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1"/>
  </p:notesMasterIdLst>
  <p:handoutMasterIdLst>
    <p:handoutMasterId r:id="rId22"/>
  </p:handoutMasterIdLst>
  <p:sldIdLst>
    <p:sldId id="340" r:id="rId3"/>
    <p:sldId id="324" r:id="rId4"/>
    <p:sldId id="325" r:id="rId5"/>
    <p:sldId id="326" r:id="rId6"/>
    <p:sldId id="341" r:id="rId7"/>
    <p:sldId id="327" r:id="rId8"/>
    <p:sldId id="342" r:id="rId9"/>
    <p:sldId id="337" r:id="rId10"/>
    <p:sldId id="330" r:id="rId11"/>
    <p:sldId id="331" r:id="rId12"/>
    <p:sldId id="343" r:id="rId13"/>
    <p:sldId id="334" r:id="rId14"/>
    <p:sldId id="338" r:id="rId15"/>
    <p:sldId id="332" r:id="rId16"/>
    <p:sldId id="335" r:id="rId17"/>
    <p:sldId id="339" r:id="rId18"/>
    <p:sldId id="1126" r:id="rId19"/>
    <p:sldId id="2007578498" r:id="rId20"/>
  </p:sldIdLst>
  <p:sldSz cx="12192000" cy="6858000"/>
  <p:notesSz cx="6858000" cy="9144000"/>
  <p:embeddedFontLst>
    <p:embeddedFont>
      <p:font typeface="OPPOSans B" panose="00020600040101010101" pitchFamily="18" charset="-122"/>
      <p:regular r:id="rId23"/>
    </p:embeddedFont>
    <p:embeddedFont>
      <p:font typeface="OPPOSans H" panose="00020600040101010101" pitchFamily="18" charset="-122"/>
      <p:regular r:id="rId24"/>
    </p:embeddedFont>
    <p:embeddedFont>
      <p:font typeface="OPPOSans M" panose="00020600040101010101" pitchFamily="18" charset="-122"/>
      <p:regular r:id="rId25"/>
    </p:embeddedFont>
    <p:embeddedFont>
      <p:font typeface="OPPOSans R" panose="00020600040101010101" pitchFamily="18" charset="-122"/>
      <p:regular r:id="rId26"/>
    </p:embeddedFont>
    <p:embeddedFont>
      <p:font typeface="阿里巴巴普惠体 2.0 55 Regular" panose="00020600040101010101" pitchFamily="18" charset="-122"/>
      <p:regular r:id="rId27"/>
      <p:bold r:id="rId28"/>
    </p:embeddedFont>
    <p:embeddedFont>
      <p:font typeface="阿里巴巴普惠体 2.0 65 Medium" panose="00020600040101010101" pitchFamily="18" charset="-122"/>
      <p:regular r:id="rId29"/>
    </p:embeddedFont>
    <p:embeddedFont>
      <p:font typeface="优设标题黑" panose="00000500000000000000" pitchFamily="2" charset="-122"/>
      <p:regular r:id="rId30"/>
    </p:embeddedFont>
  </p:embeddedFontLst>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9C46C5B-D476-4929-A58C-25CDB5D41020}">
          <p14:sldIdLst>
            <p14:sldId id="340"/>
            <p14:sldId id="324"/>
            <p14:sldId id="325"/>
            <p14:sldId id="326"/>
            <p14:sldId id="341"/>
            <p14:sldId id="327"/>
            <p14:sldId id="342"/>
            <p14:sldId id="337"/>
            <p14:sldId id="330"/>
            <p14:sldId id="331"/>
            <p14:sldId id="343"/>
            <p14:sldId id="334"/>
            <p14:sldId id="338"/>
            <p14:sldId id="332"/>
            <p14:sldId id="335"/>
            <p14:sldId id="339"/>
            <p14:sldId id="1126"/>
            <p14:sldId id="2007578498"/>
          </p14:sldIdLst>
        </p14:section>
      </p14:sectionLst>
    </p:ext>
    <p:ext uri="{EFAFB233-063F-42B5-8137-9DF3F51BA10A}">
      <p15:sldGuideLst xmlns:p15="http://schemas.microsoft.com/office/powerpoint/2012/main">
        <p15:guide id="1" pos="325">
          <p15:clr>
            <a:srgbClr val="A4A3A4"/>
          </p15:clr>
        </p15:guide>
        <p15:guide id="2" pos="7355" userDrawn="1">
          <p15:clr>
            <a:srgbClr val="A4A3A4"/>
          </p15:clr>
        </p15:guide>
        <p15:guide id="3" orient="horz" pos="334">
          <p15:clr>
            <a:srgbClr val="A4A3A4"/>
          </p15:clr>
        </p15:guide>
        <p15:guide id="4" orient="horz" pos="398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BCDD"/>
    <a:srgbClr val="0ED0A9"/>
    <a:srgbClr val="14CA95"/>
    <a:srgbClr val="19C57A"/>
    <a:srgbClr val="FDF731"/>
    <a:srgbClr val="1F8DA9"/>
    <a:srgbClr val="26ACCE"/>
    <a:srgbClr val="114D5C"/>
    <a:srgbClr val="0A174C"/>
    <a:srgbClr val="0B14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6115" autoAdjust="0"/>
  </p:normalViewPr>
  <p:slideViewPr>
    <p:cSldViewPr snapToGrid="0" showGuides="1">
      <p:cViewPr>
        <p:scale>
          <a:sx n="66" d="100"/>
          <a:sy n="66" d="100"/>
        </p:scale>
        <p:origin x="750" y="390"/>
      </p:cViewPr>
      <p:guideLst>
        <p:guide pos="325"/>
        <p:guide pos="7355"/>
        <p:guide orient="horz" pos="334"/>
        <p:guide orient="horz" pos="3988"/>
      </p:guideLst>
    </p:cSldViewPr>
  </p:slideViewPr>
  <p:notesTextViewPr>
    <p:cViewPr>
      <p:scale>
        <a:sx n="1" d="1"/>
        <a:sy n="1" d="1"/>
      </p:scale>
      <p:origin x="0" y="0"/>
    </p:cViewPr>
  </p:notesTextViewPr>
  <p:sorterViewPr>
    <p:cViewPr>
      <p:scale>
        <a:sx n="111" d="100"/>
        <a:sy n="111" d="100"/>
      </p:scale>
      <p:origin x="0" y="0"/>
    </p:cViewPr>
  </p:sorterViewPr>
  <p:notesViewPr>
    <p:cSldViewPr snapToGrid="0">
      <p:cViewPr varScale="1">
        <p:scale>
          <a:sx n="124" d="100"/>
          <a:sy n="124" d="100"/>
        </p:scale>
        <p:origin x="3003" y="65"/>
      </p:cViewPr>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4.fntdata"/><Relationship Id="rId3" Type="http://schemas.openxmlformats.org/officeDocument/2006/relationships/slide" Target="slides/slide1.xml"/><Relationship Id="rId21" Type="http://schemas.openxmlformats.org/officeDocument/2006/relationships/notesMaster" Target="notesMasters/notesMaster1.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2.fntdata"/><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3889576260324399E-2"/>
          <c:y val="0.17736146307001299"/>
          <c:w val="0.90601433942646004"/>
          <c:h val="0.76176254818831501"/>
        </c:manualLayout>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dLbl>
              <c:idx val="2"/>
              <c:layout>
                <c:manualLayout>
                  <c:x val="-5.48075026724052E-3"/>
                  <c:y val="-8.5750573677549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F55-4DDA-9F93-6DB651D2617C}"/>
                </c:ext>
              </c:extLst>
            </c:dLbl>
            <c:spPr>
              <a:noFill/>
              <a:ln>
                <a:noFill/>
              </a:ln>
              <a:effectLst/>
            </c:spPr>
            <c:txPr>
              <a:bodyPr rot="0" spcFirstLastPara="1" vertOverflow="ellipsis" vert="horz" wrap="square" anchor="ctr" anchorCtr="1"/>
              <a:lstStyle/>
              <a:p>
                <a:pPr>
                  <a:defRPr sz="1197" b="0" i="0" u="none" strike="noStrike" kern="1200" baseline="0">
                    <a:solidFill>
                      <a:schemeClr val="accent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1月</c:v>
                </c:pt>
                <c:pt idx="1">
                  <c:v>2月</c:v>
                </c:pt>
                <c:pt idx="2">
                  <c:v>3月</c:v>
                </c:pt>
                <c:pt idx="3">
                  <c:v>4月</c:v>
                </c:pt>
                <c:pt idx="4">
                  <c:v>5月</c:v>
                </c:pt>
                <c:pt idx="5">
                  <c:v>6月</c:v>
                </c:pt>
                <c:pt idx="6">
                  <c:v>7月</c:v>
                </c:pt>
              </c:strCache>
            </c:strRef>
          </c:cat>
          <c:val>
            <c:numRef>
              <c:f>Sheet1!$B$2:$B$8</c:f>
              <c:numCache>
                <c:formatCode>General</c:formatCode>
                <c:ptCount val="7"/>
                <c:pt idx="0">
                  <c:v>77</c:v>
                </c:pt>
                <c:pt idx="1">
                  <c:v>272</c:v>
                </c:pt>
                <c:pt idx="2">
                  <c:v>1196</c:v>
                </c:pt>
                <c:pt idx="3">
                  <c:v>360</c:v>
                </c:pt>
                <c:pt idx="4">
                  <c:v>332</c:v>
                </c:pt>
                <c:pt idx="5">
                  <c:v>286</c:v>
                </c:pt>
                <c:pt idx="6">
                  <c:v>68</c:v>
                </c:pt>
              </c:numCache>
            </c:numRef>
          </c:val>
          <c:extLst>
            <c:ext xmlns:c16="http://schemas.microsoft.com/office/drawing/2014/chart" uri="{C3380CC4-5D6E-409C-BE32-E72D297353CC}">
              <c16:uniqueId val="{00000001-6F55-4DDA-9F93-6DB651D2617C}"/>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accent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1月</c:v>
                </c:pt>
                <c:pt idx="1">
                  <c:v>2月</c:v>
                </c:pt>
                <c:pt idx="2">
                  <c:v>3月</c:v>
                </c:pt>
                <c:pt idx="3">
                  <c:v>4月</c:v>
                </c:pt>
                <c:pt idx="4">
                  <c:v>5月</c:v>
                </c:pt>
                <c:pt idx="5">
                  <c:v>6月</c:v>
                </c:pt>
                <c:pt idx="6">
                  <c:v>7月</c:v>
                </c:pt>
              </c:strCache>
            </c:strRef>
          </c:cat>
          <c:val>
            <c:numRef>
              <c:f>Sheet1!$C$2:$C$8</c:f>
              <c:numCache>
                <c:formatCode>General</c:formatCode>
                <c:ptCount val="7"/>
                <c:pt idx="0">
                  <c:v>1137</c:v>
                </c:pt>
                <c:pt idx="1">
                  <c:v>2542</c:v>
                </c:pt>
                <c:pt idx="2">
                  <c:v>1766</c:v>
                </c:pt>
                <c:pt idx="3">
                  <c:v>609</c:v>
                </c:pt>
                <c:pt idx="4">
                  <c:v>484</c:v>
                </c:pt>
                <c:pt idx="5">
                  <c:v>446</c:v>
                </c:pt>
                <c:pt idx="6">
                  <c:v>188</c:v>
                </c:pt>
              </c:numCache>
            </c:numRef>
          </c:val>
          <c:extLst>
            <c:ext xmlns:c16="http://schemas.microsoft.com/office/drawing/2014/chart" uri="{C3380CC4-5D6E-409C-BE32-E72D297353CC}">
              <c16:uniqueId val="{00000002-6F55-4DDA-9F93-6DB651D2617C}"/>
            </c:ext>
          </c:extLst>
        </c:ser>
        <c:dLbls>
          <c:dLblPos val="outEnd"/>
          <c:showLegendKey val="0"/>
          <c:showVal val="1"/>
          <c:showCatName val="0"/>
          <c:showSerName val="0"/>
          <c:showPercent val="0"/>
          <c:showBubbleSize val="0"/>
        </c:dLbls>
        <c:gapWidth val="163"/>
        <c:axId val="-1868226336"/>
        <c:axId val="-1868244208"/>
      </c:barChart>
      <c:catAx>
        <c:axId val="-1868226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accent1"/>
                </a:solidFill>
                <a:latin typeface="+mn-lt"/>
                <a:ea typeface="+mn-ea"/>
                <a:cs typeface="+mn-cs"/>
              </a:defRPr>
            </a:pPr>
            <a:endParaRPr lang="zh-CN"/>
          </a:p>
        </c:txPr>
        <c:crossAx val="-1868244208"/>
        <c:crosses val="autoZero"/>
        <c:auto val="1"/>
        <c:lblAlgn val="ctr"/>
        <c:lblOffset val="100"/>
        <c:noMultiLvlLbl val="0"/>
      </c:catAx>
      <c:valAx>
        <c:axId val="-1868244208"/>
        <c:scaling>
          <c:orientation val="minMax"/>
        </c:scaling>
        <c:delete val="1"/>
        <c:axPos val="l"/>
        <c:numFmt formatCode="General" sourceLinked="1"/>
        <c:majorTickMark val="none"/>
        <c:minorTickMark val="none"/>
        <c:tickLblPos val="nextTo"/>
        <c:crossAx val="-186822633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accent1"/>
          </a:solidFill>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611365728044302E-2"/>
          <c:y val="0.17304505057047301"/>
          <c:w val="0.962401621284943"/>
          <c:h val="0.71579089012557195"/>
        </c:manualLayout>
      </c:layout>
      <c:barChart>
        <c:barDir val="bar"/>
        <c:grouping val="clustered"/>
        <c:varyColors val="0"/>
        <c:ser>
          <c:idx val="0"/>
          <c:order val="0"/>
          <c:tx>
            <c:strRef>
              <c:f>Sheet1!$B$1</c:f>
              <c:strCache>
                <c:ptCount val="1"/>
                <c:pt idx="0">
                  <c:v>Series 1</c:v>
                </c:pt>
              </c:strCache>
            </c:strRef>
          </c:tx>
          <c:spPr>
            <a:gradFill flip="none" rotWithShape="1">
              <a:gsLst>
                <a:gs pos="0">
                  <a:schemeClr val="accent1"/>
                </a:gs>
                <a:gs pos="99999">
                  <a:schemeClr val="accent2"/>
                </a:gs>
              </a:gsLst>
              <a:lin ang="10800000" scaled="1"/>
              <a:tileRect/>
            </a:gradFill>
            <a:ln>
              <a:noFill/>
            </a:ln>
            <a:effectLst/>
          </c:spPr>
          <c:invertIfNegative val="0"/>
          <c:dPt>
            <c:idx val="1"/>
            <c:invertIfNegative val="0"/>
            <c:bubble3D val="0"/>
            <c:spPr>
              <a:gradFill flip="none" rotWithShape="1">
                <a:gsLst>
                  <a:gs pos="0">
                    <a:schemeClr val="accent1"/>
                  </a:gs>
                  <a:gs pos="99999">
                    <a:schemeClr val="accent2"/>
                  </a:gs>
                </a:gsLst>
                <a:lin ang="10800000" scaled="1"/>
                <a:tileRect/>
              </a:gradFill>
              <a:ln>
                <a:noFill/>
              </a:ln>
              <a:effectLst/>
            </c:spPr>
            <c:extLst>
              <c:ext xmlns:c16="http://schemas.microsoft.com/office/drawing/2014/chart" uri="{C3380CC4-5D6E-409C-BE32-E72D297353CC}">
                <c16:uniqueId val="{00000001-3B91-433B-8C33-CAD5E1D09B33}"/>
              </c:ext>
            </c:extLst>
          </c:dPt>
          <c:dPt>
            <c:idx val="2"/>
            <c:invertIfNegative val="0"/>
            <c:bubble3D val="0"/>
            <c:spPr>
              <a:gradFill flip="none" rotWithShape="1">
                <a:gsLst>
                  <a:gs pos="0">
                    <a:schemeClr val="accent1"/>
                  </a:gs>
                  <a:gs pos="99999">
                    <a:schemeClr val="accent2"/>
                  </a:gs>
                </a:gsLst>
                <a:lin ang="10800000" scaled="1"/>
                <a:tileRect/>
              </a:gradFill>
              <a:ln>
                <a:noFill/>
              </a:ln>
              <a:effectLst/>
            </c:spPr>
            <c:extLst>
              <c:ext xmlns:c16="http://schemas.microsoft.com/office/drawing/2014/chart" uri="{C3380CC4-5D6E-409C-BE32-E72D297353CC}">
                <c16:uniqueId val="{00000003-3B91-433B-8C33-CAD5E1D09B33}"/>
              </c:ext>
            </c:extLst>
          </c:dPt>
          <c:dPt>
            <c:idx val="3"/>
            <c:invertIfNegative val="0"/>
            <c:bubble3D val="0"/>
            <c:spPr>
              <a:gradFill flip="none" rotWithShape="1">
                <a:gsLst>
                  <a:gs pos="0">
                    <a:schemeClr val="accent1"/>
                  </a:gs>
                  <a:gs pos="99999">
                    <a:schemeClr val="accent2"/>
                  </a:gs>
                </a:gsLst>
                <a:lin ang="10800000" scaled="1"/>
                <a:tileRect/>
              </a:gradFill>
              <a:ln>
                <a:noFill/>
              </a:ln>
              <a:effectLst/>
            </c:spPr>
            <c:extLst>
              <c:ext xmlns:c16="http://schemas.microsoft.com/office/drawing/2014/chart" uri="{C3380CC4-5D6E-409C-BE32-E72D297353CC}">
                <c16:uniqueId val="{00000005-3B91-433B-8C33-CAD5E1D09B33}"/>
              </c:ext>
            </c:extLst>
          </c:dPt>
          <c:dPt>
            <c:idx val="4"/>
            <c:invertIfNegative val="0"/>
            <c:bubble3D val="0"/>
            <c:spPr>
              <a:gradFill flip="none" rotWithShape="1">
                <a:gsLst>
                  <a:gs pos="0">
                    <a:schemeClr val="accent1"/>
                  </a:gs>
                  <a:gs pos="99999">
                    <a:schemeClr val="accent2"/>
                  </a:gs>
                </a:gsLst>
                <a:lin ang="10800000" scaled="1"/>
                <a:tileRect/>
              </a:gradFill>
              <a:ln>
                <a:noFill/>
              </a:ln>
              <a:effectLst/>
            </c:spPr>
            <c:extLst>
              <c:ext xmlns:c16="http://schemas.microsoft.com/office/drawing/2014/chart" uri="{C3380CC4-5D6E-409C-BE32-E72D297353CC}">
                <c16:uniqueId val="{00000007-3B91-433B-8C33-CAD5E1D09B33}"/>
              </c:ext>
            </c:extLst>
          </c:dPt>
          <c:dPt>
            <c:idx val="5"/>
            <c:invertIfNegative val="0"/>
            <c:bubble3D val="0"/>
            <c:spPr>
              <a:gradFill flip="none" rotWithShape="1">
                <a:gsLst>
                  <a:gs pos="0">
                    <a:schemeClr val="accent1"/>
                  </a:gs>
                  <a:gs pos="99999">
                    <a:schemeClr val="accent2"/>
                  </a:gs>
                </a:gsLst>
                <a:lin ang="10800000" scaled="1"/>
                <a:tileRect/>
              </a:gradFill>
              <a:ln>
                <a:noFill/>
              </a:ln>
              <a:effectLst/>
            </c:spPr>
            <c:extLst>
              <c:ext xmlns:c16="http://schemas.microsoft.com/office/drawing/2014/chart" uri="{C3380CC4-5D6E-409C-BE32-E72D297353CC}">
                <c16:uniqueId val="{00000009-3B91-433B-8C33-CAD5E1D09B33}"/>
              </c:ext>
            </c:extLst>
          </c:dPt>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4.3</c:v>
                </c:pt>
                <c:pt idx="1">
                  <c:v>2.5</c:v>
                </c:pt>
                <c:pt idx="2">
                  <c:v>3.5</c:v>
                </c:pt>
                <c:pt idx="3">
                  <c:v>4.5</c:v>
                </c:pt>
                <c:pt idx="4">
                  <c:v>4</c:v>
                </c:pt>
                <c:pt idx="5">
                  <c:v>3</c:v>
                </c:pt>
              </c:numCache>
            </c:numRef>
          </c:val>
          <c:extLst>
            <c:ext xmlns:c16="http://schemas.microsoft.com/office/drawing/2014/chart" uri="{C3380CC4-5D6E-409C-BE32-E72D297353CC}">
              <c16:uniqueId val="{0000000A-3B91-433B-8C33-CAD5E1D09B33}"/>
            </c:ext>
          </c:extLst>
        </c:ser>
        <c:dLbls>
          <c:showLegendKey val="0"/>
          <c:showVal val="0"/>
          <c:showCatName val="0"/>
          <c:showSerName val="0"/>
          <c:showPercent val="0"/>
          <c:showBubbleSize val="0"/>
        </c:dLbls>
        <c:gapWidth val="85"/>
        <c:axId val="-1875114192"/>
        <c:axId val="-1875103856"/>
      </c:barChart>
      <c:catAx>
        <c:axId val="-187511419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accent1"/>
                </a:solidFill>
                <a:latin typeface="+mn-lt"/>
                <a:ea typeface="+mn-ea"/>
                <a:cs typeface="+mn-cs"/>
              </a:defRPr>
            </a:pPr>
            <a:endParaRPr lang="zh-CN"/>
          </a:p>
        </c:txPr>
        <c:crossAx val="-1875103856"/>
        <c:crosses val="autoZero"/>
        <c:auto val="1"/>
        <c:lblAlgn val="ctr"/>
        <c:lblOffset val="100"/>
        <c:noMultiLvlLbl val="0"/>
      </c:catAx>
      <c:valAx>
        <c:axId val="-1875103856"/>
        <c:scaling>
          <c:orientation val="minMax"/>
        </c:scaling>
        <c:delete val="0"/>
        <c:axPos val="b"/>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accent1"/>
                </a:solidFill>
                <a:latin typeface="+mn-lt"/>
                <a:ea typeface="+mn-ea"/>
                <a:cs typeface="+mn-cs"/>
              </a:defRPr>
            </a:pPr>
            <a:endParaRPr lang="zh-CN"/>
          </a:p>
        </c:txPr>
        <c:crossAx val="-1875114192"/>
        <c:crosses val="autoZero"/>
        <c:crossBetween val="between"/>
      </c:valAx>
      <c:spPr>
        <a:noFill/>
        <a:ln>
          <a:noFill/>
        </a:ln>
        <a:effectLst/>
      </c:spPr>
    </c:plotArea>
    <c:legend>
      <c:legendPos val="b"/>
      <c:layout>
        <c:manualLayout>
          <c:xMode val="edge"/>
          <c:yMode val="edge"/>
          <c:x val="1.3201266061699199E-2"/>
          <c:y val="2.9685602531318699E-2"/>
          <c:w val="0.97937475623564496"/>
          <c:h val="9.3457990976117705E-2"/>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accent1"/>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solidFill>
            <a:schemeClr val="accent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dirty="0">
              <a:latin typeface="OPPOSans R" panose="00020600040101010101" pitchFamily="18" charset="-122"/>
              <a:ea typeface="OPPOSans R" panose="00020600040101010101"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78D4BB7-ADC9-E64E-AAAA-DB1E10F7C241}" type="datetimeFigureOut">
              <a:rPr kumimoji="1" lang="zh-CN" altLang="en-US" smtClean="0">
                <a:latin typeface="OPPOSans R" panose="00020600040101010101" pitchFamily="18" charset="-122"/>
                <a:ea typeface="OPPOSans R" panose="00020600040101010101" pitchFamily="18" charset="-122"/>
              </a:rPr>
              <a:t>2023/9/26</a:t>
            </a:fld>
            <a:endParaRPr kumimoji="1" lang="zh-CN" altLang="en-US" dirty="0">
              <a:latin typeface="OPPOSans R" panose="00020600040101010101" pitchFamily="18" charset="-122"/>
              <a:ea typeface="OPPOSans R" panose="00020600040101010101"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dirty="0">
              <a:latin typeface="OPPOSans R" panose="00020600040101010101" pitchFamily="18" charset="-122"/>
              <a:ea typeface="OPPOSans R" panose="00020600040101010101" pitchFamily="18"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EBD9CB6-B921-3743-B681-02986F8A8226}" type="slidenum">
              <a:rPr kumimoji="1" lang="zh-CN" altLang="en-US" smtClean="0">
                <a:latin typeface="OPPOSans R" panose="00020600040101010101" pitchFamily="18" charset="-122"/>
                <a:ea typeface="OPPOSans R" panose="00020600040101010101" pitchFamily="18" charset="-122"/>
              </a:rPr>
              <a:t>‹#›</a:t>
            </a:fld>
            <a:endParaRPr kumimoji="1" lang="zh-CN" altLang="en-US" dirty="0">
              <a:latin typeface="OPPOSans R" panose="00020600040101010101" pitchFamily="18" charset="-122"/>
              <a:ea typeface="OPPOSans R" panose="00020600040101010101" pitchFamily="18"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7BB30C6B-F34A-4F02-BACE-D18C28E3B70A}" type="datetimeFigureOut">
              <a:rPr lang="zh-CN" altLang="en-US" smtClean="0"/>
              <a:pPr/>
              <a:t>2023/9/26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175DD2B1-1A58-4FDB-AD54-64407EF7A1E7}"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版式">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F86A2DAA-F6BA-BE22-98EF-CCC2C41B0382}"/>
              </a:ext>
            </a:extLst>
          </p:cNvPr>
          <p:cNvSpPr>
            <a:spLocks noGrp="1"/>
          </p:cNvSpPr>
          <p:nvPr>
            <p:ph type="body" sz="quarter" idx="10" hasCustomPrompt="1"/>
          </p:nvPr>
        </p:nvSpPr>
        <p:spPr>
          <a:xfrm>
            <a:off x="712787" y="701902"/>
            <a:ext cx="2744515" cy="169342"/>
          </a:xfrm>
          <a:prstGeom prst="rect">
            <a:avLst/>
          </a:prstGeom>
          <a:blipFill dpi="0" rotWithShape="0">
            <a:blip r:embed="rId2">
              <a:lum/>
            </a:blip>
            <a:srcRect/>
            <a:stretch>
              <a:fillRect l="-55531" t="-789610" r="-532395" b="-2824122"/>
            </a:stretch>
          </a:blipFill>
        </p:spPr>
        <p:txBody>
          <a:bodyPr wrap="square" lIns="0" tIns="0" rIns="0" bIns="0" rtlCol="0" anchor="t">
            <a:noAutofit/>
          </a:bodyPr>
          <a:lstStyle>
            <a:lvl1pPr>
              <a:defRPr lang="zh-CN" altLang="en-US" sz="1200" dirty="0">
                <a:solidFill>
                  <a:schemeClr val="accent2"/>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lvl="0" indent="0" defTabSz="914400">
              <a:buNone/>
            </a:pPr>
            <a:r>
              <a:rPr lang="zh-CN" altLang="en-US" dirty="0"/>
              <a:t>在此输入您的公司名</a:t>
            </a:r>
            <a:r>
              <a:rPr lang="en-US" altLang="zh-CN" dirty="0"/>
              <a:t>/Logo/Slogan</a:t>
            </a:r>
            <a:endParaRPr lang="zh-CN" altLang="en-US" dirty="0"/>
          </a:p>
        </p:txBody>
      </p:sp>
      <p:sp>
        <p:nvSpPr>
          <p:cNvPr id="10" name="文本占位符 8">
            <a:extLst>
              <a:ext uri="{FF2B5EF4-FFF2-40B4-BE49-F238E27FC236}">
                <a16:creationId xmlns:a16="http://schemas.microsoft.com/office/drawing/2014/main" id="{603357DD-ACE1-5BC1-EEAD-D0D30354C39A}"/>
              </a:ext>
            </a:extLst>
          </p:cNvPr>
          <p:cNvSpPr>
            <a:spLocks noGrp="1"/>
          </p:cNvSpPr>
          <p:nvPr>
            <p:ph type="body" sz="quarter" idx="11" hasCustomPrompt="1"/>
          </p:nvPr>
        </p:nvSpPr>
        <p:spPr>
          <a:xfrm>
            <a:off x="8926282" y="6476773"/>
            <a:ext cx="2563589" cy="159319"/>
          </a:xfrm>
          <a:prstGeom prst="rect">
            <a:avLst/>
          </a:prstGeom>
          <a:blipFill dpi="0" rotWithShape="0">
            <a:blip r:embed="rId2">
              <a:lum/>
            </a:blip>
            <a:srcRect/>
            <a:stretch>
              <a:fillRect l="-55531" t="-789610" r="-532395" b="-2824122"/>
            </a:stretch>
          </a:blipFill>
        </p:spPr>
        <p:txBody>
          <a:bodyPr wrap="square" lIns="0" tIns="0" rIns="0" bIns="0" rtlCol="0" anchor="t">
            <a:noAutofit/>
          </a:bodyPr>
          <a:lstStyle>
            <a:lvl1pPr marL="0" indent="0">
              <a:buNone/>
              <a:defRPr lang="zh-CN" altLang="en-US" sz="1200" dirty="0">
                <a:solidFill>
                  <a:schemeClr val="accent2"/>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lvl="0" defTabSz="914400"/>
            <a:r>
              <a:rPr lang="zh-CN" altLang="en-US" dirty="0"/>
              <a:t>在此输入您的公司名</a:t>
            </a:r>
            <a:r>
              <a:rPr lang="en-US" altLang="zh-CN" dirty="0"/>
              <a:t>/Logo/Slogan</a:t>
            </a:r>
            <a:endParaRPr lang="zh-CN" altLang="en-US" dirty="0"/>
          </a:p>
        </p:txBody>
      </p:sp>
      <p:sp>
        <p:nvSpPr>
          <p:cNvPr id="7" name="平行四边形 6">
            <a:extLst>
              <a:ext uri="{FF2B5EF4-FFF2-40B4-BE49-F238E27FC236}">
                <a16:creationId xmlns:a16="http://schemas.microsoft.com/office/drawing/2014/main" id="{AE1A1364-8EE0-2C28-EF55-17F78214AA87}"/>
              </a:ext>
            </a:extLst>
          </p:cNvPr>
          <p:cNvSpPr/>
          <p:nvPr userDrawn="1"/>
        </p:nvSpPr>
        <p:spPr>
          <a:xfrm>
            <a:off x="2627630" y="2039620"/>
            <a:ext cx="7741285" cy="2804160"/>
          </a:xfrm>
          <a:prstGeom prst="parallelogram">
            <a:avLst>
              <a:gd name="adj" fmla="val 47826"/>
            </a:avLst>
          </a:prstGeom>
          <a:noFill/>
          <a:ln w="12700" cap="flat" cmpd="sng" algn="ctr">
            <a:gradFill>
              <a:gsLst>
                <a:gs pos="0">
                  <a:schemeClr val="accent1">
                    <a:alpha val="20000"/>
                  </a:schemeClr>
                </a:gs>
                <a:gs pos="50000">
                  <a:schemeClr val="accent1"/>
                </a:gs>
                <a:gs pos="100000">
                  <a:schemeClr val="accent2">
                    <a:alpha val="20000"/>
                  </a:schemeClr>
                </a:gs>
              </a:gsLst>
              <a:lin ang="0" scaled="1"/>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a:p>
        </p:txBody>
      </p:sp>
      <p:sp>
        <p:nvSpPr>
          <p:cNvPr id="8" name="平行四边形 7">
            <a:extLst>
              <a:ext uri="{FF2B5EF4-FFF2-40B4-BE49-F238E27FC236}">
                <a16:creationId xmlns:a16="http://schemas.microsoft.com/office/drawing/2014/main" id="{75854B1E-D945-4C34-9B99-DEDB3BFE63C2}"/>
              </a:ext>
            </a:extLst>
          </p:cNvPr>
          <p:cNvSpPr/>
          <p:nvPr userDrawn="1"/>
        </p:nvSpPr>
        <p:spPr>
          <a:xfrm>
            <a:off x="2500630" y="1897380"/>
            <a:ext cx="7741285" cy="2804160"/>
          </a:xfrm>
          <a:prstGeom prst="parallelogram">
            <a:avLst>
              <a:gd name="adj" fmla="val 47826"/>
            </a:avLst>
          </a:prstGeom>
          <a:gradFill>
            <a:gsLst>
              <a:gs pos="0">
                <a:schemeClr val="accent1">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a:p>
        </p:txBody>
      </p:sp>
      <p:cxnSp>
        <p:nvCxnSpPr>
          <p:cNvPr id="11" name="直接连接符 10">
            <a:extLst>
              <a:ext uri="{FF2B5EF4-FFF2-40B4-BE49-F238E27FC236}">
                <a16:creationId xmlns:a16="http://schemas.microsoft.com/office/drawing/2014/main" id="{CC276EC5-CCA7-9998-3277-2F11A53FC55C}"/>
              </a:ext>
            </a:extLst>
          </p:cNvPr>
          <p:cNvCxnSpPr/>
          <p:nvPr userDrawn="1"/>
        </p:nvCxnSpPr>
        <p:spPr>
          <a:xfrm flipH="1">
            <a:off x="5885815" y="1581150"/>
            <a:ext cx="871220" cy="1533525"/>
          </a:xfrm>
          <a:prstGeom prst="line">
            <a:avLst/>
          </a:prstGeom>
          <a:ln w="3175" cap="rnd">
            <a:gradFill>
              <a:gsLst>
                <a:gs pos="0">
                  <a:schemeClr val="accent1"/>
                </a:gs>
                <a:gs pos="100000">
                  <a:schemeClr val="accent2">
                    <a:alpha val="0"/>
                  </a:schemeClr>
                </a:gs>
              </a:gsLst>
              <a:lin ang="540000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D7CBBC0E-84E2-A64A-E16E-46666DAEA454}"/>
              </a:ext>
            </a:extLst>
          </p:cNvPr>
          <p:cNvCxnSpPr/>
          <p:nvPr userDrawn="1"/>
        </p:nvCxnSpPr>
        <p:spPr>
          <a:xfrm>
            <a:off x="2627630" y="3213100"/>
            <a:ext cx="2003425" cy="0"/>
          </a:xfrm>
          <a:prstGeom prst="line">
            <a:avLst/>
          </a:prstGeom>
          <a:ln w="3175" cap="rnd">
            <a:gradFill flip="none" rotWithShape="1">
              <a:gsLst>
                <a:gs pos="0">
                  <a:schemeClr val="accent1"/>
                </a:gs>
                <a:gs pos="100000">
                  <a:schemeClr val="accent2">
                    <a:alpha val="0"/>
                  </a:schemeClr>
                </a:gs>
              </a:gsLst>
              <a:lin ang="0" scaled="1"/>
              <a:tileRect/>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01A77F4F-1A3D-1A5F-9191-B1DAE6708E6E}"/>
              </a:ext>
            </a:extLst>
          </p:cNvPr>
          <p:cNvCxnSpPr/>
          <p:nvPr userDrawn="1"/>
        </p:nvCxnSpPr>
        <p:spPr>
          <a:xfrm flipH="1">
            <a:off x="8074025" y="3656330"/>
            <a:ext cx="2249805" cy="0"/>
          </a:xfrm>
          <a:prstGeom prst="line">
            <a:avLst/>
          </a:prstGeom>
          <a:ln w="3175" cap="rnd">
            <a:gradFill flip="none" rotWithShape="1">
              <a:gsLst>
                <a:gs pos="0">
                  <a:schemeClr val="accent1"/>
                </a:gs>
                <a:gs pos="100000">
                  <a:schemeClr val="accent2">
                    <a:alpha val="0"/>
                  </a:schemeClr>
                </a:gs>
              </a:gsLst>
              <a:lin ang="0" scaled="1"/>
              <a:tileRect/>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B74005B9-4287-5756-05BF-4A5E4F90D306}"/>
              </a:ext>
            </a:extLst>
          </p:cNvPr>
          <p:cNvCxnSpPr/>
          <p:nvPr userDrawn="1"/>
        </p:nvCxnSpPr>
        <p:spPr>
          <a:xfrm flipV="1">
            <a:off x="5762625" y="3316605"/>
            <a:ext cx="1067435" cy="1761490"/>
          </a:xfrm>
          <a:prstGeom prst="line">
            <a:avLst/>
          </a:prstGeom>
          <a:ln w="3175" cap="rnd">
            <a:gradFill>
              <a:gsLst>
                <a:gs pos="0">
                  <a:schemeClr val="accent1"/>
                </a:gs>
                <a:gs pos="100000">
                  <a:schemeClr val="accent2">
                    <a:alpha val="0"/>
                  </a:schemeClr>
                </a:gs>
              </a:gsLst>
              <a:lin ang="540000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44D32693-D7E6-6C57-FB17-408478DDB007}"/>
              </a:ext>
            </a:extLst>
          </p:cNvPr>
          <p:cNvCxnSpPr/>
          <p:nvPr userDrawn="1"/>
        </p:nvCxnSpPr>
        <p:spPr>
          <a:xfrm flipH="1">
            <a:off x="8776936" y="3154685"/>
            <a:ext cx="433070" cy="0"/>
          </a:xfrm>
          <a:prstGeom prst="line">
            <a:avLst/>
          </a:prstGeom>
          <a:ln w="3175" cap="rnd">
            <a:gradFill flip="none" rotWithShape="1">
              <a:gsLst>
                <a:gs pos="0">
                  <a:schemeClr val="accent1"/>
                </a:gs>
                <a:gs pos="100000">
                  <a:schemeClr val="accent2">
                    <a:alpha val="0"/>
                  </a:schemeClr>
                </a:gs>
              </a:gsLst>
              <a:lin ang="0" scaled="1"/>
              <a:tileRect/>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A7EB37DF-7C30-B4C4-2573-6B60D4A8B88A}"/>
              </a:ext>
            </a:extLst>
          </p:cNvPr>
          <p:cNvCxnSpPr/>
          <p:nvPr userDrawn="1"/>
        </p:nvCxnSpPr>
        <p:spPr>
          <a:xfrm>
            <a:off x="3710940" y="3860165"/>
            <a:ext cx="433070" cy="0"/>
          </a:xfrm>
          <a:prstGeom prst="line">
            <a:avLst/>
          </a:prstGeom>
          <a:ln w="3175" cap="rnd">
            <a:gradFill flip="none" rotWithShape="1">
              <a:gsLst>
                <a:gs pos="0">
                  <a:schemeClr val="accent1"/>
                </a:gs>
                <a:gs pos="100000">
                  <a:schemeClr val="accent2">
                    <a:alpha val="0"/>
                  </a:schemeClr>
                </a:gs>
              </a:gsLst>
              <a:lin ang="0" scaled="1"/>
              <a:tileRect/>
            </a:gradFill>
            <a:miter lim="800000"/>
            <a:headEnd type="oval"/>
            <a:tailEnd type="none"/>
          </a:ln>
        </p:spPr>
        <p:style>
          <a:lnRef idx="1">
            <a:schemeClr val="accent1"/>
          </a:lnRef>
          <a:fillRef idx="0">
            <a:schemeClr val="accent1"/>
          </a:fillRef>
          <a:effectRef idx="0">
            <a:schemeClr val="accent1"/>
          </a:effectRef>
          <a:fontRef idx="minor">
            <a:schemeClr val="tx1"/>
          </a:fontRef>
        </p:style>
      </p:cxnSp>
      <p:sp>
        <p:nvSpPr>
          <p:cNvPr id="17" name="文本占位符 8">
            <a:extLst>
              <a:ext uri="{FF2B5EF4-FFF2-40B4-BE49-F238E27FC236}">
                <a16:creationId xmlns:a16="http://schemas.microsoft.com/office/drawing/2014/main" id="{93A687AE-845F-65E2-2AE2-D1803BF357EC}"/>
              </a:ext>
            </a:extLst>
          </p:cNvPr>
          <p:cNvSpPr>
            <a:spLocks noGrp="1"/>
          </p:cNvSpPr>
          <p:nvPr>
            <p:ph type="body" sz="quarter" idx="12" hasCustomPrompt="1"/>
          </p:nvPr>
        </p:nvSpPr>
        <p:spPr>
          <a:xfrm>
            <a:off x="4299628" y="2302100"/>
            <a:ext cx="4675641" cy="326799"/>
          </a:xfrm>
          <a:prstGeom prst="rect">
            <a:avLst/>
          </a:prstGeom>
          <a:noFill/>
          <a:effectLst/>
        </p:spPr>
        <p:txBody>
          <a:bodyPr wrap="square" lIns="0" tIns="0" rIns="0" bIns="0" rtlCol="0" anchor="t">
            <a:noAutofit/>
          </a:bodyPr>
          <a:lstStyle>
            <a:lvl1pPr marL="0" indent="0" algn="dist">
              <a:buNone/>
              <a:defRPr lang="zh-CN" altLang="en-US" sz="24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优设标题黑" panose="00000500000000000000" charset="-122"/>
                <a:ea typeface="优设标题黑" panose="00000500000000000000" charset="-122"/>
              </a:defRPr>
            </a:lvl1pPr>
          </a:lstStyle>
          <a:p>
            <a:pPr marL="0" lvl="0" algn="dist" defTabSz="914400"/>
            <a:r>
              <a:rPr lang="zh-CN" altLang="en-US" dirty="0"/>
              <a:t>在此输入标题描述</a:t>
            </a:r>
          </a:p>
        </p:txBody>
      </p:sp>
      <p:sp>
        <p:nvSpPr>
          <p:cNvPr id="21" name="文本占位符 8">
            <a:extLst>
              <a:ext uri="{FF2B5EF4-FFF2-40B4-BE49-F238E27FC236}">
                <a16:creationId xmlns:a16="http://schemas.microsoft.com/office/drawing/2014/main" id="{72A45E43-DE86-72B8-C381-1661C526F932}"/>
              </a:ext>
            </a:extLst>
          </p:cNvPr>
          <p:cNvSpPr>
            <a:spLocks noGrp="1"/>
          </p:cNvSpPr>
          <p:nvPr>
            <p:ph type="body" sz="quarter" idx="13" hasCustomPrompt="1"/>
          </p:nvPr>
        </p:nvSpPr>
        <p:spPr>
          <a:xfrm>
            <a:off x="2960684" y="4179888"/>
            <a:ext cx="5965598" cy="196172"/>
          </a:xfrm>
          <a:prstGeom prst="rect">
            <a:avLst/>
          </a:prstGeom>
          <a:noFill/>
          <a:effectLst/>
        </p:spPr>
        <p:txBody>
          <a:bodyPr wrap="square" lIns="0" tIns="0" rIns="0" bIns="0" rtlCol="0" anchor="t">
            <a:noAutofit/>
          </a:bodyPr>
          <a:lstStyle>
            <a:lvl1pPr algn="dist">
              <a:defRPr lang="zh-CN" altLang="en-US"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R" panose="00020600040101010101" pitchFamily="18" charset="-122"/>
                <a:ea typeface="OPPOSans R" panose="00020600040101010101" pitchFamily="18" charset="-122"/>
              </a:defRPr>
            </a:lvl1pPr>
          </a:lstStyle>
          <a:p>
            <a:pPr marL="0" lvl="0" algn="dist" defTabSz="914400"/>
            <a:r>
              <a:rPr lang="en-US" altLang="zh-CN" dirty="0"/>
              <a:t>Text the description of the title in in English </a:t>
            </a:r>
            <a:endParaRPr lang="zh-CN" altLang="en-US" dirty="0"/>
          </a:p>
        </p:txBody>
      </p:sp>
      <p:sp>
        <p:nvSpPr>
          <p:cNvPr id="22" name="文本占位符 8">
            <a:extLst>
              <a:ext uri="{FF2B5EF4-FFF2-40B4-BE49-F238E27FC236}">
                <a16:creationId xmlns:a16="http://schemas.microsoft.com/office/drawing/2014/main" id="{05ADEE37-97FB-2B15-CE80-E92F021FD434}"/>
              </a:ext>
            </a:extLst>
          </p:cNvPr>
          <p:cNvSpPr>
            <a:spLocks noGrp="1"/>
          </p:cNvSpPr>
          <p:nvPr>
            <p:ph type="body" sz="quarter" idx="14" hasCustomPrompt="1"/>
          </p:nvPr>
        </p:nvSpPr>
        <p:spPr>
          <a:xfrm>
            <a:off x="3886200" y="2827499"/>
            <a:ext cx="4969328" cy="1057740"/>
          </a:xfrm>
          <a:prstGeom prst="rect">
            <a:avLst/>
          </a:prstGeom>
          <a:noFill/>
          <a:effectLst/>
        </p:spPr>
        <p:txBody>
          <a:bodyPr wrap="square" lIns="0" tIns="0" rIns="0" bIns="0" rtlCol="0" anchor="t">
            <a:noAutofit/>
          </a:bodyPr>
          <a:lstStyle>
            <a:lvl1pPr marL="0" indent="0" algn="dist">
              <a:buNone/>
              <a:defRPr lang="zh-CN" altLang="en-US" sz="96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优设标题黑" panose="00000500000000000000" charset="-122"/>
                <a:ea typeface="优设标题黑" panose="00000500000000000000" charset="-122"/>
              </a:defRPr>
            </a:lvl1pPr>
          </a:lstStyle>
          <a:p>
            <a:pPr marL="0" lvl="0" algn="dist" defTabSz="914400"/>
            <a:r>
              <a:rPr lang="zh-CN" altLang="en-US" dirty="0"/>
              <a:t>输入标题</a:t>
            </a:r>
          </a:p>
        </p:txBody>
      </p:sp>
      <p:sp>
        <p:nvSpPr>
          <p:cNvPr id="18" name="文本占位符 8">
            <a:extLst>
              <a:ext uri="{FF2B5EF4-FFF2-40B4-BE49-F238E27FC236}">
                <a16:creationId xmlns:a16="http://schemas.microsoft.com/office/drawing/2014/main" id="{C322DEA6-C3B6-AF73-871C-EF743B9C4F63}"/>
              </a:ext>
            </a:extLst>
          </p:cNvPr>
          <p:cNvSpPr>
            <a:spLocks noGrp="1"/>
          </p:cNvSpPr>
          <p:nvPr>
            <p:ph type="body" sz="quarter" idx="16" hasCustomPrompt="1"/>
          </p:nvPr>
        </p:nvSpPr>
        <p:spPr>
          <a:xfrm>
            <a:off x="1039586" y="5584145"/>
            <a:ext cx="10112828" cy="169342"/>
          </a:xfrm>
          <a:prstGeom prst="rect">
            <a:avLst/>
          </a:prstGeom>
          <a:noFill/>
          <a:effectLst/>
        </p:spPr>
        <p:txBody>
          <a:bodyPr wrap="square" lIns="0" tIns="0" rIns="0" bIns="0" rtlCol="0" anchor="t">
            <a:noAutofit/>
          </a:bodyPr>
          <a:lstStyle>
            <a:lvl1pPr marL="0" indent="0" algn="dist">
              <a:buNone/>
              <a:defRPr lang="zh-CN" altLang="en-US"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R" panose="00020600040101010101" pitchFamily="18" charset="-122"/>
                <a:ea typeface="OPPOSans R" panose="00020600040101010101" pitchFamily="18" charset="-122"/>
              </a:defRPr>
            </a:lvl1pPr>
          </a:lstStyle>
          <a:p>
            <a:pPr marL="0" lvl="0" algn="dist" defTabSz="914400"/>
            <a:r>
              <a:rPr lang="zh-CN" altLang="en-US" dirty="0"/>
              <a:t>在此输入中英文修饰</a:t>
            </a:r>
          </a:p>
        </p:txBody>
      </p:sp>
    </p:spTree>
    <p:extLst>
      <p:ext uri="{BB962C8B-B14F-4D97-AF65-F5344CB8AC3E}">
        <p14:creationId xmlns:p14="http://schemas.microsoft.com/office/powerpoint/2010/main" val="8332650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OPPOSans B" panose="00020600040101010101" pitchFamily="18" charset="-122"/>
                  <a:ea typeface="OPPOSans B" panose="00020600040101010101" pitchFamily="18"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OPPOSans R" panose="00020600040101010101" pitchFamily="18" charset="-122"/>
                  <a:ea typeface="OPPOSans R" panose="00020600040101010101" pitchFamily="18"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169052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2023/9/26</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086661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版式">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C9EDACB-B4DD-933F-81D1-B6EF8A1E289D}"/>
              </a:ext>
            </a:extLst>
          </p:cNvPr>
          <p:cNvSpPr txBox="1"/>
          <p:nvPr/>
        </p:nvSpPr>
        <p:spPr>
          <a:xfrm>
            <a:off x="4926965" y="2304415"/>
            <a:ext cx="2338705" cy="430530"/>
          </a:xfrm>
          <a:prstGeom prst="rect">
            <a:avLst/>
          </a:prstGeom>
          <a:noFill/>
          <a:effectLst/>
        </p:spPr>
        <p:txBody>
          <a:bodyPr wrap="square" lIns="0" tIns="0" rIns="0" bIns="0" rtlCol="0" anchor="t">
            <a:noAutofit/>
          </a:bodyPr>
          <a:lstStyle/>
          <a:p>
            <a:pPr algn="dist"/>
            <a:r>
              <a:rPr lang="en-US" altLang="zh-CN" sz="2800" dirty="0">
                <a:gradFill>
                  <a:gsLst>
                    <a:gs pos="0">
                      <a:schemeClr val="accent1">
                        <a:alpha val="20000"/>
                      </a:schemeClr>
                    </a:gs>
                    <a:gs pos="100000">
                      <a:schemeClr val="accent2">
                        <a:alpha val="20000"/>
                      </a:schemeClr>
                    </a:gs>
                  </a:gsLst>
                  <a:lin ang="5400000" scaled="0"/>
                </a:gradFill>
                <a:effectLst>
                  <a:outerShdw blurRad="63500" sx="102000" sy="102000" algn="ctr" rotWithShape="0">
                    <a:srgbClr val="0B184D">
                      <a:alpha val="40000"/>
                    </a:srgbClr>
                  </a:outerShdw>
                </a:effectLst>
                <a:latin typeface="优设标题黑" panose="00000500000000000000" charset="-122"/>
                <a:ea typeface="优设标题黑" panose="00000500000000000000" charset="-122"/>
              </a:rPr>
              <a:t>CONTENT</a:t>
            </a:r>
          </a:p>
        </p:txBody>
      </p:sp>
      <p:sp>
        <p:nvSpPr>
          <p:cNvPr id="7" name="文本框 6">
            <a:extLst>
              <a:ext uri="{FF2B5EF4-FFF2-40B4-BE49-F238E27FC236}">
                <a16:creationId xmlns:a16="http://schemas.microsoft.com/office/drawing/2014/main" id="{3AA86439-82FC-DAE6-2A78-06C58ECA3038}"/>
              </a:ext>
            </a:extLst>
          </p:cNvPr>
          <p:cNvSpPr txBox="1"/>
          <p:nvPr/>
        </p:nvSpPr>
        <p:spPr>
          <a:xfrm>
            <a:off x="5323205" y="1574800"/>
            <a:ext cx="1546225" cy="923290"/>
          </a:xfrm>
          <a:prstGeom prst="rect">
            <a:avLst/>
          </a:prstGeom>
          <a:noFill/>
          <a:effectLst/>
        </p:spPr>
        <p:txBody>
          <a:bodyPr wrap="square" lIns="0" tIns="0" rIns="0" bIns="0" rtlCol="0" anchor="t">
            <a:noAutofit/>
          </a:bodyPr>
          <a:lstStyle/>
          <a:p>
            <a:pPr algn="ctr"/>
            <a:r>
              <a:rPr lang="zh-CN" altLang="en-US" sz="6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优设标题黑" panose="00000500000000000000" charset="-122"/>
                <a:ea typeface="优设标题黑" panose="00000500000000000000" charset="-122"/>
              </a:rPr>
              <a:t>目录</a:t>
            </a:r>
          </a:p>
        </p:txBody>
      </p:sp>
      <p:cxnSp>
        <p:nvCxnSpPr>
          <p:cNvPr id="8" name="直接连接符 7">
            <a:extLst>
              <a:ext uri="{FF2B5EF4-FFF2-40B4-BE49-F238E27FC236}">
                <a16:creationId xmlns:a16="http://schemas.microsoft.com/office/drawing/2014/main" id="{B965F3BB-F9E5-0234-B139-EFC269917B0E}"/>
              </a:ext>
            </a:extLst>
          </p:cNvPr>
          <p:cNvCxnSpPr/>
          <p:nvPr/>
        </p:nvCxnSpPr>
        <p:spPr>
          <a:xfrm>
            <a:off x="6957060" y="2036445"/>
            <a:ext cx="1079500" cy="0"/>
          </a:xfrm>
          <a:prstGeom prst="line">
            <a:avLst/>
          </a:prstGeom>
          <a:ln w="3175" cap="rnd">
            <a:gradFill flip="none" rotWithShape="1">
              <a:gsLst>
                <a:gs pos="0">
                  <a:schemeClr val="accent1"/>
                </a:gs>
                <a:gs pos="100000">
                  <a:schemeClr val="accent2">
                    <a:alpha val="0"/>
                  </a:schemeClr>
                </a:gs>
              </a:gsLst>
              <a:lin ang="0" scaled="1"/>
              <a:tileRect/>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AC542985-B371-F3C2-4C19-55185DB0E1B9}"/>
              </a:ext>
            </a:extLst>
          </p:cNvPr>
          <p:cNvCxnSpPr/>
          <p:nvPr/>
        </p:nvCxnSpPr>
        <p:spPr>
          <a:xfrm flipH="1">
            <a:off x="4155440" y="2036445"/>
            <a:ext cx="1080135" cy="0"/>
          </a:xfrm>
          <a:prstGeom prst="line">
            <a:avLst/>
          </a:prstGeom>
          <a:ln w="3175" cap="rnd">
            <a:gradFill flip="none" rotWithShape="1">
              <a:gsLst>
                <a:gs pos="0">
                  <a:schemeClr val="accent1"/>
                </a:gs>
                <a:gs pos="100000">
                  <a:schemeClr val="accent2">
                    <a:alpha val="0"/>
                  </a:schemeClr>
                </a:gs>
              </a:gsLst>
              <a:lin ang="0" scaled="1"/>
              <a:tileRect/>
            </a:gradFill>
            <a:miter lim="800000"/>
            <a:headEnd type="oval"/>
            <a:tailEnd type="none"/>
          </a:ln>
        </p:spPr>
        <p:style>
          <a:lnRef idx="1">
            <a:schemeClr val="accent1"/>
          </a:lnRef>
          <a:fillRef idx="0">
            <a:schemeClr val="accent1"/>
          </a:fillRef>
          <a:effectRef idx="0">
            <a:schemeClr val="accent1"/>
          </a:effectRef>
          <a:fontRef idx="minor">
            <a:schemeClr val="tx1"/>
          </a:fontRef>
        </p:style>
      </p:cxnSp>
      <p:sp>
        <p:nvSpPr>
          <p:cNvPr id="12" name="平行四边形 11">
            <a:extLst>
              <a:ext uri="{FF2B5EF4-FFF2-40B4-BE49-F238E27FC236}">
                <a16:creationId xmlns:a16="http://schemas.microsoft.com/office/drawing/2014/main" id="{08184D90-52EA-1001-15FC-3FC4DB67DC2F}"/>
              </a:ext>
            </a:extLst>
          </p:cNvPr>
          <p:cNvSpPr/>
          <p:nvPr/>
        </p:nvSpPr>
        <p:spPr>
          <a:xfrm>
            <a:off x="2133600" y="3202305"/>
            <a:ext cx="837565" cy="534035"/>
          </a:xfrm>
          <a:prstGeom prst="parallelogram">
            <a:avLst>
              <a:gd name="adj" fmla="val 29964"/>
            </a:avLst>
          </a:prstGeom>
          <a:gradFill>
            <a:gsLst>
              <a:gs pos="0">
                <a:schemeClr val="accent1">
                  <a:alpha val="20000"/>
                </a:schemeClr>
              </a:gs>
              <a:gs pos="50000">
                <a:schemeClr val="accent3">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tLang="zh-CN" sz="1200" i="1">
              <a:effectLst>
                <a:outerShdw blurRad="63500" sx="102000" sy="102000" algn="ctr" rotWithShape="0">
                  <a:srgbClr val="0B184D">
                    <a:alpha val="40000"/>
                  </a:srgbClr>
                </a:outerShdw>
              </a:effectLst>
            </a:endParaRPr>
          </a:p>
        </p:txBody>
      </p:sp>
      <p:sp>
        <p:nvSpPr>
          <p:cNvPr id="13" name="文本框 12">
            <a:extLst>
              <a:ext uri="{FF2B5EF4-FFF2-40B4-BE49-F238E27FC236}">
                <a16:creationId xmlns:a16="http://schemas.microsoft.com/office/drawing/2014/main" id="{AF72B24D-6111-5B0B-F20C-581AFFCC37EB}"/>
              </a:ext>
            </a:extLst>
          </p:cNvPr>
          <p:cNvSpPr txBox="1"/>
          <p:nvPr/>
        </p:nvSpPr>
        <p:spPr>
          <a:xfrm>
            <a:off x="2261870" y="3223260"/>
            <a:ext cx="581025" cy="492125"/>
          </a:xfrm>
          <a:prstGeom prst="rect">
            <a:avLst/>
          </a:prstGeom>
          <a:noFill/>
          <a:effectLst/>
        </p:spPr>
        <p:txBody>
          <a:bodyPr wrap="none" lIns="0" tIns="0" rIns="0" bIns="0" rtlCol="0" anchor="ctr" anchorCtr="0">
            <a:noAutofit/>
          </a:bodyPr>
          <a:lstStyle/>
          <a:p>
            <a:pPr lvl="0" algn="ctr">
              <a:buClrTx/>
              <a:buSzTx/>
              <a:buFontTx/>
            </a:pPr>
            <a:r>
              <a:rPr lang="en-US" sz="2400" i="1" dirty="0">
                <a:gradFill>
                  <a:gsLst>
                    <a:gs pos="0">
                      <a:srgbClr val="0ED0A9"/>
                    </a:gs>
                    <a:gs pos="100000">
                      <a:schemeClr val="accent2"/>
                    </a:gs>
                  </a:gsLst>
                  <a:lin ang="5400000" scaled="0"/>
                </a:gradFill>
                <a:effectLst>
                  <a:outerShdw blurRad="63500" sx="102000" sy="102000" algn="ctr" rotWithShape="0">
                    <a:srgbClr val="0B184D">
                      <a:alpha val="40000"/>
                    </a:srgbClr>
                  </a:outerShdw>
                </a:effectLst>
                <a:latin typeface="OPPOSans B" panose="00020600040101010101" pitchFamily="18" charset="-122"/>
                <a:ea typeface="OPPOSans B" panose="00020600040101010101" pitchFamily="18" charset="-122"/>
                <a:sym typeface="Arial" panose="020B0604020202020204" pitchFamily="34" charset="0"/>
              </a:rPr>
              <a:t>01</a:t>
            </a:r>
          </a:p>
        </p:txBody>
      </p:sp>
      <p:sp>
        <p:nvSpPr>
          <p:cNvPr id="14" name="平行四边形 13">
            <a:extLst>
              <a:ext uri="{FF2B5EF4-FFF2-40B4-BE49-F238E27FC236}">
                <a16:creationId xmlns:a16="http://schemas.microsoft.com/office/drawing/2014/main" id="{4E8B39A5-3402-B1FB-9784-FD943758D0AE}"/>
              </a:ext>
            </a:extLst>
          </p:cNvPr>
          <p:cNvSpPr/>
          <p:nvPr/>
        </p:nvSpPr>
        <p:spPr>
          <a:xfrm>
            <a:off x="1866900" y="4159885"/>
            <a:ext cx="837565" cy="534035"/>
          </a:xfrm>
          <a:prstGeom prst="parallelogram">
            <a:avLst>
              <a:gd name="adj" fmla="val 29964"/>
            </a:avLst>
          </a:prstGeom>
          <a:gradFill>
            <a:gsLst>
              <a:gs pos="0">
                <a:schemeClr val="accent1">
                  <a:alpha val="20000"/>
                </a:schemeClr>
              </a:gs>
              <a:gs pos="50000">
                <a:schemeClr val="accent3">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endParaRPr lang="en-US" altLang="zh-CN" sz="1200" i="1">
              <a:effectLst>
                <a:outerShdw blurRad="63500" sx="102000" sy="102000" algn="ctr" rotWithShape="0">
                  <a:srgbClr val="0B184D">
                    <a:alpha val="40000"/>
                  </a:srgbClr>
                </a:outerShdw>
              </a:effectLst>
            </a:endParaRPr>
          </a:p>
        </p:txBody>
      </p:sp>
      <p:sp useBgFill="1">
        <p:nvSpPr>
          <p:cNvPr id="15" name="文本框 14">
            <a:extLst>
              <a:ext uri="{FF2B5EF4-FFF2-40B4-BE49-F238E27FC236}">
                <a16:creationId xmlns:a16="http://schemas.microsoft.com/office/drawing/2014/main" id="{2CF476F6-AFB8-D81A-03AB-A41BB23831F9}"/>
              </a:ext>
            </a:extLst>
          </p:cNvPr>
          <p:cNvSpPr txBox="1"/>
          <p:nvPr/>
        </p:nvSpPr>
        <p:spPr>
          <a:xfrm>
            <a:off x="1995170" y="4180840"/>
            <a:ext cx="581025" cy="492125"/>
          </a:xfrm>
          <a:prstGeom prst="rect">
            <a:avLst/>
          </a:prstGeom>
          <a:noFill/>
          <a:effectLst/>
        </p:spPr>
        <p:txBody>
          <a:bodyPr wrap="none" lIns="0" tIns="0" rIns="0" bIns="0" rtlCol="0" anchor="ctr" anchorCtr="0">
            <a:noAutofit/>
          </a:bodyPr>
          <a:lstStyle>
            <a:defPPr>
              <a:defRPr lang="zh-CN"/>
            </a:defPPr>
            <a:lvl1pPr lvl="0" algn="ctr">
              <a:buClrTx/>
              <a:buSzTx/>
              <a:buFontTx/>
              <a:defRPr sz="2400" i="1">
                <a:gradFill>
                  <a:gsLst>
                    <a:gs pos="0">
                      <a:srgbClr val="0ED0A9"/>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stStyle>
          <a:p>
            <a:pPr lvl="0"/>
            <a:r>
              <a:rPr lang="en-US" dirty="0">
                <a:latin typeface="OPPOSans B" panose="00020600040101010101" pitchFamily="18" charset="-122"/>
                <a:ea typeface="OPPOSans B" panose="00020600040101010101" pitchFamily="18" charset="-122"/>
                <a:sym typeface="Arial" panose="020B0604020202020204" pitchFamily="34" charset="0"/>
              </a:rPr>
              <a:t>03</a:t>
            </a:r>
          </a:p>
        </p:txBody>
      </p:sp>
      <p:sp>
        <p:nvSpPr>
          <p:cNvPr id="16" name="平行四边形 15">
            <a:extLst>
              <a:ext uri="{FF2B5EF4-FFF2-40B4-BE49-F238E27FC236}">
                <a16:creationId xmlns:a16="http://schemas.microsoft.com/office/drawing/2014/main" id="{7D5112AC-5604-05F2-FA55-9185179EF2D2}"/>
              </a:ext>
            </a:extLst>
          </p:cNvPr>
          <p:cNvSpPr/>
          <p:nvPr/>
        </p:nvSpPr>
        <p:spPr>
          <a:xfrm>
            <a:off x="6946900" y="3202305"/>
            <a:ext cx="837565" cy="534035"/>
          </a:xfrm>
          <a:prstGeom prst="parallelogram">
            <a:avLst>
              <a:gd name="adj" fmla="val 29964"/>
            </a:avLst>
          </a:prstGeom>
          <a:gradFill>
            <a:gsLst>
              <a:gs pos="0">
                <a:schemeClr val="accent1">
                  <a:alpha val="20000"/>
                </a:schemeClr>
              </a:gs>
              <a:gs pos="50000">
                <a:schemeClr val="accent3">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endParaRPr lang="en-US" altLang="zh-CN" sz="1200" i="1">
              <a:effectLst>
                <a:outerShdw blurRad="63500" sx="102000" sy="102000" algn="ctr" rotWithShape="0">
                  <a:srgbClr val="0B184D">
                    <a:alpha val="40000"/>
                  </a:srgbClr>
                </a:outerShdw>
              </a:effectLst>
            </a:endParaRPr>
          </a:p>
        </p:txBody>
      </p:sp>
      <p:sp useBgFill="1">
        <p:nvSpPr>
          <p:cNvPr id="17" name="文本框 16">
            <a:extLst>
              <a:ext uri="{FF2B5EF4-FFF2-40B4-BE49-F238E27FC236}">
                <a16:creationId xmlns:a16="http://schemas.microsoft.com/office/drawing/2014/main" id="{B8949745-D566-290A-C8A4-F6075F8BBB49}"/>
              </a:ext>
            </a:extLst>
          </p:cNvPr>
          <p:cNvSpPr txBox="1"/>
          <p:nvPr/>
        </p:nvSpPr>
        <p:spPr>
          <a:xfrm>
            <a:off x="7075170" y="3223260"/>
            <a:ext cx="581025" cy="492125"/>
          </a:xfrm>
          <a:prstGeom prst="rect">
            <a:avLst/>
          </a:prstGeom>
          <a:noFill/>
          <a:effectLst/>
        </p:spPr>
        <p:txBody>
          <a:bodyPr wrap="none" lIns="0" tIns="0" rIns="0" bIns="0" rtlCol="0" anchor="ctr" anchorCtr="0">
            <a:noAutofit/>
          </a:bodyPr>
          <a:lstStyle>
            <a:defPPr>
              <a:defRPr lang="zh-CN"/>
            </a:defPPr>
            <a:lvl1pPr lvl="0" algn="ctr">
              <a:buClrTx/>
              <a:buSzTx/>
              <a:buFontTx/>
              <a:defRPr sz="2400" i="1">
                <a:gradFill>
                  <a:gsLst>
                    <a:gs pos="0">
                      <a:srgbClr val="0ED0A9"/>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stStyle>
          <a:p>
            <a:pPr lvl="0"/>
            <a:r>
              <a:rPr lang="en-US" dirty="0">
                <a:latin typeface="OPPOSans B" panose="00020600040101010101" pitchFamily="18" charset="-122"/>
                <a:ea typeface="OPPOSans B" panose="00020600040101010101" pitchFamily="18" charset="-122"/>
                <a:sym typeface="Arial" panose="020B0604020202020204" pitchFamily="34" charset="0"/>
              </a:rPr>
              <a:t>02</a:t>
            </a:r>
          </a:p>
        </p:txBody>
      </p:sp>
      <p:sp>
        <p:nvSpPr>
          <p:cNvPr id="18" name="平行四边形 17">
            <a:extLst>
              <a:ext uri="{FF2B5EF4-FFF2-40B4-BE49-F238E27FC236}">
                <a16:creationId xmlns:a16="http://schemas.microsoft.com/office/drawing/2014/main" id="{5923CDDC-21D6-35B5-D7F0-B9F040B39666}"/>
              </a:ext>
            </a:extLst>
          </p:cNvPr>
          <p:cNvSpPr/>
          <p:nvPr/>
        </p:nvSpPr>
        <p:spPr>
          <a:xfrm>
            <a:off x="6680200" y="4159885"/>
            <a:ext cx="837565" cy="534035"/>
          </a:xfrm>
          <a:prstGeom prst="parallelogram">
            <a:avLst>
              <a:gd name="adj" fmla="val 29964"/>
            </a:avLst>
          </a:prstGeom>
          <a:gradFill>
            <a:gsLst>
              <a:gs pos="0">
                <a:schemeClr val="accent1">
                  <a:alpha val="20000"/>
                </a:schemeClr>
              </a:gs>
              <a:gs pos="50000">
                <a:schemeClr val="accent3">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endParaRPr lang="en-US" altLang="zh-CN" sz="1200" i="1">
              <a:effectLst>
                <a:outerShdw blurRad="63500" sx="102000" sy="102000" algn="ctr" rotWithShape="0">
                  <a:srgbClr val="0B184D">
                    <a:alpha val="40000"/>
                  </a:srgbClr>
                </a:outerShdw>
              </a:effectLst>
            </a:endParaRPr>
          </a:p>
        </p:txBody>
      </p:sp>
      <p:sp useBgFill="1">
        <p:nvSpPr>
          <p:cNvPr id="19" name="文本框 18">
            <a:extLst>
              <a:ext uri="{FF2B5EF4-FFF2-40B4-BE49-F238E27FC236}">
                <a16:creationId xmlns:a16="http://schemas.microsoft.com/office/drawing/2014/main" id="{198BFEF3-AE72-2093-C1CB-CBA9C00CA03F}"/>
              </a:ext>
            </a:extLst>
          </p:cNvPr>
          <p:cNvSpPr txBox="1"/>
          <p:nvPr/>
        </p:nvSpPr>
        <p:spPr>
          <a:xfrm>
            <a:off x="6808470" y="4180840"/>
            <a:ext cx="581025" cy="492125"/>
          </a:xfrm>
          <a:prstGeom prst="rect">
            <a:avLst/>
          </a:prstGeom>
          <a:noFill/>
          <a:effectLst/>
        </p:spPr>
        <p:txBody>
          <a:bodyPr wrap="none" lIns="0" tIns="0" rIns="0" bIns="0" rtlCol="0" anchor="ctr" anchorCtr="0">
            <a:noAutofit/>
          </a:bodyPr>
          <a:lstStyle>
            <a:defPPr>
              <a:defRPr lang="zh-CN"/>
            </a:defPPr>
            <a:lvl1pPr lvl="0" algn="ctr">
              <a:buClrTx/>
              <a:buSzTx/>
              <a:buFontTx/>
              <a:defRPr sz="2400" i="1">
                <a:gradFill>
                  <a:gsLst>
                    <a:gs pos="0">
                      <a:srgbClr val="0ED0A9"/>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stStyle>
          <a:p>
            <a:pPr lvl="0"/>
            <a:r>
              <a:rPr lang="en-US" dirty="0">
                <a:latin typeface="OPPOSans B" panose="00020600040101010101" pitchFamily="18" charset="-122"/>
                <a:ea typeface="OPPOSans B" panose="00020600040101010101" pitchFamily="18" charset="-122"/>
                <a:sym typeface="Arial" panose="020B0604020202020204" pitchFamily="34" charset="0"/>
              </a:rPr>
              <a:t>03</a:t>
            </a:r>
          </a:p>
        </p:txBody>
      </p:sp>
      <p:sp>
        <p:nvSpPr>
          <p:cNvPr id="20" name="文本占位符 8">
            <a:extLst>
              <a:ext uri="{FF2B5EF4-FFF2-40B4-BE49-F238E27FC236}">
                <a16:creationId xmlns:a16="http://schemas.microsoft.com/office/drawing/2014/main" id="{52CEC246-F4E6-A765-10D2-905AD61C0032}"/>
              </a:ext>
            </a:extLst>
          </p:cNvPr>
          <p:cNvSpPr>
            <a:spLocks noGrp="1"/>
          </p:cNvSpPr>
          <p:nvPr>
            <p:ph type="body" sz="quarter" idx="12" hasCustomPrompt="1"/>
          </p:nvPr>
        </p:nvSpPr>
        <p:spPr>
          <a:xfrm>
            <a:off x="3099435" y="3263851"/>
            <a:ext cx="2944057" cy="451534"/>
          </a:xfrm>
          <a:prstGeom prst="rect">
            <a:avLst/>
          </a:prstGeom>
          <a:noFill/>
          <a:effectLst/>
        </p:spPr>
        <p:txBody>
          <a:bodyPr wrap="none" lIns="0" tIns="0" rIns="0" bIns="0" rtlCol="0" anchor="t">
            <a:noAutofit/>
          </a:bodyPr>
          <a:lstStyle>
            <a:lvl1pPr>
              <a:defRPr lang="zh-CN" altLang="en-US" sz="3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B" panose="00020600040101010101" pitchFamily="18" charset="-122"/>
                <a:ea typeface="OPPOSans B" panose="00020600040101010101" pitchFamily="18" charset="-122"/>
              </a:defRPr>
            </a:lvl1pPr>
          </a:lstStyle>
          <a:p>
            <a:pPr marL="0" lvl="0" indent="0" algn="dist" defTabSz="914400">
              <a:buClrTx/>
              <a:buSzTx/>
              <a:buFontTx/>
              <a:buNone/>
            </a:pPr>
            <a:r>
              <a:rPr lang="zh-CN" altLang="en-US" dirty="0"/>
              <a:t>输入标题</a:t>
            </a:r>
          </a:p>
        </p:txBody>
      </p:sp>
      <p:sp>
        <p:nvSpPr>
          <p:cNvPr id="21" name="文本占位符 8">
            <a:extLst>
              <a:ext uri="{FF2B5EF4-FFF2-40B4-BE49-F238E27FC236}">
                <a16:creationId xmlns:a16="http://schemas.microsoft.com/office/drawing/2014/main" id="{5FD1AA99-05F5-18F4-B0F2-0115BD72E577}"/>
              </a:ext>
            </a:extLst>
          </p:cNvPr>
          <p:cNvSpPr>
            <a:spLocks noGrp="1"/>
          </p:cNvSpPr>
          <p:nvPr>
            <p:ph type="body" sz="quarter" idx="13" hasCustomPrompt="1"/>
          </p:nvPr>
        </p:nvSpPr>
        <p:spPr>
          <a:xfrm>
            <a:off x="2832735" y="4221431"/>
            <a:ext cx="2944057" cy="451534"/>
          </a:xfrm>
          <a:prstGeom prst="rect">
            <a:avLst/>
          </a:prstGeom>
          <a:noFill/>
          <a:effectLst/>
        </p:spPr>
        <p:txBody>
          <a:bodyPr wrap="none" lIns="0" tIns="0" rIns="0" bIns="0" rtlCol="0" anchor="t">
            <a:noAutofit/>
          </a:bodyPr>
          <a:lstStyle>
            <a:lvl1pPr>
              <a:defRPr lang="zh-CN" altLang="en-US" sz="3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B" panose="00020600040101010101" pitchFamily="18" charset="-122"/>
                <a:ea typeface="OPPOSans B" panose="00020600040101010101" pitchFamily="18" charset="-122"/>
              </a:defRPr>
            </a:lvl1pPr>
          </a:lstStyle>
          <a:p>
            <a:pPr marL="0" lvl="0" indent="0" algn="dist" defTabSz="914400">
              <a:buClrTx/>
              <a:buSzTx/>
              <a:buFontTx/>
              <a:buNone/>
            </a:pPr>
            <a:r>
              <a:rPr lang="zh-CN" altLang="en-US" dirty="0"/>
              <a:t>输入标题</a:t>
            </a:r>
          </a:p>
        </p:txBody>
      </p:sp>
      <p:sp>
        <p:nvSpPr>
          <p:cNvPr id="22" name="文本占位符 8">
            <a:extLst>
              <a:ext uri="{FF2B5EF4-FFF2-40B4-BE49-F238E27FC236}">
                <a16:creationId xmlns:a16="http://schemas.microsoft.com/office/drawing/2014/main" id="{156BE333-6CF0-B3CC-99C0-1FC969FB7FD7}"/>
              </a:ext>
            </a:extLst>
          </p:cNvPr>
          <p:cNvSpPr>
            <a:spLocks noGrp="1"/>
          </p:cNvSpPr>
          <p:nvPr>
            <p:ph type="body" sz="quarter" idx="14" hasCustomPrompt="1"/>
          </p:nvPr>
        </p:nvSpPr>
        <p:spPr>
          <a:xfrm>
            <a:off x="7872821" y="3263851"/>
            <a:ext cx="2944057" cy="451534"/>
          </a:xfrm>
          <a:prstGeom prst="rect">
            <a:avLst/>
          </a:prstGeom>
          <a:noFill/>
          <a:effectLst/>
        </p:spPr>
        <p:txBody>
          <a:bodyPr wrap="none" lIns="0" tIns="0" rIns="0" bIns="0" rtlCol="0" anchor="t">
            <a:noAutofit/>
          </a:bodyPr>
          <a:lstStyle>
            <a:lvl1pPr>
              <a:defRPr lang="zh-CN" altLang="en-US" sz="3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B" panose="00020600040101010101" pitchFamily="18" charset="-122"/>
                <a:ea typeface="OPPOSans B" panose="00020600040101010101" pitchFamily="18" charset="-122"/>
              </a:defRPr>
            </a:lvl1pPr>
          </a:lstStyle>
          <a:p>
            <a:pPr marL="0" lvl="0" indent="0" algn="dist" defTabSz="914400">
              <a:buClrTx/>
              <a:buSzTx/>
              <a:buFontTx/>
              <a:buNone/>
            </a:pPr>
            <a:r>
              <a:rPr lang="zh-CN" altLang="en-US" dirty="0"/>
              <a:t>输入标题</a:t>
            </a:r>
          </a:p>
        </p:txBody>
      </p:sp>
      <p:sp>
        <p:nvSpPr>
          <p:cNvPr id="23" name="文本占位符 8">
            <a:extLst>
              <a:ext uri="{FF2B5EF4-FFF2-40B4-BE49-F238E27FC236}">
                <a16:creationId xmlns:a16="http://schemas.microsoft.com/office/drawing/2014/main" id="{AAEBEDBB-4669-B74A-15F3-F09811511062}"/>
              </a:ext>
            </a:extLst>
          </p:cNvPr>
          <p:cNvSpPr>
            <a:spLocks noGrp="1"/>
          </p:cNvSpPr>
          <p:nvPr>
            <p:ph type="body" sz="quarter" idx="15" hasCustomPrompt="1"/>
          </p:nvPr>
        </p:nvSpPr>
        <p:spPr>
          <a:xfrm>
            <a:off x="7646035" y="4206694"/>
            <a:ext cx="2944057" cy="451534"/>
          </a:xfrm>
          <a:prstGeom prst="rect">
            <a:avLst/>
          </a:prstGeom>
          <a:noFill/>
          <a:effectLst/>
        </p:spPr>
        <p:txBody>
          <a:bodyPr wrap="none" lIns="0" tIns="0" rIns="0" bIns="0" rtlCol="0" anchor="t">
            <a:noAutofit/>
          </a:bodyPr>
          <a:lstStyle>
            <a:lvl1pPr>
              <a:defRPr lang="zh-CN" altLang="en-US" sz="3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B" panose="00020600040101010101" pitchFamily="18" charset="-122"/>
                <a:ea typeface="OPPOSans B" panose="00020600040101010101" pitchFamily="18" charset="-122"/>
              </a:defRPr>
            </a:lvl1pPr>
          </a:lstStyle>
          <a:p>
            <a:pPr marL="0" lvl="0" indent="0" algn="dist" defTabSz="914400">
              <a:buClrTx/>
              <a:buSzTx/>
              <a:buFontTx/>
              <a:buNone/>
            </a:pPr>
            <a:r>
              <a:rPr lang="zh-CN" altLang="en-US" dirty="0"/>
              <a:t>输入标题</a:t>
            </a:r>
          </a:p>
        </p:txBody>
      </p:sp>
      <p:sp>
        <p:nvSpPr>
          <p:cNvPr id="24" name="文本占位符 8">
            <a:extLst>
              <a:ext uri="{FF2B5EF4-FFF2-40B4-BE49-F238E27FC236}">
                <a16:creationId xmlns:a16="http://schemas.microsoft.com/office/drawing/2014/main" id="{9C34FA66-9ECE-5817-2F1B-3E8FEE2A2F83}"/>
              </a:ext>
            </a:extLst>
          </p:cNvPr>
          <p:cNvSpPr>
            <a:spLocks noGrp="1"/>
          </p:cNvSpPr>
          <p:nvPr>
            <p:ph type="body" sz="quarter" idx="16" hasCustomPrompt="1"/>
          </p:nvPr>
        </p:nvSpPr>
        <p:spPr>
          <a:xfrm>
            <a:off x="1039586" y="5584145"/>
            <a:ext cx="10112828" cy="169342"/>
          </a:xfrm>
          <a:prstGeom prst="rect">
            <a:avLst/>
          </a:prstGeom>
          <a:noFill/>
          <a:effectLst/>
        </p:spPr>
        <p:txBody>
          <a:bodyPr wrap="square" lIns="0" tIns="0" rIns="0" bIns="0" rtlCol="0" anchor="t">
            <a:noAutofit/>
          </a:bodyPr>
          <a:lstStyle>
            <a:lvl1pPr marL="0" indent="0">
              <a:buNone/>
              <a:defRPr lang="zh-CN" altLang="en-US"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R" panose="00020600040101010101" pitchFamily="18" charset="-122"/>
                <a:ea typeface="OPPOSans R" panose="00020600040101010101" pitchFamily="18" charset="-122"/>
              </a:defRPr>
            </a:lvl1pPr>
          </a:lstStyle>
          <a:p>
            <a:pPr marL="0" lvl="0" algn="dist" defTabSz="914400"/>
            <a:r>
              <a:rPr lang="zh-CN" altLang="en-US" dirty="0"/>
              <a:t>在此输入中英文修饰</a:t>
            </a:r>
          </a:p>
        </p:txBody>
      </p:sp>
      <p:sp>
        <p:nvSpPr>
          <p:cNvPr id="25" name="文本占位符 8">
            <a:extLst>
              <a:ext uri="{FF2B5EF4-FFF2-40B4-BE49-F238E27FC236}">
                <a16:creationId xmlns:a16="http://schemas.microsoft.com/office/drawing/2014/main" id="{08812654-E7C8-D365-44B3-38F61396C0F0}"/>
              </a:ext>
            </a:extLst>
          </p:cNvPr>
          <p:cNvSpPr>
            <a:spLocks noGrp="1"/>
          </p:cNvSpPr>
          <p:nvPr>
            <p:ph type="body" sz="quarter" idx="10" hasCustomPrompt="1"/>
          </p:nvPr>
        </p:nvSpPr>
        <p:spPr>
          <a:xfrm>
            <a:off x="712787" y="701902"/>
            <a:ext cx="2783703" cy="169341"/>
          </a:xfrm>
          <a:prstGeom prst="rect">
            <a:avLst/>
          </a:prstGeom>
          <a:blipFill dpi="0" rotWithShape="0">
            <a:blip r:embed="rId2">
              <a:lum/>
            </a:blip>
            <a:srcRect/>
            <a:stretch>
              <a:fillRect l="-55531" t="-789610" r="-532395" b="-2824122"/>
            </a:stretch>
          </a:blipFill>
        </p:spPr>
        <p:txBody>
          <a:bodyPr wrap="square" lIns="0" tIns="0" rIns="0" bIns="0" rtlCol="0" anchor="t">
            <a:noAutofit/>
          </a:bodyPr>
          <a:lstStyle>
            <a:lvl1pPr>
              <a:defRPr lang="zh-CN" altLang="en-US" sz="1200" dirty="0">
                <a:solidFill>
                  <a:schemeClr val="accent2"/>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lvl="0" indent="0" defTabSz="914400">
              <a:buNone/>
            </a:pPr>
            <a:r>
              <a:rPr lang="zh-CN" altLang="en-US" dirty="0"/>
              <a:t>在此输入您的公司名</a:t>
            </a:r>
            <a:r>
              <a:rPr lang="en-US" altLang="zh-CN" dirty="0"/>
              <a:t>/Logo/Slogan</a:t>
            </a:r>
            <a:endParaRPr lang="zh-CN" altLang="en-US" dirty="0"/>
          </a:p>
        </p:txBody>
      </p:sp>
      <p:sp>
        <p:nvSpPr>
          <p:cNvPr id="26" name="文本占位符 8">
            <a:extLst>
              <a:ext uri="{FF2B5EF4-FFF2-40B4-BE49-F238E27FC236}">
                <a16:creationId xmlns:a16="http://schemas.microsoft.com/office/drawing/2014/main" id="{569651B2-38FF-4B24-EEA2-CAE1D9E804B5}"/>
              </a:ext>
            </a:extLst>
          </p:cNvPr>
          <p:cNvSpPr>
            <a:spLocks noGrp="1"/>
          </p:cNvSpPr>
          <p:nvPr>
            <p:ph type="body" sz="quarter" idx="11" hasCustomPrompt="1"/>
          </p:nvPr>
        </p:nvSpPr>
        <p:spPr>
          <a:xfrm>
            <a:off x="8926282" y="6476773"/>
            <a:ext cx="2563589" cy="159319"/>
          </a:xfrm>
          <a:prstGeom prst="rect">
            <a:avLst/>
          </a:prstGeom>
          <a:blipFill dpi="0" rotWithShape="0">
            <a:blip r:embed="rId2">
              <a:lum/>
            </a:blip>
            <a:srcRect/>
            <a:stretch>
              <a:fillRect l="-55531" t="-789610" r="-532395" b="-2824122"/>
            </a:stretch>
          </a:blipFill>
        </p:spPr>
        <p:txBody>
          <a:bodyPr wrap="square" lIns="0" tIns="0" rIns="0" bIns="0" rtlCol="0" anchor="t">
            <a:noAutofit/>
          </a:bodyPr>
          <a:lstStyle>
            <a:lvl1pPr marL="0" indent="0">
              <a:buNone/>
              <a:defRPr lang="zh-CN" altLang="en-US" sz="1200" dirty="0">
                <a:solidFill>
                  <a:schemeClr val="accent2"/>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lvl="0" defTabSz="914400"/>
            <a:r>
              <a:rPr lang="zh-CN" altLang="en-US" dirty="0"/>
              <a:t>在此输入您的公司名</a:t>
            </a:r>
            <a:r>
              <a:rPr lang="en-US" altLang="zh-CN" dirty="0"/>
              <a:t>/Logo/Slogan</a:t>
            </a:r>
            <a:endParaRPr lang="zh-CN" altLang="en-US" dirty="0"/>
          </a:p>
        </p:txBody>
      </p:sp>
    </p:spTree>
    <p:extLst>
      <p:ext uri="{BB962C8B-B14F-4D97-AF65-F5344CB8AC3E}">
        <p14:creationId xmlns:p14="http://schemas.microsoft.com/office/powerpoint/2010/main" val="1836426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版式">
    <p:spTree>
      <p:nvGrpSpPr>
        <p:cNvPr id="1" name=""/>
        <p:cNvGrpSpPr/>
        <p:nvPr/>
      </p:nvGrpSpPr>
      <p:grpSpPr>
        <a:xfrm>
          <a:off x="0" y="0"/>
          <a:ext cx="0" cy="0"/>
          <a:chOff x="0" y="0"/>
          <a:chExt cx="0" cy="0"/>
        </a:xfrm>
      </p:grpSpPr>
      <p:sp>
        <p:nvSpPr>
          <p:cNvPr id="4" name="文本占位符 8">
            <a:extLst>
              <a:ext uri="{FF2B5EF4-FFF2-40B4-BE49-F238E27FC236}">
                <a16:creationId xmlns:a16="http://schemas.microsoft.com/office/drawing/2014/main" id="{811F0EA2-CEF9-10F7-F9A7-847FFD1F2D51}"/>
              </a:ext>
            </a:extLst>
          </p:cNvPr>
          <p:cNvSpPr>
            <a:spLocks noGrp="1"/>
          </p:cNvSpPr>
          <p:nvPr>
            <p:ph type="body" sz="quarter" idx="16" hasCustomPrompt="1"/>
          </p:nvPr>
        </p:nvSpPr>
        <p:spPr>
          <a:xfrm>
            <a:off x="1039586" y="5584145"/>
            <a:ext cx="10112828" cy="169342"/>
          </a:xfrm>
          <a:prstGeom prst="rect">
            <a:avLst/>
          </a:prstGeom>
          <a:noFill/>
          <a:effectLst/>
        </p:spPr>
        <p:txBody>
          <a:bodyPr wrap="square" lIns="0" tIns="0" rIns="0" bIns="0" rtlCol="0" anchor="t">
            <a:noAutofit/>
          </a:bodyPr>
          <a:lstStyle>
            <a:lvl1pPr>
              <a:defRPr lang="zh-CN" altLang="en-US"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R" panose="00020600040101010101" pitchFamily="18" charset="-122"/>
                <a:ea typeface="OPPOSans R" panose="00020600040101010101" pitchFamily="18" charset="-122"/>
              </a:defRPr>
            </a:lvl1pPr>
          </a:lstStyle>
          <a:p>
            <a:pPr marL="0" lvl="0" indent="0" algn="dist" defTabSz="914400">
              <a:buNone/>
            </a:pPr>
            <a:r>
              <a:rPr lang="zh-CN" altLang="en-US" dirty="0"/>
              <a:t>在此输入中英文修饰</a:t>
            </a:r>
          </a:p>
        </p:txBody>
      </p:sp>
      <p:cxnSp>
        <p:nvCxnSpPr>
          <p:cNvPr id="8" name="直接连接符 7">
            <a:extLst>
              <a:ext uri="{FF2B5EF4-FFF2-40B4-BE49-F238E27FC236}">
                <a16:creationId xmlns:a16="http://schemas.microsoft.com/office/drawing/2014/main" id="{2E88BF5E-AB75-7595-1DD2-7D8C8CC32D38}"/>
              </a:ext>
            </a:extLst>
          </p:cNvPr>
          <p:cNvCxnSpPr/>
          <p:nvPr userDrawn="1"/>
        </p:nvCxnSpPr>
        <p:spPr>
          <a:xfrm>
            <a:off x="8599805" y="3408045"/>
            <a:ext cx="1079500" cy="0"/>
          </a:xfrm>
          <a:prstGeom prst="line">
            <a:avLst/>
          </a:prstGeom>
          <a:ln w="3175" cap="rnd">
            <a:gradFill flip="none" rotWithShape="1">
              <a:gsLst>
                <a:gs pos="0">
                  <a:schemeClr val="accent1"/>
                </a:gs>
                <a:gs pos="100000">
                  <a:schemeClr val="accent2">
                    <a:alpha val="0"/>
                  </a:schemeClr>
                </a:gs>
              </a:gsLst>
              <a:lin ang="0" scaled="1"/>
              <a:tileRect/>
            </a:gradFill>
            <a:miter lim="800000"/>
            <a:headEnd type="oval"/>
            <a:tailEnd type="none"/>
          </a:ln>
        </p:spPr>
        <p:style>
          <a:lnRef idx="1">
            <a:schemeClr val="accent1"/>
          </a:lnRef>
          <a:fillRef idx="0">
            <a:schemeClr val="accent1"/>
          </a:fillRef>
          <a:effectRef idx="0">
            <a:schemeClr val="accent1"/>
          </a:effectRef>
          <a:fontRef idx="minor">
            <a:schemeClr val="tx1"/>
          </a:fontRef>
        </p:style>
      </p:cxnSp>
      <p:sp>
        <p:nvSpPr>
          <p:cNvPr id="11" name="平行四边形 10">
            <a:extLst>
              <a:ext uri="{FF2B5EF4-FFF2-40B4-BE49-F238E27FC236}">
                <a16:creationId xmlns:a16="http://schemas.microsoft.com/office/drawing/2014/main" id="{2EF5FDE7-F87C-4FCA-D11D-646D73F7CEFF}"/>
              </a:ext>
            </a:extLst>
          </p:cNvPr>
          <p:cNvSpPr/>
          <p:nvPr userDrawn="1"/>
        </p:nvSpPr>
        <p:spPr>
          <a:xfrm>
            <a:off x="3398520" y="2874010"/>
            <a:ext cx="1814830" cy="1157605"/>
          </a:xfrm>
          <a:prstGeom prst="parallelogram">
            <a:avLst>
              <a:gd name="adj" fmla="val 29964"/>
            </a:avLst>
          </a:prstGeom>
          <a:gradFill>
            <a:gsLst>
              <a:gs pos="0">
                <a:schemeClr val="accent1">
                  <a:alpha val="20000"/>
                </a:schemeClr>
              </a:gs>
              <a:gs pos="50000">
                <a:schemeClr val="accent3">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endParaRPr lang="en-US" altLang="zh-CN" sz="1200" i="1">
              <a:effectLst>
                <a:outerShdw blurRad="63500" sx="102000" sy="102000" algn="ctr" rotWithShape="0">
                  <a:srgbClr val="0B184D">
                    <a:alpha val="40000"/>
                  </a:srgbClr>
                </a:outerShdw>
              </a:effectLst>
            </a:endParaRPr>
          </a:p>
        </p:txBody>
      </p:sp>
      <p:cxnSp>
        <p:nvCxnSpPr>
          <p:cNvPr id="13" name="直接连接符 12">
            <a:extLst>
              <a:ext uri="{FF2B5EF4-FFF2-40B4-BE49-F238E27FC236}">
                <a16:creationId xmlns:a16="http://schemas.microsoft.com/office/drawing/2014/main" id="{05B8009F-74C7-8873-7ED9-5161ADD1CFDC}"/>
              </a:ext>
            </a:extLst>
          </p:cNvPr>
          <p:cNvCxnSpPr/>
          <p:nvPr userDrawn="1"/>
        </p:nvCxnSpPr>
        <p:spPr>
          <a:xfrm flipH="1">
            <a:off x="3684905" y="2665730"/>
            <a:ext cx="2249805" cy="0"/>
          </a:xfrm>
          <a:prstGeom prst="line">
            <a:avLst/>
          </a:prstGeom>
          <a:ln w="3175" cap="rnd">
            <a:gradFill flip="none" rotWithShape="1">
              <a:gsLst>
                <a:gs pos="0">
                  <a:schemeClr val="accent1"/>
                </a:gs>
                <a:gs pos="100000">
                  <a:schemeClr val="accent2">
                    <a:alpha val="0"/>
                  </a:schemeClr>
                </a:gs>
              </a:gsLst>
              <a:lin ang="0" scaled="1"/>
              <a:tileRect/>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1B8180F2-9E90-D4F4-49E7-A6000F04BC62}"/>
              </a:ext>
            </a:extLst>
          </p:cNvPr>
          <p:cNvCxnSpPr/>
          <p:nvPr userDrawn="1"/>
        </p:nvCxnSpPr>
        <p:spPr>
          <a:xfrm>
            <a:off x="3311525" y="4258310"/>
            <a:ext cx="4192905" cy="0"/>
          </a:xfrm>
          <a:prstGeom prst="line">
            <a:avLst/>
          </a:prstGeom>
          <a:ln w="3175" cap="rnd">
            <a:gradFill flip="none" rotWithShape="1">
              <a:gsLst>
                <a:gs pos="0">
                  <a:schemeClr val="accent1"/>
                </a:gs>
                <a:gs pos="100000">
                  <a:schemeClr val="accent2">
                    <a:alpha val="0"/>
                  </a:schemeClr>
                </a:gs>
              </a:gsLst>
              <a:lin ang="0" scaled="1"/>
              <a:tileRect/>
            </a:gradFill>
            <a:miter lim="800000"/>
            <a:headEnd type="oval"/>
            <a:tailEnd type="none"/>
          </a:ln>
        </p:spPr>
        <p:style>
          <a:lnRef idx="1">
            <a:schemeClr val="accent1"/>
          </a:lnRef>
          <a:fillRef idx="0">
            <a:schemeClr val="accent1"/>
          </a:fillRef>
          <a:effectRef idx="0">
            <a:schemeClr val="accent1"/>
          </a:effectRef>
          <a:fontRef idx="minor">
            <a:schemeClr val="tx1"/>
          </a:fontRef>
        </p:style>
      </p:cxnSp>
      <p:sp>
        <p:nvSpPr>
          <p:cNvPr id="15" name="文本占位符 8">
            <a:extLst>
              <a:ext uri="{FF2B5EF4-FFF2-40B4-BE49-F238E27FC236}">
                <a16:creationId xmlns:a16="http://schemas.microsoft.com/office/drawing/2014/main" id="{1D37D18E-0E33-D413-8B10-64F9EFFADE55}"/>
              </a:ext>
            </a:extLst>
          </p:cNvPr>
          <p:cNvSpPr>
            <a:spLocks noGrp="1"/>
          </p:cNvSpPr>
          <p:nvPr userDrawn="1">
            <p:ph type="body" sz="quarter" idx="17" hasCustomPrompt="1"/>
          </p:nvPr>
        </p:nvSpPr>
        <p:spPr>
          <a:xfrm>
            <a:off x="3686506" y="2932476"/>
            <a:ext cx="1287369" cy="1117856"/>
          </a:xfrm>
          <a:prstGeom prst="rect">
            <a:avLst/>
          </a:prstGeom>
          <a:noFill/>
          <a:effectLst/>
        </p:spPr>
        <p:txBody>
          <a:bodyPr wrap="square" lIns="0" tIns="0" rIns="0" bIns="0" rtlCol="0" anchor="ctr">
            <a:noAutofit/>
          </a:bodyPr>
          <a:lstStyle>
            <a:lvl1pPr>
              <a:defRPr lang="zh-CN" altLang="en-US" sz="54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优设标题黑" panose="00000500000000000000" charset="-122"/>
                <a:ea typeface="优设标题黑" panose="00000500000000000000" charset="-122"/>
              </a:defRPr>
            </a:lvl1pPr>
          </a:lstStyle>
          <a:p>
            <a:pPr marL="0" lvl="0" indent="0" algn="ctr" defTabSz="914400">
              <a:buNone/>
            </a:pPr>
            <a:r>
              <a:rPr lang="zh-CN" altLang="en-US" dirty="0"/>
              <a:t>序号</a:t>
            </a:r>
          </a:p>
        </p:txBody>
      </p:sp>
      <p:sp>
        <p:nvSpPr>
          <p:cNvPr id="16" name="文本占位符 8">
            <a:extLst>
              <a:ext uri="{FF2B5EF4-FFF2-40B4-BE49-F238E27FC236}">
                <a16:creationId xmlns:a16="http://schemas.microsoft.com/office/drawing/2014/main" id="{DA37D8BD-34E1-2FF9-2D2F-FEAF5D974A99}"/>
              </a:ext>
            </a:extLst>
          </p:cNvPr>
          <p:cNvSpPr>
            <a:spLocks noGrp="1"/>
          </p:cNvSpPr>
          <p:nvPr>
            <p:ph type="body" sz="quarter" idx="18" hasCustomPrompt="1"/>
          </p:nvPr>
        </p:nvSpPr>
        <p:spPr>
          <a:xfrm>
            <a:off x="5258147" y="2891156"/>
            <a:ext cx="3136660" cy="783044"/>
          </a:xfrm>
          <a:prstGeom prst="rect">
            <a:avLst/>
          </a:prstGeom>
          <a:noFill/>
          <a:effectLst/>
        </p:spPr>
        <p:txBody>
          <a:bodyPr wrap="square" lIns="0" tIns="0" rIns="0" bIns="0" rtlCol="0" anchor="t">
            <a:noAutofit/>
          </a:bodyPr>
          <a:lstStyle>
            <a:lvl1pPr marL="0" indent="0">
              <a:buNone/>
              <a:defRPr lang="zh-CN" altLang="en-US" sz="6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优设标题黑" panose="00000500000000000000" charset="-122"/>
                <a:ea typeface="优设标题黑" panose="00000500000000000000" charset="-122"/>
              </a:defRPr>
            </a:lvl1pPr>
          </a:lstStyle>
          <a:p>
            <a:pPr marL="0" lvl="0" algn="ctr" defTabSz="914400"/>
            <a:r>
              <a:rPr lang="zh-CN" altLang="en-US" dirty="0"/>
              <a:t>输入标题</a:t>
            </a:r>
          </a:p>
        </p:txBody>
      </p:sp>
      <p:sp>
        <p:nvSpPr>
          <p:cNvPr id="17" name="文本占位符 8">
            <a:extLst>
              <a:ext uri="{FF2B5EF4-FFF2-40B4-BE49-F238E27FC236}">
                <a16:creationId xmlns:a16="http://schemas.microsoft.com/office/drawing/2014/main" id="{DCCDCE56-724F-A855-3745-817A451F1B45}"/>
              </a:ext>
            </a:extLst>
          </p:cNvPr>
          <p:cNvSpPr>
            <a:spLocks noGrp="1"/>
          </p:cNvSpPr>
          <p:nvPr>
            <p:ph type="body" sz="quarter" idx="19" hasCustomPrompt="1"/>
          </p:nvPr>
        </p:nvSpPr>
        <p:spPr>
          <a:xfrm>
            <a:off x="5200618" y="3693291"/>
            <a:ext cx="2798461" cy="377773"/>
          </a:xfrm>
          <a:prstGeom prst="rect">
            <a:avLst/>
          </a:prstGeom>
          <a:noFill/>
          <a:effectLst/>
        </p:spPr>
        <p:txBody>
          <a:bodyPr wrap="square" lIns="0" tIns="0" rIns="0" bIns="0" rtlCol="0" anchor="t">
            <a:noAutofit/>
          </a:bodyPr>
          <a:lstStyle>
            <a:lvl1pPr marL="0" indent="0">
              <a:buNone/>
              <a:defRPr lang="zh-CN" altLang="en-US" sz="2800" dirty="0">
                <a:gradFill>
                  <a:gsLst>
                    <a:gs pos="0">
                      <a:schemeClr val="accent1">
                        <a:alpha val="20000"/>
                      </a:schemeClr>
                    </a:gs>
                    <a:gs pos="100000">
                      <a:schemeClr val="accent2">
                        <a:alpha val="20000"/>
                      </a:schemeClr>
                    </a:gs>
                  </a:gsLst>
                  <a:lin ang="5400000" scaled="0"/>
                </a:gradFill>
                <a:effectLst>
                  <a:outerShdw blurRad="63500" sx="102000" sy="102000" algn="ctr" rotWithShape="0">
                    <a:srgbClr val="0B184D">
                      <a:alpha val="40000"/>
                    </a:srgbClr>
                  </a:outerShdw>
                </a:effectLst>
                <a:latin typeface="优设标题黑" panose="00000500000000000000" charset="-122"/>
                <a:ea typeface="优设标题黑" panose="00000500000000000000" charset="-122"/>
              </a:defRPr>
            </a:lvl1pPr>
          </a:lstStyle>
          <a:p>
            <a:pPr marL="0" lvl="0" algn="dist" defTabSz="914400"/>
            <a:r>
              <a:rPr lang="zh-CN" altLang="en-US" dirty="0"/>
              <a:t>输入英文标题</a:t>
            </a:r>
          </a:p>
        </p:txBody>
      </p:sp>
      <p:sp>
        <p:nvSpPr>
          <p:cNvPr id="18" name="文本占位符 8">
            <a:extLst>
              <a:ext uri="{FF2B5EF4-FFF2-40B4-BE49-F238E27FC236}">
                <a16:creationId xmlns:a16="http://schemas.microsoft.com/office/drawing/2014/main" id="{45682D88-009F-F5CF-9AB9-698651976165}"/>
              </a:ext>
            </a:extLst>
          </p:cNvPr>
          <p:cNvSpPr>
            <a:spLocks noGrp="1"/>
          </p:cNvSpPr>
          <p:nvPr>
            <p:ph type="body" sz="quarter" idx="10" hasCustomPrompt="1"/>
          </p:nvPr>
        </p:nvSpPr>
        <p:spPr>
          <a:xfrm>
            <a:off x="712788" y="701902"/>
            <a:ext cx="2727098" cy="177664"/>
          </a:xfrm>
          <a:prstGeom prst="rect">
            <a:avLst/>
          </a:prstGeom>
          <a:blipFill dpi="0" rotWithShape="0">
            <a:blip r:embed="rId2">
              <a:lum/>
            </a:blip>
            <a:srcRect/>
            <a:stretch>
              <a:fillRect l="-55531" t="-789610" r="-532395" b="-2824122"/>
            </a:stretch>
          </a:blipFill>
        </p:spPr>
        <p:txBody>
          <a:bodyPr wrap="square" lIns="0" tIns="0" rIns="0" bIns="0" rtlCol="0" anchor="t">
            <a:noAutofit/>
          </a:bodyPr>
          <a:lstStyle>
            <a:lvl1pPr>
              <a:defRPr lang="zh-CN" altLang="en-US" sz="1200" dirty="0">
                <a:solidFill>
                  <a:schemeClr val="accent2"/>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lvl="0" indent="0" defTabSz="914400">
              <a:buNone/>
            </a:pPr>
            <a:r>
              <a:rPr lang="zh-CN" altLang="en-US" dirty="0"/>
              <a:t>在此输入您的公司名</a:t>
            </a:r>
            <a:r>
              <a:rPr lang="en-US" altLang="zh-CN" dirty="0"/>
              <a:t>/Logo/Slogan</a:t>
            </a:r>
            <a:endParaRPr lang="zh-CN" altLang="en-US" dirty="0"/>
          </a:p>
        </p:txBody>
      </p:sp>
      <p:sp>
        <p:nvSpPr>
          <p:cNvPr id="19" name="文本占位符 8">
            <a:extLst>
              <a:ext uri="{FF2B5EF4-FFF2-40B4-BE49-F238E27FC236}">
                <a16:creationId xmlns:a16="http://schemas.microsoft.com/office/drawing/2014/main" id="{EE464648-61F5-A38F-5E36-C8F6B5D9E6D2}"/>
              </a:ext>
            </a:extLst>
          </p:cNvPr>
          <p:cNvSpPr>
            <a:spLocks noGrp="1"/>
          </p:cNvSpPr>
          <p:nvPr>
            <p:ph type="body" sz="quarter" idx="11" hasCustomPrompt="1"/>
          </p:nvPr>
        </p:nvSpPr>
        <p:spPr>
          <a:xfrm>
            <a:off x="8926282" y="6476773"/>
            <a:ext cx="2563589" cy="159319"/>
          </a:xfrm>
          <a:prstGeom prst="rect">
            <a:avLst/>
          </a:prstGeom>
          <a:blipFill dpi="0" rotWithShape="0">
            <a:blip r:embed="rId2">
              <a:lum/>
            </a:blip>
            <a:srcRect/>
            <a:stretch>
              <a:fillRect l="-55531" t="-789610" r="-532395" b="-2824122"/>
            </a:stretch>
          </a:blipFill>
        </p:spPr>
        <p:txBody>
          <a:bodyPr wrap="square" lIns="0" tIns="0" rIns="0" bIns="0" rtlCol="0" anchor="t">
            <a:noAutofit/>
          </a:bodyPr>
          <a:lstStyle>
            <a:lvl1pPr marL="0" indent="0">
              <a:buNone/>
              <a:defRPr lang="zh-CN" altLang="en-US" sz="1200" dirty="0">
                <a:solidFill>
                  <a:schemeClr val="accent2"/>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lvl="0" defTabSz="914400"/>
            <a:r>
              <a:rPr lang="zh-CN" altLang="en-US" dirty="0"/>
              <a:t>在此输入您的公司名</a:t>
            </a:r>
            <a:r>
              <a:rPr lang="en-US" altLang="zh-CN" dirty="0"/>
              <a:t>/Logo/Slogan</a:t>
            </a:r>
            <a:endParaRPr lang="zh-CN" altLang="en-US" dirty="0"/>
          </a:p>
        </p:txBody>
      </p:sp>
    </p:spTree>
    <p:extLst>
      <p:ext uri="{BB962C8B-B14F-4D97-AF65-F5344CB8AC3E}">
        <p14:creationId xmlns:p14="http://schemas.microsoft.com/office/powerpoint/2010/main" val="334905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版式">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F86A2DAA-F6BA-BE22-98EF-CCC2C41B0382}"/>
              </a:ext>
            </a:extLst>
          </p:cNvPr>
          <p:cNvSpPr>
            <a:spLocks noGrp="1"/>
          </p:cNvSpPr>
          <p:nvPr>
            <p:ph type="body" sz="quarter" idx="10" hasCustomPrompt="1"/>
          </p:nvPr>
        </p:nvSpPr>
        <p:spPr>
          <a:xfrm>
            <a:off x="712788" y="548221"/>
            <a:ext cx="2937128" cy="454546"/>
          </a:xfrm>
          <a:prstGeom prst="rect">
            <a:avLst/>
          </a:prstGeom>
          <a:blipFill dpi="0" rotWithShape="0">
            <a:blip r:embed="rId2">
              <a:lum/>
            </a:blip>
            <a:srcRect/>
            <a:stretch>
              <a:fillRect l="-16768" t="-76235" r="-141930" b="-937885"/>
            </a:stretch>
          </a:blipFill>
          <a:effectLst/>
        </p:spPr>
        <p:txBody>
          <a:bodyPr wrap="none" lIns="0" tIns="0" rIns="0" bIns="0" rtlCol="0" anchor="t">
            <a:noAutofit/>
          </a:bodyPr>
          <a:lstStyle>
            <a:lvl1pPr marL="0" indent="0">
              <a:buNone/>
              <a:defRPr lang="zh-CN" altLang="en-US" sz="4000" dirty="0">
                <a:gradFill>
                  <a:gsLst>
                    <a:gs pos="0">
                      <a:schemeClr val="accent1"/>
                    </a:gs>
                    <a:gs pos="100000">
                      <a:schemeClr val="accent2"/>
                    </a:gs>
                  </a:gsLst>
                  <a:lin ang="5400000" scaled="0"/>
                </a:gradFill>
                <a:effectLst>
                  <a:outerShdw blurRad="101600" dist="12700" sx="101000" sy="101000" algn="ctr" rotWithShape="0">
                    <a:srgbClr val="49BCDD">
                      <a:alpha val="10000"/>
                    </a:srgbClr>
                  </a:outerShdw>
                </a:effectLst>
                <a:latin typeface="优设标题黑" panose="00000500000000000000" charset="-122"/>
                <a:ea typeface="优设标题黑" panose="00000500000000000000" charset="-122"/>
              </a:defRPr>
            </a:lvl1pPr>
          </a:lstStyle>
          <a:p>
            <a:pPr marL="0" lvl="0" defTabSz="914400">
              <a:buClrTx/>
              <a:buSzTx/>
              <a:buFontTx/>
            </a:pPr>
            <a:r>
              <a:rPr lang="zh-CN" altLang="en-US" dirty="0"/>
              <a:t>输入正文标题</a:t>
            </a:r>
          </a:p>
        </p:txBody>
      </p:sp>
      <p:sp>
        <p:nvSpPr>
          <p:cNvPr id="26" name="文本占位符 8">
            <a:extLst>
              <a:ext uri="{FF2B5EF4-FFF2-40B4-BE49-F238E27FC236}">
                <a16:creationId xmlns:a16="http://schemas.microsoft.com/office/drawing/2014/main" id="{0CDD2648-BDBE-9DB0-52FB-3A7CB76073CE}"/>
              </a:ext>
            </a:extLst>
          </p:cNvPr>
          <p:cNvSpPr>
            <a:spLocks noGrp="1"/>
          </p:cNvSpPr>
          <p:nvPr>
            <p:ph type="body" sz="quarter" idx="11" hasCustomPrompt="1"/>
          </p:nvPr>
        </p:nvSpPr>
        <p:spPr>
          <a:xfrm>
            <a:off x="8926282" y="6476773"/>
            <a:ext cx="2563589" cy="159319"/>
          </a:xfrm>
          <a:prstGeom prst="rect">
            <a:avLst/>
          </a:prstGeom>
          <a:blipFill dpi="0" rotWithShape="0">
            <a:blip r:embed="rId2">
              <a:lum/>
            </a:blip>
            <a:srcRect/>
            <a:stretch>
              <a:fillRect l="-55531" t="-789610" r="-532395" b="-2824122"/>
            </a:stretch>
          </a:blipFill>
        </p:spPr>
        <p:txBody>
          <a:bodyPr wrap="square" lIns="0" tIns="0" rIns="0" bIns="0" rtlCol="0" anchor="t">
            <a:noAutofit/>
          </a:bodyPr>
          <a:lstStyle>
            <a:lvl1pPr marL="0" indent="0">
              <a:buNone/>
              <a:defRPr lang="zh-CN" altLang="en-US" sz="1200" dirty="0">
                <a:solidFill>
                  <a:schemeClr val="accent2"/>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lvl="0" defTabSz="914400"/>
            <a:r>
              <a:rPr lang="zh-CN" altLang="en-US" dirty="0"/>
              <a:t>在此输入您的公司名</a:t>
            </a:r>
            <a:r>
              <a:rPr lang="en-US" altLang="zh-CN" dirty="0"/>
              <a:t>/Logo/Slogan</a:t>
            </a:r>
            <a:endParaRPr lang="zh-CN" altLang="en-US" dirty="0"/>
          </a:p>
        </p:txBody>
      </p:sp>
    </p:spTree>
    <p:extLst>
      <p:ext uri="{BB962C8B-B14F-4D97-AF65-F5344CB8AC3E}">
        <p14:creationId xmlns:p14="http://schemas.microsoft.com/office/powerpoint/2010/main" val="40500303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版式">
    <p:spTree>
      <p:nvGrpSpPr>
        <p:cNvPr id="1" name=""/>
        <p:cNvGrpSpPr/>
        <p:nvPr/>
      </p:nvGrpSpPr>
      <p:grpSpPr>
        <a:xfrm>
          <a:off x="0" y="0"/>
          <a:ext cx="0" cy="0"/>
          <a:chOff x="0" y="0"/>
          <a:chExt cx="0" cy="0"/>
        </a:xfrm>
      </p:grpSpPr>
      <p:sp>
        <p:nvSpPr>
          <p:cNvPr id="16" name="文本占位符 8">
            <a:extLst>
              <a:ext uri="{FF2B5EF4-FFF2-40B4-BE49-F238E27FC236}">
                <a16:creationId xmlns:a16="http://schemas.microsoft.com/office/drawing/2014/main" id="{B9064DFF-9B86-B85B-9FB4-C7B16BCE3ABA}"/>
              </a:ext>
            </a:extLst>
          </p:cNvPr>
          <p:cNvSpPr>
            <a:spLocks noGrp="1"/>
          </p:cNvSpPr>
          <p:nvPr>
            <p:ph type="body" sz="quarter" idx="10" hasCustomPrompt="1"/>
          </p:nvPr>
        </p:nvSpPr>
        <p:spPr>
          <a:xfrm>
            <a:off x="712788" y="701902"/>
            <a:ext cx="2727098" cy="177664"/>
          </a:xfrm>
          <a:prstGeom prst="rect">
            <a:avLst/>
          </a:prstGeom>
          <a:blipFill dpi="0" rotWithShape="0">
            <a:blip r:embed="rId2">
              <a:lum/>
            </a:blip>
            <a:srcRect/>
            <a:stretch>
              <a:fillRect l="-55531" t="-789610" r="-532395" b="-2824122"/>
            </a:stretch>
          </a:blipFill>
        </p:spPr>
        <p:txBody>
          <a:bodyPr wrap="square" lIns="0" tIns="0" rIns="0" bIns="0" rtlCol="0" anchor="t">
            <a:noAutofit/>
          </a:bodyPr>
          <a:lstStyle>
            <a:lvl1pPr>
              <a:defRPr lang="zh-CN" altLang="en-US" sz="1200" dirty="0">
                <a:solidFill>
                  <a:schemeClr val="accent2"/>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lvl="0" indent="0" defTabSz="914400">
              <a:buNone/>
            </a:pPr>
            <a:r>
              <a:rPr lang="zh-CN" altLang="en-US" dirty="0"/>
              <a:t>在此输入您的公司名</a:t>
            </a:r>
            <a:r>
              <a:rPr lang="en-US" altLang="zh-CN" dirty="0"/>
              <a:t>/Logo/Slogan</a:t>
            </a:r>
            <a:endParaRPr lang="zh-CN" altLang="en-US" dirty="0"/>
          </a:p>
        </p:txBody>
      </p:sp>
      <p:sp>
        <p:nvSpPr>
          <p:cNvPr id="18" name="文本占位符 8">
            <a:extLst>
              <a:ext uri="{FF2B5EF4-FFF2-40B4-BE49-F238E27FC236}">
                <a16:creationId xmlns:a16="http://schemas.microsoft.com/office/drawing/2014/main" id="{7372BC9B-42BB-AC82-7803-0A98F77482DC}"/>
              </a:ext>
            </a:extLst>
          </p:cNvPr>
          <p:cNvSpPr>
            <a:spLocks noGrp="1"/>
          </p:cNvSpPr>
          <p:nvPr>
            <p:ph type="body" sz="quarter" idx="11" hasCustomPrompt="1"/>
          </p:nvPr>
        </p:nvSpPr>
        <p:spPr>
          <a:xfrm>
            <a:off x="8926282" y="6476773"/>
            <a:ext cx="2563589" cy="159319"/>
          </a:xfrm>
          <a:prstGeom prst="rect">
            <a:avLst/>
          </a:prstGeom>
          <a:blipFill dpi="0" rotWithShape="0">
            <a:blip r:embed="rId2">
              <a:lum/>
            </a:blip>
            <a:srcRect/>
            <a:stretch>
              <a:fillRect l="-55531" t="-789610" r="-532395" b="-2824122"/>
            </a:stretch>
          </a:blipFill>
        </p:spPr>
        <p:txBody>
          <a:bodyPr wrap="square" lIns="0" tIns="0" rIns="0" bIns="0" rtlCol="0" anchor="t">
            <a:noAutofit/>
          </a:bodyPr>
          <a:lstStyle>
            <a:lvl1pPr marL="0" indent="0">
              <a:buNone/>
              <a:defRPr lang="zh-CN" altLang="en-US" sz="1200" dirty="0">
                <a:solidFill>
                  <a:schemeClr val="accent2"/>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lvl="0" defTabSz="914400"/>
            <a:r>
              <a:rPr lang="zh-CN" altLang="en-US" dirty="0"/>
              <a:t>在此输入您的公司名</a:t>
            </a:r>
            <a:r>
              <a:rPr lang="en-US" altLang="zh-CN" dirty="0"/>
              <a:t>/Logo/Slogan</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正文-左图右文">
    <p:spTree>
      <p:nvGrpSpPr>
        <p:cNvPr id="1" name=""/>
        <p:cNvGrpSpPr/>
        <p:nvPr/>
      </p:nvGrpSpPr>
      <p:grpSpPr>
        <a:xfrm>
          <a:off x="0" y="0"/>
          <a:ext cx="0" cy="0"/>
          <a:chOff x="0" y="0"/>
          <a:chExt cx="0" cy="0"/>
        </a:xfrm>
      </p:grpSpPr>
      <p:sp>
        <p:nvSpPr>
          <p:cNvPr id="3" name="图片占位符 2">
            <a:extLst>
              <a:ext uri="{FF2B5EF4-FFF2-40B4-BE49-F238E27FC236}">
                <a16:creationId xmlns:a16="http://schemas.microsoft.com/office/drawing/2014/main" id="{48145540-0171-0112-38C0-561C89B612E8}"/>
              </a:ext>
            </a:extLst>
          </p:cNvPr>
          <p:cNvSpPr>
            <a:spLocks noGrp="1"/>
          </p:cNvSpPr>
          <p:nvPr>
            <p:ph type="pic" sz="quarter" idx="12"/>
          </p:nvPr>
        </p:nvSpPr>
        <p:spPr>
          <a:xfrm>
            <a:off x="936625" y="1604963"/>
            <a:ext cx="4419600" cy="4491037"/>
          </a:xfrm>
          <a:prstGeom prst="rect">
            <a:avLst/>
          </a:prstGeom>
        </p:spPr>
        <p:txBody>
          <a:bodyPr/>
          <a:lstStyle>
            <a:lvl1pPr>
              <a:defRPr>
                <a:solidFill>
                  <a:schemeClr val="accent2"/>
                </a:solidFill>
              </a:defRPr>
            </a:lvl1pPr>
          </a:lstStyle>
          <a:p>
            <a:endParaRPr lang="zh-CN" altLang="en-US"/>
          </a:p>
        </p:txBody>
      </p:sp>
      <p:sp>
        <p:nvSpPr>
          <p:cNvPr id="32" name="文本占位符 8">
            <a:extLst>
              <a:ext uri="{FF2B5EF4-FFF2-40B4-BE49-F238E27FC236}">
                <a16:creationId xmlns:a16="http://schemas.microsoft.com/office/drawing/2014/main" id="{30408C8F-3900-FA66-F806-F0B9E1CF1ACA}"/>
              </a:ext>
            </a:extLst>
          </p:cNvPr>
          <p:cNvSpPr>
            <a:spLocks noGrp="1"/>
          </p:cNvSpPr>
          <p:nvPr>
            <p:ph type="body" sz="quarter" idx="13" hasCustomPrompt="1"/>
          </p:nvPr>
        </p:nvSpPr>
        <p:spPr>
          <a:xfrm>
            <a:off x="7534275" y="1812154"/>
            <a:ext cx="2351541" cy="430530"/>
          </a:xfrm>
          <a:prstGeom prst="rect">
            <a:avLst/>
          </a:prstGeom>
          <a:noFill/>
          <a:effectLst/>
        </p:spPr>
        <p:txBody>
          <a:bodyPr wrap="none" lIns="0" tIns="0" rIns="0" bIns="0" rtlCol="0" anchor="t">
            <a:noAutofit/>
          </a:bodyPr>
          <a:lstStyle>
            <a:lvl1pPr marL="0" indent="0">
              <a:buNone/>
              <a:defRPr lang="zh-CN" altLang="en-US" sz="28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B" panose="00020600040101010101" pitchFamily="18" charset="-122"/>
                <a:ea typeface="OPPOSans B" panose="00020600040101010101" pitchFamily="18" charset="-122"/>
              </a:defRPr>
            </a:lvl1pPr>
          </a:lstStyle>
          <a:p>
            <a:pPr marL="0" lvl="0" algn="ctr" defTabSz="914400">
              <a:buClrTx/>
              <a:buSzTx/>
              <a:buFontTx/>
            </a:pPr>
            <a:r>
              <a:rPr lang="zh-CN" altLang="en-US" dirty="0"/>
              <a:t>在此输入标题</a:t>
            </a:r>
          </a:p>
        </p:txBody>
      </p:sp>
      <p:sp>
        <p:nvSpPr>
          <p:cNvPr id="33" name="文本占位符 8">
            <a:extLst>
              <a:ext uri="{FF2B5EF4-FFF2-40B4-BE49-F238E27FC236}">
                <a16:creationId xmlns:a16="http://schemas.microsoft.com/office/drawing/2014/main" id="{56FE7031-52B7-457F-783F-711C16F3CA14}"/>
              </a:ext>
            </a:extLst>
          </p:cNvPr>
          <p:cNvSpPr>
            <a:spLocks noGrp="1"/>
          </p:cNvSpPr>
          <p:nvPr>
            <p:ph type="body" sz="quarter" idx="14" hasCustomPrompt="1"/>
          </p:nvPr>
        </p:nvSpPr>
        <p:spPr>
          <a:xfrm>
            <a:off x="6643968" y="2456217"/>
            <a:ext cx="4289643" cy="1837094"/>
          </a:xfrm>
          <a:prstGeom prst="rect">
            <a:avLst/>
          </a:prstGeom>
          <a:blipFill dpi="0" rotWithShape="0">
            <a:blip r:embed="rId2">
              <a:lum/>
            </a:blip>
            <a:srcRect/>
            <a:stretch>
              <a:fillRect l="-138515" t="-139856" r="-22142" b="-150137"/>
            </a:stretch>
          </a:blipFill>
          <a:effectLst>
            <a:outerShdw blurRad="63500" sx="102000" sy="102000" algn="ctr" rotWithShape="0">
              <a:srgbClr val="0B184D">
                <a:alpha val="40000"/>
              </a:srgbClr>
            </a:outerShdw>
          </a:effectLst>
        </p:spPr>
        <p:txBody>
          <a:bodyPr wrap="square" lIns="0" tIns="0" rIns="0" bIns="0" rtlCol="0" anchor="t">
            <a:noAutofit/>
          </a:bodyPr>
          <a:lstStyle>
            <a:lvl1pPr>
              <a:defRPr lang="zh-CN" altLang="en-US" sz="1600" dirty="0">
                <a:solidFill>
                  <a:srgbClr val="49BCDD"/>
                </a:solidFill>
                <a:effectLst>
                  <a:outerShdw blurRad="63500" sx="102000" sy="102000" algn="ctr" rotWithShape="0">
                    <a:srgbClr val="0B184D">
                      <a:alpha val="40000"/>
                    </a:srgbClr>
                  </a:outerShdw>
                </a:effectLst>
                <a:latin typeface="OPPOSans R" panose="00020600040101010101" pitchFamily="18" charset="-122"/>
                <a:ea typeface="OPPOSans R" panose="00020600040101010101" pitchFamily="18" charset="-122"/>
                <a:cs typeface="OPPOSans R" panose="00020600040101010101" pitchFamily="18" charset="-122"/>
              </a:defRPr>
            </a:lvl1pPr>
          </a:lstStyle>
          <a:p>
            <a:pPr marL="342900" marR="0" lvl="0" indent="-342900" algn="l" defTabSz="914400" rtl="0" eaLnBrk="1" fontAlgn="auto" latinLnBrk="0" hangingPunct="1">
              <a:lnSpc>
                <a:spcPct val="120000"/>
              </a:lnSpc>
              <a:spcBef>
                <a:spcPts val="815"/>
              </a:spcBef>
              <a:spcAft>
                <a:spcPts val="0"/>
              </a:spcAft>
              <a:buClrTx/>
              <a:buSzTx/>
              <a:buFont typeface="Wingdings" panose="05000000000000000000" pitchFamily="2" charset="2"/>
              <a:buChar char="l"/>
              <a:tabLst/>
              <a:defRPr/>
            </a:pPr>
            <a:r>
              <a:rPr lang="zh-CN" altLang="en-US" dirty="0"/>
              <a:t>在此输入内容在此输入内容在此输入内容</a:t>
            </a:r>
          </a:p>
          <a:p>
            <a:pPr marL="342900" marR="0" lvl="0" indent="-342900" algn="l" defTabSz="914400" rtl="0" eaLnBrk="1" fontAlgn="auto" latinLnBrk="0" hangingPunct="1">
              <a:lnSpc>
                <a:spcPct val="120000"/>
              </a:lnSpc>
              <a:spcBef>
                <a:spcPts val="815"/>
              </a:spcBef>
              <a:spcAft>
                <a:spcPts val="0"/>
              </a:spcAft>
              <a:buClrTx/>
              <a:buSzTx/>
              <a:buFont typeface="Wingdings" panose="05000000000000000000" pitchFamily="2" charset="2"/>
              <a:buChar char="l"/>
              <a:tabLst/>
              <a:defRPr/>
            </a:pPr>
            <a:r>
              <a:rPr lang="zh-CN" altLang="en-US" dirty="0"/>
              <a:t>在此输入内容在此输入内容在此输入内容</a:t>
            </a:r>
          </a:p>
          <a:p>
            <a:pPr marL="342900" marR="0" lvl="0" indent="-342900" algn="l" defTabSz="914400" rtl="0" eaLnBrk="1" fontAlgn="auto" latinLnBrk="0" hangingPunct="1">
              <a:lnSpc>
                <a:spcPct val="120000"/>
              </a:lnSpc>
              <a:spcBef>
                <a:spcPts val="815"/>
              </a:spcBef>
              <a:spcAft>
                <a:spcPts val="0"/>
              </a:spcAft>
              <a:buClrTx/>
              <a:buSzTx/>
              <a:buFont typeface="Wingdings" panose="05000000000000000000" pitchFamily="2" charset="2"/>
              <a:buChar char="l"/>
              <a:tabLst/>
              <a:defRPr/>
            </a:pPr>
            <a:r>
              <a:rPr lang="zh-CN" altLang="en-US" dirty="0"/>
              <a:t>在此输入内容在此输入内容在此输入内容</a:t>
            </a:r>
          </a:p>
          <a:p>
            <a:pPr marL="342900" marR="0" lvl="0" indent="-342900" algn="l" defTabSz="914400" rtl="0" eaLnBrk="1" fontAlgn="auto" latinLnBrk="0" hangingPunct="1">
              <a:lnSpc>
                <a:spcPct val="120000"/>
              </a:lnSpc>
              <a:spcBef>
                <a:spcPts val="815"/>
              </a:spcBef>
              <a:spcAft>
                <a:spcPts val="0"/>
              </a:spcAft>
              <a:buClrTx/>
              <a:buSzTx/>
              <a:buFont typeface="Wingdings" panose="05000000000000000000" pitchFamily="2" charset="2"/>
              <a:buChar char="l"/>
              <a:tabLst/>
              <a:defRPr/>
            </a:pPr>
            <a:r>
              <a:rPr lang="zh-CN" altLang="en-US" dirty="0"/>
              <a:t>在此输入内容在此输入内容在此输入内容</a:t>
            </a:r>
          </a:p>
          <a:p>
            <a:pPr marL="342900" marR="0" lvl="0" indent="-342900" algn="l" defTabSz="914400" rtl="0" eaLnBrk="1" fontAlgn="auto" latinLnBrk="0" hangingPunct="1">
              <a:lnSpc>
                <a:spcPct val="120000"/>
              </a:lnSpc>
              <a:spcBef>
                <a:spcPts val="815"/>
              </a:spcBef>
              <a:spcAft>
                <a:spcPts val="0"/>
              </a:spcAft>
              <a:buClrTx/>
              <a:buSzTx/>
              <a:buFont typeface="Wingdings" panose="05000000000000000000" pitchFamily="2" charset="2"/>
              <a:buChar char="l"/>
              <a:tabLst/>
              <a:defRPr/>
            </a:pPr>
            <a:r>
              <a:rPr lang="zh-CN" altLang="en-US" dirty="0"/>
              <a:t>在此输入内容在此输入内容在此输入内容</a:t>
            </a:r>
          </a:p>
          <a:p>
            <a:pPr marL="342900" lvl="0" indent="-342900" defTabSz="914400">
              <a:lnSpc>
                <a:spcPct val="120000"/>
              </a:lnSpc>
              <a:buClrTx/>
              <a:buSzTx/>
              <a:buFont typeface="Wingdings" panose="05000000000000000000" pitchFamily="2" charset="2"/>
              <a:buChar char="l"/>
            </a:pPr>
            <a:endParaRPr lang="zh-CN" altLang="en-US" dirty="0"/>
          </a:p>
        </p:txBody>
      </p:sp>
      <p:sp>
        <p:nvSpPr>
          <p:cNvPr id="37" name="文本占位符 8">
            <a:extLst>
              <a:ext uri="{FF2B5EF4-FFF2-40B4-BE49-F238E27FC236}">
                <a16:creationId xmlns:a16="http://schemas.microsoft.com/office/drawing/2014/main" id="{A243F13A-74FD-19F9-EEFA-197FF6665B3A}"/>
              </a:ext>
            </a:extLst>
          </p:cNvPr>
          <p:cNvSpPr>
            <a:spLocks noGrp="1"/>
          </p:cNvSpPr>
          <p:nvPr>
            <p:ph type="body" sz="quarter" idx="17" hasCustomPrompt="1"/>
          </p:nvPr>
        </p:nvSpPr>
        <p:spPr>
          <a:xfrm>
            <a:off x="6517956" y="4954538"/>
            <a:ext cx="1173979" cy="430530"/>
          </a:xfrm>
          <a:prstGeom prst="rect">
            <a:avLst/>
          </a:prstGeom>
          <a:noFill/>
        </p:spPr>
        <p:txBody>
          <a:bodyPr wrap="square" rtlCol="0">
            <a:noAutofit/>
          </a:bodyPr>
          <a:lstStyle>
            <a:lvl1pPr marL="0" indent="0">
              <a:buNone/>
              <a:defRPr lang="zh-CN" altLang="en-US" sz="2400" dirty="0">
                <a:solidFill>
                  <a:schemeClr val="bg1"/>
                </a:solidFill>
                <a:latin typeface="OPPOSans B" panose="00020600040101010101" pitchFamily="18" charset="-122"/>
                <a:ea typeface="OPPOSans B" panose="00020600040101010101" pitchFamily="18" charset="-122"/>
                <a:cs typeface="OPPOSans B" panose="00020600040101010101" pitchFamily="18" charset="-122"/>
              </a:defRPr>
            </a:lvl1pPr>
          </a:lstStyle>
          <a:p>
            <a:pPr marL="0" lvl="0" algn="ctr" defTabSz="914400"/>
            <a:r>
              <a:rPr lang="zh-CN" altLang="en-US" dirty="0"/>
              <a:t>关键字</a:t>
            </a:r>
          </a:p>
        </p:txBody>
      </p:sp>
      <p:sp>
        <p:nvSpPr>
          <p:cNvPr id="38" name="文本占位符 8">
            <a:extLst>
              <a:ext uri="{FF2B5EF4-FFF2-40B4-BE49-F238E27FC236}">
                <a16:creationId xmlns:a16="http://schemas.microsoft.com/office/drawing/2014/main" id="{627CAF3E-A900-66D7-A23D-07321F1510DD}"/>
              </a:ext>
            </a:extLst>
          </p:cNvPr>
          <p:cNvSpPr>
            <a:spLocks noGrp="1"/>
          </p:cNvSpPr>
          <p:nvPr>
            <p:ph type="body" sz="quarter" idx="18" hasCustomPrompt="1"/>
          </p:nvPr>
        </p:nvSpPr>
        <p:spPr>
          <a:xfrm>
            <a:off x="6517955" y="5330012"/>
            <a:ext cx="1173979" cy="337095"/>
          </a:xfrm>
          <a:prstGeom prst="rect">
            <a:avLst/>
          </a:prstGeom>
          <a:noFill/>
        </p:spPr>
        <p:txBody>
          <a:bodyPr wrap="square" rtlCol="0">
            <a:noAutofit/>
          </a:bodyPr>
          <a:lstStyle>
            <a:lvl1pPr marL="0" indent="0">
              <a:buNone/>
              <a:defRPr lang="zh-CN" altLang="en-US" sz="1800" dirty="0">
                <a:solidFill>
                  <a:schemeClr val="bg1"/>
                </a:solidFill>
                <a:latin typeface="OPPOSans R" panose="00020600040101010101" pitchFamily="18" charset="-122"/>
                <a:ea typeface="OPPOSans R" panose="00020600040101010101" pitchFamily="18" charset="-122"/>
              </a:defRPr>
            </a:lvl1pPr>
          </a:lstStyle>
          <a:p>
            <a:pPr marL="0" lvl="0" algn="ctr" defTabSz="914400"/>
            <a:r>
              <a:rPr lang="zh-CN" altLang="en-US" dirty="0"/>
              <a:t>输入内容</a:t>
            </a:r>
          </a:p>
        </p:txBody>
      </p:sp>
      <p:sp>
        <p:nvSpPr>
          <p:cNvPr id="39" name="文本占位符 8">
            <a:extLst>
              <a:ext uri="{FF2B5EF4-FFF2-40B4-BE49-F238E27FC236}">
                <a16:creationId xmlns:a16="http://schemas.microsoft.com/office/drawing/2014/main" id="{ADCDDDAE-81D7-002D-2F44-93AC8FFB6C70}"/>
              </a:ext>
            </a:extLst>
          </p:cNvPr>
          <p:cNvSpPr>
            <a:spLocks noGrp="1"/>
          </p:cNvSpPr>
          <p:nvPr>
            <p:ph type="body" sz="quarter" idx="19" hasCustomPrompt="1"/>
          </p:nvPr>
        </p:nvSpPr>
        <p:spPr>
          <a:xfrm>
            <a:off x="10113396" y="4953363"/>
            <a:ext cx="1173979" cy="430530"/>
          </a:xfrm>
          <a:prstGeom prst="rect">
            <a:avLst/>
          </a:prstGeom>
          <a:noFill/>
        </p:spPr>
        <p:txBody>
          <a:bodyPr wrap="square" rtlCol="0">
            <a:noAutofit/>
          </a:bodyPr>
          <a:lstStyle>
            <a:lvl1pPr marL="0" indent="0">
              <a:buNone/>
              <a:defRPr lang="zh-CN" altLang="en-US" sz="2400" dirty="0">
                <a:solidFill>
                  <a:schemeClr val="bg1"/>
                </a:solidFill>
                <a:latin typeface="OPPOSans B" panose="00020600040101010101" pitchFamily="18" charset="-122"/>
                <a:ea typeface="OPPOSans B" panose="00020600040101010101" pitchFamily="18" charset="-122"/>
                <a:cs typeface="OPPOSans B" panose="00020600040101010101" pitchFamily="18" charset="-122"/>
              </a:defRPr>
            </a:lvl1pPr>
          </a:lstStyle>
          <a:p>
            <a:pPr marL="0" lvl="0" algn="ctr" defTabSz="914400"/>
            <a:r>
              <a:rPr lang="zh-CN" altLang="en-US" dirty="0"/>
              <a:t>关键字</a:t>
            </a:r>
          </a:p>
        </p:txBody>
      </p:sp>
      <p:sp>
        <p:nvSpPr>
          <p:cNvPr id="40" name="文本占位符 8">
            <a:extLst>
              <a:ext uri="{FF2B5EF4-FFF2-40B4-BE49-F238E27FC236}">
                <a16:creationId xmlns:a16="http://schemas.microsoft.com/office/drawing/2014/main" id="{169205B9-0783-A251-9489-F3DB2851EDC0}"/>
              </a:ext>
            </a:extLst>
          </p:cNvPr>
          <p:cNvSpPr>
            <a:spLocks noGrp="1"/>
          </p:cNvSpPr>
          <p:nvPr>
            <p:ph type="body" sz="quarter" idx="20" hasCustomPrompt="1"/>
          </p:nvPr>
        </p:nvSpPr>
        <p:spPr>
          <a:xfrm>
            <a:off x="10113395" y="5328837"/>
            <a:ext cx="1173979" cy="337095"/>
          </a:xfrm>
          <a:prstGeom prst="rect">
            <a:avLst/>
          </a:prstGeom>
          <a:noFill/>
        </p:spPr>
        <p:txBody>
          <a:bodyPr wrap="square" rtlCol="0">
            <a:noAutofit/>
          </a:bodyPr>
          <a:lstStyle>
            <a:lvl1pPr marL="0" indent="0">
              <a:buNone/>
              <a:defRPr lang="zh-CN" altLang="en-US" sz="1800" dirty="0">
                <a:solidFill>
                  <a:schemeClr val="bg1"/>
                </a:solidFill>
                <a:latin typeface="OPPOSans R" panose="00020600040101010101" pitchFamily="18" charset="-122"/>
                <a:ea typeface="OPPOSans R" panose="00020600040101010101" pitchFamily="18" charset="-122"/>
              </a:defRPr>
            </a:lvl1pPr>
          </a:lstStyle>
          <a:p>
            <a:pPr marL="0" lvl="0" algn="ctr" defTabSz="914400"/>
            <a:r>
              <a:rPr lang="zh-CN" altLang="en-US" dirty="0"/>
              <a:t>输入内容</a:t>
            </a:r>
          </a:p>
        </p:txBody>
      </p:sp>
      <p:sp>
        <p:nvSpPr>
          <p:cNvPr id="41" name="文本占位符 8">
            <a:extLst>
              <a:ext uri="{FF2B5EF4-FFF2-40B4-BE49-F238E27FC236}">
                <a16:creationId xmlns:a16="http://schemas.microsoft.com/office/drawing/2014/main" id="{3ACA790B-A812-26E5-DCB1-E72E2B81844D}"/>
              </a:ext>
            </a:extLst>
          </p:cNvPr>
          <p:cNvSpPr>
            <a:spLocks noGrp="1"/>
          </p:cNvSpPr>
          <p:nvPr>
            <p:ph type="body" sz="quarter" idx="10" hasCustomPrompt="1"/>
          </p:nvPr>
        </p:nvSpPr>
        <p:spPr>
          <a:xfrm>
            <a:off x="712788" y="701902"/>
            <a:ext cx="2727098" cy="177664"/>
          </a:xfrm>
          <a:prstGeom prst="rect">
            <a:avLst/>
          </a:prstGeom>
          <a:blipFill dpi="0" rotWithShape="0">
            <a:blip r:embed="rId2">
              <a:lum/>
            </a:blip>
            <a:srcRect/>
            <a:stretch>
              <a:fillRect l="-55531" t="-789610" r="-532395" b="-2824122"/>
            </a:stretch>
          </a:blipFill>
        </p:spPr>
        <p:txBody>
          <a:bodyPr wrap="square" lIns="0" tIns="0" rIns="0" bIns="0" rtlCol="0" anchor="t">
            <a:noAutofit/>
          </a:bodyPr>
          <a:lstStyle>
            <a:lvl1pPr>
              <a:defRPr lang="zh-CN" altLang="en-US" sz="1200" dirty="0">
                <a:solidFill>
                  <a:schemeClr val="accent2"/>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lvl="0" indent="0" defTabSz="914400">
              <a:buNone/>
            </a:pPr>
            <a:r>
              <a:rPr lang="zh-CN" altLang="en-US" dirty="0"/>
              <a:t>在此输入您的公司名</a:t>
            </a:r>
            <a:r>
              <a:rPr lang="en-US" altLang="zh-CN" dirty="0"/>
              <a:t>/Logo/Slogan</a:t>
            </a:r>
            <a:endParaRPr lang="zh-CN" altLang="en-US" dirty="0"/>
          </a:p>
        </p:txBody>
      </p:sp>
      <p:sp>
        <p:nvSpPr>
          <p:cNvPr id="42" name="文本占位符 8">
            <a:extLst>
              <a:ext uri="{FF2B5EF4-FFF2-40B4-BE49-F238E27FC236}">
                <a16:creationId xmlns:a16="http://schemas.microsoft.com/office/drawing/2014/main" id="{76A299CE-B70A-9C47-E907-8F61553AFF64}"/>
              </a:ext>
            </a:extLst>
          </p:cNvPr>
          <p:cNvSpPr>
            <a:spLocks noGrp="1"/>
          </p:cNvSpPr>
          <p:nvPr>
            <p:ph type="body" sz="quarter" idx="11" hasCustomPrompt="1"/>
          </p:nvPr>
        </p:nvSpPr>
        <p:spPr>
          <a:xfrm>
            <a:off x="8926282" y="6476773"/>
            <a:ext cx="2563589" cy="159319"/>
          </a:xfrm>
          <a:prstGeom prst="rect">
            <a:avLst/>
          </a:prstGeom>
          <a:blipFill dpi="0" rotWithShape="0">
            <a:blip r:embed="rId2">
              <a:lum/>
            </a:blip>
            <a:srcRect/>
            <a:stretch>
              <a:fillRect l="-55531" t="-789610" r="-532395" b="-2824122"/>
            </a:stretch>
          </a:blipFill>
        </p:spPr>
        <p:txBody>
          <a:bodyPr wrap="square" lIns="0" tIns="0" rIns="0" bIns="0" rtlCol="0" anchor="t">
            <a:noAutofit/>
          </a:bodyPr>
          <a:lstStyle>
            <a:lvl1pPr marL="0" indent="0">
              <a:buNone/>
              <a:defRPr lang="zh-CN" altLang="en-US" sz="1200" dirty="0">
                <a:solidFill>
                  <a:schemeClr val="accent2"/>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lvl="0" defTabSz="914400"/>
            <a:r>
              <a:rPr lang="zh-CN" altLang="en-US" dirty="0"/>
              <a:t>在此输入您的公司名</a:t>
            </a:r>
            <a:r>
              <a:rPr lang="en-US" altLang="zh-CN" dirty="0"/>
              <a:t>/Logo/Slogan</a:t>
            </a:r>
            <a:endParaRPr lang="zh-CN" altLang="en-US" dirty="0"/>
          </a:p>
        </p:txBody>
      </p:sp>
      <p:sp>
        <p:nvSpPr>
          <p:cNvPr id="43" name="文本占位符 8">
            <a:extLst>
              <a:ext uri="{FF2B5EF4-FFF2-40B4-BE49-F238E27FC236}">
                <a16:creationId xmlns:a16="http://schemas.microsoft.com/office/drawing/2014/main" id="{96690879-9A20-8682-A08E-65A0D0CD1129}"/>
              </a:ext>
            </a:extLst>
          </p:cNvPr>
          <p:cNvSpPr>
            <a:spLocks noGrp="1"/>
          </p:cNvSpPr>
          <p:nvPr>
            <p:ph type="body" sz="quarter" idx="21" hasCustomPrompt="1"/>
          </p:nvPr>
        </p:nvSpPr>
        <p:spPr>
          <a:xfrm>
            <a:off x="8352427" y="4953363"/>
            <a:ext cx="1173979" cy="430530"/>
          </a:xfrm>
          <a:prstGeom prst="rect">
            <a:avLst/>
          </a:prstGeom>
          <a:noFill/>
        </p:spPr>
        <p:txBody>
          <a:bodyPr wrap="square" rtlCol="0">
            <a:noAutofit/>
          </a:bodyPr>
          <a:lstStyle>
            <a:lvl1pPr marL="0" indent="0">
              <a:buNone/>
              <a:defRPr lang="zh-CN" altLang="en-US" sz="2400" dirty="0">
                <a:solidFill>
                  <a:schemeClr val="bg1"/>
                </a:solidFill>
                <a:latin typeface="OPPOSans B" panose="00020600040101010101" pitchFamily="18" charset="-122"/>
                <a:ea typeface="OPPOSans B" panose="00020600040101010101" pitchFamily="18" charset="-122"/>
                <a:cs typeface="OPPOSans B" panose="00020600040101010101" pitchFamily="18" charset="-122"/>
              </a:defRPr>
            </a:lvl1pPr>
          </a:lstStyle>
          <a:p>
            <a:pPr marL="0" lvl="0" algn="ctr" defTabSz="914400"/>
            <a:r>
              <a:rPr lang="zh-CN" altLang="en-US" dirty="0"/>
              <a:t>关键字</a:t>
            </a:r>
          </a:p>
        </p:txBody>
      </p:sp>
      <p:sp>
        <p:nvSpPr>
          <p:cNvPr id="44" name="文本占位符 8">
            <a:extLst>
              <a:ext uri="{FF2B5EF4-FFF2-40B4-BE49-F238E27FC236}">
                <a16:creationId xmlns:a16="http://schemas.microsoft.com/office/drawing/2014/main" id="{8B92809B-8974-3072-FFBC-4D67518EA86B}"/>
              </a:ext>
            </a:extLst>
          </p:cNvPr>
          <p:cNvSpPr>
            <a:spLocks noGrp="1"/>
          </p:cNvSpPr>
          <p:nvPr>
            <p:ph type="body" sz="quarter" idx="22" hasCustomPrompt="1"/>
          </p:nvPr>
        </p:nvSpPr>
        <p:spPr>
          <a:xfrm>
            <a:off x="8352426" y="5328837"/>
            <a:ext cx="1173979" cy="337095"/>
          </a:xfrm>
          <a:prstGeom prst="rect">
            <a:avLst/>
          </a:prstGeom>
          <a:noFill/>
        </p:spPr>
        <p:txBody>
          <a:bodyPr wrap="square" rtlCol="0">
            <a:noAutofit/>
          </a:bodyPr>
          <a:lstStyle>
            <a:lvl1pPr marL="0" indent="0">
              <a:buNone/>
              <a:defRPr lang="zh-CN" altLang="en-US" sz="1800" dirty="0">
                <a:solidFill>
                  <a:schemeClr val="bg1"/>
                </a:solidFill>
                <a:latin typeface="OPPOSans R" panose="00020600040101010101" pitchFamily="18" charset="-122"/>
                <a:ea typeface="OPPOSans R" panose="00020600040101010101" pitchFamily="18" charset="-122"/>
              </a:defRPr>
            </a:lvl1pPr>
          </a:lstStyle>
          <a:p>
            <a:pPr marL="0" lvl="0" algn="ctr" defTabSz="914400"/>
            <a:r>
              <a:rPr lang="zh-CN" altLang="en-US" dirty="0"/>
              <a:t>输入内容</a:t>
            </a:r>
          </a:p>
        </p:txBody>
      </p:sp>
    </p:spTree>
    <p:extLst>
      <p:ext uri="{BB962C8B-B14F-4D97-AF65-F5344CB8AC3E}">
        <p14:creationId xmlns:p14="http://schemas.microsoft.com/office/powerpoint/2010/main" val="4059175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尾页版式">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CF8676E7-857F-1E7A-C1B8-6E813292CED4}"/>
              </a:ext>
            </a:extLst>
          </p:cNvPr>
          <p:cNvCxnSpPr/>
          <p:nvPr userDrawn="1"/>
        </p:nvCxnSpPr>
        <p:spPr>
          <a:xfrm>
            <a:off x="8538845" y="3042285"/>
            <a:ext cx="1079500" cy="0"/>
          </a:xfrm>
          <a:prstGeom prst="line">
            <a:avLst/>
          </a:prstGeom>
          <a:ln w="3175" cap="rnd">
            <a:gradFill flip="none" rotWithShape="1">
              <a:gsLst>
                <a:gs pos="0">
                  <a:schemeClr val="accent1"/>
                </a:gs>
                <a:gs pos="100000">
                  <a:schemeClr val="accent2">
                    <a:alpha val="0"/>
                  </a:schemeClr>
                </a:gs>
              </a:gsLst>
              <a:lin ang="0" scaled="1"/>
              <a:tileRect/>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93D2C6FB-CED1-F1FA-1FA1-1D11D25F2B8D}"/>
              </a:ext>
            </a:extLst>
          </p:cNvPr>
          <p:cNvCxnSpPr/>
          <p:nvPr userDrawn="1"/>
        </p:nvCxnSpPr>
        <p:spPr>
          <a:xfrm flipH="1">
            <a:off x="3601085" y="2147570"/>
            <a:ext cx="2249805" cy="0"/>
          </a:xfrm>
          <a:prstGeom prst="line">
            <a:avLst/>
          </a:prstGeom>
          <a:ln w="3175" cap="rnd">
            <a:gradFill flip="none" rotWithShape="1">
              <a:gsLst>
                <a:gs pos="0">
                  <a:schemeClr val="accent1"/>
                </a:gs>
                <a:gs pos="100000">
                  <a:schemeClr val="accent2">
                    <a:alpha val="0"/>
                  </a:schemeClr>
                </a:gs>
              </a:gsLst>
              <a:lin ang="0" scaled="1"/>
              <a:tileRect/>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B09E6F19-6362-E101-1534-CB825D0DD389}"/>
              </a:ext>
            </a:extLst>
          </p:cNvPr>
          <p:cNvCxnSpPr/>
          <p:nvPr userDrawn="1"/>
        </p:nvCxnSpPr>
        <p:spPr>
          <a:xfrm>
            <a:off x="1917065" y="4593590"/>
            <a:ext cx="4192905" cy="0"/>
          </a:xfrm>
          <a:prstGeom prst="line">
            <a:avLst/>
          </a:prstGeom>
          <a:ln w="3175" cap="rnd">
            <a:gradFill flip="none" rotWithShape="1">
              <a:gsLst>
                <a:gs pos="0">
                  <a:schemeClr val="accent1"/>
                </a:gs>
                <a:gs pos="100000">
                  <a:schemeClr val="accent2">
                    <a:alpha val="0"/>
                  </a:schemeClr>
                </a:gs>
              </a:gsLst>
              <a:lin ang="0" scaled="1"/>
              <a:tileRect/>
            </a:gradFill>
            <a:miter lim="800000"/>
            <a:headEnd type="oval"/>
            <a:tailEnd type="none"/>
          </a:ln>
        </p:spPr>
        <p:style>
          <a:lnRef idx="1">
            <a:schemeClr val="accent1"/>
          </a:lnRef>
          <a:fillRef idx="0">
            <a:schemeClr val="accent1"/>
          </a:fillRef>
          <a:effectRef idx="0">
            <a:schemeClr val="accent1"/>
          </a:effectRef>
          <a:fontRef idx="minor">
            <a:schemeClr val="tx1"/>
          </a:fontRef>
        </p:style>
      </p:cxnSp>
      <p:sp>
        <p:nvSpPr>
          <p:cNvPr id="11" name="文本占位符 8">
            <a:extLst>
              <a:ext uri="{FF2B5EF4-FFF2-40B4-BE49-F238E27FC236}">
                <a16:creationId xmlns:a16="http://schemas.microsoft.com/office/drawing/2014/main" id="{BBD19C3B-1E8B-DC2F-5A86-9FF465AFDB43}"/>
              </a:ext>
            </a:extLst>
          </p:cNvPr>
          <p:cNvSpPr>
            <a:spLocks noGrp="1"/>
          </p:cNvSpPr>
          <p:nvPr>
            <p:ph type="body" sz="quarter" idx="12" hasCustomPrompt="1"/>
          </p:nvPr>
        </p:nvSpPr>
        <p:spPr>
          <a:xfrm>
            <a:off x="4205577" y="2540248"/>
            <a:ext cx="4056436" cy="1004073"/>
          </a:xfrm>
          <a:prstGeom prst="rect">
            <a:avLst/>
          </a:prstGeom>
          <a:noFill/>
          <a:effectLst/>
        </p:spPr>
        <p:txBody>
          <a:bodyPr wrap="square" lIns="0" tIns="0" rIns="0" bIns="0" rtlCol="0" anchor="t">
            <a:noAutofit/>
          </a:bodyPr>
          <a:lstStyle>
            <a:lvl1pPr>
              <a:defRPr lang="zh-CN" altLang="en-US" sz="8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优设标题黑" panose="00000500000000000000" charset="-122"/>
                <a:ea typeface="优设标题黑" panose="00000500000000000000" charset="-122"/>
              </a:defRPr>
            </a:lvl1pPr>
          </a:lstStyle>
          <a:p>
            <a:pPr marL="0" lvl="0" indent="0" algn="ctr" defTabSz="914400">
              <a:buNone/>
            </a:pPr>
            <a:r>
              <a:rPr lang="zh-CN" altLang="en-US" dirty="0"/>
              <a:t>感谢观看</a:t>
            </a:r>
          </a:p>
        </p:txBody>
      </p:sp>
      <p:sp>
        <p:nvSpPr>
          <p:cNvPr id="12" name="文本占位符 8">
            <a:extLst>
              <a:ext uri="{FF2B5EF4-FFF2-40B4-BE49-F238E27FC236}">
                <a16:creationId xmlns:a16="http://schemas.microsoft.com/office/drawing/2014/main" id="{2934AA96-2ED2-DD84-C30E-5A0F834B89B0}"/>
              </a:ext>
            </a:extLst>
          </p:cNvPr>
          <p:cNvSpPr>
            <a:spLocks noGrp="1"/>
          </p:cNvSpPr>
          <p:nvPr>
            <p:ph type="body" sz="quarter" idx="13" hasCustomPrompt="1"/>
          </p:nvPr>
        </p:nvSpPr>
        <p:spPr>
          <a:xfrm>
            <a:off x="2180201" y="3815715"/>
            <a:ext cx="8107188" cy="415535"/>
          </a:xfrm>
          <a:prstGeom prst="rect">
            <a:avLst/>
          </a:prstGeom>
          <a:noFill/>
          <a:effectLst/>
        </p:spPr>
        <p:txBody>
          <a:bodyPr wrap="square" lIns="0" tIns="0" rIns="0" bIns="0" rtlCol="0" anchor="t">
            <a:noAutofit/>
          </a:bodyPr>
          <a:lstStyle>
            <a:lvl1pPr marL="0" indent="0">
              <a:buNone/>
              <a:defRPr lang="zh-CN" altLang="en-US" sz="4000" dirty="0">
                <a:gradFill>
                  <a:gsLst>
                    <a:gs pos="0">
                      <a:schemeClr val="accent1">
                        <a:alpha val="20000"/>
                      </a:schemeClr>
                    </a:gs>
                    <a:gs pos="100000">
                      <a:schemeClr val="accent2">
                        <a:alpha val="20000"/>
                      </a:schemeClr>
                    </a:gs>
                  </a:gsLst>
                  <a:lin ang="5400000" scaled="0"/>
                </a:gradFill>
                <a:effectLst>
                  <a:outerShdw blurRad="63500" sx="102000" sy="102000" algn="ctr" rotWithShape="0">
                    <a:srgbClr val="0B184D">
                      <a:alpha val="40000"/>
                    </a:srgbClr>
                  </a:outerShdw>
                </a:effectLst>
                <a:latin typeface="优设标题黑" panose="00000500000000000000" charset="-122"/>
                <a:ea typeface="优设标题黑" panose="00000500000000000000" charset="-122"/>
              </a:defRPr>
            </a:lvl1pPr>
          </a:lstStyle>
          <a:p>
            <a:pPr marL="0" lvl="0" algn="dist" defTabSz="914400"/>
            <a:r>
              <a:rPr lang="en-US" altLang="zh-CN" dirty="0"/>
              <a:t>THANKS</a:t>
            </a:r>
            <a:endParaRPr lang="zh-CN" altLang="en-US" dirty="0"/>
          </a:p>
        </p:txBody>
      </p:sp>
      <p:sp>
        <p:nvSpPr>
          <p:cNvPr id="13" name="文本占位符 8">
            <a:extLst>
              <a:ext uri="{FF2B5EF4-FFF2-40B4-BE49-F238E27FC236}">
                <a16:creationId xmlns:a16="http://schemas.microsoft.com/office/drawing/2014/main" id="{4AE64AB4-FA49-734E-AC33-4C89AF8C25E0}"/>
              </a:ext>
            </a:extLst>
          </p:cNvPr>
          <p:cNvSpPr>
            <a:spLocks noGrp="1"/>
          </p:cNvSpPr>
          <p:nvPr>
            <p:ph type="body" sz="quarter" idx="16" hasCustomPrompt="1"/>
          </p:nvPr>
        </p:nvSpPr>
        <p:spPr>
          <a:xfrm>
            <a:off x="1039586" y="5584145"/>
            <a:ext cx="10112828" cy="169342"/>
          </a:xfrm>
          <a:prstGeom prst="rect">
            <a:avLst/>
          </a:prstGeom>
          <a:noFill/>
          <a:effectLst/>
        </p:spPr>
        <p:txBody>
          <a:bodyPr wrap="square" lIns="0" tIns="0" rIns="0" bIns="0" rtlCol="0" anchor="t">
            <a:noAutofit/>
          </a:bodyPr>
          <a:lstStyle>
            <a:lvl1pPr>
              <a:defRPr lang="zh-CN" altLang="en-US"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R" panose="00020600040101010101" pitchFamily="18" charset="-122"/>
                <a:ea typeface="OPPOSans R" panose="00020600040101010101" pitchFamily="18" charset="-122"/>
              </a:defRPr>
            </a:lvl1pPr>
          </a:lstStyle>
          <a:p>
            <a:pPr marL="0" lvl="0" indent="0" algn="dist" defTabSz="914400">
              <a:buNone/>
            </a:pPr>
            <a:r>
              <a:rPr lang="zh-CN" altLang="en-US" dirty="0"/>
              <a:t>在此输入中英文修饰</a:t>
            </a:r>
          </a:p>
        </p:txBody>
      </p:sp>
      <p:sp>
        <p:nvSpPr>
          <p:cNvPr id="14" name="文本占位符 8">
            <a:extLst>
              <a:ext uri="{FF2B5EF4-FFF2-40B4-BE49-F238E27FC236}">
                <a16:creationId xmlns:a16="http://schemas.microsoft.com/office/drawing/2014/main" id="{E1AB67E0-7DD7-FABE-8839-DE3659842BB8}"/>
              </a:ext>
            </a:extLst>
          </p:cNvPr>
          <p:cNvSpPr>
            <a:spLocks noGrp="1"/>
          </p:cNvSpPr>
          <p:nvPr>
            <p:ph type="body" sz="quarter" idx="10" hasCustomPrompt="1"/>
          </p:nvPr>
        </p:nvSpPr>
        <p:spPr>
          <a:xfrm>
            <a:off x="712788" y="701902"/>
            <a:ext cx="2727098" cy="177664"/>
          </a:xfrm>
          <a:prstGeom prst="rect">
            <a:avLst/>
          </a:prstGeom>
          <a:blipFill dpi="0" rotWithShape="0">
            <a:blip r:embed="rId2">
              <a:lum/>
            </a:blip>
            <a:srcRect/>
            <a:stretch>
              <a:fillRect l="-55531" t="-789610" r="-532395" b="-2824122"/>
            </a:stretch>
          </a:blipFill>
        </p:spPr>
        <p:txBody>
          <a:bodyPr wrap="square" lIns="0" tIns="0" rIns="0" bIns="0" rtlCol="0" anchor="t">
            <a:noAutofit/>
          </a:bodyPr>
          <a:lstStyle>
            <a:lvl1pPr>
              <a:defRPr lang="zh-CN" altLang="en-US" sz="1200" dirty="0">
                <a:solidFill>
                  <a:schemeClr val="accent2"/>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lvl="0" indent="0" defTabSz="914400">
              <a:buNone/>
            </a:pPr>
            <a:r>
              <a:rPr lang="zh-CN" altLang="en-US" dirty="0"/>
              <a:t>在此输入您的公司名</a:t>
            </a:r>
            <a:r>
              <a:rPr lang="en-US" altLang="zh-CN" dirty="0"/>
              <a:t>/Logo/Slogan</a:t>
            </a:r>
            <a:endParaRPr lang="zh-CN" altLang="en-US" dirty="0"/>
          </a:p>
        </p:txBody>
      </p:sp>
      <p:sp>
        <p:nvSpPr>
          <p:cNvPr id="15" name="文本占位符 8">
            <a:extLst>
              <a:ext uri="{FF2B5EF4-FFF2-40B4-BE49-F238E27FC236}">
                <a16:creationId xmlns:a16="http://schemas.microsoft.com/office/drawing/2014/main" id="{02AB00BB-5244-A256-9D71-EC3E4EB650C7}"/>
              </a:ext>
            </a:extLst>
          </p:cNvPr>
          <p:cNvSpPr>
            <a:spLocks noGrp="1"/>
          </p:cNvSpPr>
          <p:nvPr>
            <p:ph type="body" sz="quarter" idx="11" hasCustomPrompt="1"/>
          </p:nvPr>
        </p:nvSpPr>
        <p:spPr>
          <a:xfrm>
            <a:off x="8926282" y="6476773"/>
            <a:ext cx="2563589" cy="159319"/>
          </a:xfrm>
          <a:prstGeom prst="rect">
            <a:avLst/>
          </a:prstGeom>
          <a:blipFill dpi="0" rotWithShape="0">
            <a:blip r:embed="rId2">
              <a:lum/>
            </a:blip>
            <a:srcRect/>
            <a:stretch>
              <a:fillRect l="-55531" t="-789610" r="-532395" b="-2824122"/>
            </a:stretch>
          </a:blipFill>
        </p:spPr>
        <p:txBody>
          <a:bodyPr wrap="square" lIns="0" tIns="0" rIns="0" bIns="0" rtlCol="0" anchor="t">
            <a:noAutofit/>
          </a:bodyPr>
          <a:lstStyle>
            <a:lvl1pPr marL="0" indent="0">
              <a:buNone/>
              <a:defRPr lang="zh-CN" altLang="en-US" sz="1200" dirty="0">
                <a:solidFill>
                  <a:schemeClr val="accent2"/>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lvl="0" defTabSz="914400"/>
            <a:r>
              <a:rPr lang="zh-CN" altLang="en-US" dirty="0"/>
              <a:t>在此输入您的公司名</a:t>
            </a:r>
            <a:r>
              <a:rPr lang="en-US" altLang="zh-CN" dirty="0"/>
              <a:t>/Logo/Slogan</a:t>
            </a:r>
            <a:endParaRPr lang="zh-CN" altLang="en-US" dirty="0"/>
          </a:p>
        </p:txBody>
      </p:sp>
    </p:spTree>
    <p:extLst>
      <p:ext uri="{BB962C8B-B14F-4D97-AF65-F5344CB8AC3E}">
        <p14:creationId xmlns:p14="http://schemas.microsoft.com/office/powerpoint/2010/main" val="25985246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9190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hidden="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OPPOSans B" panose="00020600040101010101" pitchFamily="18" charset="-122"/>
                  <a:ea typeface="OPPOSans B" panose="00020600040101010101" pitchFamily="18"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OPPOSans R" panose="00020600040101010101" pitchFamily="18" charset="-122"/>
                  <a:ea typeface="OPPOSans R" panose="00020600040101010101" pitchFamily="18"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963945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id="{3FA43A29-C02F-8993-8E55-0A862631D325}"/>
              </a:ext>
            </a:extLst>
          </p:cNvPr>
          <p:cNvCxnSpPr/>
          <p:nvPr userDrawn="1"/>
        </p:nvCxnSpPr>
        <p:spPr>
          <a:xfrm>
            <a:off x="516000" y="776923"/>
            <a:ext cx="11160000" cy="0"/>
          </a:xfrm>
          <a:prstGeom prst="line">
            <a:avLst/>
          </a:prstGeom>
          <a:ln w="3175" cap="rnd">
            <a:solidFill>
              <a:schemeClr val="accent2"/>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F224BEAB-E1A3-5D72-8C9F-C761119032C1}"/>
              </a:ext>
            </a:extLst>
          </p:cNvPr>
          <p:cNvCxnSpPr/>
          <p:nvPr userDrawn="1"/>
        </p:nvCxnSpPr>
        <p:spPr>
          <a:xfrm>
            <a:off x="516000" y="6543041"/>
            <a:ext cx="11160000" cy="0"/>
          </a:xfrm>
          <a:prstGeom prst="line">
            <a:avLst/>
          </a:prstGeom>
          <a:ln w="3175" cap="rnd">
            <a:solidFill>
              <a:schemeClr val="accent2"/>
            </a:solidFill>
            <a:round/>
            <a:headEnd type="oval"/>
            <a:tailEnd type="ova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56" r:id="rId1"/>
    <p:sldLayoutId id="2147483652" r:id="rId2"/>
    <p:sldLayoutId id="2147483658" r:id="rId3"/>
    <p:sldLayoutId id="2147483657" r:id="rId4"/>
    <p:sldLayoutId id="2147483649" r:id="rId5"/>
    <p:sldLayoutId id="2147483651" r:id="rId6"/>
    <p:sldLayoutId id="2147483659" r:id="rId7"/>
  </p:sldLayoutIdLst>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6055" indent="-186055" algn="l" defTabSz="742950" rtl="0" eaLnBrk="1" latinLnBrk="0" hangingPunct="1">
        <a:lnSpc>
          <a:spcPct val="90000"/>
        </a:lnSpc>
        <a:spcBef>
          <a:spcPts val="815"/>
        </a:spcBef>
        <a:buFont typeface="Arial" panose="020B0604020202020204" pitchFamily="34" charset="0"/>
        <a:buChar char="•"/>
        <a:defRPr sz="2275" kern="1200">
          <a:solidFill>
            <a:schemeClr val="tx1"/>
          </a:solidFill>
          <a:latin typeface="+mn-lt"/>
          <a:ea typeface="+mn-ea"/>
          <a:cs typeface="+mn-cs"/>
        </a:defRPr>
      </a:lvl1pPr>
      <a:lvl2pPr marL="557530" indent="-186055" algn="l" defTabSz="742950" rtl="0" eaLnBrk="1" latinLnBrk="0" hangingPunct="1">
        <a:lnSpc>
          <a:spcPct val="90000"/>
        </a:lnSpc>
        <a:spcBef>
          <a:spcPts val="405"/>
        </a:spcBef>
        <a:buFont typeface="Arial" panose="020B0604020202020204" pitchFamily="34" charset="0"/>
        <a:buChar char="•"/>
        <a:defRPr sz="1950" kern="1200">
          <a:solidFill>
            <a:schemeClr val="tx1"/>
          </a:solidFill>
          <a:latin typeface="+mn-lt"/>
          <a:ea typeface="+mn-ea"/>
          <a:cs typeface="+mn-cs"/>
        </a:defRPr>
      </a:lvl2pPr>
      <a:lvl3pPr marL="929005" indent="-186055" algn="l" defTabSz="742950" rtl="0" eaLnBrk="1" latinLnBrk="0" hangingPunct="1">
        <a:lnSpc>
          <a:spcPct val="90000"/>
        </a:lnSpc>
        <a:spcBef>
          <a:spcPts val="405"/>
        </a:spcBef>
        <a:buFont typeface="Arial" panose="020B0604020202020204" pitchFamily="34" charset="0"/>
        <a:buChar char="•"/>
        <a:defRPr sz="1625" kern="1200">
          <a:solidFill>
            <a:schemeClr val="tx1"/>
          </a:solidFill>
          <a:latin typeface="+mn-lt"/>
          <a:ea typeface="+mn-ea"/>
          <a:cs typeface="+mn-cs"/>
        </a:defRPr>
      </a:lvl3pPr>
      <a:lvl4pPr marL="1300480" indent="-186055" algn="l" defTabSz="742950" rtl="0" eaLnBrk="1" latinLnBrk="0" hangingPunct="1">
        <a:lnSpc>
          <a:spcPct val="90000"/>
        </a:lnSpc>
        <a:spcBef>
          <a:spcPts val="405"/>
        </a:spcBef>
        <a:buFont typeface="Arial" panose="020B0604020202020204" pitchFamily="34" charset="0"/>
        <a:buChar char="•"/>
        <a:defRPr sz="1465" kern="1200">
          <a:solidFill>
            <a:schemeClr val="tx1"/>
          </a:solidFill>
          <a:latin typeface="+mn-lt"/>
          <a:ea typeface="+mn-ea"/>
          <a:cs typeface="+mn-cs"/>
        </a:defRPr>
      </a:lvl4pPr>
      <a:lvl5pPr marL="1671955" indent="-186055" algn="l" defTabSz="742950" rtl="0" eaLnBrk="1" latinLnBrk="0" hangingPunct="1">
        <a:lnSpc>
          <a:spcPct val="90000"/>
        </a:lnSpc>
        <a:spcBef>
          <a:spcPts val="405"/>
        </a:spcBef>
        <a:buFont typeface="Arial" panose="020B0604020202020204" pitchFamily="34" charset="0"/>
        <a:buChar char="•"/>
        <a:defRPr sz="1465" kern="1200">
          <a:solidFill>
            <a:schemeClr val="tx1"/>
          </a:solidFill>
          <a:latin typeface="+mn-lt"/>
          <a:ea typeface="+mn-ea"/>
          <a:cs typeface="+mn-cs"/>
        </a:defRPr>
      </a:lvl5pPr>
      <a:lvl6pPr marL="2043430" indent="-186055" algn="l" defTabSz="742950" rtl="0" eaLnBrk="1" latinLnBrk="0" hangingPunct="1">
        <a:lnSpc>
          <a:spcPct val="90000"/>
        </a:lnSpc>
        <a:spcBef>
          <a:spcPts val="405"/>
        </a:spcBef>
        <a:buFont typeface="Arial" panose="020B0604020202020204" pitchFamily="34" charset="0"/>
        <a:buChar char="•"/>
        <a:defRPr sz="1465" kern="1200">
          <a:solidFill>
            <a:schemeClr val="tx1"/>
          </a:solidFill>
          <a:latin typeface="+mn-lt"/>
          <a:ea typeface="+mn-ea"/>
          <a:cs typeface="+mn-cs"/>
        </a:defRPr>
      </a:lvl6pPr>
      <a:lvl7pPr marL="2414905" indent="-186055" algn="l" defTabSz="742950" rtl="0" eaLnBrk="1" latinLnBrk="0" hangingPunct="1">
        <a:lnSpc>
          <a:spcPct val="90000"/>
        </a:lnSpc>
        <a:spcBef>
          <a:spcPts val="405"/>
        </a:spcBef>
        <a:buFont typeface="Arial" panose="020B0604020202020204" pitchFamily="34" charset="0"/>
        <a:buChar char="•"/>
        <a:defRPr sz="1465" kern="1200">
          <a:solidFill>
            <a:schemeClr val="tx1"/>
          </a:solidFill>
          <a:latin typeface="+mn-lt"/>
          <a:ea typeface="+mn-ea"/>
          <a:cs typeface="+mn-cs"/>
        </a:defRPr>
      </a:lvl7pPr>
      <a:lvl8pPr marL="2786380" indent="-186055" algn="l" defTabSz="742950" rtl="0" eaLnBrk="1" latinLnBrk="0" hangingPunct="1">
        <a:lnSpc>
          <a:spcPct val="90000"/>
        </a:lnSpc>
        <a:spcBef>
          <a:spcPts val="405"/>
        </a:spcBef>
        <a:buFont typeface="Arial" panose="020B0604020202020204" pitchFamily="34" charset="0"/>
        <a:buChar char="•"/>
        <a:defRPr sz="1465" kern="1200">
          <a:solidFill>
            <a:schemeClr val="tx1"/>
          </a:solidFill>
          <a:latin typeface="+mn-lt"/>
          <a:ea typeface="+mn-ea"/>
          <a:cs typeface="+mn-cs"/>
        </a:defRPr>
      </a:lvl8pPr>
      <a:lvl9pPr marL="3157855" indent="-186055" algn="l" defTabSz="742950" rtl="0" eaLnBrk="1" latinLnBrk="0" hangingPunct="1">
        <a:lnSpc>
          <a:spcPct val="90000"/>
        </a:lnSpc>
        <a:spcBef>
          <a:spcPts val="405"/>
        </a:spcBef>
        <a:buFont typeface="Arial" panose="020B0604020202020204" pitchFamily="34" charset="0"/>
        <a:buChar char="•"/>
        <a:defRPr sz="1465" kern="1200">
          <a:solidFill>
            <a:schemeClr val="tx1"/>
          </a:solidFill>
          <a:latin typeface="+mn-lt"/>
          <a:ea typeface="+mn-ea"/>
          <a:cs typeface="+mn-cs"/>
        </a:defRPr>
      </a:lvl9pPr>
    </p:bodyStyle>
    <p:otherStyle>
      <a:defPPr>
        <a:defRPr lang="zh-CN"/>
      </a:defPPr>
      <a:lvl1pPr marL="0" algn="l" defTabSz="742950" rtl="0" eaLnBrk="1" latinLnBrk="0" hangingPunct="1">
        <a:defRPr sz="1465" kern="1200">
          <a:solidFill>
            <a:schemeClr val="tx1"/>
          </a:solidFill>
          <a:latin typeface="+mn-lt"/>
          <a:ea typeface="+mn-ea"/>
          <a:cs typeface="+mn-cs"/>
        </a:defRPr>
      </a:lvl1pPr>
      <a:lvl2pPr marL="371475" algn="l" defTabSz="742950" rtl="0" eaLnBrk="1" latinLnBrk="0" hangingPunct="1">
        <a:defRPr sz="1465" kern="1200">
          <a:solidFill>
            <a:schemeClr val="tx1"/>
          </a:solidFill>
          <a:latin typeface="+mn-lt"/>
          <a:ea typeface="+mn-ea"/>
          <a:cs typeface="+mn-cs"/>
        </a:defRPr>
      </a:lvl2pPr>
      <a:lvl3pPr marL="742950" algn="l" defTabSz="742950" rtl="0" eaLnBrk="1" latinLnBrk="0" hangingPunct="1">
        <a:defRPr sz="1465" kern="1200">
          <a:solidFill>
            <a:schemeClr val="tx1"/>
          </a:solidFill>
          <a:latin typeface="+mn-lt"/>
          <a:ea typeface="+mn-ea"/>
          <a:cs typeface="+mn-cs"/>
        </a:defRPr>
      </a:lvl3pPr>
      <a:lvl4pPr marL="1114425" algn="l" defTabSz="742950" rtl="0" eaLnBrk="1" latinLnBrk="0" hangingPunct="1">
        <a:defRPr sz="1465" kern="1200">
          <a:solidFill>
            <a:schemeClr val="tx1"/>
          </a:solidFill>
          <a:latin typeface="+mn-lt"/>
          <a:ea typeface="+mn-ea"/>
          <a:cs typeface="+mn-cs"/>
        </a:defRPr>
      </a:lvl4pPr>
      <a:lvl5pPr marL="1485900" algn="l" defTabSz="742950" rtl="0" eaLnBrk="1" latinLnBrk="0" hangingPunct="1">
        <a:defRPr sz="1465" kern="1200">
          <a:solidFill>
            <a:schemeClr val="tx1"/>
          </a:solidFill>
          <a:latin typeface="+mn-lt"/>
          <a:ea typeface="+mn-ea"/>
          <a:cs typeface="+mn-cs"/>
        </a:defRPr>
      </a:lvl5pPr>
      <a:lvl6pPr marL="1857375" algn="l" defTabSz="742950" rtl="0" eaLnBrk="1" latinLnBrk="0" hangingPunct="1">
        <a:defRPr sz="1465" kern="1200">
          <a:solidFill>
            <a:schemeClr val="tx1"/>
          </a:solidFill>
          <a:latin typeface="+mn-lt"/>
          <a:ea typeface="+mn-ea"/>
          <a:cs typeface="+mn-cs"/>
        </a:defRPr>
      </a:lvl6pPr>
      <a:lvl7pPr marL="2228850" algn="l" defTabSz="742950" rtl="0" eaLnBrk="1" latinLnBrk="0" hangingPunct="1">
        <a:defRPr sz="1465" kern="1200">
          <a:solidFill>
            <a:schemeClr val="tx1"/>
          </a:solidFill>
          <a:latin typeface="+mn-lt"/>
          <a:ea typeface="+mn-ea"/>
          <a:cs typeface="+mn-cs"/>
        </a:defRPr>
      </a:lvl7pPr>
      <a:lvl8pPr marL="2600325" algn="l" defTabSz="742950" rtl="0" eaLnBrk="1" latinLnBrk="0" hangingPunct="1">
        <a:defRPr sz="1465" kern="1200">
          <a:solidFill>
            <a:schemeClr val="tx1"/>
          </a:solidFill>
          <a:latin typeface="+mn-lt"/>
          <a:ea typeface="+mn-ea"/>
          <a:cs typeface="+mn-cs"/>
        </a:defRPr>
      </a:lvl8pPr>
      <a:lvl9pPr marL="2971800" algn="l" defTabSz="742950" rtl="0" eaLnBrk="1" latinLnBrk="0" hangingPunct="1">
        <a:defRPr sz="146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2023/9/26</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3091640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chart" Target="../charts/char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png"/><Relationship Id="rId5" Type="http://schemas.openxmlformats.org/officeDocument/2006/relationships/slideLayout" Target="../slideLayouts/slideLayout5.xml"/><Relationship Id="rId4" Type="http://schemas.openxmlformats.org/officeDocument/2006/relationships/tags" Target="../tags/tag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4.xml"/><Relationship Id="rId6" Type="http://schemas.openxmlformats.org/officeDocument/2006/relationships/image" Target="../media/image14.sv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svg"/><Relationship Id="rId3" Type="http://schemas.openxmlformats.org/officeDocument/2006/relationships/image" Target="../media/image20.svg"/><Relationship Id="rId7" Type="http://schemas.openxmlformats.org/officeDocument/2006/relationships/image" Target="../media/image24.svg"/><Relationship Id="rId12"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Layout" Target="../slideLayouts/slideLayout4.xml"/><Relationship Id="rId6" Type="http://schemas.openxmlformats.org/officeDocument/2006/relationships/image" Target="../media/image23.png"/><Relationship Id="rId11" Type="http://schemas.openxmlformats.org/officeDocument/2006/relationships/image" Target="../media/image28.svg"/><Relationship Id="rId5" Type="http://schemas.openxmlformats.org/officeDocument/2006/relationships/image" Target="../media/image22.sv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svg"/><Relationship Id="rId14"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hyperlink" Target="http://www.51pptmoban.com/zt/jiuyeshizhan/" TargetMode="External"/><Relationship Id="rId5" Type="http://schemas.openxmlformats.org/officeDocument/2006/relationships/image" Target="../media/image33.sv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9E011A0-5DCC-C85E-256D-1BE092D867D6}"/>
              </a:ext>
            </a:extLst>
          </p:cNvPr>
          <p:cNvSpPr>
            <a:spLocks noGrp="1"/>
          </p:cNvSpPr>
          <p:nvPr>
            <p:ph type="body" sz="quarter" idx="10"/>
          </p:nvPr>
        </p:nvSpPr>
        <p:spPr>
          <a:xfrm>
            <a:off x="712787" y="701902"/>
            <a:ext cx="2656661" cy="169342"/>
          </a:xfrm>
        </p:spPr>
        <p:txBody>
          <a:bodyPr/>
          <a:lstStyle/>
          <a:p>
            <a:pPr marL="0" indent="0">
              <a:buNone/>
            </a:pPr>
            <a:endParaRPr lang="zh-CN" altLang="en-US" dirty="0">
              <a:latin typeface="+mn-lt"/>
              <a:ea typeface="+mn-ea"/>
              <a:cs typeface="+mn-ea"/>
              <a:sym typeface="+mn-lt"/>
            </a:endParaRPr>
          </a:p>
        </p:txBody>
      </p:sp>
      <p:sp>
        <p:nvSpPr>
          <p:cNvPr id="5" name="文本占位符 4">
            <a:extLst>
              <a:ext uri="{FF2B5EF4-FFF2-40B4-BE49-F238E27FC236}">
                <a16:creationId xmlns:a16="http://schemas.microsoft.com/office/drawing/2014/main" id="{37E5EC81-757B-B689-A1C9-AF1E8B86326B}"/>
              </a:ext>
            </a:extLst>
          </p:cNvPr>
          <p:cNvSpPr>
            <a:spLocks noGrp="1"/>
          </p:cNvSpPr>
          <p:nvPr>
            <p:ph type="body" sz="quarter" idx="11"/>
          </p:nvPr>
        </p:nvSpPr>
        <p:spPr/>
        <p:txBody>
          <a:bodyPr/>
          <a:lstStyle/>
          <a:p>
            <a:endParaRPr lang="zh-CN" altLang="en-US">
              <a:latin typeface="+mn-lt"/>
              <a:ea typeface="+mn-ea"/>
              <a:cs typeface="+mn-ea"/>
              <a:sym typeface="+mn-lt"/>
            </a:endParaRPr>
          </a:p>
        </p:txBody>
      </p:sp>
      <p:sp>
        <p:nvSpPr>
          <p:cNvPr id="24" name="文本框 23">
            <a:extLst>
              <a:ext uri="{FF2B5EF4-FFF2-40B4-BE49-F238E27FC236}">
                <a16:creationId xmlns:a16="http://schemas.microsoft.com/office/drawing/2014/main" id="{70CED030-3198-EA33-F54B-F14512E6057A}"/>
              </a:ext>
            </a:extLst>
          </p:cNvPr>
          <p:cNvSpPr txBox="1"/>
          <p:nvPr/>
        </p:nvSpPr>
        <p:spPr>
          <a:xfrm>
            <a:off x="3056708" y="4188549"/>
            <a:ext cx="5852887" cy="217161"/>
          </a:xfrm>
          <a:prstGeom prst="rect">
            <a:avLst/>
          </a:prstGeom>
          <a:noFill/>
          <a:effectLst/>
        </p:spPr>
        <p:txBody>
          <a:bodyPr wrap="square" lIns="0" tIns="0" rIns="0" bIns="0" rtlCol="0" anchor="t">
            <a:noAutofit/>
          </a:bodyPr>
          <a:lstStyle>
            <a:lvl1pPr marL="186055" indent="-186055" algn="dist" defTabSz="742950">
              <a:lnSpc>
                <a:spcPct val="90000"/>
              </a:lnSpc>
              <a:spcBef>
                <a:spcPts val="815"/>
              </a:spcBef>
              <a:buFont typeface="Arial" panose="020B0604020202020204" pitchFamily="34" charset="0"/>
              <a:buChar char="•"/>
              <a:defRPr lang="zh-CN" altLang="en-US"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L" panose="00020600040101010101" charset="-122"/>
                <a:ea typeface="OPPOSans L" panose="00020600040101010101" charset="-122"/>
              </a:defRPr>
            </a:lvl1pPr>
            <a:lvl2pPr marL="557530" indent="-186055" defTabSz="742950">
              <a:lnSpc>
                <a:spcPct val="90000"/>
              </a:lnSpc>
              <a:spcBef>
                <a:spcPts val="405"/>
              </a:spcBef>
              <a:buFont typeface="Arial" panose="020B0604020202020204" pitchFamily="34" charset="0"/>
              <a:buChar char="•"/>
              <a:defRPr sz="1950"/>
            </a:lvl2pPr>
            <a:lvl3pPr marL="929005" indent="-186055" defTabSz="742950">
              <a:lnSpc>
                <a:spcPct val="90000"/>
              </a:lnSpc>
              <a:spcBef>
                <a:spcPts val="405"/>
              </a:spcBef>
              <a:buFont typeface="Arial" panose="020B0604020202020204" pitchFamily="34" charset="0"/>
              <a:buChar char="•"/>
              <a:defRPr sz="1625"/>
            </a:lvl3pPr>
            <a:lvl4pPr marL="1300480" indent="-186055" defTabSz="742950">
              <a:lnSpc>
                <a:spcPct val="90000"/>
              </a:lnSpc>
              <a:spcBef>
                <a:spcPts val="405"/>
              </a:spcBef>
              <a:buFont typeface="Arial" panose="020B0604020202020204" pitchFamily="34" charset="0"/>
              <a:buChar char="•"/>
              <a:defRPr sz="1465"/>
            </a:lvl4pPr>
            <a:lvl5pPr marL="1671955" indent="-186055" defTabSz="742950">
              <a:lnSpc>
                <a:spcPct val="90000"/>
              </a:lnSpc>
              <a:spcBef>
                <a:spcPts val="405"/>
              </a:spcBef>
              <a:buFont typeface="Arial" panose="020B0604020202020204" pitchFamily="34" charset="0"/>
              <a:buChar char="•"/>
              <a:defRPr sz="1465"/>
            </a:lvl5pPr>
            <a:lvl6pPr marL="2043430" indent="-186055" defTabSz="742950">
              <a:lnSpc>
                <a:spcPct val="90000"/>
              </a:lnSpc>
              <a:spcBef>
                <a:spcPts val="405"/>
              </a:spcBef>
              <a:buFont typeface="Arial" panose="020B0604020202020204" pitchFamily="34" charset="0"/>
              <a:buChar char="•"/>
              <a:defRPr sz="1465"/>
            </a:lvl6pPr>
            <a:lvl7pPr marL="2414905" indent="-186055" defTabSz="742950">
              <a:lnSpc>
                <a:spcPct val="90000"/>
              </a:lnSpc>
              <a:spcBef>
                <a:spcPts val="405"/>
              </a:spcBef>
              <a:buFont typeface="Arial" panose="020B0604020202020204" pitchFamily="34" charset="0"/>
              <a:buChar char="•"/>
              <a:defRPr sz="1465"/>
            </a:lvl7pPr>
            <a:lvl8pPr marL="2786380" indent="-186055" defTabSz="742950">
              <a:lnSpc>
                <a:spcPct val="90000"/>
              </a:lnSpc>
              <a:spcBef>
                <a:spcPts val="405"/>
              </a:spcBef>
              <a:buFont typeface="Arial" panose="020B0604020202020204" pitchFamily="34" charset="0"/>
              <a:buChar char="•"/>
              <a:defRPr sz="1465"/>
            </a:lvl8pPr>
            <a:lvl9pPr marL="3157855" indent="-186055" defTabSz="742950">
              <a:lnSpc>
                <a:spcPct val="90000"/>
              </a:lnSpc>
              <a:spcBef>
                <a:spcPts val="405"/>
              </a:spcBef>
              <a:buFont typeface="Arial" panose="020B0604020202020204" pitchFamily="34" charset="0"/>
              <a:buChar char="•"/>
              <a:defRPr sz="1465"/>
            </a:lvl9pPr>
          </a:lstStyle>
          <a:p>
            <a:pPr marL="0" indent="0">
              <a:buNone/>
            </a:pPr>
            <a:r>
              <a:rPr dirty="0">
                <a:latin typeface="+mn-lt"/>
                <a:ea typeface="+mn-ea"/>
                <a:cs typeface="+mn-ea"/>
                <a:sym typeface="+mn-lt"/>
              </a:rPr>
              <a:t>20</a:t>
            </a:r>
            <a:r>
              <a:rPr lang="en-US" dirty="0">
                <a:latin typeface="+mn-lt"/>
                <a:ea typeface="+mn-ea"/>
                <a:cs typeface="+mn-ea"/>
                <a:sym typeface="+mn-lt"/>
              </a:rPr>
              <a:t>XX</a:t>
            </a:r>
            <a:r>
              <a:rPr dirty="0">
                <a:latin typeface="+mn-lt"/>
                <a:ea typeface="+mn-ea"/>
                <a:cs typeface="+mn-ea"/>
                <a:sym typeface="+mn-lt"/>
              </a:rPr>
              <a:t> home appliance market potential analysis</a:t>
            </a:r>
          </a:p>
        </p:txBody>
      </p:sp>
      <p:sp>
        <p:nvSpPr>
          <p:cNvPr id="25" name="文本框 24">
            <a:extLst>
              <a:ext uri="{FF2B5EF4-FFF2-40B4-BE49-F238E27FC236}">
                <a16:creationId xmlns:a16="http://schemas.microsoft.com/office/drawing/2014/main" id="{ED6BEEEE-0D32-3C45-A369-B51AB6172BCC}"/>
              </a:ext>
            </a:extLst>
          </p:cNvPr>
          <p:cNvSpPr txBox="1"/>
          <p:nvPr/>
        </p:nvSpPr>
        <p:spPr>
          <a:xfrm>
            <a:off x="4093029" y="2169795"/>
            <a:ext cx="4972593" cy="369570"/>
          </a:xfrm>
          <a:prstGeom prst="rect">
            <a:avLst/>
          </a:prstGeom>
          <a:noFill/>
          <a:effectLst/>
        </p:spPr>
        <p:txBody>
          <a:bodyPr wrap="square" lIns="0" tIns="0" rIns="0" bIns="0" rtlCol="0" anchor="t">
            <a:noAutofit/>
          </a:bodyPr>
          <a:lstStyle>
            <a:lvl1pPr indent="0" algn="dist" defTabSz="742950">
              <a:lnSpc>
                <a:spcPct val="90000"/>
              </a:lnSpc>
              <a:spcBef>
                <a:spcPts val="815"/>
              </a:spcBef>
              <a:buFont typeface="Arial" panose="020B0604020202020204" pitchFamily="34" charset="0"/>
              <a:buNone/>
              <a:defRPr lang="zh-CN" altLang="en-US" sz="24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优设标题黑" panose="00000500000000000000" charset="-122"/>
                <a:ea typeface="优设标题黑" panose="00000500000000000000" charset="-122"/>
              </a:defRPr>
            </a:lvl1pPr>
            <a:lvl2pPr marL="557530" indent="-186055" defTabSz="742950">
              <a:lnSpc>
                <a:spcPct val="90000"/>
              </a:lnSpc>
              <a:spcBef>
                <a:spcPts val="405"/>
              </a:spcBef>
              <a:buFont typeface="Arial" panose="020B0604020202020204" pitchFamily="34" charset="0"/>
              <a:buChar char="•"/>
              <a:defRPr sz="1950"/>
            </a:lvl2pPr>
            <a:lvl3pPr marL="929005" indent="-186055" defTabSz="742950">
              <a:lnSpc>
                <a:spcPct val="90000"/>
              </a:lnSpc>
              <a:spcBef>
                <a:spcPts val="405"/>
              </a:spcBef>
              <a:buFont typeface="Arial" panose="020B0604020202020204" pitchFamily="34" charset="0"/>
              <a:buChar char="•"/>
              <a:defRPr sz="1625"/>
            </a:lvl3pPr>
            <a:lvl4pPr marL="1300480" indent="-186055" defTabSz="742950">
              <a:lnSpc>
                <a:spcPct val="90000"/>
              </a:lnSpc>
              <a:spcBef>
                <a:spcPts val="405"/>
              </a:spcBef>
              <a:buFont typeface="Arial" panose="020B0604020202020204" pitchFamily="34" charset="0"/>
              <a:buChar char="•"/>
              <a:defRPr sz="1465"/>
            </a:lvl4pPr>
            <a:lvl5pPr marL="1671955" indent="-186055" defTabSz="742950">
              <a:lnSpc>
                <a:spcPct val="90000"/>
              </a:lnSpc>
              <a:spcBef>
                <a:spcPts val="405"/>
              </a:spcBef>
              <a:buFont typeface="Arial" panose="020B0604020202020204" pitchFamily="34" charset="0"/>
              <a:buChar char="•"/>
              <a:defRPr sz="1465"/>
            </a:lvl5pPr>
            <a:lvl6pPr marL="2043430" indent="-186055" defTabSz="742950">
              <a:lnSpc>
                <a:spcPct val="90000"/>
              </a:lnSpc>
              <a:spcBef>
                <a:spcPts val="405"/>
              </a:spcBef>
              <a:buFont typeface="Arial" panose="020B0604020202020204" pitchFamily="34" charset="0"/>
              <a:buChar char="•"/>
              <a:defRPr sz="1465"/>
            </a:lvl6pPr>
            <a:lvl7pPr marL="2414905" indent="-186055" defTabSz="742950">
              <a:lnSpc>
                <a:spcPct val="90000"/>
              </a:lnSpc>
              <a:spcBef>
                <a:spcPts val="405"/>
              </a:spcBef>
              <a:buFont typeface="Arial" panose="020B0604020202020204" pitchFamily="34" charset="0"/>
              <a:buChar char="•"/>
              <a:defRPr sz="1465"/>
            </a:lvl7pPr>
            <a:lvl8pPr marL="2786380" indent="-186055" defTabSz="742950">
              <a:lnSpc>
                <a:spcPct val="90000"/>
              </a:lnSpc>
              <a:spcBef>
                <a:spcPts val="405"/>
              </a:spcBef>
              <a:buFont typeface="Arial" panose="020B0604020202020204" pitchFamily="34" charset="0"/>
              <a:buChar char="•"/>
              <a:defRPr sz="1465"/>
            </a:lvl8pPr>
            <a:lvl9pPr marL="3157855" indent="-186055" defTabSz="742950">
              <a:lnSpc>
                <a:spcPct val="90000"/>
              </a:lnSpc>
              <a:spcBef>
                <a:spcPts val="405"/>
              </a:spcBef>
              <a:buFont typeface="Arial" panose="020B0604020202020204" pitchFamily="34" charset="0"/>
              <a:buChar char="•"/>
              <a:defRPr sz="1465"/>
            </a:lvl9pPr>
          </a:lstStyle>
          <a:p>
            <a:r>
              <a:rPr lang="en-US" altLang="zh-CN" dirty="0">
                <a:latin typeface="+mn-lt"/>
                <a:ea typeface="+mn-ea"/>
                <a:cs typeface="+mn-ea"/>
                <a:sym typeface="+mn-lt"/>
              </a:rPr>
              <a:t> </a:t>
            </a:r>
            <a:r>
              <a:rPr>
                <a:latin typeface="+mn-lt"/>
                <a:ea typeface="+mn-ea"/>
                <a:cs typeface="+mn-ea"/>
                <a:sym typeface="+mn-lt"/>
              </a:rPr>
              <a:t>20</a:t>
            </a:r>
            <a:r>
              <a:rPr lang="en-US" altLang="zh-CN">
                <a:latin typeface="+mn-lt"/>
                <a:ea typeface="+mn-ea"/>
                <a:cs typeface="+mn-ea"/>
                <a:sym typeface="+mn-lt"/>
              </a:rPr>
              <a:t>XX</a:t>
            </a:r>
            <a:r>
              <a:rPr lang="zh-CN" altLang="en-US">
                <a:latin typeface="+mn-lt"/>
                <a:ea typeface="+mn-ea"/>
                <a:cs typeface="+mn-ea"/>
                <a:sym typeface="+mn-lt"/>
              </a:rPr>
              <a:t>消费电子市场</a:t>
            </a:r>
            <a:endParaRPr lang="zh-CN" altLang="en-US" dirty="0">
              <a:latin typeface="+mn-lt"/>
              <a:ea typeface="+mn-ea"/>
              <a:cs typeface="+mn-ea"/>
              <a:sym typeface="+mn-lt"/>
            </a:endParaRPr>
          </a:p>
        </p:txBody>
      </p:sp>
      <p:sp useBgFill="1">
        <p:nvSpPr>
          <p:cNvPr id="26" name="文本框 25">
            <a:extLst>
              <a:ext uri="{FF2B5EF4-FFF2-40B4-BE49-F238E27FC236}">
                <a16:creationId xmlns:a16="http://schemas.microsoft.com/office/drawing/2014/main" id="{C6CC196E-1229-9D0B-639F-9F373A6246A5}"/>
              </a:ext>
            </a:extLst>
          </p:cNvPr>
          <p:cNvSpPr txBox="1"/>
          <p:nvPr/>
        </p:nvSpPr>
        <p:spPr>
          <a:xfrm>
            <a:off x="1191080" y="5580405"/>
            <a:ext cx="9537065" cy="184150"/>
          </a:xfrm>
          <a:prstGeom prst="rect">
            <a:avLst/>
          </a:prstGeom>
          <a:noFill/>
          <a:effectLst/>
        </p:spPr>
        <p:txBody>
          <a:bodyPr wrap="square" lIns="0" tIns="0" rIns="0" bIns="0" rtlCol="0" anchor="t">
            <a:noAutofit/>
          </a:bodyPr>
          <a:lstStyle>
            <a:lvl1pPr indent="0" algn="dist" defTabSz="742950">
              <a:lnSpc>
                <a:spcPct val="90000"/>
              </a:lnSpc>
              <a:spcBef>
                <a:spcPts val="815"/>
              </a:spcBef>
              <a:buFont typeface="Arial" panose="020B0604020202020204" pitchFamily="34" charset="0"/>
              <a:buNone/>
              <a:defRPr lang="zh-CN" altLang="en-US"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L" panose="00020600040101010101" charset="-122"/>
                <a:ea typeface="OPPOSans L" panose="00020600040101010101" charset="-122"/>
              </a:defRPr>
            </a:lvl1pPr>
            <a:lvl2pPr marL="557530" indent="-186055" defTabSz="742950">
              <a:lnSpc>
                <a:spcPct val="90000"/>
              </a:lnSpc>
              <a:spcBef>
                <a:spcPts val="405"/>
              </a:spcBef>
              <a:buFont typeface="Arial" panose="020B0604020202020204" pitchFamily="34" charset="0"/>
              <a:buChar char="•"/>
              <a:defRPr sz="1950"/>
            </a:lvl2pPr>
            <a:lvl3pPr marL="929005" indent="-186055" defTabSz="742950">
              <a:lnSpc>
                <a:spcPct val="90000"/>
              </a:lnSpc>
              <a:spcBef>
                <a:spcPts val="405"/>
              </a:spcBef>
              <a:buFont typeface="Arial" panose="020B0604020202020204" pitchFamily="34" charset="0"/>
              <a:buChar char="•"/>
              <a:defRPr sz="1625"/>
            </a:lvl3pPr>
            <a:lvl4pPr marL="1300480" indent="-186055" defTabSz="742950">
              <a:lnSpc>
                <a:spcPct val="90000"/>
              </a:lnSpc>
              <a:spcBef>
                <a:spcPts val="405"/>
              </a:spcBef>
              <a:buFont typeface="Arial" panose="020B0604020202020204" pitchFamily="34" charset="0"/>
              <a:buChar char="•"/>
              <a:defRPr sz="1465"/>
            </a:lvl4pPr>
            <a:lvl5pPr marL="1671955" indent="-186055" defTabSz="742950">
              <a:lnSpc>
                <a:spcPct val="90000"/>
              </a:lnSpc>
              <a:spcBef>
                <a:spcPts val="405"/>
              </a:spcBef>
              <a:buFont typeface="Arial" panose="020B0604020202020204" pitchFamily="34" charset="0"/>
              <a:buChar char="•"/>
              <a:defRPr sz="1465"/>
            </a:lvl5pPr>
            <a:lvl6pPr marL="2043430" indent="-186055" defTabSz="742950">
              <a:lnSpc>
                <a:spcPct val="90000"/>
              </a:lnSpc>
              <a:spcBef>
                <a:spcPts val="405"/>
              </a:spcBef>
              <a:buFont typeface="Arial" panose="020B0604020202020204" pitchFamily="34" charset="0"/>
              <a:buChar char="•"/>
              <a:defRPr sz="1465"/>
            </a:lvl6pPr>
            <a:lvl7pPr marL="2414905" indent="-186055" defTabSz="742950">
              <a:lnSpc>
                <a:spcPct val="90000"/>
              </a:lnSpc>
              <a:spcBef>
                <a:spcPts val="405"/>
              </a:spcBef>
              <a:buFont typeface="Arial" panose="020B0604020202020204" pitchFamily="34" charset="0"/>
              <a:buChar char="•"/>
              <a:defRPr sz="1465"/>
            </a:lvl7pPr>
            <a:lvl8pPr marL="2786380" indent="-186055" defTabSz="742950">
              <a:lnSpc>
                <a:spcPct val="90000"/>
              </a:lnSpc>
              <a:spcBef>
                <a:spcPts val="405"/>
              </a:spcBef>
              <a:buFont typeface="Arial" panose="020B0604020202020204" pitchFamily="34" charset="0"/>
              <a:buChar char="•"/>
              <a:defRPr sz="1465"/>
            </a:lvl8pPr>
            <a:lvl9pPr marL="3157855" indent="-186055" defTabSz="742950">
              <a:lnSpc>
                <a:spcPct val="90000"/>
              </a:lnSpc>
              <a:spcBef>
                <a:spcPts val="405"/>
              </a:spcBef>
              <a:buFont typeface="Arial" panose="020B0604020202020204" pitchFamily="34" charset="0"/>
              <a:buChar char="•"/>
              <a:defRPr sz="1465"/>
            </a:lvl9pPr>
          </a:lstStyle>
          <a:p>
            <a:r>
              <a:rPr lang="en-US" altLang="zh-CN" dirty="0">
                <a:latin typeface="+mn-lt"/>
                <a:ea typeface="+mn-ea"/>
                <a:cs typeface="+mn-ea"/>
                <a:sym typeface="+mn-lt"/>
              </a:rPr>
              <a:t>市场调研 | 基层调研 | 专题调研 | 调研报告</a:t>
            </a:r>
          </a:p>
        </p:txBody>
      </p:sp>
      <p:sp>
        <p:nvSpPr>
          <p:cNvPr id="27" name="文本框 26">
            <a:extLst>
              <a:ext uri="{FF2B5EF4-FFF2-40B4-BE49-F238E27FC236}">
                <a16:creationId xmlns:a16="http://schemas.microsoft.com/office/drawing/2014/main" id="{1CA2FF2B-C3DA-5047-A266-4D53BADE1DCE}"/>
              </a:ext>
            </a:extLst>
          </p:cNvPr>
          <p:cNvSpPr txBox="1"/>
          <p:nvPr/>
        </p:nvSpPr>
        <p:spPr>
          <a:xfrm>
            <a:off x="3874301" y="2623567"/>
            <a:ext cx="5035294" cy="1477328"/>
          </a:xfrm>
          <a:prstGeom prst="rect">
            <a:avLst/>
          </a:prstGeom>
          <a:noFill/>
          <a:effectLst/>
        </p:spPr>
        <p:txBody>
          <a:bodyPr wrap="square" lIns="0" tIns="0" rIns="0" bIns="0" rtlCol="0" anchor="t">
            <a:noAutofit/>
          </a:bodyPr>
          <a:lstStyle/>
          <a:p>
            <a:pPr algn="dist"/>
            <a:r>
              <a:rPr lang="zh-CN" altLang="en-US" sz="960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数据分析</a:t>
            </a:r>
            <a:endParaRPr lang="zh-CN" sz="96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endParaRPr>
          </a:p>
        </p:txBody>
      </p:sp>
    </p:spTree>
    <p:extLst>
      <p:ext uri="{BB962C8B-B14F-4D97-AF65-F5344CB8AC3E}">
        <p14:creationId xmlns:p14="http://schemas.microsoft.com/office/powerpoint/2010/main" val="3475569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占位符 18">
            <a:extLst>
              <a:ext uri="{FF2B5EF4-FFF2-40B4-BE49-F238E27FC236}">
                <a16:creationId xmlns:a16="http://schemas.microsoft.com/office/drawing/2014/main" id="{131062A9-D391-618F-13A4-418C28C9210B}"/>
              </a:ext>
            </a:extLst>
          </p:cNvPr>
          <p:cNvSpPr>
            <a:spLocks noGrp="1"/>
          </p:cNvSpPr>
          <p:nvPr>
            <p:ph type="body" sz="quarter" idx="11"/>
          </p:nvPr>
        </p:nvSpPr>
        <p:spPr/>
        <p:txBody>
          <a:bodyPr>
            <a:noAutofit/>
          </a:bodyPr>
          <a:lstStyle/>
          <a:p>
            <a:endParaRPr lang="zh-CN" altLang="en-US">
              <a:latin typeface="+mn-ea"/>
              <a:ea typeface="+mn-ea"/>
              <a:cs typeface="+mn-ea"/>
              <a:sym typeface="+mn-lt"/>
            </a:endParaRPr>
          </a:p>
        </p:txBody>
      </p:sp>
      <p:sp useBgFill="1">
        <p:nvSpPr>
          <p:cNvPr id="18" name="文本框 17">
            <a:extLst>
              <a:ext uri="{FF2B5EF4-FFF2-40B4-BE49-F238E27FC236}">
                <a16:creationId xmlns:a16="http://schemas.microsoft.com/office/drawing/2014/main" id="{8463EFEE-7FAA-E579-B53C-50ABFAF0BFDA}"/>
              </a:ext>
            </a:extLst>
          </p:cNvPr>
          <p:cNvSpPr txBox="1"/>
          <p:nvPr/>
        </p:nvSpPr>
        <p:spPr>
          <a:xfrm>
            <a:off x="790258" y="469266"/>
            <a:ext cx="7006726" cy="615553"/>
          </a:xfrm>
          <a:prstGeom prst="rect">
            <a:avLst/>
          </a:prstGeom>
          <a:blipFill dpi="0" rotWithShape="0">
            <a:blip r:embed="rId6">
              <a:lum/>
            </a:blip>
            <a:srcRect/>
            <a:stretch>
              <a:fillRect l="-10990" t="-76264" r="-56882" b="-938287"/>
            </a:stretch>
          </a:blipFill>
          <a:effectLst/>
        </p:spPr>
        <p:txBody>
          <a:bodyPr wrap="none" lIns="0" tIns="0" rIns="0" bIns="0" rtlCol="0" anchor="t">
            <a:noAutofit/>
          </a:bodyPr>
          <a:lstStyle>
            <a:defPPr>
              <a:defRPr lang="zh-CN"/>
            </a:defPPr>
            <a:lvl1pPr lvl="0">
              <a:buClrTx/>
              <a:buSzTx/>
              <a:buFontTx/>
              <a:defRPr sz="4000">
                <a:gradFill>
                  <a:gsLst>
                    <a:gs pos="0">
                      <a:schemeClr val="accent1"/>
                    </a:gs>
                    <a:gs pos="100000">
                      <a:schemeClr val="accent2"/>
                    </a:gs>
                  </a:gsLst>
                  <a:lin ang="5400000" scaled="0"/>
                </a:gradFill>
                <a:effectLst>
                  <a:outerShdw blurRad="101600" dist="12700" sx="101000" sy="101000" algn="ctr" rotWithShape="0">
                    <a:srgbClr val="49BCDD">
                      <a:alpha val="10000"/>
                    </a:srgbClr>
                  </a:outerShdw>
                </a:effectLst>
                <a:latin typeface="优设标题黑" panose="00000500000000000000" charset="-122"/>
                <a:ea typeface="优设标题黑" panose="00000500000000000000" charset="-122"/>
              </a:defRPr>
            </a:lvl1pPr>
          </a:lstStyle>
          <a:p>
            <a:r>
              <a:rPr lang="en-US" altLang="zh-CN" dirty="0">
                <a:latin typeface="+mj-ea"/>
                <a:ea typeface="+mj-ea"/>
                <a:cs typeface="+mn-ea"/>
                <a:sym typeface="+mn-lt"/>
              </a:rPr>
              <a:t>20XX</a:t>
            </a:r>
            <a:r>
              <a:rPr lang="zh-CN" altLang="en-US">
                <a:latin typeface="+mj-ea"/>
                <a:ea typeface="+mj-ea"/>
                <a:cs typeface="+mn-ea"/>
                <a:sym typeface="+mn-lt"/>
              </a:rPr>
              <a:t>潜力</a:t>
            </a:r>
            <a:r>
              <a:rPr lang="en-US" altLang="zh-CN">
                <a:latin typeface="+mj-ea"/>
                <a:ea typeface="+mj-ea"/>
                <a:cs typeface="+mn-ea"/>
                <a:sym typeface="+mn-lt"/>
              </a:rPr>
              <a:t>TOP10电产品</a:t>
            </a:r>
            <a:endParaRPr lang="en-US" altLang="zh-CN" dirty="0">
              <a:latin typeface="+mj-ea"/>
              <a:ea typeface="+mj-ea"/>
              <a:cs typeface="+mn-ea"/>
              <a:sym typeface="+mn-lt"/>
            </a:endParaRPr>
          </a:p>
        </p:txBody>
      </p:sp>
      <p:graphicFrame>
        <p:nvGraphicFramePr>
          <p:cNvPr id="30" name="Table 54">
            <a:extLst>
              <a:ext uri="{FF2B5EF4-FFF2-40B4-BE49-F238E27FC236}">
                <a16:creationId xmlns:a16="http://schemas.microsoft.com/office/drawing/2014/main" id="{C874EDA6-CA48-2BE9-14F7-01CCA3FDD620}"/>
              </a:ext>
            </a:extLst>
          </p:cNvPr>
          <p:cNvGraphicFramePr>
            <a:graphicFrameLocks noGrp="1"/>
          </p:cNvGraphicFramePr>
          <p:nvPr>
            <p:custDataLst>
              <p:tags r:id="rId1"/>
            </p:custDataLst>
            <p:extLst>
              <p:ext uri="{D42A27DB-BD31-4B8C-83A1-F6EECF244321}">
                <p14:modId xmlns:p14="http://schemas.microsoft.com/office/powerpoint/2010/main" val="1336247318"/>
              </p:ext>
            </p:extLst>
          </p:nvPr>
        </p:nvGraphicFramePr>
        <p:xfrm>
          <a:off x="7464425" y="1996440"/>
          <a:ext cx="4076065" cy="3946525"/>
        </p:xfrm>
        <a:graphic>
          <a:graphicData uri="http://schemas.openxmlformats.org/drawingml/2006/table">
            <a:tbl>
              <a:tblPr firstRow="1" bandRow="1">
                <a:tableStyleId>{5C22544A-7EE6-4342-B048-85BDC9FD1C3A}</a:tableStyleId>
              </a:tblPr>
              <a:tblGrid>
                <a:gridCol w="932815">
                  <a:extLst>
                    <a:ext uri="{9D8B030D-6E8A-4147-A177-3AD203B41FA5}">
                      <a16:colId xmlns:a16="http://schemas.microsoft.com/office/drawing/2014/main" val="20000"/>
                    </a:ext>
                  </a:extLst>
                </a:gridCol>
                <a:gridCol w="2072640">
                  <a:extLst>
                    <a:ext uri="{9D8B030D-6E8A-4147-A177-3AD203B41FA5}">
                      <a16:colId xmlns:a16="http://schemas.microsoft.com/office/drawing/2014/main" val="20001"/>
                    </a:ext>
                  </a:extLst>
                </a:gridCol>
                <a:gridCol w="1070610">
                  <a:extLst>
                    <a:ext uri="{9D8B030D-6E8A-4147-A177-3AD203B41FA5}">
                      <a16:colId xmlns:a16="http://schemas.microsoft.com/office/drawing/2014/main" val="20002"/>
                    </a:ext>
                  </a:extLst>
                </a:gridCol>
              </a:tblGrid>
              <a:tr h="514350">
                <a:tc>
                  <a:txBody>
                    <a:bodyPr/>
                    <a:lstStyle/>
                    <a:p>
                      <a:pPr algn="ctr"/>
                      <a:r>
                        <a:rPr lang="zh-CN" altLang="en-US" sz="1400" b="0" dirty="0">
                          <a:solidFill>
                            <a:schemeClr val="accent1"/>
                          </a:solidFill>
                          <a:latin typeface="OPPOSans B" panose="00020600040101010101" pitchFamily="18" charset="-122"/>
                          <a:ea typeface="OPPOSans B" panose="00020600040101010101" pitchFamily="18" charset="-122"/>
                          <a:cs typeface="OPPOSans R" panose="00020600040101010101" pitchFamily="18" charset="-122"/>
                        </a:rPr>
                        <a:t>数量</a:t>
                      </a:r>
                    </a:p>
                  </a:txBody>
                  <a:tcPr marL="77431" marR="77431" marT="38715" marB="38715" anchor="ctr">
                    <a:lnB w="12700" cap="flat" cmpd="sng" algn="ctr">
                      <a:solidFill>
                        <a:schemeClr val="bg1"/>
                      </a:solidFill>
                      <a:prstDash val="solid"/>
                      <a:round/>
                      <a:headEnd type="none" w="med" len="med"/>
                      <a:tailEnd type="none" w="med" len="med"/>
                    </a:lnB>
                    <a:noFill/>
                  </a:tcPr>
                </a:tc>
                <a:tc>
                  <a:txBody>
                    <a:bodyPr/>
                    <a:lstStyle/>
                    <a:p>
                      <a:pPr algn="ctr"/>
                      <a:r>
                        <a:rPr lang="zh-CN" altLang="en-US" sz="1400" b="0" dirty="0">
                          <a:solidFill>
                            <a:schemeClr val="accent1"/>
                          </a:solidFill>
                          <a:latin typeface="OPPOSans B" panose="00020600040101010101" pitchFamily="18" charset="-122"/>
                          <a:ea typeface="OPPOSans B" panose="00020600040101010101" pitchFamily="18" charset="-122"/>
                          <a:cs typeface="OPPOSans R" panose="00020600040101010101" pitchFamily="18" charset="-122"/>
                        </a:rPr>
                        <a:t>描述</a:t>
                      </a:r>
                    </a:p>
                  </a:txBody>
                  <a:tcPr marL="77431" marR="77431" marT="38715" marB="38715" anchor="ctr">
                    <a:lnB w="12700" cap="flat" cmpd="sng" algn="ctr">
                      <a:solidFill>
                        <a:schemeClr val="bg1"/>
                      </a:solidFill>
                      <a:prstDash val="solid"/>
                      <a:round/>
                      <a:headEnd type="none" w="med" len="med"/>
                      <a:tailEnd type="none" w="med" len="med"/>
                    </a:lnB>
                    <a:noFill/>
                  </a:tcPr>
                </a:tc>
                <a:tc>
                  <a:txBody>
                    <a:bodyPr/>
                    <a:lstStyle/>
                    <a:p>
                      <a:pPr algn="ctr"/>
                      <a:r>
                        <a:rPr lang="zh-CN" altLang="en-US" sz="1400" b="0" dirty="0">
                          <a:solidFill>
                            <a:schemeClr val="accent1"/>
                          </a:solidFill>
                          <a:latin typeface="OPPOSans B" panose="00020600040101010101" pitchFamily="18" charset="-122"/>
                          <a:ea typeface="OPPOSans B" panose="00020600040101010101" pitchFamily="18" charset="-122"/>
                          <a:cs typeface="OPPOSans R" panose="00020600040101010101" pitchFamily="18" charset="-122"/>
                        </a:rPr>
                        <a:t>要点</a:t>
                      </a:r>
                    </a:p>
                  </a:txBody>
                  <a:tcPr marL="77431" marR="77431" marT="38715" marB="38715" anchor="ctr">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0"/>
                  </a:ext>
                </a:extLst>
              </a:tr>
              <a:tr h="572135">
                <a:tc>
                  <a:txBody>
                    <a:bodyPr/>
                    <a:lstStyle/>
                    <a:p>
                      <a:pPr algn="ctr"/>
                      <a:r>
                        <a:rPr 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rPr>
                        <a:t>1</a:t>
                      </a:r>
                    </a:p>
                  </a:txBody>
                  <a:tcPr marL="77431" marR="77431" marT="38715" marB="38715" anchor="ctr">
                    <a:lnT w="12700" cap="flat" cmpd="sng" algn="ctr">
                      <a:solidFill>
                        <a:schemeClr val="bg1"/>
                      </a:solidFill>
                      <a:prstDash val="solid"/>
                      <a:round/>
                      <a:headEnd type="none" w="med" len="med"/>
                      <a:tailEnd type="none" w="med" len="med"/>
                    </a:lnT>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rPr>
                        <a:t>请填写文字</a:t>
                      </a:r>
                    </a:p>
                  </a:txBody>
                  <a:tcPr marL="77431" marR="77431" marT="38715" marB="38715" anchor="ctr">
                    <a:lnT w="12700" cap="flat" cmpd="sng" algn="ctr">
                      <a:solidFill>
                        <a:schemeClr val="bg1"/>
                      </a:solidFill>
                      <a:prstDash val="solid"/>
                      <a:round/>
                      <a:headEnd type="none" w="med" len="med"/>
                      <a:tailEnd type="none" w="med" len="med"/>
                    </a:lnT>
                    <a:noFill/>
                  </a:tcPr>
                </a:tc>
                <a:tc>
                  <a:txBody>
                    <a:bodyPr/>
                    <a:lstStyle/>
                    <a:p>
                      <a:pPr algn="ctr"/>
                      <a:r>
                        <a:rPr 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rPr>
                        <a:t>10</a:t>
                      </a:r>
                    </a:p>
                  </a:txBody>
                  <a:tcPr marL="77431" marR="77431" marT="38715" marB="38715" anchor="ctr">
                    <a:lnT w="12700" cap="flat" cmpd="sng" algn="ctr">
                      <a:solidFill>
                        <a:schemeClr val="bg1"/>
                      </a:solidFill>
                      <a:prstDash val="solid"/>
                      <a:round/>
                      <a:headEnd type="none" w="med" len="med"/>
                      <a:tailEnd type="none" w="med" len="med"/>
                    </a:lnT>
                    <a:noFill/>
                  </a:tcPr>
                </a:tc>
                <a:extLst>
                  <a:ext uri="{0D108BD9-81ED-4DB2-BD59-A6C34878D82A}">
                    <a16:rowId xmlns:a16="http://schemas.microsoft.com/office/drawing/2014/main" val="10001"/>
                  </a:ext>
                </a:extLst>
              </a:tr>
              <a:tr h="572135">
                <a:tc>
                  <a:txBody>
                    <a:bodyPr/>
                    <a:lstStyle/>
                    <a:p>
                      <a:pPr algn="ctr"/>
                      <a:r>
                        <a:rPr 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rPr>
                        <a:t>2</a:t>
                      </a:r>
                    </a:p>
                  </a:txBody>
                  <a:tcPr marL="77431" marR="77431" marT="38715" marB="38715"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sym typeface="+mn-ea"/>
                        </a:rPr>
                        <a:t>请填写文字</a:t>
                      </a:r>
                      <a:endParaRPr lang="zh-CN" alt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sym typeface="+mn-ea"/>
                      </a:endParaRPr>
                    </a:p>
                  </a:txBody>
                  <a:tcPr marL="77431" marR="77431" marT="38715" marB="38715" anchor="ctr">
                    <a:noFill/>
                  </a:tcPr>
                </a:tc>
                <a:tc>
                  <a:txBody>
                    <a:bodyPr/>
                    <a:lstStyle/>
                    <a:p>
                      <a:pPr algn="ctr"/>
                      <a:r>
                        <a:rPr 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rPr>
                        <a:t>9</a:t>
                      </a:r>
                    </a:p>
                  </a:txBody>
                  <a:tcPr marL="77431" marR="77431" marT="38715" marB="38715" anchor="ctr">
                    <a:noFill/>
                  </a:tcPr>
                </a:tc>
                <a:extLst>
                  <a:ext uri="{0D108BD9-81ED-4DB2-BD59-A6C34878D82A}">
                    <a16:rowId xmlns:a16="http://schemas.microsoft.com/office/drawing/2014/main" val="10002"/>
                  </a:ext>
                </a:extLst>
              </a:tr>
              <a:tr h="572135">
                <a:tc>
                  <a:txBody>
                    <a:bodyPr/>
                    <a:lstStyle/>
                    <a:p>
                      <a:pPr algn="ctr"/>
                      <a:r>
                        <a:rPr 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rPr>
                        <a:t>3</a:t>
                      </a:r>
                    </a:p>
                  </a:txBody>
                  <a:tcPr marL="77431" marR="77431" marT="38715" marB="38715"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sym typeface="+mn-ea"/>
                        </a:rPr>
                        <a:t>请填写文字</a:t>
                      </a:r>
                      <a:endParaRPr lang="zh-CN" alt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sym typeface="+mn-ea"/>
                      </a:endParaRPr>
                    </a:p>
                  </a:txBody>
                  <a:tcPr marL="77431" marR="77431" marT="38715" marB="38715" anchor="ctr">
                    <a:noFill/>
                  </a:tcPr>
                </a:tc>
                <a:tc>
                  <a:txBody>
                    <a:bodyPr/>
                    <a:lstStyle/>
                    <a:p>
                      <a:pPr algn="ctr"/>
                      <a:r>
                        <a:rPr 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rPr>
                        <a:t>8</a:t>
                      </a:r>
                    </a:p>
                  </a:txBody>
                  <a:tcPr marL="77431" marR="77431" marT="38715" marB="38715" anchor="ctr">
                    <a:noFill/>
                  </a:tcPr>
                </a:tc>
                <a:extLst>
                  <a:ext uri="{0D108BD9-81ED-4DB2-BD59-A6C34878D82A}">
                    <a16:rowId xmlns:a16="http://schemas.microsoft.com/office/drawing/2014/main" val="10003"/>
                  </a:ext>
                </a:extLst>
              </a:tr>
              <a:tr h="571500">
                <a:tc>
                  <a:txBody>
                    <a:bodyPr/>
                    <a:lstStyle/>
                    <a:p>
                      <a:pPr algn="ctr"/>
                      <a:r>
                        <a:rPr 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rPr>
                        <a:t>4</a:t>
                      </a:r>
                    </a:p>
                  </a:txBody>
                  <a:tcPr marL="77431" marR="77431" marT="38715" marB="38715"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sym typeface="+mn-ea"/>
                        </a:rPr>
                        <a:t>请填写文字</a:t>
                      </a:r>
                      <a:endParaRPr lang="zh-CN" alt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sym typeface="+mn-ea"/>
                      </a:endParaRPr>
                    </a:p>
                  </a:txBody>
                  <a:tcPr marL="77431" marR="77431" marT="38715" marB="38715" anchor="ctr">
                    <a:noFill/>
                  </a:tcPr>
                </a:tc>
                <a:tc>
                  <a:txBody>
                    <a:bodyPr/>
                    <a:lstStyle/>
                    <a:p>
                      <a:pPr algn="ctr"/>
                      <a:r>
                        <a:rPr 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rPr>
                        <a:t>7</a:t>
                      </a:r>
                    </a:p>
                  </a:txBody>
                  <a:tcPr marL="77431" marR="77431" marT="38715" marB="38715" anchor="ctr">
                    <a:noFill/>
                  </a:tcPr>
                </a:tc>
                <a:extLst>
                  <a:ext uri="{0D108BD9-81ED-4DB2-BD59-A6C34878D82A}">
                    <a16:rowId xmlns:a16="http://schemas.microsoft.com/office/drawing/2014/main" val="10004"/>
                  </a:ext>
                </a:extLst>
              </a:tr>
              <a:tr h="571500">
                <a:tc>
                  <a:txBody>
                    <a:bodyPr/>
                    <a:lstStyle/>
                    <a:p>
                      <a:pPr algn="ctr"/>
                      <a:r>
                        <a:rPr 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rPr>
                        <a:t>5</a:t>
                      </a:r>
                    </a:p>
                  </a:txBody>
                  <a:tcPr marL="77431" marR="77431" marT="38715" marB="38715"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sym typeface="+mn-ea"/>
                        </a:rPr>
                        <a:t>请填写文字</a:t>
                      </a:r>
                      <a:endParaRPr lang="zh-CN" alt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sym typeface="+mn-ea"/>
                      </a:endParaRPr>
                    </a:p>
                  </a:txBody>
                  <a:tcPr marL="77431" marR="77431" marT="38715" marB="38715" anchor="ctr">
                    <a:noFill/>
                  </a:tcPr>
                </a:tc>
                <a:tc>
                  <a:txBody>
                    <a:bodyPr/>
                    <a:lstStyle/>
                    <a:p>
                      <a:pPr algn="ctr"/>
                      <a:r>
                        <a:rPr 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rPr>
                        <a:t>6</a:t>
                      </a:r>
                    </a:p>
                  </a:txBody>
                  <a:tcPr marL="77431" marR="77431" marT="38715" marB="38715" anchor="ctr">
                    <a:noFill/>
                  </a:tcPr>
                </a:tc>
                <a:extLst>
                  <a:ext uri="{0D108BD9-81ED-4DB2-BD59-A6C34878D82A}">
                    <a16:rowId xmlns:a16="http://schemas.microsoft.com/office/drawing/2014/main" val="10005"/>
                  </a:ext>
                </a:extLst>
              </a:tr>
              <a:tr h="572770">
                <a:tc>
                  <a:txBody>
                    <a:bodyPr/>
                    <a:lstStyle/>
                    <a:p>
                      <a:pPr algn="ctr"/>
                      <a:r>
                        <a:rPr 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rPr>
                        <a:t>6</a:t>
                      </a:r>
                    </a:p>
                  </a:txBody>
                  <a:tcPr marL="77431" marR="77431" marT="38715" marB="38715"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sym typeface="+mn-ea"/>
                        </a:rPr>
                        <a:t>请填写文字</a:t>
                      </a:r>
                      <a:endParaRPr lang="zh-CN" alt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sym typeface="+mn-ea"/>
                      </a:endParaRPr>
                    </a:p>
                  </a:txBody>
                  <a:tcPr marL="77431" marR="77431" marT="38715" marB="38715" anchor="ctr">
                    <a:noFill/>
                  </a:tcPr>
                </a:tc>
                <a:tc>
                  <a:txBody>
                    <a:bodyPr/>
                    <a:lstStyle/>
                    <a:p>
                      <a:pPr algn="ctr"/>
                      <a:r>
                        <a:rPr lang="en-US" sz="1200" b="0" dirty="0">
                          <a:solidFill>
                            <a:schemeClr val="accent1"/>
                          </a:solidFill>
                          <a:latin typeface="OPPOSans R" panose="00020600040101010101" pitchFamily="18" charset="-122"/>
                          <a:ea typeface="OPPOSans R" panose="00020600040101010101" pitchFamily="18" charset="-122"/>
                          <a:cs typeface="OPPOSans R" panose="00020600040101010101" pitchFamily="18" charset="-122"/>
                        </a:rPr>
                        <a:t>5</a:t>
                      </a:r>
                    </a:p>
                  </a:txBody>
                  <a:tcPr marL="77431" marR="77431" marT="38715" marB="38715" anchor="ctr">
                    <a:noFill/>
                  </a:tcPr>
                </a:tc>
                <a:extLst>
                  <a:ext uri="{0D108BD9-81ED-4DB2-BD59-A6C34878D82A}">
                    <a16:rowId xmlns:a16="http://schemas.microsoft.com/office/drawing/2014/main" val="10006"/>
                  </a:ext>
                </a:extLst>
              </a:tr>
            </a:tbl>
          </a:graphicData>
        </a:graphic>
      </p:graphicFrame>
      <p:graphicFrame>
        <p:nvGraphicFramePr>
          <p:cNvPr id="33" name="Chart 64">
            <a:extLst>
              <a:ext uri="{FF2B5EF4-FFF2-40B4-BE49-F238E27FC236}">
                <a16:creationId xmlns:a16="http://schemas.microsoft.com/office/drawing/2014/main" id="{1C56E7BC-BDED-0DDE-FC4B-BC91D5AAC573}"/>
              </a:ext>
            </a:extLst>
          </p:cNvPr>
          <p:cNvGraphicFramePr/>
          <p:nvPr>
            <p:extLst>
              <p:ext uri="{D42A27DB-BD31-4B8C-83A1-F6EECF244321}">
                <p14:modId xmlns:p14="http://schemas.microsoft.com/office/powerpoint/2010/main" val="3301323277"/>
              </p:ext>
            </p:extLst>
          </p:nvPr>
        </p:nvGraphicFramePr>
        <p:xfrm>
          <a:off x="783590" y="1936750"/>
          <a:ext cx="5981700" cy="2780665"/>
        </p:xfrm>
        <a:graphic>
          <a:graphicData uri="http://schemas.openxmlformats.org/drawingml/2006/chart">
            <c:chart xmlns:c="http://schemas.openxmlformats.org/drawingml/2006/chart" xmlns:r="http://schemas.openxmlformats.org/officeDocument/2006/relationships" r:id="rId7"/>
          </a:graphicData>
        </a:graphic>
      </p:graphicFrame>
      <p:sp>
        <p:nvSpPr>
          <p:cNvPr id="34" name="Rectangle 65">
            <a:extLst>
              <a:ext uri="{FF2B5EF4-FFF2-40B4-BE49-F238E27FC236}">
                <a16:creationId xmlns:a16="http://schemas.microsoft.com/office/drawing/2014/main" id="{DF7AF7E5-821D-6A3C-A336-C3C7E244F2E9}"/>
              </a:ext>
            </a:extLst>
          </p:cNvPr>
          <p:cNvSpPr txBox="1"/>
          <p:nvPr>
            <p:custDataLst>
              <p:tags r:id="rId2"/>
            </p:custDataLst>
          </p:nvPr>
        </p:nvSpPr>
        <p:spPr>
          <a:xfrm>
            <a:off x="783590" y="5098415"/>
            <a:ext cx="5876925" cy="353060"/>
          </a:xfrm>
          <a:prstGeom prst="rect">
            <a:avLst/>
          </a:prstGeom>
          <a:noFill/>
        </p:spPr>
        <p:txBody>
          <a:bodyPr vert="horz" wrap="square" lIns="91440" tIns="45720" rIns="91440" bIns="0" rtlCol="0" anchor="t">
            <a:spAutoFit/>
          </a:bodyPr>
          <a:lstStyle/>
          <a:p>
            <a:pPr lvl="0" algn="l">
              <a:buClrTx/>
              <a:buSzTx/>
              <a:buFontTx/>
            </a:pPr>
            <a:r>
              <a:rPr lang="en-US" sz="2000" spc="100" dirty="0">
                <a:solidFill>
                  <a:schemeClr val="accent1"/>
                </a:solidFill>
                <a:uFillTx/>
                <a:latin typeface="+mn-ea"/>
                <a:cs typeface="OPPOSans R" panose="00020600040101010101" pitchFamily="18" charset="-122"/>
                <a:sym typeface="+mn-ea"/>
              </a:rPr>
              <a:t>单击此处添加小标题</a:t>
            </a:r>
          </a:p>
        </p:txBody>
      </p:sp>
      <p:sp>
        <p:nvSpPr>
          <p:cNvPr id="35" name="Rectangle 66">
            <a:extLst>
              <a:ext uri="{FF2B5EF4-FFF2-40B4-BE49-F238E27FC236}">
                <a16:creationId xmlns:a16="http://schemas.microsoft.com/office/drawing/2014/main" id="{9A26C589-79AC-C245-F39E-CDD6F686E10B}"/>
              </a:ext>
            </a:extLst>
          </p:cNvPr>
          <p:cNvSpPr txBox="1"/>
          <p:nvPr>
            <p:custDataLst>
              <p:tags r:id="rId3"/>
            </p:custDataLst>
          </p:nvPr>
        </p:nvSpPr>
        <p:spPr>
          <a:xfrm>
            <a:off x="783590" y="5451475"/>
            <a:ext cx="5876925" cy="491490"/>
          </a:xfrm>
          <a:prstGeom prst="rect">
            <a:avLst/>
          </a:prstGeom>
          <a:noFill/>
        </p:spPr>
        <p:txBody>
          <a:bodyPr wrap="square">
            <a:spAutoFit/>
          </a:bodyPr>
          <a:lstStyle/>
          <a:p>
            <a:pPr lvl="0" algn="l">
              <a:lnSpc>
                <a:spcPct val="130000"/>
              </a:lnSpc>
              <a:spcAft>
                <a:spcPts val="1000"/>
              </a:spcAft>
              <a:buClrTx/>
              <a:buSzTx/>
              <a:buFontTx/>
              <a:defRPr/>
            </a:pPr>
            <a:r>
              <a:rPr lang="en-US" sz="1000" dirty="0">
                <a:solidFill>
                  <a:schemeClr val="accent1"/>
                </a:solidFill>
                <a:latin typeface="+mn-ea"/>
                <a:cs typeface="OPPOSans R" panose="00020600040101010101" pitchFamily="18" charset="-122"/>
                <a:sym typeface="+mn-ea"/>
              </a:rPr>
              <a:t>单击此处输入你的正文，文字是您思想的提炼，为了最终演示发布的良好效果，请尽量言简意赅的阐述观点；根据需要可酌情增减文字，以便观者可以准确理解您所传达的信息。</a:t>
            </a:r>
          </a:p>
        </p:txBody>
      </p:sp>
      <p:cxnSp>
        <p:nvCxnSpPr>
          <p:cNvPr id="36" name="Straight Connector 2">
            <a:extLst>
              <a:ext uri="{FF2B5EF4-FFF2-40B4-BE49-F238E27FC236}">
                <a16:creationId xmlns:a16="http://schemas.microsoft.com/office/drawing/2014/main" id="{5A5B2D5D-2A7D-9954-00B3-84880D8999AA}"/>
              </a:ext>
            </a:extLst>
          </p:cNvPr>
          <p:cNvCxnSpPr/>
          <p:nvPr>
            <p:custDataLst>
              <p:tags r:id="rId4"/>
            </p:custDataLst>
          </p:nvPr>
        </p:nvCxnSpPr>
        <p:spPr>
          <a:xfrm>
            <a:off x="783590" y="4886960"/>
            <a:ext cx="5934710" cy="0"/>
          </a:xfrm>
          <a:prstGeom prst="line">
            <a:avLst/>
          </a:prstGeom>
          <a:ln>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10146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A3C11118-5A91-050B-CD74-C2D81C4EBD43}"/>
              </a:ext>
            </a:extLst>
          </p:cNvPr>
          <p:cNvSpPr txBox="1"/>
          <p:nvPr/>
        </p:nvSpPr>
        <p:spPr>
          <a:xfrm>
            <a:off x="5229225" y="3602355"/>
            <a:ext cx="3023870" cy="430530"/>
          </a:xfrm>
          <a:prstGeom prst="rect">
            <a:avLst/>
          </a:prstGeom>
          <a:noFill/>
          <a:effectLst/>
        </p:spPr>
        <p:txBody>
          <a:bodyPr wrap="square" lIns="0" tIns="0" rIns="0" bIns="0" rtlCol="0" anchor="t">
            <a:noAutofit/>
          </a:bodyPr>
          <a:lstStyle/>
          <a:p>
            <a:pPr algn="dist"/>
            <a:r>
              <a:rPr lang="en-US" altLang="zh-CN" sz="2800" dirty="0">
                <a:gradFill>
                  <a:gsLst>
                    <a:gs pos="0">
                      <a:schemeClr val="accent1">
                        <a:alpha val="20000"/>
                      </a:schemeClr>
                    </a:gs>
                    <a:gs pos="100000">
                      <a:schemeClr val="accent2">
                        <a:alpha val="20000"/>
                      </a:schemeClr>
                    </a:gs>
                  </a:gsLst>
                  <a:lin ang="5400000" scaled="0"/>
                </a:gradFill>
                <a:effectLst>
                  <a:outerShdw blurRad="63500" sx="102000" sy="102000" algn="ctr" rotWithShape="0">
                    <a:srgbClr val="0B184D">
                      <a:alpha val="40000"/>
                    </a:srgbClr>
                  </a:outerShdw>
                </a:effectLst>
                <a:latin typeface="+mj-ea"/>
                <a:ea typeface="+mj-ea"/>
                <a:cs typeface="+mn-ea"/>
                <a:sym typeface="+mn-lt"/>
              </a:rPr>
              <a:t>CONCLUSION</a:t>
            </a:r>
          </a:p>
        </p:txBody>
      </p:sp>
      <p:sp>
        <p:nvSpPr>
          <p:cNvPr id="7" name="文本框 6">
            <a:extLst>
              <a:ext uri="{FF2B5EF4-FFF2-40B4-BE49-F238E27FC236}">
                <a16:creationId xmlns:a16="http://schemas.microsoft.com/office/drawing/2014/main" id="{F331ED92-F2B2-C9B0-2C1E-5BC33648BECC}"/>
              </a:ext>
            </a:extLst>
          </p:cNvPr>
          <p:cNvSpPr txBox="1"/>
          <p:nvPr/>
        </p:nvSpPr>
        <p:spPr>
          <a:xfrm>
            <a:off x="5300980" y="2783840"/>
            <a:ext cx="3222625" cy="923290"/>
          </a:xfrm>
          <a:prstGeom prst="rect">
            <a:avLst/>
          </a:prstGeom>
          <a:noFill/>
          <a:effectLst/>
        </p:spPr>
        <p:txBody>
          <a:bodyPr wrap="square" lIns="0" tIns="0" rIns="0" bIns="0" rtlCol="0" anchor="t">
            <a:noAutofit/>
          </a:bodyPr>
          <a:lstStyle/>
          <a:p>
            <a:pPr algn="ctr"/>
            <a:r>
              <a:rPr lang="zh-CN" altLang="en-US" sz="6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调研结论</a:t>
            </a:r>
          </a:p>
        </p:txBody>
      </p:sp>
      <p:cxnSp>
        <p:nvCxnSpPr>
          <p:cNvPr id="8" name="直接连接符 7">
            <a:extLst>
              <a:ext uri="{FF2B5EF4-FFF2-40B4-BE49-F238E27FC236}">
                <a16:creationId xmlns:a16="http://schemas.microsoft.com/office/drawing/2014/main" id="{A7BABAF8-7524-F05D-18C3-DA04511DF297}"/>
              </a:ext>
            </a:extLst>
          </p:cNvPr>
          <p:cNvCxnSpPr/>
          <p:nvPr/>
        </p:nvCxnSpPr>
        <p:spPr>
          <a:xfrm>
            <a:off x="8599805" y="3408045"/>
            <a:ext cx="1079500"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6B59A888-50A8-521A-D1FC-2F42956B855C}"/>
              </a:ext>
            </a:extLst>
          </p:cNvPr>
          <p:cNvGrpSpPr/>
          <p:nvPr/>
        </p:nvGrpSpPr>
        <p:grpSpPr>
          <a:xfrm>
            <a:off x="3398520" y="2874010"/>
            <a:ext cx="1814830" cy="1157605"/>
            <a:chOff x="3398520" y="2874010"/>
            <a:chExt cx="1814830" cy="1157605"/>
          </a:xfrm>
        </p:grpSpPr>
        <p:sp>
          <p:nvSpPr>
            <p:cNvPr id="9" name="平行四边形 8">
              <a:extLst>
                <a:ext uri="{FF2B5EF4-FFF2-40B4-BE49-F238E27FC236}">
                  <a16:creationId xmlns:a16="http://schemas.microsoft.com/office/drawing/2014/main" id="{69433816-A8A1-A3E8-DE5F-CD4445CCBE60}"/>
                </a:ext>
              </a:extLst>
            </p:cNvPr>
            <p:cNvSpPr/>
            <p:nvPr/>
          </p:nvSpPr>
          <p:spPr>
            <a:xfrm>
              <a:off x="3398520" y="2874010"/>
              <a:ext cx="1814830" cy="1157605"/>
            </a:xfrm>
            <a:prstGeom prst="parallelogram">
              <a:avLst>
                <a:gd name="adj" fmla="val 29964"/>
              </a:avLst>
            </a:prstGeom>
            <a:gradFill>
              <a:gsLst>
                <a:gs pos="0">
                  <a:schemeClr val="accent1">
                    <a:alpha val="20000"/>
                  </a:schemeClr>
                </a:gs>
                <a:gs pos="50000">
                  <a:schemeClr val="accent3">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tLang="zh-CN" sz="1200" i="1">
                <a:effectLst>
                  <a:outerShdw blurRad="63500" sx="102000" sy="102000" algn="ctr" rotWithShape="0">
                    <a:srgbClr val="0B184D">
                      <a:alpha val="40000"/>
                    </a:srgbClr>
                  </a:outerShdw>
                </a:effectLst>
                <a:latin typeface="+mj-ea"/>
                <a:ea typeface="+mj-ea"/>
                <a:cs typeface="+mn-ea"/>
                <a:sym typeface="+mn-lt"/>
              </a:endParaRPr>
            </a:p>
          </p:txBody>
        </p:sp>
        <p:sp>
          <p:nvSpPr>
            <p:cNvPr id="10" name="文本框 9">
              <a:extLst>
                <a:ext uri="{FF2B5EF4-FFF2-40B4-BE49-F238E27FC236}">
                  <a16:creationId xmlns:a16="http://schemas.microsoft.com/office/drawing/2014/main" id="{B3F643C1-6BF4-E274-582F-62F45DE3FCDC}"/>
                </a:ext>
              </a:extLst>
            </p:cNvPr>
            <p:cNvSpPr txBox="1"/>
            <p:nvPr/>
          </p:nvSpPr>
          <p:spPr>
            <a:xfrm>
              <a:off x="3578860" y="2919095"/>
              <a:ext cx="1259205" cy="1067435"/>
            </a:xfrm>
            <a:prstGeom prst="rect">
              <a:avLst/>
            </a:prstGeom>
            <a:noFill/>
            <a:effectLst/>
          </p:spPr>
          <p:txBody>
            <a:bodyPr wrap="none" lIns="0" tIns="0" rIns="0" bIns="0" rtlCol="0" anchor="ctr" anchorCtr="0">
              <a:noAutofit/>
            </a:bodyPr>
            <a:lstStyle/>
            <a:p>
              <a:pPr lvl="0" algn="ctr">
                <a:buClrTx/>
                <a:buSzTx/>
                <a:buFontTx/>
              </a:pPr>
              <a:r>
                <a:rPr lang="en-US" sz="60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04</a:t>
              </a:r>
            </a:p>
          </p:txBody>
        </p:sp>
      </p:grpSp>
      <p:cxnSp>
        <p:nvCxnSpPr>
          <p:cNvPr id="11" name="直接连接符 10">
            <a:extLst>
              <a:ext uri="{FF2B5EF4-FFF2-40B4-BE49-F238E27FC236}">
                <a16:creationId xmlns:a16="http://schemas.microsoft.com/office/drawing/2014/main" id="{AD47ABBC-C558-9AA4-E9EE-43AD40E77A89}"/>
              </a:ext>
            </a:extLst>
          </p:cNvPr>
          <p:cNvCxnSpPr/>
          <p:nvPr/>
        </p:nvCxnSpPr>
        <p:spPr>
          <a:xfrm flipH="1">
            <a:off x="3684905" y="2665730"/>
            <a:ext cx="2249805"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EE5B43B5-802D-5748-7F9E-177BE35DB4AF}"/>
              </a:ext>
            </a:extLst>
          </p:cNvPr>
          <p:cNvCxnSpPr/>
          <p:nvPr/>
        </p:nvCxnSpPr>
        <p:spPr>
          <a:xfrm>
            <a:off x="3311525" y="4258310"/>
            <a:ext cx="4192905"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40AF36E2-4690-CBD7-5DA3-F9F3678157CC}"/>
              </a:ext>
            </a:extLst>
          </p:cNvPr>
          <p:cNvSpPr txBox="1"/>
          <p:nvPr/>
        </p:nvSpPr>
        <p:spPr>
          <a:xfrm>
            <a:off x="1329690" y="5655945"/>
            <a:ext cx="9426575" cy="184150"/>
          </a:xfrm>
          <a:prstGeom prst="rect">
            <a:avLst/>
          </a:prstGeom>
          <a:noFill/>
          <a:effectLst/>
        </p:spPr>
        <p:txBody>
          <a:bodyPr wrap="square" lIns="0" tIns="0" rIns="0" bIns="0" rtlCol="0" anchor="t">
            <a:noAutofit/>
          </a:bodyPr>
          <a:lstStyle/>
          <a:p>
            <a:pPr algn="dist"/>
            <a:r>
              <a:rPr lang="en-US" altLang="zh-CN"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 </a:t>
            </a:r>
            <a:r>
              <a:rPr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20</a:t>
            </a:r>
            <a:r>
              <a:rPr lang="en-US"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X</a:t>
            </a:r>
            <a:r>
              <a:rPr lang="en-US" altLang="zh-CN"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X</a:t>
            </a:r>
            <a:r>
              <a:rPr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 home appliance market potential analysis</a:t>
            </a:r>
          </a:p>
        </p:txBody>
      </p:sp>
      <p:sp>
        <p:nvSpPr>
          <p:cNvPr id="16" name="文本占位符 15">
            <a:extLst>
              <a:ext uri="{FF2B5EF4-FFF2-40B4-BE49-F238E27FC236}">
                <a16:creationId xmlns:a16="http://schemas.microsoft.com/office/drawing/2014/main" id="{7BA9DE8B-1129-62BB-5934-D6F0483D7092}"/>
              </a:ext>
            </a:extLst>
          </p:cNvPr>
          <p:cNvSpPr>
            <a:spLocks noGrp="1"/>
          </p:cNvSpPr>
          <p:nvPr>
            <p:ph type="body" sz="quarter" idx="10"/>
          </p:nvPr>
        </p:nvSpPr>
        <p:spPr/>
        <p:txBody>
          <a:bodyPr/>
          <a:lstStyle/>
          <a:p>
            <a:endParaRPr lang="zh-CN" altLang="en-US">
              <a:latin typeface="+mn-lt"/>
              <a:ea typeface="+mn-ea"/>
              <a:cs typeface="+mn-ea"/>
              <a:sym typeface="+mn-lt"/>
            </a:endParaRPr>
          </a:p>
        </p:txBody>
      </p:sp>
      <p:sp>
        <p:nvSpPr>
          <p:cNvPr id="17" name="文本占位符 16">
            <a:extLst>
              <a:ext uri="{FF2B5EF4-FFF2-40B4-BE49-F238E27FC236}">
                <a16:creationId xmlns:a16="http://schemas.microsoft.com/office/drawing/2014/main" id="{8FB52C73-F659-F52D-FC62-FD0F24C6665F}"/>
              </a:ext>
            </a:extLst>
          </p:cNvPr>
          <p:cNvSpPr>
            <a:spLocks noGrp="1"/>
          </p:cNvSpPr>
          <p:nvPr>
            <p:ph type="body" sz="quarter" idx="11"/>
          </p:nvPr>
        </p:nvSpPr>
        <p:spPr/>
        <p:txBody>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val="11251267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a:extLst>
              <a:ext uri="{FF2B5EF4-FFF2-40B4-BE49-F238E27FC236}">
                <a16:creationId xmlns:a16="http://schemas.microsoft.com/office/drawing/2014/main" id="{FB5345C2-28C9-ACCA-A5D9-C826BDB4141B}"/>
              </a:ext>
            </a:extLst>
          </p:cNvPr>
          <p:cNvSpPr/>
          <p:nvPr/>
        </p:nvSpPr>
        <p:spPr bwMode="auto">
          <a:xfrm>
            <a:off x="6205512" y="4552633"/>
            <a:ext cx="1581150" cy="1581150"/>
          </a:xfrm>
          <a:prstGeom prst="ellipse">
            <a:avLst/>
          </a:prstGeom>
          <a:gradFill>
            <a:gsLst>
              <a:gs pos="0">
                <a:schemeClr val="accent1">
                  <a:alpha val="80000"/>
                </a:schemeClr>
              </a:gs>
              <a:gs pos="100000">
                <a:schemeClr val="accent2">
                  <a:alpha val="20000"/>
                </a:schemeClr>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buClrTx/>
              <a:buSzTx/>
              <a:buFontTx/>
            </a:pPr>
            <a:endParaRPr lang="en-US" altLang="zh-CN" sz="3600" i="1" dirty="0">
              <a:solidFill>
                <a:schemeClr val="lt1"/>
              </a:solidFill>
              <a:effectLst>
                <a:outerShdw blurRad="63500" sx="102000" sy="102000" algn="ctr" rotWithShape="0">
                  <a:srgbClr val="0B184D">
                    <a:alpha val="40000"/>
                  </a:srgbClr>
                </a:outerShdw>
              </a:effectLst>
              <a:cs typeface="+mn-ea"/>
              <a:sym typeface="+mn-lt"/>
            </a:endParaRPr>
          </a:p>
        </p:txBody>
      </p:sp>
      <p:sp>
        <p:nvSpPr>
          <p:cNvPr id="29" name="椭圆 28">
            <a:extLst>
              <a:ext uri="{FF2B5EF4-FFF2-40B4-BE49-F238E27FC236}">
                <a16:creationId xmlns:a16="http://schemas.microsoft.com/office/drawing/2014/main" id="{49ED2B84-E48C-35CF-C4A3-AEA8E601EF5C}"/>
              </a:ext>
            </a:extLst>
          </p:cNvPr>
          <p:cNvSpPr/>
          <p:nvPr/>
        </p:nvSpPr>
        <p:spPr bwMode="auto">
          <a:xfrm>
            <a:off x="6352197" y="4699318"/>
            <a:ext cx="1287780" cy="1287780"/>
          </a:xfrm>
          <a:prstGeom prst="ellipse">
            <a:avLst/>
          </a:prstGeom>
          <a:gradFill>
            <a:gsLst>
              <a:gs pos="0">
                <a:schemeClr val="accent1">
                  <a:alpha val="80000"/>
                </a:schemeClr>
              </a:gs>
              <a:gs pos="100000">
                <a:schemeClr val="accent2">
                  <a:alpha val="20000"/>
                </a:schemeClr>
              </a:gs>
            </a:gsLst>
            <a:lin ang="189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buClrTx/>
              <a:buSzTx/>
              <a:buFontTx/>
            </a:pPr>
            <a:endParaRPr lang="en-US" altLang="zh-CN" sz="3600" i="1">
              <a:solidFill>
                <a:schemeClr val="lt1"/>
              </a:solidFill>
              <a:effectLst>
                <a:outerShdw blurRad="63500" sx="102000" sy="102000" algn="ctr" rotWithShape="0">
                  <a:srgbClr val="0B184D">
                    <a:alpha val="40000"/>
                  </a:srgbClr>
                </a:outerShdw>
              </a:effectLst>
              <a:latin typeface="+mj-ea"/>
              <a:ea typeface="+mj-ea"/>
              <a:cs typeface="+mn-ea"/>
              <a:sym typeface="+mn-lt"/>
            </a:endParaRPr>
          </a:p>
        </p:txBody>
      </p:sp>
      <p:sp>
        <p:nvSpPr>
          <p:cNvPr id="96" name="椭圆 95">
            <a:extLst>
              <a:ext uri="{FF2B5EF4-FFF2-40B4-BE49-F238E27FC236}">
                <a16:creationId xmlns:a16="http://schemas.microsoft.com/office/drawing/2014/main" id="{F9F6CCAC-C522-D0A1-D53D-03E94389D13C}"/>
              </a:ext>
            </a:extLst>
          </p:cNvPr>
          <p:cNvSpPr/>
          <p:nvPr/>
        </p:nvSpPr>
        <p:spPr bwMode="auto">
          <a:xfrm>
            <a:off x="8030210" y="4552633"/>
            <a:ext cx="1581150" cy="1581150"/>
          </a:xfrm>
          <a:prstGeom prst="ellipse">
            <a:avLst/>
          </a:prstGeom>
          <a:gradFill>
            <a:gsLst>
              <a:gs pos="0">
                <a:schemeClr val="accent1">
                  <a:alpha val="80000"/>
                </a:schemeClr>
              </a:gs>
              <a:gs pos="100000">
                <a:schemeClr val="accent2">
                  <a:alpha val="20000"/>
                </a:schemeClr>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buClrTx/>
              <a:buSzTx/>
              <a:buFontTx/>
            </a:pPr>
            <a:endParaRPr lang="en-US" altLang="zh-CN" sz="3600" i="1" dirty="0">
              <a:solidFill>
                <a:schemeClr val="lt1"/>
              </a:solidFill>
              <a:effectLst>
                <a:outerShdw blurRad="63500" sx="102000" sy="102000" algn="ctr" rotWithShape="0">
                  <a:srgbClr val="0B184D">
                    <a:alpha val="40000"/>
                  </a:srgbClr>
                </a:outerShdw>
              </a:effectLst>
              <a:cs typeface="+mn-ea"/>
              <a:sym typeface="+mn-lt"/>
            </a:endParaRPr>
          </a:p>
        </p:txBody>
      </p:sp>
      <p:sp>
        <p:nvSpPr>
          <p:cNvPr id="97" name="椭圆 96">
            <a:extLst>
              <a:ext uri="{FF2B5EF4-FFF2-40B4-BE49-F238E27FC236}">
                <a16:creationId xmlns:a16="http://schemas.microsoft.com/office/drawing/2014/main" id="{51B75606-2CF7-1A25-744D-EE6712A603B6}"/>
              </a:ext>
            </a:extLst>
          </p:cNvPr>
          <p:cNvSpPr/>
          <p:nvPr/>
        </p:nvSpPr>
        <p:spPr bwMode="auto">
          <a:xfrm>
            <a:off x="8176895" y="4699318"/>
            <a:ext cx="1287780" cy="1287780"/>
          </a:xfrm>
          <a:prstGeom prst="ellipse">
            <a:avLst/>
          </a:prstGeom>
          <a:gradFill>
            <a:gsLst>
              <a:gs pos="0">
                <a:schemeClr val="accent1">
                  <a:alpha val="80000"/>
                </a:schemeClr>
              </a:gs>
              <a:gs pos="100000">
                <a:schemeClr val="accent2">
                  <a:alpha val="20000"/>
                </a:schemeClr>
              </a:gs>
            </a:gsLst>
            <a:lin ang="189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3600" i="1">
              <a:effectLst>
                <a:outerShdw blurRad="63500" sx="102000" sy="102000" algn="ctr" rotWithShape="0">
                  <a:srgbClr val="0B184D">
                    <a:alpha val="40000"/>
                  </a:srgbClr>
                </a:outerShdw>
              </a:effectLst>
              <a:latin typeface="+mj-ea"/>
              <a:ea typeface="+mj-ea"/>
              <a:cs typeface="+mn-ea"/>
              <a:sym typeface="+mn-lt"/>
            </a:endParaRPr>
          </a:p>
        </p:txBody>
      </p:sp>
      <p:sp>
        <p:nvSpPr>
          <p:cNvPr id="99" name="椭圆 98">
            <a:extLst>
              <a:ext uri="{FF2B5EF4-FFF2-40B4-BE49-F238E27FC236}">
                <a16:creationId xmlns:a16="http://schemas.microsoft.com/office/drawing/2014/main" id="{21E47E6F-EE63-7B8D-12D6-21EFE18E9E3C}"/>
              </a:ext>
            </a:extLst>
          </p:cNvPr>
          <p:cNvSpPr/>
          <p:nvPr/>
        </p:nvSpPr>
        <p:spPr bwMode="auto">
          <a:xfrm>
            <a:off x="9854908" y="4514850"/>
            <a:ext cx="1581150" cy="1581150"/>
          </a:xfrm>
          <a:prstGeom prst="ellipse">
            <a:avLst/>
          </a:prstGeom>
          <a:gradFill>
            <a:gsLst>
              <a:gs pos="0">
                <a:schemeClr val="accent1">
                  <a:alpha val="80000"/>
                </a:schemeClr>
              </a:gs>
              <a:gs pos="100000">
                <a:schemeClr val="accent2">
                  <a:alpha val="20000"/>
                </a:schemeClr>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buClrTx/>
              <a:buSzTx/>
              <a:buFontTx/>
            </a:pPr>
            <a:endParaRPr lang="en-US" altLang="zh-CN" sz="3600" i="1" dirty="0">
              <a:solidFill>
                <a:schemeClr val="lt1"/>
              </a:solidFill>
              <a:effectLst>
                <a:outerShdw blurRad="63500" sx="102000" sy="102000" algn="ctr" rotWithShape="0">
                  <a:srgbClr val="0B184D">
                    <a:alpha val="40000"/>
                  </a:srgbClr>
                </a:outerShdw>
              </a:effectLst>
              <a:cs typeface="+mn-ea"/>
              <a:sym typeface="+mn-lt"/>
            </a:endParaRPr>
          </a:p>
        </p:txBody>
      </p:sp>
      <p:sp>
        <p:nvSpPr>
          <p:cNvPr id="100" name="椭圆 99">
            <a:extLst>
              <a:ext uri="{FF2B5EF4-FFF2-40B4-BE49-F238E27FC236}">
                <a16:creationId xmlns:a16="http://schemas.microsoft.com/office/drawing/2014/main" id="{61D59CC8-7BB8-580E-F755-AC914CF52032}"/>
              </a:ext>
            </a:extLst>
          </p:cNvPr>
          <p:cNvSpPr/>
          <p:nvPr/>
        </p:nvSpPr>
        <p:spPr bwMode="auto">
          <a:xfrm>
            <a:off x="10001593" y="4661535"/>
            <a:ext cx="1287780" cy="1287780"/>
          </a:xfrm>
          <a:prstGeom prst="ellipse">
            <a:avLst/>
          </a:prstGeom>
          <a:gradFill>
            <a:gsLst>
              <a:gs pos="0">
                <a:schemeClr val="accent1">
                  <a:alpha val="80000"/>
                </a:schemeClr>
              </a:gs>
              <a:gs pos="100000">
                <a:schemeClr val="accent2">
                  <a:alpha val="20000"/>
                </a:schemeClr>
              </a:gs>
            </a:gsLst>
            <a:lin ang="189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3600" i="1">
              <a:effectLst>
                <a:outerShdw blurRad="63500" sx="102000" sy="102000" algn="ctr" rotWithShape="0">
                  <a:srgbClr val="0B184D">
                    <a:alpha val="40000"/>
                  </a:srgbClr>
                </a:outerShdw>
              </a:effectLst>
              <a:latin typeface="+mj-ea"/>
              <a:ea typeface="+mj-ea"/>
              <a:cs typeface="+mn-ea"/>
              <a:sym typeface="+mn-lt"/>
            </a:endParaRPr>
          </a:p>
        </p:txBody>
      </p:sp>
      <p:sp>
        <p:nvSpPr>
          <p:cNvPr id="28" name="稻壳儿小白白(http://dwz.cn/Wu2UP)">
            <a:extLst>
              <a:ext uri="{FF2B5EF4-FFF2-40B4-BE49-F238E27FC236}">
                <a16:creationId xmlns:a16="http://schemas.microsoft.com/office/drawing/2014/main" id="{8CEF0D96-3D20-249E-B007-9C7FEEE833CA}"/>
              </a:ext>
            </a:extLst>
          </p:cNvPr>
          <p:cNvSpPr>
            <a:spLocks noChangeArrowheads="1"/>
          </p:cNvSpPr>
          <p:nvPr/>
        </p:nvSpPr>
        <p:spPr bwMode="auto">
          <a:xfrm>
            <a:off x="7000151" y="5307058"/>
            <a:ext cx="6350" cy="8255"/>
          </a:xfrm>
          <a:prstGeom prst="rect">
            <a:avLst/>
          </a:prstGeom>
          <a:solidFill>
            <a:schemeClr val="bg1">
              <a:lumMod val="85000"/>
            </a:schemeClr>
          </a:solidFill>
          <a:ln w="12700">
            <a:solidFill>
              <a:schemeClr val="bg1"/>
            </a:solidFill>
            <a:miter lim="800000"/>
          </a:ln>
        </p:spPr>
        <p:txBody>
          <a:bodyPr anchor="ctr">
            <a:noAutofit/>
          </a:bodyPr>
          <a:lstStyle>
            <a:lvl1pPr>
              <a:buFont typeface="Arial" panose="020B0604020202020204" pitchFamily="34" charset="0"/>
              <a:defRPr>
                <a:solidFill>
                  <a:schemeClr val="tx1"/>
                </a:solidFill>
                <a:latin typeface="Arial" panose="020B0604020202020204" pitchFamily="34" charset="0"/>
                <a:ea typeface="微软雅黑" panose="020B050302020402020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ctr" eaLnBrk="1" hangingPunct="1"/>
            <a:endParaRPr lang="zh-CN" altLang="en-US" dirty="0">
              <a:solidFill>
                <a:srgbClr val="FFFFFF"/>
              </a:solidFill>
              <a:latin typeface="+mj-ea"/>
              <a:ea typeface="+mj-ea"/>
              <a:cs typeface="+mn-ea"/>
              <a:sym typeface="+mn-lt"/>
            </a:endParaRPr>
          </a:p>
        </p:txBody>
      </p:sp>
      <p:sp>
        <p:nvSpPr>
          <p:cNvPr id="22" name="稻壳儿小白白(http://dwz.cn/Wu2UP)">
            <a:extLst>
              <a:ext uri="{FF2B5EF4-FFF2-40B4-BE49-F238E27FC236}">
                <a16:creationId xmlns:a16="http://schemas.microsoft.com/office/drawing/2014/main" id="{20A421F3-9343-298D-A2FD-A87B92A2BDC4}"/>
              </a:ext>
            </a:extLst>
          </p:cNvPr>
          <p:cNvSpPr>
            <a:spLocks noChangeArrowheads="1"/>
          </p:cNvSpPr>
          <p:nvPr/>
        </p:nvSpPr>
        <p:spPr bwMode="auto">
          <a:xfrm>
            <a:off x="8879751" y="5307058"/>
            <a:ext cx="6350" cy="8255"/>
          </a:xfrm>
          <a:prstGeom prst="rect">
            <a:avLst/>
          </a:prstGeom>
          <a:solidFill>
            <a:schemeClr val="bg1">
              <a:lumMod val="85000"/>
            </a:schemeClr>
          </a:solidFill>
          <a:ln w="12700">
            <a:solidFill>
              <a:schemeClr val="bg1"/>
            </a:solidFill>
            <a:miter lim="800000"/>
          </a:ln>
        </p:spPr>
        <p:txBody>
          <a:bodyPr anchor="ctr">
            <a:noAutofit/>
          </a:bodyPr>
          <a:lstStyle>
            <a:lvl1pPr>
              <a:buFont typeface="Arial" panose="020B0604020202020204" pitchFamily="34" charset="0"/>
              <a:defRPr>
                <a:solidFill>
                  <a:schemeClr val="tx1"/>
                </a:solidFill>
                <a:latin typeface="Arial" panose="020B0604020202020204" pitchFamily="34" charset="0"/>
                <a:ea typeface="微软雅黑" panose="020B050302020402020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ctr" eaLnBrk="1" hangingPunct="1"/>
            <a:endParaRPr lang="zh-CN" altLang="en-US" dirty="0">
              <a:solidFill>
                <a:srgbClr val="FFFFFF"/>
              </a:solidFill>
              <a:latin typeface="+mj-ea"/>
              <a:ea typeface="+mj-ea"/>
              <a:cs typeface="+mn-ea"/>
              <a:sym typeface="+mn-lt"/>
            </a:endParaRPr>
          </a:p>
        </p:txBody>
      </p:sp>
      <p:sp>
        <p:nvSpPr>
          <p:cNvPr id="16" name="稻壳儿小白白(http://dwz.cn/Wu2UP)">
            <a:extLst>
              <a:ext uri="{FF2B5EF4-FFF2-40B4-BE49-F238E27FC236}">
                <a16:creationId xmlns:a16="http://schemas.microsoft.com/office/drawing/2014/main" id="{F14F5B47-4144-2992-B613-2C9753930CD1}"/>
              </a:ext>
            </a:extLst>
          </p:cNvPr>
          <p:cNvSpPr>
            <a:spLocks noChangeArrowheads="1"/>
          </p:cNvSpPr>
          <p:nvPr/>
        </p:nvSpPr>
        <p:spPr bwMode="auto">
          <a:xfrm>
            <a:off x="10759351" y="5307058"/>
            <a:ext cx="6350" cy="8255"/>
          </a:xfrm>
          <a:prstGeom prst="rect">
            <a:avLst/>
          </a:prstGeom>
          <a:solidFill>
            <a:schemeClr val="bg1">
              <a:lumMod val="85000"/>
            </a:schemeClr>
          </a:solidFill>
          <a:ln w="12700">
            <a:solidFill>
              <a:schemeClr val="bg1"/>
            </a:solidFill>
            <a:miter lim="800000"/>
          </a:ln>
        </p:spPr>
        <p:txBody>
          <a:bodyPr anchor="ctr">
            <a:noAutofit/>
          </a:bodyPr>
          <a:lstStyle>
            <a:lvl1pPr>
              <a:buFont typeface="Arial" panose="020B0604020202020204" pitchFamily="34" charset="0"/>
              <a:defRPr>
                <a:solidFill>
                  <a:schemeClr val="tx1"/>
                </a:solidFill>
                <a:latin typeface="Arial" panose="020B0604020202020204" pitchFamily="34" charset="0"/>
                <a:ea typeface="微软雅黑" panose="020B050302020402020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ctr" eaLnBrk="1" hangingPunct="1"/>
            <a:endParaRPr lang="zh-CN" altLang="en-US" dirty="0">
              <a:solidFill>
                <a:srgbClr val="FFFFFF"/>
              </a:solidFill>
              <a:latin typeface="+mj-ea"/>
              <a:ea typeface="+mj-ea"/>
              <a:cs typeface="+mn-ea"/>
              <a:sym typeface="+mn-lt"/>
            </a:endParaRPr>
          </a:p>
        </p:txBody>
      </p:sp>
      <p:pic>
        <p:nvPicPr>
          <p:cNvPr id="3" name="图片占位符 2">
            <a:extLst>
              <a:ext uri="{FF2B5EF4-FFF2-40B4-BE49-F238E27FC236}">
                <a16:creationId xmlns:a16="http://schemas.microsoft.com/office/drawing/2014/main" id="{61949CD0-A39D-11FC-AA8E-9583E47C2505}"/>
              </a:ext>
            </a:extLst>
          </p:cNvPr>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17316" r="17316"/>
          <a:stretch>
            <a:fillRect/>
          </a:stretch>
        </p:blipFill>
        <p:spPr/>
      </p:pic>
      <p:sp>
        <p:nvSpPr>
          <p:cNvPr id="76" name="文本占位符 75">
            <a:extLst>
              <a:ext uri="{FF2B5EF4-FFF2-40B4-BE49-F238E27FC236}">
                <a16:creationId xmlns:a16="http://schemas.microsoft.com/office/drawing/2014/main" id="{B07D879E-E5B5-72A3-5F97-AFF80D7CEF0C}"/>
              </a:ext>
            </a:extLst>
          </p:cNvPr>
          <p:cNvSpPr>
            <a:spLocks noGrp="1"/>
          </p:cNvSpPr>
          <p:nvPr>
            <p:ph type="body" sz="quarter" idx="13"/>
          </p:nvPr>
        </p:nvSpPr>
        <p:spPr/>
        <p:txBody>
          <a:bodyPr>
            <a:noAutofit/>
          </a:bodyPr>
          <a:lstStyle/>
          <a:p>
            <a:pPr algn="ctr"/>
            <a:r>
              <a:rPr lang="zh-CN" altLang="en-US" dirty="0">
                <a:latin typeface="+mj-ea"/>
                <a:ea typeface="+mj-ea"/>
                <a:cs typeface="+mn-ea"/>
                <a:sym typeface="+mn-lt"/>
              </a:rPr>
              <a:t>数据分析结果</a:t>
            </a:r>
          </a:p>
        </p:txBody>
      </p:sp>
      <p:sp>
        <p:nvSpPr>
          <p:cNvPr id="88" name="文本占位符 87">
            <a:extLst>
              <a:ext uri="{FF2B5EF4-FFF2-40B4-BE49-F238E27FC236}">
                <a16:creationId xmlns:a16="http://schemas.microsoft.com/office/drawing/2014/main" id="{573C27B9-D16C-BC59-D054-B6E3018BDED1}"/>
              </a:ext>
            </a:extLst>
          </p:cNvPr>
          <p:cNvSpPr>
            <a:spLocks noGrp="1"/>
          </p:cNvSpPr>
          <p:nvPr>
            <p:ph type="body" sz="quarter" idx="17"/>
          </p:nvPr>
        </p:nvSpPr>
        <p:spPr>
          <a:xfrm>
            <a:off x="6474415" y="4954538"/>
            <a:ext cx="1173979" cy="430530"/>
          </a:xfrm>
        </p:spPr>
        <p:txBody>
          <a:bodyPr>
            <a:noAutofit/>
          </a:bodyPr>
          <a:lstStyle/>
          <a:p>
            <a:r>
              <a:rPr lang="zh-CN" altLang="en-US" dirty="0">
                <a:latin typeface="+mj-ea"/>
                <a:ea typeface="+mj-ea"/>
                <a:cs typeface="+mn-ea"/>
                <a:sym typeface="+mn-lt"/>
              </a:rPr>
              <a:t>关键词</a:t>
            </a:r>
          </a:p>
        </p:txBody>
      </p:sp>
      <p:sp>
        <p:nvSpPr>
          <p:cNvPr id="89" name="文本占位符 88">
            <a:extLst>
              <a:ext uri="{FF2B5EF4-FFF2-40B4-BE49-F238E27FC236}">
                <a16:creationId xmlns:a16="http://schemas.microsoft.com/office/drawing/2014/main" id="{1FC4FD27-7B16-08F0-3F31-F6D23C720737}"/>
              </a:ext>
            </a:extLst>
          </p:cNvPr>
          <p:cNvSpPr>
            <a:spLocks noGrp="1"/>
          </p:cNvSpPr>
          <p:nvPr>
            <p:ph type="body" sz="quarter" idx="18"/>
          </p:nvPr>
        </p:nvSpPr>
        <p:spPr>
          <a:xfrm>
            <a:off x="6474414" y="5330012"/>
            <a:ext cx="1173979" cy="337095"/>
          </a:xfrm>
        </p:spPr>
        <p:txBody>
          <a:bodyPr>
            <a:noAutofit/>
          </a:bodyPr>
          <a:lstStyle/>
          <a:p>
            <a:r>
              <a:rPr lang="zh-CN" altLang="en-US" dirty="0">
                <a:latin typeface="+mj-ea"/>
                <a:ea typeface="+mj-ea"/>
                <a:cs typeface="+mn-ea"/>
                <a:sym typeface="+mn-lt"/>
              </a:rPr>
              <a:t>输入标题</a:t>
            </a:r>
          </a:p>
        </p:txBody>
      </p:sp>
      <p:sp>
        <p:nvSpPr>
          <p:cNvPr id="90" name="文本占位符 89">
            <a:extLst>
              <a:ext uri="{FF2B5EF4-FFF2-40B4-BE49-F238E27FC236}">
                <a16:creationId xmlns:a16="http://schemas.microsoft.com/office/drawing/2014/main" id="{4D14D534-F65A-5725-0A2B-4000CDB5835C}"/>
              </a:ext>
            </a:extLst>
          </p:cNvPr>
          <p:cNvSpPr>
            <a:spLocks noGrp="1"/>
          </p:cNvSpPr>
          <p:nvPr>
            <p:ph type="body" sz="quarter" idx="19"/>
          </p:nvPr>
        </p:nvSpPr>
        <p:spPr>
          <a:xfrm>
            <a:off x="10069855" y="4953363"/>
            <a:ext cx="1173979" cy="430530"/>
          </a:xfrm>
        </p:spPr>
        <p:txBody>
          <a:bodyPr>
            <a:noAutofit/>
          </a:bodyPr>
          <a:lstStyle/>
          <a:p>
            <a:r>
              <a:rPr lang="zh-CN" altLang="en-US" dirty="0">
                <a:latin typeface="+mj-ea"/>
                <a:ea typeface="+mj-ea"/>
                <a:cs typeface="+mn-ea"/>
                <a:sym typeface="+mn-lt"/>
              </a:rPr>
              <a:t>关键词</a:t>
            </a:r>
          </a:p>
        </p:txBody>
      </p:sp>
      <p:sp>
        <p:nvSpPr>
          <p:cNvPr id="91" name="文本占位符 90">
            <a:extLst>
              <a:ext uri="{FF2B5EF4-FFF2-40B4-BE49-F238E27FC236}">
                <a16:creationId xmlns:a16="http://schemas.microsoft.com/office/drawing/2014/main" id="{A869DCFC-77EA-035F-701A-479157C411DF}"/>
              </a:ext>
            </a:extLst>
          </p:cNvPr>
          <p:cNvSpPr>
            <a:spLocks noGrp="1"/>
          </p:cNvSpPr>
          <p:nvPr>
            <p:ph type="body" sz="quarter" idx="20"/>
          </p:nvPr>
        </p:nvSpPr>
        <p:spPr>
          <a:xfrm>
            <a:off x="10069854" y="5328837"/>
            <a:ext cx="1173979" cy="337095"/>
          </a:xfrm>
        </p:spPr>
        <p:txBody>
          <a:bodyPr>
            <a:noAutofit/>
          </a:bodyPr>
          <a:lstStyle/>
          <a:p>
            <a:r>
              <a:rPr lang="zh-CN" altLang="en-US" dirty="0">
                <a:latin typeface="+mj-ea"/>
                <a:ea typeface="+mj-ea"/>
                <a:cs typeface="+mn-ea"/>
                <a:sym typeface="+mn-lt"/>
              </a:rPr>
              <a:t>输入标题</a:t>
            </a:r>
          </a:p>
          <a:p>
            <a:endParaRPr lang="zh-CN" altLang="en-US" dirty="0">
              <a:latin typeface="+mj-ea"/>
              <a:ea typeface="+mj-ea"/>
              <a:cs typeface="+mn-ea"/>
              <a:sym typeface="+mn-lt"/>
            </a:endParaRPr>
          </a:p>
        </p:txBody>
      </p:sp>
      <p:sp>
        <p:nvSpPr>
          <p:cNvPr id="85" name="文本占位符 84">
            <a:extLst>
              <a:ext uri="{FF2B5EF4-FFF2-40B4-BE49-F238E27FC236}">
                <a16:creationId xmlns:a16="http://schemas.microsoft.com/office/drawing/2014/main" id="{B85D6842-4EA4-4BF8-6469-45BE8A269391}"/>
              </a:ext>
            </a:extLst>
          </p:cNvPr>
          <p:cNvSpPr>
            <a:spLocks noGrp="1"/>
          </p:cNvSpPr>
          <p:nvPr>
            <p:ph type="body" sz="quarter" idx="11"/>
          </p:nvPr>
        </p:nvSpPr>
        <p:spPr/>
        <p:txBody>
          <a:bodyPr>
            <a:noAutofit/>
          </a:bodyPr>
          <a:lstStyle/>
          <a:p>
            <a:endParaRPr lang="zh-CN" altLang="en-US">
              <a:latin typeface="+mn-lt"/>
              <a:ea typeface="+mn-ea"/>
              <a:cs typeface="+mn-ea"/>
              <a:sym typeface="+mn-lt"/>
            </a:endParaRPr>
          </a:p>
        </p:txBody>
      </p:sp>
      <p:sp>
        <p:nvSpPr>
          <p:cNvPr id="92" name="文本占位符 91">
            <a:extLst>
              <a:ext uri="{FF2B5EF4-FFF2-40B4-BE49-F238E27FC236}">
                <a16:creationId xmlns:a16="http://schemas.microsoft.com/office/drawing/2014/main" id="{D7D529BD-1284-3301-96C2-94F6A9D2CC2C}"/>
              </a:ext>
            </a:extLst>
          </p:cNvPr>
          <p:cNvSpPr>
            <a:spLocks noGrp="1"/>
          </p:cNvSpPr>
          <p:nvPr>
            <p:ph type="body" sz="quarter" idx="21"/>
          </p:nvPr>
        </p:nvSpPr>
        <p:spPr>
          <a:xfrm>
            <a:off x="8308886" y="4953363"/>
            <a:ext cx="1173979" cy="430530"/>
          </a:xfrm>
        </p:spPr>
        <p:txBody>
          <a:bodyPr>
            <a:noAutofit/>
          </a:bodyPr>
          <a:lstStyle/>
          <a:p>
            <a:r>
              <a:rPr lang="zh-CN" altLang="en-US" dirty="0">
                <a:latin typeface="+mj-ea"/>
                <a:ea typeface="+mj-ea"/>
                <a:cs typeface="+mn-ea"/>
                <a:sym typeface="+mn-lt"/>
              </a:rPr>
              <a:t>关键词</a:t>
            </a:r>
          </a:p>
        </p:txBody>
      </p:sp>
      <p:sp>
        <p:nvSpPr>
          <p:cNvPr id="93" name="文本占位符 92">
            <a:extLst>
              <a:ext uri="{FF2B5EF4-FFF2-40B4-BE49-F238E27FC236}">
                <a16:creationId xmlns:a16="http://schemas.microsoft.com/office/drawing/2014/main" id="{90B638A5-51FA-E968-E71E-B00858616E47}"/>
              </a:ext>
            </a:extLst>
          </p:cNvPr>
          <p:cNvSpPr>
            <a:spLocks noGrp="1"/>
          </p:cNvSpPr>
          <p:nvPr>
            <p:ph type="body" sz="quarter" idx="22"/>
          </p:nvPr>
        </p:nvSpPr>
        <p:spPr>
          <a:xfrm>
            <a:off x="8308885" y="5328837"/>
            <a:ext cx="1173979" cy="337095"/>
          </a:xfrm>
        </p:spPr>
        <p:txBody>
          <a:bodyPr>
            <a:noAutofit/>
          </a:bodyPr>
          <a:lstStyle/>
          <a:p>
            <a:r>
              <a:rPr lang="zh-CN" altLang="en-US" dirty="0">
                <a:latin typeface="+mj-ea"/>
                <a:ea typeface="+mj-ea"/>
                <a:cs typeface="+mn-ea"/>
                <a:sym typeface="+mn-lt"/>
              </a:rPr>
              <a:t>输入标题</a:t>
            </a:r>
          </a:p>
          <a:p>
            <a:endParaRPr lang="zh-CN" altLang="en-US" dirty="0">
              <a:latin typeface="+mj-ea"/>
              <a:ea typeface="+mj-ea"/>
              <a:cs typeface="+mn-ea"/>
              <a:sym typeface="+mn-lt"/>
            </a:endParaRPr>
          </a:p>
        </p:txBody>
      </p:sp>
      <p:sp>
        <p:nvSpPr>
          <p:cNvPr id="10" name="文本框 9">
            <a:extLst>
              <a:ext uri="{FF2B5EF4-FFF2-40B4-BE49-F238E27FC236}">
                <a16:creationId xmlns:a16="http://schemas.microsoft.com/office/drawing/2014/main" id="{98C3B9FE-259B-31F8-ABA3-C7A588869E69}"/>
              </a:ext>
            </a:extLst>
          </p:cNvPr>
          <p:cNvSpPr txBox="1"/>
          <p:nvPr/>
        </p:nvSpPr>
        <p:spPr>
          <a:xfrm>
            <a:off x="6478905" y="2459355"/>
            <a:ext cx="4677410" cy="1758495"/>
          </a:xfrm>
          <a:prstGeom prst="rect">
            <a:avLst/>
          </a:prstGeom>
          <a:effectLst>
            <a:outerShdw blurRad="63500" sx="102000" sy="102000" algn="ctr" rotWithShape="0">
              <a:srgbClr val="0B184D">
                <a:alpha val="40000"/>
              </a:srgbClr>
            </a:outerShdw>
          </a:effectLst>
        </p:spPr>
        <p:txBody>
          <a:bodyPr wrap="square" lIns="0" tIns="0" rIns="0" bIns="0" rtlCol="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342900" lvl="0" indent="-342900" algn="l">
              <a:lnSpc>
                <a:spcPct val="120000"/>
              </a:lnSpc>
              <a:buClrTx/>
              <a:buSzTx/>
              <a:buFont typeface="Wingdings" panose="05000000000000000000" pitchFamily="2" charset="2"/>
              <a:buChar char="l"/>
            </a:pPr>
            <a:r>
              <a:rPr lang="en-US" altLang="zh-CN" sz="1600" dirty="0">
                <a:solidFill>
                  <a:schemeClr val="accent2"/>
                </a:solidFill>
                <a:effectLst>
                  <a:outerShdw blurRad="63500" sx="102000" sy="102000" algn="ctr" rotWithShape="0">
                    <a:srgbClr val="0B184D">
                      <a:alpha val="40000"/>
                    </a:srgbClr>
                  </a:outerShdw>
                </a:effectLst>
                <a:cs typeface="+mn-ea"/>
                <a:sym typeface="+mn-lt"/>
              </a:rPr>
              <a:t>在这里输入的你的正文内容 在这里输入的你的正文内容在这里输入的你的正文内容 </a:t>
            </a:r>
          </a:p>
          <a:p>
            <a:pPr marL="342900" lvl="0" indent="-342900" algn="l">
              <a:lnSpc>
                <a:spcPct val="120000"/>
              </a:lnSpc>
              <a:buClrTx/>
              <a:buSzTx/>
              <a:buFont typeface="Wingdings" panose="05000000000000000000" pitchFamily="2" charset="2"/>
              <a:buChar char="l"/>
            </a:pPr>
            <a:r>
              <a:rPr lang="en-US" altLang="zh-CN" sz="1600" dirty="0">
                <a:solidFill>
                  <a:schemeClr val="accent2"/>
                </a:solidFill>
                <a:effectLst>
                  <a:outerShdw blurRad="63500" sx="102000" sy="102000" algn="ctr" rotWithShape="0">
                    <a:srgbClr val="0B184D">
                      <a:alpha val="40000"/>
                    </a:srgbClr>
                  </a:outerShdw>
                </a:effectLst>
                <a:cs typeface="+mn-ea"/>
                <a:sym typeface="+mn-lt"/>
              </a:rPr>
              <a:t>在这里输入的你的正文内容 在这里输入的你的正文内容在这里输入的你的正文内容 </a:t>
            </a:r>
          </a:p>
          <a:p>
            <a:pPr marL="342900" lvl="0" indent="-342900" algn="l">
              <a:lnSpc>
                <a:spcPct val="120000"/>
              </a:lnSpc>
              <a:buClrTx/>
              <a:buSzTx/>
              <a:buFont typeface="Wingdings" panose="05000000000000000000" pitchFamily="2" charset="2"/>
              <a:buChar char="l"/>
            </a:pPr>
            <a:r>
              <a:rPr lang="en-US" altLang="zh-CN" sz="1600" dirty="0">
                <a:solidFill>
                  <a:schemeClr val="accent2"/>
                </a:solidFill>
                <a:effectLst>
                  <a:outerShdw blurRad="63500" sx="102000" sy="102000" algn="ctr" rotWithShape="0">
                    <a:srgbClr val="0B184D">
                      <a:alpha val="40000"/>
                    </a:srgbClr>
                  </a:outerShdw>
                </a:effectLst>
                <a:cs typeface="+mn-ea"/>
                <a:sym typeface="+mn-lt"/>
              </a:rPr>
              <a:t>在这里输入的你的正文内容 </a:t>
            </a:r>
            <a:r>
              <a:rPr lang="en-US" altLang="zh-CN" sz="1600" dirty="0" err="1">
                <a:solidFill>
                  <a:schemeClr val="accent2"/>
                </a:solidFill>
                <a:effectLst>
                  <a:outerShdw blurRad="63500" sx="102000" sy="102000" algn="ctr" rotWithShape="0">
                    <a:srgbClr val="0B184D">
                      <a:alpha val="40000"/>
                    </a:srgbClr>
                  </a:outerShdw>
                </a:effectLst>
                <a:cs typeface="+mn-ea"/>
                <a:sym typeface="+mn-lt"/>
              </a:rPr>
              <a:t>在这里输入的你的正文内容在这里输入的你的正文内容</a:t>
            </a:r>
            <a:r>
              <a:rPr lang="en-US" altLang="zh-CN" sz="1600" dirty="0">
                <a:solidFill>
                  <a:schemeClr val="accent2"/>
                </a:solidFill>
                <a:effectLst>
                  <a:outerShdw blurRad="63500" sx="102000" sy="102000" algn="ctr" rotWithShape="0">
                    <a:srgbClr val="0B184D">
                      <a:alpha val="40000"/>
                    </a:srgbClr>
                  </a:outerShdw>
                </a:effectLst>
                <a:cs typeface="+mn-ea"/>
                <a:sym typeface="+mn-lt"/>
              </a:rPr>
              <a:t> </a:t>
            </a:r>
          </a:p>
        </p:txBody>
      </p:sp>
      <p:sp useBgFill="1">
        <p:nvSpPr>
          <p:cNvPr id="48" name="文本框 47">
            <a:extLst>
              <a:ext uri="{FF2B5EF4-FFF2-40B4-BE49-F238E27FC236}">
                <a16:creationId xmlns:a16="http://schemas.microsoft.com/office/drawing/2014/main" id="{35AAA50E-246A-6FDC-4B07-5F78FC0BF61D}"/>
              </a:ext>
            </a:extLst>
          </p:cNvPr>
          <p:cNvSpPr txBox="1"/>
          <p:nvPr/>
        </p:nvSpPr>
        <p:spPr>
          <a:xfrm>
            <a:off x="798195" y="469266"/>
            <a:ext cx="2827697" cy="615553"/>
          </a:xfrm>
          <a:prstGeom prst="rect">
            <a:avLst/>
          </a:prstGeom>
          <a:blipFill dpi="0" rotWithShape="0">
            <a:blip r:embed="rId3">
              <a:lum/>
            </a:blip>
            <a:srcRect/>
            <a:stretch>
              <a:fillRect l="-10990" t="-76264" r="-56882" b="-938287"/>
            </a:stretch>
          </a:blipFill>
          <a:effectLst/>
        </p:spPr>
        <p:txBody>
          <a:bodyPr wrap="none" lIns="0" tIns="0" rIns="0" bIns="0" rtlCol="0" anchor="t">
            <a:noAutofit/>
          </a:bodyPr>
          <a:lstStyle>
            <a:defPPr>
              <a:defRPr lang="zh-CN"/>
            </a:defPPr>
            <a:lvl1pPr lvl="0">
              <a:buClrTx/>
              <a:buSzTx/>
              <a:buFontTx/>
              <a:defRPr sz="4000">
                <a:gradFill>
                  <a:gsLst>
                    <a:gs pos="0">
                      <a:schemeClr val="accent1"/>
                    </a:gs>
                    <a:gs pos="100000">
                      <a:schemeClr val="accent2"/>
                    </a:gs>
                  </a:gsLst>
                  <a:lin ang="5400000" scaled="0"/>
                </a:gradFill>
                <a:effectLst>
                  <a:outerShdw blurRad="101600" dist="12700" sx="101000" sy="101000" algn="ctr" rotWithShape="0">
                    <a:srgbClr val="49BCDD">
                      <a:alpha val="10000"/>
                    </a:srgbClr>
                  </a:outerShdw>
                </a:effectLst>
                <a:latin typeface="优设标题黑" panose="00000500000000000000" charset="-122"/>
                <a:ea typeface="优设标题黑" panose="00000500000000000000" charset="-122"/>
              </a:defRPr>
            </a:lvl1pPr>
          </a:lstStyle>
          <a:p>
            <a:r>
              <a:rPr lang="zh-CN" altLang="en-US" dirty="0">
                <a:latin typeface="+mj-ea"/>
                <a:ea typeface="+mj-ea"/>
                <a:cs typeface="+mn-ea"/>
                <a:sym typeface="+mn-lt"/>
              </a:rPr>
              <a:t>数据分析总结</a:t>
            </a:r>
            <a:endParaRPr lang="en-US" altLang="zh-CN" dirty="0">
              <a:latin typeface="+mj-ea"/>
              <a:ea typeface="+mj-ea"/>
              <a:cs typeface="+mn-ea"/>
              <a:sym typeface="+mn-lt"/>
            </a:endParaRPr>
          </a:p>
        </p:txBody>
      </p:sp>
    </p:spTree>
    <p:extLst>
      <p:ext uri="{BB962C8B-B14F-4D97-AF65-F5344CB8AC3E}">
        <p14:creationId xmlns:p14="http://schemas.microsoft.com/office/powerpoint/2010/main" val="5623809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F5596403-AD35-FEAB-60F1-42E0700A314C}"/>
              </a:ext>
            </a:extLst>
          </p:cNvPr>
          <p:cNvSpPr>
            <a:spLocks noGrp="1"/>
          </p:cNvSpPr>
          <p:nvPr>
            <p:ph type="body" sz="quarter" idx="11"/>
          </p:nvPr>
        </p:nvSpPr>
        <p:spPr/>
        <p:txBody>
          <a:bodyPr/>
          <a:lstStyle/>
          <a:p>
            <a:endParaRPr lang="zh-CN" altLang="en-US">
              <a:latin typeface="+mn-lt"/>
              <a:ea typeface="+mn-ea"/>
              <a:cs typeface="+mn-ea"/>
              <a:sym typeface="+mn-lt"/>
            </a:endParaRPr>
          </a:p>
        </p:txBody>
      </p:sp>
      <p:sp useBgFill="1">
        <p:nvSpPr>
          <p:cNvPr id="41" name="文本框 40">
            <a:extLst>
              <a:ext uri="{FF2B5EF4-FFF2-40B4-BE49-F238E27FC236}">
                <a16:creationId xmlns:a16="http://schemas.microsoft.com/office/drawing/2014/main" id="{BFB4A493-A2D1-876E-A6D9-CDA8671B5B0A}"/>
              </a:ext>
            </a:extLst>
          </p:cNvPr>
          <p:cNvSpPr txBox="1"/>
          <p:nvPr/>
        </p:nvSpPr>
        <p:spPr>
          <a:xfrm>
            <a:off x="798195" y="469266"/>
            <a:ext cx="2827697" cy="615553"/>
          </a:xfrm>
          <a:prstGeom prst="rect">
            <a:avLst/>
          </a:prstGeom>
          <a:blipFill dpi="0" rotWithShape="0">
            <a:blip r:embed="rId2">
              <a:lum/>
            </a:blip>
            <a:srcRect/>
            <a:stretch>
              <a:fillRect l="-10990" t="-76264" r="-56882" b="-938287"/>
            </a:stretch>
          </a:blipFill>
          <a:effectLst/>
        </p:spPr>
        <p:txBody>
          <a:bodyPr wrap="none" lIns="0" tIns="0" rIns="0" bIns="0" rtlCol="0" anchor="t">
            <a:noAutofit/>
          </a:bodyPr>
          <a:lstStyle>
            <a:defPPr>
              <a:defRPr lang="zh-CN"/>
            </a:defPPr>
            <a:lvl1pPr lvl="0">
              <a:buClrTx/>
              <a:buSzTx/>
              <a:buFontTx/>
              <a:defRPr sz="4000">
                <a:gradFill>
                  <a:gsLst>
                    <a:gs pos="0">
                      <a:schemeClr val="accent1"/>
                    </a:gs>
                    <a:gs pos="100000">
                      <a:schemeClr val="accent2"/>
                    </a:gs>
                  </a:gsLst>
                  <a:lin ang="5400000" scaled="0"/>
                </a:gradFill>
                <a:effectLst>
                  <a:outerShdw blurRad="101600" dist="12700" sx="101000" sy="101000" algn="ctr" rotWithShape="0">
                    <a:srgbClr val="49BCDD">
                      <a:alpha val="10000"/>
                    </a:srgbClr>
                  </a:outerShdw>
                </a:effectLst>
                <a:latin typeface="优设标题黑" panose="00000500000000000000" charset="-122"/>
                <a:ea typeface="优设标题黑" panose="00000500000000000000" charset="-122"/>
              </a:defRPr>
            </a:lvl1pPr>
          </a:lstStyle>
          <a:p>
            <a:r>
              <a:rPr lang="zh-CN" altLang="en-US" dirty="0">
                <a:latin typeface="+mj-ea"/>
                <a:ea typeface="+mj-ea"/>
                <a:cs typeface="+mn-ea"/>
                <a:sym typeface="+mn-lt"/>
              </a:rPr>
              <a:t>业绩增长目标</a:t>
            </a:r>
            <a:endParaRPr lang="en-US" altLang="zh-CN" dirty="0">
              <a:latin typeface="+mj-ea"/>
              <a:ea typeface="+mj-ea"/>
              <a:cs typeface="+mn-ea"/>
              <a:sym typeface="+mn-lt"/>
            </a:endParaRPr>
          </a:p>
        </p:txBody>
      </p:sp>
      <p:cxnSp>
        <p:nvCxnSpPr>
          <p:cNvPr id="43" name="直接连接符 42">
            <a:extLst>
              <a:ext uri="{FF2B5EF4-FFF2-40B4-BE49-F238E27FC236}">
                <a16:creationId xmlns:a16="http://schemas.microsoft.com/office/drawing/2014/main" id="{5EF41CEE-AD01-EE5C-10F3-50A9572C9544}"/>
              </a:ext>
            </a:extLst>
          </p:cNvPr>
          <p:cNvCxnSpPr>
            <a:cxnSpLocks/>
          </p:cNvCxnSpPr>
          <p:nvPr/>
        </p:nvCxnSpPr>
        <p:spPr>
          <a:xfrm flipV="1">
            <a:off x="3832700" y="3864425"/>
            <a:ext cx="1298100" cy="1783"/>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C5E5B7C-5AA9-CD09-0E91-6DF134CEE6A6}"/>
              </a:ext>
            </a:extLst>
          </p:cNvPr>
          <p:cNvCxnSpPr/>
          <p:nvPr/>
        </p:nvCxnSpPr>
        <p:spPr>
          <a:xfrm flipV="1">
            <a:off x="5130800" y="1732973"/>
            <a:ext cx="0" cy="1971795"/>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2B74C006-4784-E5DC-A111-BF157D5AFE1B}"/>
              </a:ext>
            </a:extLst>
          </p:cNvPr>
          <p:cNvCxnSpPr>
            <a:cxnSpLocks/>
          </p:cNvCxnSpPr>
          <p:nvPr/>
        </p:nvCxnSpPr>
        <p:spPr>
          <a:xfrm>
            <a:off x="5130800" y="1724705"/>
            <a:ext cx="577850" cy="0"/>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18ADD508-B053-602E-8440-462B795EC97A}"/>
              </a:ext>
            </a:extLst>
          </p:cNvPr>
          <p:cNvCxnSpPr>
            <a:cxnSpLocks/>
          </p:cNvCxnSpPr>
          <p:nvPr/>
        </p:nvCxnSpPr>
        <p:spPr>
          <a:xfrm>
            <a:off x="5127625" y="3086739"/>
            <a:ext cx="581025" cy="0"/>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0A44327A-F35E-F9FB-502C-5B7B39C88573}"/>
              </a:ext>
            </a:extLst>
          </p:cNvPr>
          <p:cNvCxnSpPr>
            <a:cxnSpLocks/>
          </p:cNvCxnSpPr>
          <p:nvPr/>
        </p:nvCxnSpPr>
        <p:spPr>
          <a:xfrm>
            <a:off x="5130800" y="4407905"/>
            <a:ext cx="577850" cy="0"/>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22845619-6F2F-A0B7-DFA1-9EB93963D0E5}"/>
              </a:ext>
            </a:extLst>
          </p:cNvPr>
          <p:cNvCxnSpPr>
            <a:cxnSpLocks/>
          </p:cNvCxnSpPr>
          <p:nvPr/>
        </p:nvCxnSpPr>
        <p:spPr>
          <a:xfrm>
            <a:off x="5127625" y="5763122"/>
            <a:ext cx="581025" cy="0"/>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椭圆 48">
            <a:extLst>
              <a:ext uri="{FF2B5EF4-FFF2-40B4-BE49-F238E27FC236}">
                <a16:creationId xmlns:a16="http://schemas.microsoft.com/office/drawing/2014/main" id="{C710B4B6-164D-FCCB-879E-A2250F876123}"/>
              </a:ext>
            </a:extLst>
          </p:cNvPr>
          <p:cNvSpPr/>
          <p:nvPr/>
        </p:nvSpPr>
        <p:spPr>
          <a:xfrm>
            <a:off x="974020" y="2259409"/>
            <a:ext cx="3228169" cy="3228169"/>
          </a:xfrm>
          <a:prstGeom prst="ellipse">
            <a:avLst/>
          </a:prstGeom>
          <a:noFill/>
          <a:ln>
            <a:solidFill>
              <a:srgbClr val="0ED0A9">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51" name="椭圆 50">
            <a:extLst>
              <a:ext uri="{FF2B5EF4-FFF2-40B4-BE49-F238E27FC236}">
                <a16:creationId xmlns:a16="http://schemas.microsoft.com/office/drawing/2014/main" id="{D73E66E4-DF83-6273-2D89-1C9221AEC5A8}"/>
              </a:ext>
            </a:extLst>
          </p:cNvPr>
          <p:cNvSpPr/>
          <p:nvPr/>
        </p:nvSpPr>
        <p:spPr>
          <a:xfrm>
            <a:off x="714153" y="1999542"/>
            <a:ext cx="3747902" cy="3747902"/>
          </a:xfrm>
          <a:prstGeom prst="ellipse">
            <a:avLst/>
          </a:prstGeom>
          <a:noFill/>
          <a:ln>
            <a:solidFill>
              <a:srgbClr val="0ED0A9">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55" name="椭圆 54">
            <a:extLst>
              <a:ext uri="{FF2B5EF4-FFF2-40B4-BE49-F238E27FC236}">
                <a16:creationId xmlns:a16="http://schemas.microsoft.com/office/drawing/2014/main" id="{F0496F92-3277-3AD8-3E98-CBBCC3AF5264}"/>
              </a:ext>
            </a:extLst>
          </p:cNvPr>
          <p:cNvSpPr/>
          <p:nvPr/>
        </p:nvSpPr>
        <p:spPr>
          <a:xfrm>
            <a:off x="5709104" y="1232580"/>
            <a:ext cx="984250" cy="984250"/>
          </a:xfrm>
          <a:prstGeom prst="ellipse">
            <a:avLst/>
          </a:prstGeom>
          <a:gradFill>
            <a:gsLst>
              <a:gs pos="0">
                <a:schemeClr val="accent1">
                  <a:alpha val="80000"/>
                </a:schemeClr>
              </a:gs>
              <a:gs pos="100000">
                <a:schemeClr val="accent2">
                  <a:alpha val="20000"/>
                </a:schemeClr>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algn="ctr"/>
            <a:endParaRPr lang="zh-CN" altLang="en-US" sz="3600" i="1">
              <a:effectLst>
                <a:outerShdw blurRad="63500" sx="102000" sy="102000" algn="ctr" rotWithShape="0">
                  <a:srgbClr val="0B184D">
                    <a:alpha val="40000"/>
                  </a:srgbClr>
                </a:outerShdw>
              </a:effectLst>
              <a:cs typeface="+mn-ea"/>
              <a:sym typeface="+mn-lt"/>
            </a:endParaRPr>
          </a:p>
        </p:txBody>
      </p:sp>
      <p:sp>
        <p:nvSpPr>
          <p:cNvPr id="57" name="文本框 56">
            <a:extLst>
              <a:ext uri="{FF2B5EF4-FFF2-40B4-BE49-F238E27FC236}">
                <a16:creationId xmlns:a16="http://schemas.microsoft.com/office/drawing/2014/main" id="{0473F170-5C43-2296-AA17-F385332AC0A4}"/>
              </a:ext>
            </a:extLst>
          </p:cNvPr>
          <p:cNvSpPr txBox="1"/>
          <p:nvPr/>
        </p:nvSpPr>
        <p:spPr>
          <a:xfrm>
            <a:off x="6793442" y="1408625"/>
            <a:ext cx="1900162" cy="389095"/>
          </a:xfrm>
          <a:prstGeom prst="rect">
            <a:avLst/>
          </a:prstGeom>
          <a:noFill/>
          <a:effectLst/>
        </p:spPr>
        <p:txBody>
          <a:bodyPr wrap="none" lIns="0" tIns="0" rIns="0" bIns="0" rtlCol="0" anchor="t">
            <a:noAutofit/>
          </a:bodyPr>
          <a:lstStyle>
            <a:defPPr>
              <a:defRPr lang="zh-CN"/>
            </a:defPPr>
            <a:lvl1pPr lvl="0" algn="ctr">
              <a:buClrTx/>
              <a:buSzTx/>
              <a:buFontTx/>
              <a:defRPr sz="2800">
                <a:gradFill>
                  <a:gsLst>
                    <a:gs pos="0">
                      <a:srgbClr val="0ED0A9"/>
                    </a:gs>
                    <a:gs pos="100000">
                      <a:srgbClr val="49BCDD"/>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stStyle>
          <a:p>
            <a:pPr algn="l"/>
            <a:r>
              <a:rPr lang="zh-CN" altLang="en-US" sz="2400" dirty="0">
                <a:gradFill>
                  <a:gsLst>
                    <a:gs pos="0">
                      <a:schemeClr val="accent1"/>
                    </a:gs>
                    <a:gs pos="100000">
                      <a:schemeClr val="accent2"/>
                    </a:gs>
                  </a:gsLst>
                  <a:lin ang="5400000" scaled="0"/>
                </a:gradFill>
                <a:latin typeface="+mj-ea"/>
                <a:ea typeface="+mj-ea"/>
                <a:cs typeface="+mn-ea"/>
                <a:sym typeface="+mn-lt"/>
              </a:rPr>
              <a:t>爆款数</a:t>
            </a:r>
          </a:p>
        </p:txBody>
      </p:sp>
      <p:sp>
        <p:nvSpPr>
          <p:cNvPr id="58" name="文本框 57">
            <a:extLst>
              <a:ext uri="{FF2B5EF4-FFF2-40B4-BE49-F238E27FC236}">
                <a16:creationId xmlns:a16="http://schemas.microsoft.com/office/drawing/2014/main" id="{3BFC5EAA-22E6-C612-15FF-3A41120153DF}"/>
              </a:ext>
            </a:extLst>
          </p:cNvPr>
          <p:cNvSpPr txBox="1"/>
          <p:nvPr/>
        </p:nvSpPr>
        <p:spPr>
          <a:xfrm>
            <a:off x="6793442" y="1759619"/>
            <a:ext cx="4935462" cy="281167"/>
          </a:xfrm>
          <a:prstGeom prst="rect">
            <a:avLst/>
          </a:prstGeom>
          <a:blipFill dpi="0" rotWithShape="0">
            <a:blip r:embed="rId2">
              <a:lum/>
            </a:blip>
            <a:srcRect/>
            <a:stretch>
              <a:fillRect l="-138515" t="-139856" r="-22142" b="-150137"/>
            </a:stretch>
          </a:blipFill>
          <a:effectLst>
            <a:outerShdw blurRad="63500" sx="102000" sy="102000" algn="ctr" rotWithShape="0">
              <a:srgbClr val="0B184D">
                <a:alpha val="40000"/>
              </a:srgbClr>
            </a:outerShdw>
          </a:effectLst>
        </p:spPr>
        <p:txBody>
          <a:bodyPr wrap="square" lIns="0" tIns="0" rIns="0" bIns="0" rtlCol="0" anchor="t">
            <a:noAutofit/>
          </a:bodyPr>
          <a:lstStyle>
            <a:defPPr>
              <a:defRPr lang="zh-CN"/>
            </a:defPPr>
            <a:lvl1pPr marL="342900" lvl="0" indent="-342900">
              <a:lnSpc>
                <a:spcPct val="120000"/>
              </a:lnSpc>
              <a:buClrTx/>
              <a:buSzTx/>
              <a:buFont typeface="Wingdings" panose="05000000000000000000" pitchFamily="2" charset="2"/>
              <a:buChar char="l"/>
              <a:defRPr sz="1600">
                <a:solidFill>
                  <a:srgbClr val="49BCDD"/>
                </a:solidFill>
                <a:effectLst>
                  <a:outerShdw blurRad="63500" sx="102000" sy="102000" algn="ctr" rotWithShape="0">
                    <a:srgbClr val="0B184D">
                      <a:alpha val="40000"/>
                    </a:srgbClr>
                  </a:outerShdw>
                </a:effectLst>
                <a:latin typeface="OPPOSans L" panose="00020600040101010101" charset="-122"/>
                <a:ea typeface="OPPOSans L" panose="00020600040101010101" charset="-122"/>
                <a:cs typeface="OPPOSans L" panose="00020600040101010101" charset="-122"/>
              </a:defRPr>
            </a:lvl1pPr>
          </a:lstStyle>
          <a:p>
            <a:pPr marL="0" indent="0">
              <a:buNone/>
            </a:pPr>
            <a:r>
              <a:rPr lang="zh-CN" altLang="en-US" dirty="0">
                <a:solidFill>
                  <a:schemeClr val="accent2"/>
                </a:solidFill>
                <a:latin typeface="+mn-lt"/>
                <a:ea typeface="+mn-ea"/>
                <a:cs typeface="+mn-ea"/>
                <a:sym typeface="+mn-lt"/>
              </a:rPr>
              <a:t>在这里输入你的正文，在这里输入你的正文</a:t>
            </a:r>
          </a:p>
        </p:txBody>
      </p:sp>
      <p:sp>
        <p:nvSpPr>
          <p:cNvPr id="60" name="椭圆 59">
            <a:extLst>
              <a:ext uri="{FF2B5EF4-FFF2-40B4-BE49-F238E27FC236}">
                <a16:creationId xmlns:a16="http://schemas.microsoft.com/office/drawing/2014/main" id="{81A25A5B-591F-76A2-68C1-AA722B884751}"/>
              </a:ext>
            </a:extLst>
          </p:cNvPr>
          <p:cNvSpPr/>
          <p:nvPr/>
        </p:nvSpPr>
        <p:spPr>
          <a:xfrm>
            <a:off x="5709104" y="2553811"/>
            <a:ext cx="984250" cy="984250"/>
          </a:xfrm>
          <a:prstGeom prst="ellipse">
            <a:avLst/>
          </a:prstGeom>
          <a:gradFill>
            <a:gsLst>
              <a:gs pos="0">
                <a:schemeClr val="accent1">
                  <a:alpha val="80000"/>
                </a:schemeClr>
              </a:gs>
              <a:gs pos="100000">
                <a:schemeClr val="accent2">
                  <a:alpha val="20000"/>
                </a:schemeClr>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algn="ctr"/>
            <a:endParaRPr lang="zh-CN" altLang="en-US" sz="3600" i="1">
              <a:effectLst>
                <a:outerShdw blurRad="63500" sx="102000" sy="102000" algn="ctr" rotWithShape="0">
                  <a:srgbClr val="0B184D">
                    <a:alpha val="40000"/>
                  </a:srgbClr>
                </a:outerShdw>
              </a:effectLst>
              <a:cs typeface="+mn-ea"/>
              <a:sym typeface="+mn-lt"/>
            </a:endParaRPr>
          </a:p>
        </p:txBody>
      </p:sp>
      <p:pic>
        <p:nvPicPr>
          <p:cNvPr id="61" name="图形 60">
            <a:extLst>
              <a:ext uri="{FF2B5EF4-FFF2-40B4-BE49-F238E27FC236}">
                <a16:creationId xmlns:a16="http://schemas.microsoft.com/office/drawing/2014/main" id="{E3287FC4-8024-649A-C0EC-D49D08AC807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04341" y="2749048"/>
            <a:ext cx="593775" cy="593775"/>
          </a:xfrm>
          <a:prstGeom prst="rect">
            <a:avLst/>
          </a:prstGeom>
        </p:spPr>
      </p:pic>
      <p:sp>
        <p:nvSpPr>
          <p:cNvPr id="66" name="椭圆 65">
            <a:extLst>
              <a:ext uri="{FF2B5EF4-FFF2-40B4-BE49-F238E27FC236}">
                <a16:creationId xmlns:a16="http://schemas.microsoft.com/office/drawing/2014/main" id="{EC8C8F80-C7AC-07E5-0077-52D93AB4866B}"/>
              </a:ext>
            </a:extLst>
          </p:cNvPr>
          <p:cNvSpPr/>
          <p:nvPr/>
        </p:nvSpPr>
        <p:spPr>
          <a:xfrm>
            <a:off x="5709104" y="3875042"/>
            <a:ext cx="984250" cy="984250"/>
          </a:xfrm>
          <a:prstGeom prst="ellipse">
            <a:avLst/>
          </a:prstGeom>
          <a:gradFill>
            <a:gsLst>
              <a:gs pos="0">
                <a:schemeClr val="accent1">
                  <a:alpha val="80000"/>
                </a:schemeClr>
              </a:gs>
              <a:gs pos="100000">
                <a:schemeClr val="accent2">
                  <a:alpha val="20000"/>
                </a:schemeClr>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algn="ctr"/>
            <a:endParaRPr lang="zh-CN" altLang="en-US" sz="3600" i="1">
              <a:effectLst>
                <a:outerShdw blurRad="63500" sx="102000" sy="102000" algn="ctr" rotWithShape="0">
                  <a:srgbClr val="0B184D">
                    <a:alpha val="40000"/>
                  </a:srgbClr>
                </a:outerShdw>
              </a:effectLst>
              <a:cs typeface="+mn-ea"/>
              <a:sym typeface="+mn-lt"/>
            </a:endParaRPr>
          </a:p>
        </p:txBody>
      </p:sp>
      <p:pic>
        <p:nvPicPr>
          <p:cNvPr id="67" name="图形 66">
            <a:extLst>
              <a:ext uri="{FF2B5EF4-FFF2-40B4-BE49-F238E27FC236}">
                <a16:creationId xmlns:a16="http://schemas.microsoft.com/office/drawing/2014/main" id="{C7787E51-9AA8-010E-08DE-4766339CF594}"/>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04341" y="4059179"/>
            <a:ext cx="615976" cy="615976"/>
          </a:xfrm>
          <a:prstGeom prst="rect">
            <a:avLst/>
          </a:prstGeom>
        </p:spPr>
      </p:pic>
      <p:sp>
        <p:nvSpPr>
          <p:cNvPr id="72" name="椭圆 71">
            <a:extLst>
              <a:ext uri="{FF2B5EF4-FFF2-40B4-BE49-F238E27FC236}">
                <a16:creationId xmlns:a16="http://schemas.microsoft.com/office/drawing/2014/main" id="{04768678-1090-249C-6299-403C35C15EFA}"/>
              </a:ext>
            </a:extLst>
          </p:cNvPr>
          <p:cNvSpPr/>
          <p:nvPr/>
        </p:nvSpPr>
        <p:spPr>
          <a:xfrm>
            <a:off x="5709104" y="5196272"/>
            <a:ext cx="984250" cy="984250"/>
          </a:xfrm>
          <a:prstGeom prst="ellipse">
            <a:avLst/>
          </a:prstGeom>
          <a:gradFill>
            <a:gsLst>
              <a:gs pos="0">
                <a:schemeClr val="accent1">
                  <a:alpha val="80000"/>
                </a:schemeClr>
              </a:gs>
              <a:gs pos="100000">
                <a:schemeClr val="accent2">
                  <a:alpha val="20000"/>
                </a:schemeClr>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algn="ctr"/>
            <a:endParaRPr lang="zh-CN" altLang="en-US" sz="3600" i="1">
              <a:effectLst>
                <a:outerShdw blurRad="63500" sx="102000" sy="102000" algn="ctr" rotWithShape="0">
                  <a:srgbClr val="0B184D">
                    <a:alpha val="40000"/>
                  </a:srgbClr>
                </a:outerShdw>
              </a:effectLst>
              <a:cs typeface="+mn-ea"/>
              <a:sym typeface="+mn-lt"/>
            </a:endParaRPr>
          </a:p>
        </p:txBody>
      </p:sp>
      <p:pic>
        <p:nvPicPr>
          <p:cNvPr id="73" name="图形 72">
            <a:extLst>
              <a:ext uri="{FF2B5EF4-FFF2-40B4-BE49-F238E27FC236}">
                <a16:creationId xmlns:a16="http://schemas.microsoft.com/office/drawing/2014/main" id="{ACBBEB43-5AE1-0A2A-CBBD-C5DC7F228768}"/>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885267" y="5372435"/>
            <a:ext cx="631924" cy="631924"/>
          </a:xfrm>
          <a:prstGeom prst="rect">
            <a:avLst/>
          </a:prstGeom>
        </p:spPr>
      </p:pic>
      <p:pic>
        <p:nvPicPr>
          <p:cNvPr id="77" name="图形 76">
            <a:extLst>
              <a:ext uri="{FF2B5EF4-FFF2-40B4-BE49-F238E27FC236}">
                <a16:creationId xmlns:a16="http://schemas.microsoft.com/office/drawing/2014/main" id="{C12BB7F2-B68D-8FBB-2B59-10670EEB5B0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942794" y="1479239"/>
            <a:ext cx="537122" cy="537122"/>
          </a:xfrm>
          <a:prstGeom prst="rect">
            <a:avLst/>
          </a:prstGeom>
        </p:spPr>
      </p:pic>
      <p:cxnSp>
        <p:nvCxnSpPr>
          <p:cNvPr id="78" name="直接连接符 77">
            <a:extLst>
              <a:ext uri="{FF2B5EF4-FFF2-40B4-BE49-F238E27FC236}">
                <a16:creationId xmlns:a16="http://schemas.microsoft.com/office/drawing/2014/main" id="{5039DEFE-497B-DA44-9402-121E84781336}"/>
              </a:ext>
            </a:extLst>
          </p:cNvPr>
          <p:cNvCxnSpPr>
            <a:cxnSpLocks/>
          </p:cNvCxnSpPr>
          <p:nvPr/>
        </p:nvCxnSpPr>
        <p:spPr>
          <a:xfrm flipV="1">
            <a:off x="5130800" y="3617761"/>
            <a:ext cx="0" cy="21453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9" name="椭圆 78">
            <a:extLst>
              <a:ext uri="{FF2B5EF4-FFF2-40B4-BE49-F238E27FC236}">
                <a16:creationId xmlns:a16="http://schemas.microsoft.com/office/drawing/2014/main" id="{14F5E397-2D4E-E2ED-A4D2-9ABCC0540D26}"/>
              </a:ext>
            </a:extLst>
          </p:cNvPr>
          <p:cNvSpPr/>
          <p:nvPr/>
        </p:nvSpPr>
        <p:spPr>
          <a:xfrm>
            <a:off x="415522" y="1700911"/>
            <a:ext cx="4345164" cy="4345164"/>
          </a:xfrm>
          <a:prstGeom prst="ellipse">
            <a:avLst/>
          </a:prstGeom>
          <a:noFill/>
          <a:ln>
            <a:solidFill>
              <a:srgbClr val="0ED0A9">
                <a:alpha val="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104" name="文本框 103">
            <a:extLst>
              <a:ext uri="{FF2B5EF4-FFF2-40B4-BE49-F238E27FC236}">
                <a16:creationId xmlns:a16="http://schemas.microsoft.com/office/drawing/2014/main" id="{C802AE3D-BCCE-B65B-8240-88D299E41C2E}"/>
              </a:ext>
            </a:extLst>
          </p:cNvPr>
          <p:cNvSpPr txBox="1"/>
          <p:nvPr/>
        </p:nvSpPr>
        <p:spPr>
          <a:xfrm>
            <a:off x="6793442" y="2729856"/>
            <a:ext cx="1900162" cy="389095"/>
          </a:xfrm>
          <a:prstGeom prst="rect">
            <a:avLst/>
          </a:prstGeom>
          <a:noFill/>
          <a:effectLst/>
        </p:spPr>
        <p:txBody>
          <a:bodyPr wrap="none" lIns="0" tIns="0" rIns="0" bIns="0" rtlCol="0" anchor="t">
            <a:noAutofit/>
          </a:bodyPr>
          <a:lstStyle>
            <a:defPPr>
              <a:defRPr lang="zh-CN"/>
            </a:defPPr>
            <a:lvl1pPr lvl="0">
              <a:buClrTx/>
              <a:buSzTx/>
              <a:buFontTx/>
              <a:defRPr sz="240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stStyle>
          <a:p>
            <a:r>
              <a:rPr lang="zh-CN" altLang="en-US" dirty="0">
                <a:latin typeface="+mj-ea"/>
                <a:ea typeface="+mj-ea"/>
                <a:cs typeface="+mn-ea"/>
                <a:sym typeface="+mn-lt"/>
              </a:rPr>
              <a:t>曝光量</a:t>
            </a:r>
          </a:p>
        </p:txBody>
      </p:sp>
      <p:sp>
        <p:nvSpPr>
          <p:cNvPr id="105" name="文本框 104">
            <a:extLst>
              <a:ext uri="{FF2B5EF4-FFF2-40B4-BE49-F238E27FC236}">
                <a16:creationId xmlns:a16="http://schemas.microsoft.com/office/drawing/2014/main" id="{0EBD94E1-2118-0FE5-01A9-D89355B4E7CB}"/>
              </a:ext>
            </a:extLst>
          </p:cNvPr>
          <p:cNvSpPr txBox="1"/>
          <p:nvPr/>
        </p:nvSpPr>
        <p:spPr>
          <a:xfrm>
            <a:off x="6793442" y="3080850"/>
            <a:ext cx="4935462" cy="281167"/>
          </a:xfrm>
          <a:prstGeom prst="rect">
            <a:avLst/>
          </a:prstGeom>
          <a:blipFill dpi="0" rotWithShape="0">
            <a:blip r:embed="rId2">
              <a:lum/>
            </a:blip>
            <a:srcRect/>
            <a:stretch>
              <a:fillRect l="-138515" t="-139856" r="-22142" b="-150137"/>
            </a:stretch>
          </a:blipFill>
          <a:effectLst>
            <a:outerShdw blurRad="63500" sx="102000" sy="102000" algn="ctr" rotWithShape="0">
              <a:srgbClr val="0B184D">
                <a:alpha val="40000"/>
              </a:srgbClr>
            </a:outerShdw>
          </a:effectLst>
        </p:spPr>
        <p:txBody>
          <a:bodyPr wrap="square" lIns="0" tIns="0" rIns="0" bIns="0" rtlCol="0" anchor="t">
            <a:noAutofit/>
          </a:bodyPr>
          <a:lstStyle>
            <a:defPPr>
              <a:defRPr lang="zh-CN"/>
            </a:defPPr>
            <a:lvl1pPr lvl="0" indent="0">
              <a:lnSpc>
                <a:spcPct val="120000"/>
              </a:lnSpc>
              <a:buClrTx/>
              <a:buSzTx/>
              <a:buFont typeface="Wingdings" panose="05000000000000000000" pitchFamily="2" charset="2"/>
              <a:buNone/>
              <a:defRPr sz="1600">
                <a:solidFill>
                  <a:schemeClr val="accent2"/>
                </a:solidFill>
                <a:effectLst>
                  <a:outerShdw blurRad="63500" sx="102000" sy="102000" algn="ctr" rotWithShape="0">
                    <a:srgbClr val="0B184D">
                      <a:alpha val="40000"/>
                    </a:srgbClr>
                  </a:outerShdw>
                </a:effectLst>
                <a:latin typeface="OPPOSans L" panose="00020600040101010101" charset="-122"/>
                <a:ea typeface="OPPOSans L" panose="00020600040101010101" charset="-122"/>
                <a:cs typeface="OPPOSans L" panose="00020600040101010101" charset="-122"/>
              </a:defRPr>
            </a:lvl1pPr>
          </a:lstStyle>
          <a:p>
            <a:r>
              <a:rPr lang="zh-CN" altLang="en-US" dirty="0">
                <a:latin typeface="+mn-lt"/>
                <a:ea typeface="+mn-ea"/>
                <a:cs typeface="+mn-ea"/>
                <a:sym typeface="+mn-lt"/>
              </a:rPr>
              <a:t>在这里输入你的正文，在这里输入你的正文</a:t>
            </a:r>
          </a:p>
        </p:txBody>
      </p:sp>
      <p:sp>
        <p:nvSpPr>
          <p:cNvPr id="107" name="文本框 106">
            <a:extLst>
              <a:ext uri="{FF2B5EF4-FFF2-40B4-BE49-F238E27FC236}">
                <a16:creationId xmlns:a16="http://schemas.microsoft.com/office/drawing/2014/main" id="{BC3DF978-90C1-9B58-345D-CB190CD3A8BE}"/>
              </a:ext>
            </a:extLst>
          </p:cNvPr>
          <p:cNvSpPr txBox="1"/>
          <p:nvPr/>
        </p:nvSpPr>
        <p:spPr>
          <a:xfrm>
            <a:off x="6793442" y="4051087"/>
            <a:ext cx="1900162" cy="389095"/>
          </a:xfrm>
          <a:prstGeom prst="rect">
            <a:avLst/>
          </a:prstGeom>
          <a:noFill/>
          <a:effectLst/>
        </p:spPr>
        <p:txBody>
          <a:bodyPr wrap="none" lIns="0" tIns="0" rIns="0" bIns="0" rtlCol="0" anchor="t">
            <a:noAutofit/>
          </a:bodyPr>
          <a:lstStyle>
            <a:defPPr>
              <a:defRPr lang="zh-CN"/>
            </a:defPPr>
            <a:lvl1pPr lvl="0">
              <a:buClrTx/>
              <a:buSzTx/>
              <a:buFontTx/>
              <a:defRPr sz="240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stStyle>
          <a:p>
            <a:r>
              <a:rPr lang="en-US" altLang="zh-CN" dirty="0">
                <a:latin typeface="+mj-ea"/>
                <a:ea typeface="+mj-ea"/>
                <a:cs typeface="+mn-ea"/>
                <a:sym typeface="+mn-lt"/>
              </a:rPr>
              <a:t>ROI</a:t>
            </a:r>
            <a:endParaRPr lang="zh-CN" altLang="en-US" dirty="0">
              <a:latin typeface="+mj-ea"/>
              <a:ea typeface="+mj-ea"/>
              <a:cs typeface="+mn-ea"/>
              <a:sym typeface="+mn-lt"/>
            </a:endParaRPr>
          </a:p>
        </p:txBody>
      </p:sp>
      <p:sp>
        <p:nvSpPr>
          <p:cNvPr id="108" name="文本框 107">
            <a:extLst>
              <a:ext uri="{FF2B5EF4-FFF2-40B4-BE49-F238E27FC236}">
                <a16:creationId xmlns:a16="http://schemas.microsoft.com/office/drawing/2014/main" id="{FD340300-70F7-0238-0403-9518631C50AA}"/>
              </a:ext>
            </a:extLst>
          </p:cNvPr>
          <p:cNvSpPr txBox="1"/>
          <p:nvPr/>
        </p:nvSpPr>
        <p:spPr>
          <a:xfrm>
            <a:off x="6793442" y="4402081"/>
            <a:ext cx="4935462" cy="281167"/>
          </a:xfrm>
          <a:prstGeom prst="rect">
            <a:avLst/>
          </a:prstGeom>
          <a:blipFill dpi="0" rotWithShape="0">
            <a:blip r:embed="rId2">
              <a:lum/>
            </a:blip>
            <a:srcRect/>
            <a:stretch>
              <a:fillRect l="-138515" t="-139856" r="-22142" b="-150137"/>
            </a:stretch>
          </a:blipFill>
          <a:effectLst>
            <a:outerShdw blurRad="63500" sx="102000" sy="102000" algn="ctr" rotWithShape="0">
              <a:srgbClr val="0B184D">
                <a:alpha val="40000"/>
              </a:srgbClr>
            </a:outerShdw>
          </a:effectLst>
        </p:spPr>
        <p:txBody>
          <a:bodyPr wrap="square" lIns="0" tIns="0" rIns="0" bIns="0" rtlCol="0" anchor="t">
            <a:noAutofit/>
          </a:bodyPr>
          <a:lstStyle>
            <a:defPPr>
              <a:defRPr lang="zh-CN"/>
            </a:defPPr>
            <a:lvl1pPr lvl="0" indent="0">
              <a:lnSpc>
                <a:spcPct val="120000"/>
              </a:lnSpc>
              <a:buClrTx/>
              <a:buSzTx/>
              <a:buFont typeface="Wingdings" panose="05000000000000000000" pitchFamily="2" charset="2"/>
              <a:buNone/>
              <a:defRPr sz="1600">
                <a:solidFill>
                  <a:schemeClr val="accent2"/>
                </a:solidFill>
                <a:effectLst>
                  <a:outerShdw blurRad="63500" sx="102000" sy="102000" algn="ctr" rotWithShape="0">
                    <a:srgbClr val="0B184D">
                      <a:alpha val="40000"/>
                    </a:srgbClr>
                  </a:outerShdw>
                </a:effectLst>
                <a:latin typeface="OPPOSans L" panose="00020600040101010101" charset="-122"/>
                <a:ea typeface="OPPOSans L" panose="00020600040101010101" charset="-122"/>
                <a:cs typeface="OPPOSans L" panose="00020600040101010101" charset="-122"/>
              </a:defRPr>
            </a:lvl1pPr>
          </a:lstStyle>
          <a:p>
            <a:r>
              <a:rPr lang="zh-CN" altLang="en-US" dirty="0">
                <a:latin typeface="+mn-lt"/>
                <a:ea typeface="+mn-ea"/>
                <a:cs typeface="+mn-ea"/>
                <a:sym typeface="+mn-lt"/>
              </a:rPr>
              <a:t>在这里输入你的正文，在这里输入你的正文</a:t>
            </a:r>
          </a:p>
        </p:txBody>
      </p:sp>
      <p:sp>
        <p:nvSpPr>
          <p:cNvPr id="110" name="文本框 109">
            <a:extLst>
              <a:ext uri="{FF2B5EF4-FFF2-40B4-BE49-F238E27FC236}">
                <a16:creationId xmlns:a16="http://schemas.microsoft.com/office/drawing/2014/main" id="{24782B35-0C98-55CA-1376-39A9E22D6929}"/>
              </a:ext>
            </a:extLst>
          </p:cNvPr>
          <p:cNvSpPr txBox="1"/>
          <p:nvPr/>
        </p:nvSpPr>
        <p:spPr>
          <a:xfrm>
            <a:off x="6820358" y="5372317"/>
            <a:ext cx="1900162" cy="389095"/>
          </a:xfrm>
          <a:prstGeom prst="rect">
            <a:avLst/>
          </a:prstGeom>
          <a:noFill/>
          <a:effectLst/>
        </p:spPr>
        <p:txBody>
          <a:bodyPr wrap="none" lIns="0" tIns="0" rIns="0" bIns="0" rtlCol="0" anchor="t">
            <a:noAutofit/>
          </a:bodyPr>
          <a:lstStyle>
            <a:defPPr>
              <a:defRPr lang="zh-CN"/>
            </a:defPPr>
            <a:lvl1pPr lvl="0">
              <a:buClrTx/>
              <a:buSzTx/>
              <a:buFontTx/>
              <a:defRPr sz="240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stStyle>
          <a:p>
            <a:r>
              <a:rPr lang="zh-CN" altLang="en-US" dirty="0">
                <a:latin typeface="+mj-ea"/>
                <a:ea typeface="+mj-ea"/>
                <a:cs typeface="+mn-ea"/>
                <a:sym typeface="+mn-lt"/>
              </a:rPr>
              <a:t>新课数</a:t>
            </a:r>
          </a:p>
        </p:txBody>
      </p:sp>
      <p:sp>
        <p:nvSpPr>
          <p:cNvPr id="111" name="文本框 110">
            <a:extLst>
              <a:ext uri="{FF2B5EF4-FFF2-40B4-BE49-F238E27FC236}">
                <a16:creationId xmlns:a16="http://schemas.microsoft.com/office/drawing/2014/main" id="{B82D613F-C2AD-93B4-03B2-1520F4EE67AF}"/>
              </a:ext>
            </a:extLst>
          </p:cNvPr>
          <p:cNvSpPr txBox="1"/>
          <p:nvPr/>
        </p:nvSpPr>
        <p:spPr>
          <a:xfrm>
            <a:off x="6820358" y="5723311"/>
            <a:ext cx="4935462" cy="281167"/>
          </a:xfrm>
          <a:prstGeom prst="rect">
            <a:avLst/>
          </a:prstGeom>
          <a:blipFill dpi="0" rotWithShape="0">
            <a:blip r:embed="rId2">
              <a:lum/>
            </a:blip>
            <a:srcRect/>
            <a:stretch>
              <a:fillRect l="-138515" t="-139856" r="-22142" b="-150137"/>
            </a:stretch>
          </a:blipFill>
          <a:effectLst>
            <a:outerShdw blurRad="63500" sx="102000" sy="102000" algn="ctr" rotWithShape="0">
              <a:srgbClr val="0B184D">
                <a:alpha val="40000"/>
              </a:srgbClr>
            </a:outerShdw>
          </a:effectLst>
        </p:spPr>
        <p:txBody>
          <a:bodyPr wrap="square" lIns="0" tIns="0" rIns="0" bIns="0" rtlCol="0" anchor="t">
            <a:noAutofit/>
          </a:bodyPr>
          <a:lstStyle>
            <a:defPPr>
              <a:defRPr lang="zh-CN"/>
            </a:defPPr>
            <a:lvl1pPr lvl="0" indent="0">
              <a:lnSpc>
                <a:spcPct val="120000"/>
              </a:lnSpc>
              <a:buClrTx/>
              <a:buSzTx/>
              <a:buFont typeface="Wingdings" panose="05000000000000000000" pitchFamily="2" charset="2"/>
              <a:buNone/>
              <a:defRPr sz="1600">
                <a:solidFill>
                  <a:schemeClr val="accent2"/>
                </a:solidFill>
                <a:effectLst>
                  <a:outerShdw blurRad="63500" sx="102000" sy="102000" algn="ctr" rotWithShape="0">
                    <a:srgbClr val="0B184D">
                      <a:alpha val="40000"/>
                    </a:srgbClr>
                  </a:outerShdw>
                </a:effectLst>
                <a:latin typeface="OPPOSans L" panose="00020600040101010101" charset="-122"/>
                <a:ea typeface="OPPOSans L" panose="00020600040101010101" charset="-122"/>
                <a:cs typeface="OPPOSans L" panose="00020600040101010101" charset="-122"/>
              </a:defRPr>
            </a:lvl1pPr>
          </a:lstStyle>
          <a:p>
            <a:r>
              <a:rPr lang="zh-CN" altLang="en-US" dirty="0">
                <a:latin typeface="+mn-lt"/>
                <a:ea typeface="+mn-ea"/>
                <a:cs typeface="+mn-ea"/>
                <a:sym typeface="+mn-lt"/>
              </a:rPr>
              <a:t>在这里输入你的正文，在这里输入你的正文</a:t>
            </a:r>
          </a:p>
        </p:txBody>
      </p:sp>
      <p:sp>
        <p:nvSpPr>
          <p:cNvPr id="42" name="椭圆 41">
            <a:extLst>
              <a:ext uri="{FF2B5EF4-FFF2-40B4-BE49-F238E27FC236}">
                <a16:creationId xmlns:a16="http://schemas.microsoft.com/office/drawing/2014/main" id="{30FFDC58-4EE8-FD36-C585-15A7287F5D2A}"/>
              </a:ext>
            </a:extLst>
          </p:cNvPr>
          <p:cNvSpPr/>
          <p:nvPr/>
        </p:nvSpPr>
        <p:spPr bwMode="auto">
          <a:xfrm>
            <a:off x="1342460" y="2627849"/>
            <a:ext cx="2491288" cy="2491288"/>
          </a:xfrm>
          <a:prstGeom prst="ellipse">
            <a:avLst/>
          </a:prstGeom>
          <a:gradFill>
            <a:gsLst>
              <a:gs pos="0">
                <a:schemeClr val="accent1">
                  <a:alpha val="80000"/>
                </a:schemeClr>
              </a:gs>
              <a:gs pos="100000">
                <a:schemeClr val="accent2">
                  <a:alpha val="20000"/>
                </a:schemeClr>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buClrTx/>
              <a:buSzTx/>
              <a:buFontTx/>
            </a:pPr>
            <a:endParaRPr lang="en-US" altLang="zh-CN" sz="3600" i="1" dirty="0">
              <a:solidFill>
                <a:schemeClr val="lt1"/>
              </a:solidFill>
              <a:effectLst>
                <a:outerShdw blurRad="63500" sx="102000" sy="102000" algn="ctr" rotWithShape="0">
                  <a:srgbClr val="0B184D">
                    <a:alpha val="40000"/>
                  </a:srgbClr>
                </a:outerShdw>
              </a:effectLst>
              <a:cs typeface="+mn-ea"/>
              <a:sym typeface="+mn-lt"/>
            </a:endParaRPr>
          </a:p>
        </p:txBody>
      </p:sp>
      <p:sp>
        <p:nvSpPr>
          <p:cNvPr id="50" name="椭圆 49">
            <a:extLst>
              <a:ext uri="{FF2B5EF4-FFF2-40B4-BE49-F238E27FC236}">
                <a16:creationId xmlns:a16="http://schemas.microsoft.com/office/drawing/2014/main" id="{DDFD399E-F228-1E14-C4D0-75DF44704D9D}"/>
              </a:ext>
            </a:extLst>
          </p:cNvPr>
          <p:cNvSpPr/>
          <p:nvPr/>
        </p:nvSpPr>
        <p:spPr bwMode="auto">
          <a:xfrm>
            <a:off x="1573579" y="2858968"/>
            <a:ext cx="2029049" cy="2029049"/>
          </a:xfrm>
          <a:prstGeom prst="ellipse">
            <a:avLst/>
          </a:prstGeom>
          <a:gradFill>
            <a:gsLst>
              <a:gs pos="0">
                <a:schemeClr val="accent1">
                  <a:alpha val="80000"/>
                </a:schemeClr>
              </a:gs>
              <a:gs pos="100000">
                <a:schemeClr val="accent2">
                  <a:alpha val="20000"/>
                </a:schemeClr>
              </a:gs>
            </a:gsLst>
            <a:lin ang="189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buClrTx/>
              <a:buSzTx/>
              <a:buFontTx/>
            </a:pPr>
            <a:endParaRPr lang="en-US" altLang="zh-CN" sz="3600" i="1">
              <a:solidFill>
                <a:schemeClr val="lt1"/>
              </a:solidFill>
              <a:effectLst>
                <a:outerShdw blurRad="63500" sx="102000" sy="102000" algn="ctr" rotWithShape="0">
                  <a:srgbClr val="0B184D">
                    <a:alpha val="40000"/>
                  </a:srgbClr>
                </a:outerShdw>
              </a:effectLst>
              <a:cs typeface="+mn-ea"/>
              <a:sym typeface="+mn-lt"/>
            </a:endParaRPr>
          </a:p>
        </p:txBody>
      </p:sp>
      <p:sp>
        <p:nvSpPr>
          <p:cNvPr id="96" name="稻壳儿小白白(http://dwz.cn/Wu2UP)">
            <a:extLst>
              <a:ext uri="{FF2B5EF4-FFF2-40B4-BE49-F238E27FC236}">
                <a16:creationId xmlns:a16="http://schemas.microsoft.com/office/drawing/2014/main" id="{0F9653E3-128A-F37D-6E98-1DC2C35C4DEB}"/>
              </a:ext>
            </a:extLst>
          </p:cNvPr>
          <p:cNvSpPr>
            <a:spLocks noChangeArrowheads="1"/>
          </p:cNvSpPr>
          <p:nvPr/>
        </p:nvSpPr>
        <p:spPr bwMode="auto">
          <a:xfrm>
            <a:off x="2583102" y="3839775"/>
            <a:ext cx="10005" cy="13006"/>
          </a:xfrm>
          <a:prstGeom prst="rect">
            <a:avLst/>
          </a:prstGeom>
          <a:solidFill>
            <a:schemeClr val="bg1">
              <a:lumMod val="85000"/>
            </a:schemeClr>
          </a:solidFill>
          <a:ln w="12700">
            <a:solidFill>
              <a:schemeClr val="bg1"/>
            </a:solidFill>
            <a:miter lim="800000"/>
          </a:ln>
        </p:spPr>
        <p:txBody>
          <a:bodyPr anchor="ctr">
            <a:noAutofit/>
          </a:bodyPr>
          <a:lstStyle>
            <a:lvl1pPr>
              <a:buFont typeface="Arial" panose="020B0604020202020204" pitchFamily="34" charset="0"/>
              <a:defRPr>
                <a:solidFill>
                  <a:schemeClr val="tx1"/>
                </a:solidFill>
                <a:latin typeface="Arial" panose="020B0604020202020204" pitchFamily="34" charset="0"/>
                <a:ea typeface="微软雅黑" panose="020B050302020402020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ctr" eaLnBrk="1" hangingPunct="1"/>
            <a:endParaRPr lang="zh-CN" altLang="en-US" dirty="0">
              <a:solidFill>
                <a:srgbClr val="FFFFFF"/>
              </a:solidFill>
              <a:latin typeface="+mn-lt"/>
              <a:ea typeface="+mn-ea"/>
              <a:cs typeface="+mn-ea"/>
              <a:sym typeface="+mn-lt"/>
            </a:endParaRPr>
          </a:p>
        </p:txBody>
      </p:sp>
      <p:grpSp>
        <p:nvGrpSpPr>
          <p:cNvPr id="99" name="组合 98">
            <a:extLst>
              <a:ext uri="{FF2B5EF4-FFF2-40B4-BE49-F238E27FC236}">
                <a16:creationId xmlns:a16="http://schemas.microsoft.com/office/drawing/2014/main" id="{92BC7B05-19CC-460F-DD9C-0340E38968CC}"/>
              </a:ext>
            </a:extLst>
          </p:cNvPr>
          <p:cNvGrpSpPr/>
          <p:nvPr/>
        </p:nvGrpSpPr>
        <p:grpSpPr>
          <a:xfrm>
            <a:off x="1616157" y="3388568"/>
            <a:ext cx="1943895" cy="915421"/>
            <a:chOff x="10651" y="7332"/>
            <a:chExt cx="1943" cy="915"/>
          </a:xfrm>
        </p:grpSpPr>
        <p:sp>
          <p:nvSpPr>
            <p:cNvPr id="100" name="文本框 99">
              <a:extLst>
                <a:ext uri="{FF2B5EF4-FFF2-40B4-BE49-F238E27FC236}">
                  <a16:creationId xmlns:a16="http://schemas.microsoft.com/office/drawing/2014/main" id="{CD756957-D005-009D-5D7E-E79E4057F15F}"/>
                </a:ext>
              </a:extLst>
            </p:cNvPr>
            <p:cNvSpPr txBox="1"/>
            <p:nvPr/>
          </p:nvSpPr>
          <p:spPr>
            <a:xfrm>
              <a:off x="10657" y="7332"/>
              <a:ext cx="1904" cy="646"/>
            </a:xfrm>
            <a:prstGeom prst="rect">
              <a:avLst/>
            </a:prstGeom>
            <a:noFill/>
          </p:spPr>
          <p:txBody>
            <a:bodyPr wrap="square" rtlCol="0">
              <a:noAutofit/>
            </a:bodyPr>
            <a:lstStyle/>
            <a:p>
              <a:pPr algn="ctr"/>
              <a:r>
                <a:rPr lang="en-US" altLang="zh-CN" sz="3600" dirty="0">
                  <a:solidFill>
                    <a:schemeClr val="bg1"/>
                  </a:solidFill>
                  <a:cs typeface="+mn-ea"/>
                  <a:sym typeface="+mn-lt"/>
                </a:rPr>
                <a:t>180</a:t>
              </a:r>
              <a:r>
                <a:rPr lang="en-US" altLang="zh-CN" sz="2000" dirty="0">
                  <a:solidFill>
                    <a:schemeClr val="bg1"/>
                  </a:solidFill>
                  <a:cs typeface="+mn-ea"/>
                  <a:sym typeface="+mn-lt"/>
                </a:rPr>
                <a:t>%</a:t>
              </a:r>
              <a:endParaRPr lang="zh-CN" sz="3600" dirty="0">
                <a:solidFill>
                  <a:schemeClr val="bg1"/>
                </a:solidFill>
                <a:cs typeface="+mn-ea"/>
                <a:sym typeface="+mn-lt"/>
              </a:endParaRPr>
            </a:p>
          </p:txBody>
        </p:sp>
        <p:sp>
          <p:nvSpPr>
            <p:cNvPr id="101" name="文本框 100">
              <a:extLst>
                <a:ext uri="{FF2B5EF4-FFF2-40B4-BE49-F238E27FC236}">
                  <a16:creationId xmlns:a16="http://schemas.microsoft.com/office/drawing/2014/main" id="{62901E4C-B077-6349-9332-DD114D5F0983}"/>
                </a:ext>
              </a:extLst>
            </p:cNvPr>
            <p:cNvSpPr txBox="1"/>
            <p:nvPr/>
          </p:nvSpPr>
          <p:spPr>
            <a:xfrm>
              <a:off x="10651" y="7878"/>
              <a:ext cx="1943" cy="369"/>
            </a:xfrm>
            <a:prstGeom prst="rect">
              <a:avLst/>
            </a:prstGeom>
            <a:noFill/>
          </p:spPr>
          <p:txBody>
            <a:bodyPr wrap="square" rtlCol="0">
              <a:noAutofit/>
            </a:bodyPr>
            <a:lstStyle/>
            <a:p>
              <a:pPr algn="ctr"/>
              <a:r>
                <a:rPr lang="en-US" altLang="zh-CN" dirty="0">
                  <a:solidFill>
                    <a:schemeClr val="bg1"/>
                  </a:solidFill>
                  <a:cs typeface="+mn-ea"/>
                  <a:sym typeface="+mn-lt"/>
                </a:rPr>
                <a:t>GMV</a:t>
              </a:r>
              <a:r>
                <a:rPr lang="zh-CN" altLang="en-US" dirty="0">
                  <a:solidFill>
                    <a:schemeClr val="bg1"/>
                  </a:solidFill>
                  <a:cs typeface="+mn-ea"/>
                  <a:sym typeface="+mn-lt"/>
                </a:rPr>
                <a:t>增长总目标</a:t>
              </a:r>
            </a:p>
          </p:txBody>
        </p:sp>
      </p:grpSp>
    </p:spTree>
    <p:extLst>
      <p:ext uri="{BB962C8B-B14F-4D97-AF65-F5344CB8AC3E}">
        <p14:creationId xmlns:p14="http://schemas.microsoft.com/office/powerpoint/2010/main" val="5147460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占位符 41">
            <a:extLst>
              <a:ext uri="{FF2B5EF4-FFF2-40B4-BE49-F238E27FC236}">
                <a16:creationId xmlns:a16="http://schemas.microsoft.com/office/drawing/2014/main" id="{98F155FB-5158-0781-180E-667015E948A6}"/>
              </a:ext>
            </a:extLst>
          </p:cNvPr>
          <p:cNvSpPr>
            <a:spLocks noGrp="1"/>
          </p:cNvSpPr>
          <p:nvPr>
            <p:ph type="body" sz="quarter" idx="11"/>
          </p:nvPr>
        </p:nvSpPr>
        <p:spPr/>
        <p:txBody>
          <a:bodyPr/>
          <a:lstStyle/>
          <a:p>
            <a:endParaRPr lang="zh-CN" altLang="en-US">
              <a:latin typeface="+mn-lt"/>
              <a:ea typeface="+mn-ea"/>
              <a:cs typeface="+mn-ea"/>
              <a:sym typeface="+mn-lt"/>
            </a:endParaRPr>
          </a:p>
        </p:txBody>
      </p:sp>
      <p:cxnSp>
        <p:nvCxnSpPr>
          <p:cNvPr id="4" name="Straight Connector 43">
            <a:extLst>
              <a:ext uri="{FF2B5EF4-FFF2-40B4-BE49-F238E27FC236}">
                <a16:creationId xmlns:a16="http://schemas.microsoft.com/office/drawing/2014/main" id="{6E9BB0C4-584E-5FC9-7F0B-09EB654B01D8}"/>
              </a:ext>
            </a:extLst>
          </p:cNvPr>
          <p:cNvCxnSpPr/>
          <p:nvPr/>
        </p:nvCxnSpPr>
        <p:spPr>
          <a:xfrm>
            <a:off x="553085" y="3768725"/>
            <a:ext cx="11085830" cy="0"/>
          </a:xfrm>
          <a:prstGeom prst="line">
            <a:avLst/>
          </a:prstGeom>
          <a:ln w="19050" cap="rnd">
            <a:gradFill>
              <a:gsLst>
                <a:gs pos="0">
                  <a:schemeClr val="accent1"/>
                </a:gs>
                <a:gs pos="100000">
                  <a:schemeClr val="accent2"/>
                </a:gs>
              </a:gsLst>
              <a:lin ang="0" scaled="1"/>
            </a:gradFill>
            <a:miter lim="800000"/>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 name="Straight Connector 38">
            <a:extLst>
              <a:ext uri="{FF2B5EF4-FFF2-40B4-BE49-F238E27FC236}">
                <a16:creationId xmlns:a16="http://schemas.microsoft.com/office/drawing/2014/main" id="{666F23AE-1BD6-CF26-5D1D-7B0BC8114432}"/>
              </a:ext>
            </a:extLst>
          </p:cNvPr>
          <p:cNvCxnSpPr/>
          <p:nvPr/>
        </p:nvCxnSpPr>
        <p:spPr>
          <a:xfrm>
            <a:off x="1905635" y="3067050"/>
            <a:ext cx="0" cy="426085"/>
          </a:xfrm>
          <a:prstGeom prst="line">
            <a:avLst/>
          </a:prstGeom>
          <a:ln w="3175" cap="rnd">
            <a:gradFill>
              <a:gsLst>
                <a:gs pos="0">
                  <a:schemeClr val="accent1"/>
                </a:gs>
                <a:gs pos="100000">
                  <a:schemeClr val="accent2">
                    <a:alpha val="0"/>
                  </a:schemeClr>
                </a:gs>
              </a:gsLst>
              <a:lin ang="540000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6" name="Straight Connector 50">
            <a:extLst>
              <a:ext uri="{FF2B5EF4-FFF2-40B4-BE49-F238E27FC236}">
                <a16:creationId xmlns:a16="http://schemas.microsoft.com/office/drawing/2014/main" id="{DE44D58F-E12C-22A8-5D58-F6A18762D5A5}"/>
              </a:ext>
            </a:extLst>
          </p:cNvPr>
          <p:cNvCxnSpPr/>
          <p:nvPr/>
        </p:nvCxnSpPr>
        <p:spPr>
          <a:xfrm flipV="1">
            <a:off x="3582670" y="4037330"/>
            <a:ext cx="0" cy="432435"/>
          </a:xfrm>
          <a:prstGeom prst="line">
            <a:avLst/>
          </a:prstGeom>
          <a:ln w="3175" cap="rnd">
            <a:gradFill>
              <a:gsLst>
                <a:gs pos="0">
                  <a:schemeClr val="accent1"/>
                </a:gs>
                <a:gs pos="100000">
                  <a:schemeClr val="accent2">
                    <a:alpha val="0"/>
                  </a:schemeClr>
                </a:gs>
              </a:gsLst>
              <a:lin ang="540000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57">
            <a:extLst>
              <a:ext uri="{FF2B5EF4-FFF2-40B4-BE49-F238E27FC236}">
                <a16:creationId xmlns:a16="http://schemas.microsoft.com/office/drawing/2014/main" id="{9A3BE76F-E8B9-226E-8BA1-E5BE94F4CBCE}"/>
              </a:ext>
            </a:extLst>
          </p:cNvPr>
          <p:cNvCxnSpPr/>
          <p:nvPr/>
        </p:nvCxnSpPr>
        <p:spPr>
          <a:xfrm>
            <a:off x="5259705" y="3067050"/>
            <a:ext cx="0" cy="426085"/>
          </a:xfrm>
          <a:prstGeom prst="line">
            <a:avLst/>
          </a:prstGeom>
          <a:ln w="3175" cap="rnd">
            <a:gradFill>
              <a:gsLst>
                <a:gs pos="0">
                  <a:schemeClr val="accent1"/>
                </a:gs>
                <a:gs pos="100000">
                  <a:schemeClr val="accent2">
                    <a:alpha val="0"/>
                  </a:schemeClr>
                </a:gs>
              </a:gsLst>
              <a:lin ang="540000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61">
            <a:extLst>
              <a:ext uri="{FF2B5EF4-FFF2-40B4-BE49-F238E27FC236}">
                <a16:creationId xmlns:a16="http://schemas.microsoft.com/office/drawing/2014/main" id="{C1F0845A-F9E0-D24D-A0FE-66D445705AE4}"/>
              </a:ext>
            </a:extLst>
          </p:cNvPr>
          <p:cNvCxnSpPr/>
          <p:nvPr/>
        </p:nvCxnSpPr>
        <p:spPr>
          <a:xfrm flipV="1">
            <a:off x="6936740" y="4003675"/>
            <a:ext cx="0" cy="466090"/>
          </a:xfrm>
          <a:prstGeom prst="line">
            <a:avLst/>
          </a:prstGeom>
          <a:ln w="3175" cap="rnd">
            <a:gradFill>
              <a:gsLst>
                <a:gs pos="0">
                  <a:schemeClr val="accent1"/>
                </a:gs>
                <a:gs pos="100000">
                  <a:schemeClr val="accent2">
                    <a:alpha val="0"/>
                  </a:schemeClr>
                </a:gs>
              </a:gsLst>
              <a:lin ang="540000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51">
            <a:extLst>
              <a:ext uri="{FF2B5EF4-FFF2-40B4-BE49-F238E27FC236}">
                <a16:creationId xmlns:a16="http://schemas.microsoft.com/office/drawing/2014/main" id="{211CFC21-3E46-D501-B7DE-084C489FC8D1}"/>
              </a:ext>
            </a:extLst>
          </p:cNvPr>
          <p:cNvCxnSpPr/>
          <p:nvPr/>
        </p:nvCxnSpPr>
        <p:spPr>
          <a:xfrm>
            <a:off x="8613775" y="3067050"/>
            <a:ext cx="0" cy="426085"/>
          </a:xfrm>
          <a:prstGeom prst="line">
            <a:avLst/>
          </a:prstGeom>
          <a:ln w="3175" cap="rnd">
            <a:gradFill>
              <a:gsLst>
                <a:gs pos="0">
                  <a:schemeClr val="accent1"/>
                </a:gs>
                <a:gs pos="100000">
                  <a:schemeClr val="accent2">
                    <a:alpha val="0"/>
                  </a:schemeClr>
                </a:gs>
              </a:gsLst>
              <a:lin ang="540000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71">
            <a:extLst>
              <a:ext uri="{FF2B5EF4-FFF2-40B4-BE49-F238E27FC236}">
                <a16:creationId xmlns:a16="http://schemas.microsoft.com/office/drawing/2014/main" id="{20951C86-A5CE-5203-B859-968A8B0EFB0B}"/>
              </a:ext>
            </a:extLst>
          </p:cNvPr>
          <p:cNvCxnSpPr/>
          <p:nvPr/>
        </p:nvCxnSpPr>
        <p:spPr>
          <a:xfrm flipV="1">
            <a:off x="10290810" y="4003675"/>
            <a:ext cx="0" cy="466090"/>
          </a:xfrm>
          <a:prstGeom prst="line">
            <a:avLst/>
          </a:prstGeom>
          <a:ln w="3175" cap="rnd">
            <a:gradFill>
              <a:gsLst>
                <a:gs pos="0">
                  <a:schemeClr val="accent1"/>
                </a:gs>
                <a:gs pos="100000">
                  <a:schemeClr val="accent2">
                    <a:alpha val="0"/>
                  </a:schemeClr>
                </a:gs>
              </a:gsLst>
              <a:lin ang="540000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sp>
        <p:nvSpPr>
          <p:cNvPr id="11" name="Rectangle 114">
            <a:extLst>
              <a:ext uri="{FF2B5EF4-FFF2-40B4-BE49-F238E27FC236}">
                <a16:creationId xmlns:a16="http://schemas.microsoft.com/office/drawing/2014/main" id="{60758C08-D6CE-8D8A-C46D-1E876C287851}"/>
              </a:ext>
            </a:extLst>
          </p:cNvPr>
          <p:cNvSpPr txBox="1"/>
          <p:nvPr/>
        </p:nvSpPr>
        <p:spPr>
          <a:xfrm>
            <a:off x="1007745" y="4123055"/>
            <a:ext cx="1796415" cy="432491"/>
          </a:xfrm>
          <a:prstGeom prst="rect">
            <a:avLst/>
          </a:prstGeom>
          <a:effectLst>
            <a:outerShdw blurRad="63500" sx="102000" sy="102000" algn="ctr" rotWithShape="0">
              <a:srgbClr val="0B184D">
                <a:alpha val="40000"/>
              </a:srgbClr>
            </a:outerShdw>
          </a:effectLst>
        </p:spPr>
        <p:txBody>
          <a:bodyPr wrap="square" lIns="0" tIns="0" rIns="0" bIns="0" rtlCol="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a:lnSpc>
                <a:spcPct val="120000"/>
              </a:lnSpc>
              <a:buClrTx/>
              <a:buSzTx/>
              <a:buFontTx/>
            </a:pPr>
            <a:r>
              <a:rPr lang="en-US" altLang="zh-CN" sz="1200" dirty="0">
                <a:solidFill>
                  <a:schemeClr val="accent2"/>
                </a:solidFill>
                <a:effectLst>
                  <a:outerShdw blurRad="63500" sx="102000" sy="102000" algn="ctr" rotWithShape="0">
                    <a:srgbClr val="0B184D">
                      <a:alpha val="40000"/>
                    </a:srgbClr>
                  </a:outerShdw>
                </a:effectLst>
                <a:cs typeface="+mn-ea"/>
                <a:sym typeface="+mn-lt"/>
              </a:rPr>
              <a:t>请输入您的内容请请输入您的内容请输入您的内容</a:t>
            </a:r>
          </a:p>
        </p:txBody>
      </p:sp>
      <p:sp>
        <p:nvSpPr>
          <p:cNvPr id="12" name="Rectangle 114">
            <a:extLst>
              <a:ext uri="{FF2B5EF4-FFF2-40B4-BE49-F238E27FC236}">
                <a16:creationId xmlns:a16="http://schemas.microsoft.com/office/drawing/2014/main" id="{2ED1AE0A-05DA-FE6C-8F15-868A1D8FBB57}"/>
              </a:ext>
            </a:extLst>
          </p:cNvPr>
          <p:cNvSpPr txBox="1"/>
          <p:nvPr/>
        </p:nvSpPr>
        <p:spPr>
          <a:xfrm>
            <a:off x="2689224" y="3093085"/>
            <a:ext cx="1796415" cy="432491"/>
          </a:xfrm>
          <a:prstGeom prst="rect">
            <a:avLst/>
          </a:prstGeom>
          <a:effectLst>
            <a:outerShdw blurRad="63500" sx="102000" sy="102000" algn="ctr" rotWithShape="0">
              <a:srgbClr val="0B184D">
                <a:alpha val="40000"/>
              </a:srgbClr>
            </a:outerShdw>
          </a:effectLst>
        </p:spPr>
        <p:txBody>
          <a:bodyPr wrap="square" lIns="0" tIns="0" rIns="0" bIns="0" rtlCol="0" anchor="t">
            <a:noAutofit/>
          </a:bodyPr>
          <a:lstStyle>
            <a:defPPr>
              <a:defRPr lang="zh-CN"/>
            </a:defPPr>
            <a:lvl1pPr lvl="0">
              <a:lnSpc>
                <a:spcPct val="120000"/>
              </a:lnSpc>
              <a:buClrTx/>
              <a:buSzTx/>
              <a:buFontTx/>
              <a:defRPr sz="1200">
                <a:solidFill>
                  <a:schemeClr val="accent2"/>
                </a:solidFill>
                <a:effectLst>
                  <a:outerShdw blurRad="63500" sx="102000" sy="102000" algn="ctr" rotWithShape="0">
                    <a:srgbClr val="0B184D">
                      <a:alpha val="40000"/>
                    </a:srgbClr>
                  </a:outerShdw>
                </a:effectLst>
                <a:latin typeface="OPPOSans L" panose="00020600040101010101" charset="-122"/>
                <a:ea typeface="OPPOSans L" panose="00020600040101010101" charset="-122"/>
                <a:cs typeface="OPPOSans L" panose="00020600040101010101"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dirty="0">
                <a:latin typeface="+mn-lt"/>
                <a:ea typeface="+mn-ea"/>
                <a:cs typeface="+mn-ea"/>
                <a:sym typeface="+mn-lt"/>
              </a:rPr>
              <a:t>请输入您的内容请请输入您的内容请输入您的内容</a:t>
            </a:r>
          </a:p>
        </p:txBody>
      </p:sp>
      <p:sp>
        <p:nvSpPr>
          <p:cNvPr id="13" name="Rectangle 114">
            <a:extLst>
              <a:ext uri="{FF2B5EF4-FFF2-40B4-BE49-F238E27FC236}">
                <a16:creationId xmlns:a16="http://schemas.microsoft.com/office/drawing/2014/main" id="{E07E8DAF-C07D-1D80-22EE-94A923956C96}"/>
              </a:ext>
            </a:extLst>
          </p:cNvPr>
          <p:cNvSpPr txBox="1"/>
          <p:nvPr/>
        </p:nvSpPr>
        <p:spPr>
          <a:xfrm>
            <a:off x="4385945" y="4123055"/>
            <a:ext cx="1796415" cy="432491"/>
          </a:xfrm>
          <a:prstGeom prst="rect">
            <a:avLst/>
          </a:prstGeom>
          <a:effectLst>
            <a:outerShdw blurRad="63500" sx="102000" sy="102000" algn="ctr" rotWithShape="0">
              <a:srgbClr val="0B184D">
                <a:alpha val="40000"/>
              </a:srgbClr>
            </a:outerShdw>
          </a:effectLst>
        </p:spPr>
        <p:txBody>
          <a:bodyPr wrap="square" lIns="0" tIns="0" rIns="0" bIns="0" rtlCol="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a:lnSpc>
                <a:spcPct val="120000"/>
              </a:lnSpc>
              <a:buClrTx/>
              <a:buSzTx/>
              <a:buFontTx/>
            </a:pPr>
            <a:r>
              <a:rPr lang="en-US" altLang="zh-CN" sz="1200" dirty="0">
                <a:solidFill>
                  <a:schemeClr val="accent2"/>
                </a:solidFill>
                <a:effectLst>
                  <a:outerShdw blurRad="63500" sx="102000" sy="102000" algn="ctr" rotWithShape="0">
                    <a:srgbClr val="0B184D">
                      <a:alpha val="40000"/>
                    </a:srgbClr>
                  </a:outerShdw>
                </a:effectLst>
                <a:cs typeface="+mn-ea"/>
                <a:sym typeface="+mn-lt"/>
              </a:rPr>
              <a:t>请输入您的内容请请输入您的内容请输入您的内容</a:t>
            </a:r>
          </a:p>
        </p:txBody>
      </p:sp>
      <p:sp>
        <p:nvSpPr>
          <p:cNvPr id="14" name="Rectangle 114">
            <a:extLst>
              <a:ext uri="{FF2B5EF4-FFF2-40B4-BE49-F238E27FC236}">
                <a16:creationId xmlns:a16="http://schemas.microsoft.com/office/drawing/2014/main" id="{DAB57F44-9AC9-A930-C0EB-9A375A251792}"/>
              </a:ext>
            </a:extLst>
          </p:cNvPr>
          <p:cNvSpPr txBox="1"/>
          <p:nvPr/>
        </p:nvSpPr>
        <p:spPr>
          <a:xfrm>
            <a:off x="6054724" y="3093085"/>
            <a:ext cx="1796415" cy="432491"/>
          </a:xfrm>
          <a:prstGeom prst="rect">
            <a:avLst/>
          </a:prstGeom>
          <a:effectLst>
            <a:outerShdw blurRad="63500" sx="102000" sy="102000" algn="ctr" rotWithShape="0">
              <a:srgbClr val="0B184D">
                <a:alpha val="40000"/>
              </a:srgbClr>
            </a:outerShdw>
          </a:effectLst>
        </p:spPr>
        <p:txBody>
          <a:bodyPr wrap="square" lIns="0" tIns="0" rIns="0" bIns="0" rtlCol="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a:lnSpc>
                <a:spcPct val="120000"/>
              </a:lnSpc>
              <a:buClrTx/>
              <a:buSzTx/>
              <a:buFontTx/>
            </a:pPr>
            <a:r>
              <a:rPr lang="en-US" altLang="zh-CN" sz="1200" dirty="0">
                <a:solidFill>
                  <a:schemeClr val="accent2"/>
                </a:solidFill>
                <a:effectLst>
                  <a:outerShdw blurRad="63500" sx="102000" sy="102000" algn="ctr" rotWithShape="0">
                    <a:srgbClr val="0B184D">
                      <a:alpha val="40000"/>
                    </a:srgbClr>
                  </a:outerShdw>
                </a:effectLst>
                <a:cs typeface="+mn-ea"/>
                <a:sym typeface="+mn-lt"/>
              </a:rPr>
              <a:t>请输入您的内容请请输入您的内容请输入您的内容</a:t>
            </a:r>
          </a:p>
        </p:txBody>
      </p:sp>
      <p:sp>
        <p:nvSpPr>
          <p:cNvPr id="15" name="Rectangle 114">
            <a:extLst>
              <a:ext uri="{FF2B5EF4-FFF2-40B4-BE49-F238E27FC236}">
                <a16:creationId xmlns:a16="http://schemas.microsoft.com/office/drawing/2014/main" id="{5E5D8DB8-0C40-CA75-6416-898FC9D33899}"/>
              </a:ext>
            </a:extLst>
          </p:cNvPr>
          <p:cNvSpPr txBox="1"/>
          <p:nvPr/>
        </p:nvSpPr>
        <p:spPr>
          <a:xfrm>
            <a:off x="7738745" y="4123055"/>
            <a:ext cx="1796415" cy="432491"/>
          </a:xfrm>
          <a:prstGeom prst="rect">
            <a:avLst/>
          </a:prstGeom>
          <a:effectLst>
            <a:outerShdw blurRad="63500" sx="102000" sy="102000" algn="ctr" rotWithShape="0">
              <a:srgbClr val="0B184D">
                <a:alpha val="40000"/>
              </a:srgbClr>
            </a:outerShdw>
          </a:effectLst>
        </p:spPr>
        <p:txBody>
          <a:bodyPr wrap="square" lIns="0" tIns="0" rIns="0" bIns="0" rtlCol="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a:lnSpc>
                <a:spcPct val="120000"/>
              </a:lnSpc>
              <a:buClrTx/>
              <a:buSzTx/>
              <a:buFontTx/>
            </a:pPr>
            <a:r>
              <a:rPr lang="en-US" altLang="zh-CN" sz="1200" dirty="0">
                <a:solidFill>
                  <a:schemeClr val="accent2"/>
                </a:solidFill>
                <a:effectLst>
                  <a:outerShdw blurRad="63500" sx="102000" sy="102000" algn="ctr" rotWithShape="0">
                    <a:srgbClr val="0B184D">
                      <a:alpha val="40000"/>
                    </a:srgbClr>
                  </a:outerShdw>
                </a:effectLst>
                <a:cs typeface="+mn-ea"/>
                <a:sym typeface="+mn-lt"/>
              </a:rPr>
              <a:t>请输入您的内容请请输入您的内容请输入您的内容</a:t>
            </a:r>
          </a:p>
        </p:txBody>
      </p:sp>
      <p:sp>
        <p:nvSpPr>
          <p:cNvPr id="16" name="Rectangle 114">
            <a:extLst>
              <a:ext uri="{FF2B5EF4-FFF2-40B4-BE49-F238E27FC236}">
                <a16:creationId xmlns:a16="http://schemas.microsoft.com/office/drawing/2014/main" id="{C3086B11-1718-9841-07D1-05D33071781C}"/>
              </a:ext>
            </a:extLst>
          </p:cNvPr>
          <p:cNvSpPr txBox="1"/>
          <p:nvPr/>
        </p:nvSpPr>
        <p:spPr>
          <a:xfrm>
            <a:off x="9362168" y="3093085"/>
            <a:ext cx="1796415" cy="432491"/>
          </a:xfrm>
          <a:prstGeom prst="rect">
            <a:avLst/>
          </a:prstGeom>
          <a:effectLst>
            <a:outerShdw blurRad="63500" sx="102000" sy="102000" algn="ctr" rotWithShape="0">
              <a:srgbClr val="0B184D">
                <a:alpha val="40000"/>
              </a:srgbClr>
            </a:outerShdw>
          </a:effectLst>
        </p:spPr>
        <p:txBody>
          <a:bodyPr wrap="square" lIns="0" tIns="0" rIns="0" bIns="0" rtlCol="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a:lnSpc>
                <a:spcPct val="120000"/>
              </a:lnSpc>
              <a:buClrTx/>
              <a:buSzTx/>
              <a:buFontTx/>
            </a:pPr>
            <a:r>
              <a:rPr lang="en-US" altLang="zh-CN" sz="1200" dirty="0">
                <a:solidFill>
                  <a:schemeClr val="accent2"/>
                </a:solidFill>
                <a:effectLst>
                  <a:outerShdw blurRad="63500" sx="102000" sy="102000" algn="ctr" rotWithShape="0">
                    <a:srgbClr val="0B184D">
                      <a:alpha val="40000"/>
                    </a:srgbClr>
                  </a:outerShdw>
                </a:effectLst>
                <a:cs typeface="+mn-ea"/>
                <a:sym typeface="+mn-lt"/>
              </a:rPr>
              <a:t>请输入您的内容请请输入您的内容请输入您的内容</a:t>
            </a:r>
          </a:p>
        </p:txBody>
      </p:sp>
      <p:sp>
        <p:nvSpPr>
          <p:cNvPr id="18" name="Freeform 32">
            <a:extLst>
              <a:ext uri="{FF2B5EF4-FFF2-40B4-BE49-F238E27FC236}">
                <a16:creationId xmlns:a16="http://schemas.microsoft.com/office/drawing/2014/main" id="{BC863326-5B64-B6DE-F7F6-34185156A87E}"/>
              </a:ext>
            </a:extLst>
          </p:cNvPr>
          <p:cNvSpPr/>
          <p:nvPr/>
        </p:nvSpPr>
        <p:spPr bwMode="auto">
          <a:xfrm>
            <a:off x="1365885" y="1858010"/>
            <a:ext cx="1080770" cy="1080770"/>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gradFill>
            <a:gsLst>
              <a:gs pos="0">
                <a:schemeClr val="accent1">
                  <a:alpha val="80000"/>
                </a:schemeClr>
              </a:gs>
              <a:gs pos="100000">
                <a:schemeClr val="accent2">
                  <a:alpha val="20000"/>
                </a:schemeClr>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3600" i="1">
              <a:effectLst>
                <a:outerShdw blurRad="63500" sx="102000" sy="102000" algn="ctr" rotWithShape="0">
                  <a:srgbClr val="0B184D">
                    <a:alpha val="40000"/>
                  </a:srgbClr>
                </a:outerShdw>
              </a:effectLst>
              <a:cs typeface="+mn-ea"/>
              <a:sym typeface="+mn-lt"/>
            </a:endParaRPr>
          </a:p>
        </p:txBody>
      </p:sp>
      <p:pic>
        <p:nvPicPr>
          <p:cNvPr id="19" name="图片 142" descr="343435383135323b333637393738373bd4f6b3a4c7f7cac6">
            <a:extLst>
              <a:ext uri="{FF2B5EF4-FFF2-40B4-BE49-F238E27FC236}">
                <a16:creationId xmlns:a16="http://schemas.microsoft.com/office/drawing/2014/main" id="{FB75425C-DD7E-06A1-2512-8DF580F69BE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97660" y="2089785"/>
            <a:ext cx="617220" cy="617220"/>
          </a:xfrm>
          <a:prstGeom prst="rect">
            <a:avLst/>
          </a:prstGeom>
          <a:effectLst>
            <a:outerShdw blurRad="63500" sx="102000" sy="102000" algn="ctr" rotWithShape="0">
              <a:srgbClr val="0B184D">
                <a:alpha val="40000"/>
              </a:srgbClr>
            </a:outerShdw>
          </a:effectLst>
        </p:spPr>
      </p:pic>
      <p:sp>
        <p:nvSpPr>
          <p:cNvPr id="21" name="Freeform 73">
            <a:extLst>
              <a:ext uri="{FF2B5EF4-FFF2-40B4-BE49-F238E27FC236}">
                <a16:creationId xmlns:a16="http://schemas.microsoft.com/office/drawing/2014/main" id="{98E4D7A1-2248-A061-23B9-7E98110F3455}"/>
              </a:ext>
            </a:extLst>
          </p:cNvPr>
          <p:cNvSpPr/>
          <p:nvPr/>
        </p:nvSpPr>
        <p:spPr bwMode="auto">
          <a:xfrm>
            <a:off x="9766300" y="4599305"/>
            <a:ext cx="1080770" cy="1080770"/>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gradFill>
            <a:gsLst>
              <a:gs pos="0">
                <a:schemeClr val="accent1">
                  <a:alpha val="80000"/>
                </a:schemeClr>
              </a:gs>
              <a:gs pos="100000">
                <a:schemeClr val="accent2">
                  <a:alpha val="20000"/>
                </a:schemeClr>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3600" i="1">
              <a:effectLst>
                <a:outerShdw blurRad="63500" sx="102000" sy="102000" algn="ctr" rotWithShape="0">
                  <a:srgbClr val="0B184D">
                    <a:alpha val="40000"/>
                  </a:srgbClr>
                </a:outerShdw>
              </a:effectLst>
              <a:cs typeface="+mn-ea"/>
              <a:sym typeface="+mn-lt"/>
            </a:endParaRPr>
          </a:p>
        </p:txBody>
      </p:sp>
      <p:pic>
        <p:nvPicPr>
          <p:cNvPr id="22" name="图片 144" descr="343439383331313b343533323439343bbfcdbba7b5b5b0b8">
            <a:extLst>
              <a:ext uri="{FF2B5EF4-FFF2-40B4-BE49-F238E27FC236}">
                <a16:creationId xmlns:a16="http://schemas.microsoft.com/office/drawing/2014/main" id="{3575414D-1CF5-ADD0-402D-25D44F016BB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998075" y="4831080"/>
            <a:ext cx="617220" cy="617220"/>
          </a:xfrm>
          <a:prstGeom prst="rect">
            <a:avLst/>
          </a:prstGeom>
          <a:effectLst>
            <a:outerShdw blurRad="63500" sx="102000" sy="102000" algn="ctr" rotWithShape="0">
              <a:srgbClr val="0B184D">
                <a:alpha val="40000"/>
              </a:srgbClr>
            </a:outerShdw>
          </a:effectLst>
        </p:spPr>
      </p:pic>
      <p:sp>
        <p:nvSpPr>
          <p:cNvPr id="24" name="Freeform 52">
            <a:extLst>
              <a:ext uri="{FF2B5EF4-FFF2-40B4-BE49-F238E27FC236}">
                <a16:creationId xmlns:a16="http://schemas.microsoft.com/office/drawing/2014/main" id="{96C4D797-AFB7-70AA-0780-9B167EA9CAC0}"/>
              </a:ext>
            </a:extLst>
          </p:cNvPr>
          <p:cNvSpPr/>
          <p:nvPr/>
        </p:nvSpPr>
        <p:spPr bwMode="auto">
          <a:xfrm>
            <a:off x="8087360" y="1857375"/>
            <a:ext cx="1080770" cy="1080770"/>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gradFill>
            <a:gsLst>
              <a:gs pos="0">
                <a:schemeClr val="accent1">
                  <a:alpha val="80000"/>
                </a:schemeClr>
              </a:gs>
              <a:gs pos="100000">
                <a:schemeClr val="accent2">
                  <a:alpha val="20000"/>
                </a:schemeClr>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3600" i="1">
              <a:effectLst>
                <a:outerShdw blurRad="63500" sx="102000" sy="102000" algn="ctr" rotWithShape="0">
                  <a:srgbClr val="0B184D">
                    <a:alpha val="40000"/>
                  </a:srgbClr>
                </a:outerShdw>
              </a:effectLst>
              <a:cs typeface="+mn-ea"/>
              <a:sym typeface="+mn-lt"/>
            </a:endParaRPr>
          </a:p>
        </p:txBody>
      </p:sp>
      <p:pic>
        <p:nvPicPr>
          <p:cNvPr id="25" name="图片 146" descr="343439383331313b343532303033383bb9bab5e7b9dcc0ed">
            <a:extLst>
              <a:ext uri="{FF2B5EF4-FFF2-40B4-BE49-F238E27FC236}">
                <a16:creationId xmlns:a16="http://schemas.microsoft.com/office/drawing/2014/main" id="{9DD80899-9418-F4FE-3155-336DFD01086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319135" y="2089150"/>
            <a:ext cx="617220" cy="617220"/>
          </a:xfrm>
          <a:prstGeom prst="rect">
            <a:avLst/>
          </a:prstGeom>
          <a:effectLst>
            <a:outerShdw blurRad="63500" sx="102000" sy="102000" algn="ctr" rotWithShape="0">
              <a:srgbClr val="0B184D">
                <a:alpha val="40000"/>
              </a:srgbClr>
            </a:outerShdw>
          </a:effectLst>
        </p:spPr>
      </p:pic>
      <p:sp>
        <p:nvSpPr>
          <p:cNvPr id="27" name="Freeform 35">
            <a:extLst>
              <a:ext uri="{FF2B5EF4-FFF2-40B4-BE49-F238E27FC236}">
                <a16:creationId xmlns:a16="http://schemas.microsoft.com/office/drawing/2014/main" id="{8C6E06C3-0BC2-456A-C36E-E94FEAE05A4E}"/>
              </a:ext>
            </a:extLst>
          </p:cNvPr>
          <p:cNvSpPr/>
          <p:nvPr/>
        </p:nvSpPr>
        <p:spPr bwMode="auto">
          <a:xfrm>
            <a:off x="4716780" y="1858645"/>
            <a:ext cx="1080770" cy="1080770"/>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gradFill>
            <a:gsLst>
              <a:gs pos="0">
                <a:schemeClr val="accent1">
                  <a:alpha val="80000"/>
                </a:schemeClr>
              </a:gs>
              <a:gs pos="100000">
                <a:schemeClr val="accent2">
                  <a:alpha val="20000"/>
                </a:schemeClr>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3600" i="1">
              <a:effectLst>
                <a:outerShdw blurRad="63500" sx="102000" sy="102000" algn="ctr" rotWithShape="0">
                  <a:srgbClr val="0B184D">
                    <a:alpha val="40000"/>
                  </a:srgbClr>
                </a:outerShdw>
              </a:effectLst>
              <a:cs typeface="+mn-ea"/>
              <a:sym typeface="+mn-lt"/>
            </a:endParaRPr>
          </a:p>
        </p:txBody>
      </p:sp>
      <p:pic>
        <p:nvPicPr>
          <p:cNvPr id="28" name="图片 147" descr="343439383331313b343532303032343bb7a2b2bcb9dcc0ed">
            <a:extLst>
              <a:ext uri="{FF2B5EF4-FFF2-40B4-BE49-F238E27FC236}">
                <a16:creationId xmlns:a16="http://schemas.microsoft.com/office/drawing/2014/main" id="{0342234B-7563-3544-1B03-0DAB55F2D96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48555" y="2090420"/>
            <a:ext cx="617220" cy="617220"/>
          </a:xfrm>
          <a:prstGeom prst="rect">
            <a:avLst/>
          </a:prstGeom>
          <a:effectLst>
            <a:outerShdw blurRad="63500" sx="102000" sy="102000" algn="ctr" rotWithShape="0">
              <a:srgbClr val="0B184D">
                <a:alpha val="40000"/>
              </a:srgbClr>
            </a:outerShdw>
          </a:effectLst>
        </p:spPr>
      </p:pic>
      <p:sp>
        <p:nvSpPr>
          <p:cNvPr id="30" name="Freeform 36">
            <a:extLst>
              <a:ext uri="{FF2B5EF4-FFF2-40B4-BE49-F238E27FC236}">
                <a16:creationId xmlns:a16="http://schemas.microsoft.com/office/drawing/2014/main" id="{392BCEE4-31D2-262C-EC1C-84CCAEC1B546}"/>
              </a:ext>
            </a:extLst>
          </p:cNvPr>
          <p:cNvSpPr/>
          <p:nvPr/>
        </p:nvSpPr>
        <p:spPr bwMode="auto">
          <a:xfrm>
            <a:off x="3058795" y="4599305"/>
            <a:ext cx="1080770" cy="1080770"/>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gradFill>
            <a:gsLst>
              <a:gs pos="0">
                <a:schemeClr val="accent1">
                  <a:alpha val="80000"/>
                </a:schemeClr>
              </a:gs>
              <a:gs pos="100000">
                <a:schemeClr val="accent2">
                  <a:alpha val="20000"/>
                </a:schemeClr>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3600" i="1">
              <a:effectLst>
                <a:outerShdw blurRad="63500" sx="102000" sy="102000" algn="ctr" rotWithShape="0">
                  <a:srgbClr val="0B184D">
                    <a:alpha val="40000"/>
                  </a:srgbClr>
                </a:outerShdw>
              </a:effectLst>
              <a:cs typeface="+mn-ea"/>
              <a:sym typeface="+mn-lt"/>
            </a:endParaRPr>
          </a:p>
        </p:txBody>
      </p:sp>
      <p:pic>
        <p:nvPicPr>
          <p:cNvPr id="31" name="图片 148" descr="343439383331313b343533323530323bd3a6d3c3c9ccb3c7">
            <a:extLst>
              <a:ext uri="{FF2B5EF4-FFF2-40B4-BE49-F238E27FC236}">
                <a16:creationId xmlns:a16="http://schemas.microsoft.com/office/drawing/2014/main" id="{8714BB42-99B4-C0F1-258B-3D01096A1D4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290570" y="4831080"/>
            <a:ext cx="617220" cy="617220"/>
          </a:xfrm>
          <a:prstGeom prst="rect">
            <a:avLst/>
          </a:prstGeom>
          <a:effectLst>
            <a:outerShdw blurRad="63500" sx="102000" sy="102000" algn="ctr" rotWithShape="0">
              <a:srgbClr val="0B184D">
                <a:alpha val="40000"/>
              </a:srgbClr>
            </a:outerShdw>
          </a:effectLst>
        </p:spPr>
      </p:pic>
      <p:sp>
        <p:nvSpPr>
          <p:cNvPr id="33" name="Freeform 34">
            <a:extLst>
              <a:ext uri="{FF2B5EF4-FFF2-40B4-BE49-F238E27FC236}">
                <a16:creationId xmlns:a16="http://schemas.microsoft.com/office/drawing/2014/main" id="{52E78DF3-188F-8173-A1DB-44619F12A8F7}"/>
              </a:ext>
            </a:extLst>
          </p:cNvPr>
          <p:cNvSpPr/>
          <p:nvPr/>
        </p:nvSpPr>
        <p:spPr bwMode="auto">
          <a:xfrm>
            <a:off x="6393815" y="4599305"/>
            <a:ext cx="1080770" cy="1080770"/>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gradFill>
            <a:gsLst>
              <a:gs pos="0">
                <a:schemeClr val="accent1">
                  <a:alpha val="80000"/>
                </a:schemeClr>
              </a:gs>
              <a:gs pos="100000">
                <a:schemeClr val="accent2">
                  <a:alpha val="20000"/>
                </a:schemeClr>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3600" i="1">
              <a:effectLst>
                <a:outerShdw blurRad="63500" sx="102000" sy="102000" algn="ctr" rotWithShape="0">
                  <a:srgbClr val="0B184D">
                    <a:alpha val="40000"/>
                  </a:srgbClr>
                </a:outerShdw>
              </a:effectLst>
              <a:cs typeface="+mn-ea"/>
              <a:sym typeface="+mn-lt"/>
            </a:endParaRPr>
          </a:p>
        </p:txBody>
      </p:sp>
      <p:pic>
        <p:nvPicPr>
          <p:cNvPr id="34" name="图片 168" descr="343439383331313b343532303033363bd3aad2b5ccfcc5e4d6c3">
            <a:extLst>
              <a:ext uri="{FF2B5EF4-FFF2-40B4-BE49-F238E27FC236}">
                <a16:creationId xmlns:a16="http://schemas.microsoft.com/office/drawing/2014/main" id="{72B76511-31D4-6C5E-8C39-78B276A1438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625590" y="4831080"/>
            <a:ext cx="617220" cy="617220"/>
          </a:xfrm>
          <a:prstGeom prst="rect">
            <a:avLst/>
          </a:prstGeom>
          <a:effectLst>
            <a:outerShdw blurRad="63500" sx="102000" sy="102000" algn="ctr" rotWithShape="0">
              <a:srgbClr val="0B184D">
                <a:alpha val="40000"/>
              </a:srgbClr>
            </a:outerShdw>
          </a:effectLst>
        </p:spPr>
      </p:pic>
      <p:sp useBgFill="1">
        <p:nvSpPr>
          <p:cNvPr id="36" name="文本框 35">
            <a:extLst>
              <a:ext uri="{FF2B5EF4-FFF2-40B4-BE49-F238E27FC236}">
                <a16:creationId xmlns:a16="http://schemas.microsoft.com/office/drawing/2014/main" id="{F4E3A2F8-92F4-FF2B-018A-8486F1747244}"/>
              </a:ext>
            </a:extLst>
          </p:cNvPr>
          <p:cNvSpPr txBox="1"/>
          <p:nvPr/>
        </p:nvSpPr>
        <p:spPr>
          <a:xfrm>
            <a:off x="9799320" y="3615055"/>
            <a:ext cx="1016000" cy="307340"/>
          </a:xfrm>
          <a:prstGeom prst="rect">
            <a:avLst/>
          </a:prstGeom>
          <a:effectLst/>
        </p:spPr>
        <p:txBody>
          <a:bodyPr wrap="none" lIns="0" tIns="0" rIns="0" bIns="0" rtlCol="0" anchor="t">
            <a:noAutofit/>
          </a:bodyPr>
          <a:lstStyle>
            <a:defPPr>
              <a:defRPr lang="zh-CN"/>
            </a:defPPr>
            <a:lvl1pPr algn="ctr">
              <a:defRPr sz="2000">
                <a:gradFill>
                  <a:gsLst>
                    <a:gs pos="0">
                      <a:schemeClr val="accent1"/>
                    </a:gs>
                    <a:gs pos="100000">
                      <a:schemeClr val="accent2"/>
                    </a:gs>
                  </a:gsLst>
                  <a:lin ang="5400000" scaled="0"/>
                </a:gradFill>
                <a:effectLst>
                  <a:outerShdw blurRad="101600" dist="12700" sx="101000" sy="101000" algn="ctr" rotWithShape="0">
                    <a:srgbClr val="49BCDD">
                      <a:alpha val="10000"/>
                    </a:srgbClr>
                  </a:outerShdw>
                </a:effectLst>
                <a:latin typeface="OPPOSans H" panose="00020600040101010101" charset="-122"/>
                <a:ea typeface="OPPOSans H" panose="00020600040101010101" charset="-122"/>
              </a:defRPr>
            </a:lvl1pPr>
          </a:lstStyle>
          <a:p>
            <a:r>
              <a:rPr lang="en-US" altLang="zh-CN" dirty="0">
                <a:latin typeface="+mn-lt"/>
                <a:ea typeface="+mn-ea"/>
                <a:cs typeface="+mn-ea"/>
                <a:sym typeface="+mn-lt"/>
              </a:rPr>
              <a:t>1212</a:t>
            </a:r>
            <a:r>
              <a:rPr lang="zh-CN" altLang="en-US" dirty="0">
                <a:latin typeface="+mn-lt"/>
                <a:ea typeface="+mn-ea"/>
                <a:cs typeface="+mn-ea"/>
                <a:sym typeface="+mn-lt"/>
              </a:rPr>
              <a:t>大促</a:t>
            </a:r>
            <a:r>
              <a:rPr lang="en-US" altLang="zh-CN" dirty="0">
                <a:latin typeface="+mn-lt"/>
                <a:ea typeface="+mn-ea"/>
                <a:cs typeface="+mn-ea"/>
                <a:sym typeface="+mn-lt"/>
              </a:rPr>
              <a:t>`</a:t>
            </a:r>
            <a:endParaRPr lang="zh-CN" altLang="en-US" dirty="0">
              <a:latin typeface="+mn-lt"/>
              <a:ea typeface="+mn-ea"/>
              <a:cs typeface="+mn-ea"/>
              <a:sym typeface="+mn-lt"/>
            </a:endParaRPr>
          </a:p>
        </p:txBody>
      </p:sp>
      <p:sp useBgFill="1">
        <p:nvSpPr>
          <p:cNvPr id="37" name="文本框 36">
            <a:extLst>
              <a:ext uri="{FF2B5EF4-FFF2-40B4-BE49-F238E27FC236}">
                <a16:creationId xmlns:a16="http://schemas.microsoft.com/office/drawing/2014/main" id="{8ECD11A7-E8B0-8850-2812-035FAB4123A8}"/>
              </a:ext>
            </a:extLst>
          </p:cNvPr>
          <p:cNvSpPr txBox="1"/>
          <p:nvPr/>
        </p:nvSpPr>
        <p:spPr>
          <a:xfrm>
            <a:off x="3078480" y="3615055"/>
            <a:ext cx="1016000" cy="307340"/>
          </a:xfrm>
          <a:prstGeom prst="rect">
            <a:avLst/>
          </a:prstGeom>
          <a:effectLst/>
        </p:spPr>
        <p:txBody>
          <a:bodyPr wrap="none" lIns="0" tIns="0" rIns="0" bIns="0" rtlCol="0" anchor="t">
            <a:noAutofit/>
          </a:bodyPr>
          <a:lstStyle>
            <a:defPPr>
              <a:defRPr lang="zh-CN"/>
            </a:defPPr>
            <a:lvl1pPr algn="ctr">
              <a:defRPr sz="2000">
                <a:gradFill>
                  <a:gsLst>
                    <a:gs pos="0">
                      <a:schemeClr val="accent1"/>
                    </a:gs>
                    <a:gs pos="100000">
                      <a:schemeClr val="accent2"/>
                    </a:gs>
                  </a:gsLst>
                  <a:lin ang="5400000" scaled="0"/>
                </a:gradFill>
                <a:effectLst>
                  <a:outerShdw blurRad="101600" dist="12700" sx="101000" sy="101000" algn="ctr" rotWithShape="0">
                    <a:srgbClr val="49BCDD">
                      <a:alpha val="10000"/>
                    </a:srgbClr>
                  </a:outerShdw>
                </a:effectLst>
                <a:latin typeface="OPPOSans H" panose="00020600040101010101" charset="-122"/>
                <a:ea typeface="OPPOSans H" panose="00020600040101010101" charset="-122"/>
              </a:defRPr>
            </a:lvl1pPr>
          </a:lstStyle>
          <a:p>
            <a:r>
              <a:rPr lang="zh-CN" altLang="en-US" dirty="0">
                <a:latin typeface="+mn-lt"/>
                <a:ea typeface="+mn-ea"/>
                <a:cs typeface="+mn-ea"/>
                <a:sym typeface="+mn-lt"/>
              </a:rPr>
              <a:t>妇女节</a:t>
            </a:r>
          </a:p>
        </p:txBody>
      </p:sp>
      <p:sp useBgFill="1">
        <p:nvSpPr>
          <p:cNvPr id="38" name="文本框 37">
            <a:extLst>
              <a:ext uri="{FF2B5EF4-FFF2-40B4-BE49-F238E27FC236}">
                <a16:creationId xmlns:a16="http://schemas.microsoft.com/office/drawing/2014/main" id="{07B1D357-7EB0-0408-84E0-382098856016}"/>
              </a:ext>
            </a:extLst>
          </p:cNvPr>
          <p:cNvSpPr txBox="1"/>
          <p:nvPr/>
        </p:nvSpPr>
        <p:spPr>
          <a:xfrm>
            <a:off x="4758690" y="3615055"/>
            <a:ext cx="1016000" cy="307340"/>
          </a:xfrm>
          <a:prstGeom prst="rect">
            <a:avLst/>
          </a:prstGeom>
          <a:effectLst/>
        </p:spPr>
        <p:txBody>
          <a:bodyPr wrap="none" lIns="0" tIns="0" rIns="0" bIns="0" rtlCol="0" anchor="t">
            <a:noAutofit/>
          </a:bodyPr>
          <a:lstStyle>
            <a:defPPr>
              <a:defRPr lang="zh-CN"/>
            </a:defPPr>
            <a:lvl1pPr algn="ctr">
              <a:defRPr sz="2000">
                <a:gradFill>
                  <a:gsLst>
                    <a:gs pos="0">
                      <a:schemeClr val="accent1"/>
                    </a:gs>
                    <a:gs pos="100000">
                      <a:schemeClr val="accent2"/>
                    </a:gs>
                  </a:gsLst>
                  <a:lin ang="5400000" scaled="0"/>
                </a:gradFill>
                <a:effectLst>
                  <a:outerShdw blurRad="101600" dist="12700" sx="101000" sy="101000" algn="ctr" rotWithShape="0">
                    <a:srgbClr val="49BCDD">
                      <a:alpha val="10000"/>
                    </a:srgbClr>
                  </a:outerShdw>
                </a:effectLst>
                <a:latin typeface="OPPOSans H" panose="00020600040101010101" charset="-122"/>
                <a:ea typeface="OPPOSans H" panose="00020600040101010101" charset="-122"/>
              </a:defRPr>
            </a:lvl1pPr>
          </a:lstStyle>
          <a:p>
            <a:r>
              <a:rPr lang="en-US" altLang="zh-CN" dirty="0">
                <a:latin typeface="+mn-lt"/>
                <a:ea typeface="+mn-ea"/>
                <a:cs typeface="+mn-ea"/>
                <a:sym typeface="+mn-lt"/>
              </a:rPr>
              <a:t>618</a:t>
            </a:r>
            <a:r>
              <a:rPr lang="zh-CN" altLang="en-US" dirty="0">
                <a:latin typeface="+mn-lt"/>
                <a:ea typeface="+mn-ea"/>
                <a:cs typeface="+mn-ea"/>
                <a:sym typeface="+mn-lt"/>
              </a:rPr>
              <a:t>大促</a:t>
            </a:r>
          </a:p>
        </p:txBody>
      </p:sp>
      <p:sp useBgFill="1">
        <p:nvSpPr>
          <p:cNvPr id="39" name="文本框 38">
            <a:extLst>
              <a:ext uri="{FF2B5EF4-FFF2-40B4-BE49-F238E27FC236}">
                <a16:creationId xmlns:a16="http://schemas.microsoft.com/office/drawing/2014/main" id="{EF586429-5A09-2383-E407-280BCE87975E}"/>
              </a:ext>
            </a:extLst>
          </p:cNvPr>
          <p:cNvSpPr txBox="1"/>
          <p:nvPr/>
        </p:nvSpPr>
        <p:spPr>
          <a:xfrm>
            <a:off x="6438900" y="3615055"/>
            <a:ext cx="1016000" cy="307340"/>
          </a:xfrm>
          <a:prstGeom prst="rect">
            <a:avLst/>
          </a:prstGeom>
          <a:effectLst/>
        </p:spPr>
        <p:txBody>
          <a:bodyPr wrap="none" lIns="0" tIns="0" rIns="0" bIns="0" rtlCol="0" anchor="t">
            <a:noAutofit/>
          </a:bodyPr>
          <a:lstStyle>
            <a:defPPr>
              <a:defRPr lang="zh-CN"/>
            </a:defPPr>
            <a:lvl1pPr algn="ctr">
              <a:defRPr sz="2000">
                <a:gradFill>
                  <a:gsLst>
                    <a:gs pos="0">
                      <a:schemeClr val="accent1"/>
                    </a:gs>
                    <a:gs pos="100000">
                      <a:schemeClr val="accent2"/>
                    </a:gs>
                  </a:gsLst>
                  <a:lin ang="5400000" scaled="0"/>
                </a:gradFill>
                <a:effectLst>
                  <a:outerShdw blurRad="101600" dist="12700" sx="101000" sy="101000" algn="ctr" rotWithShape="0">
                    <a:srgbClr val="49BCDD">
                      <a:alpha val="10000"/>
                    </a:srgbClr>
                  </a:outerShdw>
                </a:effectLst>
                <a:latin typeface="OPPOSans H" panose="00020600040101010101" charset="-122"/>
                <a:ea typeface="OPPOSans H" panose="00020600040101010101" charset="-122"/>
              </a:defRPr>
            </a:lvl1pPr>
          </a:lstStyle>
          <a:p>
            <a:r>
              <a:rPr lang="zh-CN" altLang="en-US" dirty="0">
                <a:latin typeface="+mn-lt"/>
                <a:ea typeface="+mn-ea"/>
                <a:cs typeface="+mn-ea"/>
                <a:sym typeface="+mn-lt"/>
              </a:rPr>
              <a:t>中秋国庆</a:t>
            </a:r>
          </a:p>
        </p:txBody>
      </p:sp>
      <p:sp useBgFill="1">
        <p:nvSpPr>
          <p:cNvPr id="40" name="文本框 39">
            <a:extLst>
              <a:ext uri="{FF2B5EF4-FFF2-40B4-BE49-F238E27FC236}">
                <a16:creationId xmlns:a16="http://schemas.microsoft.com/office/drawing/2014/main" id="{5EF43FDD-185A-B101-D2A8-8950A3C8F292}"/>
              </a:ext>
            </a:extLst>
          </p:cNvPr>
          <p:cNvSpPr txBox="1"/>
          <p:nvPr/>
        </p:nvSpPr>
        <p:spPr>
          <a:xfrm>
            <a:off x="8119110" y="3615055"/>
            <a:ext cx="1016000" cy="307340"/>
          </a:xfrm>
          <a:prstGeom prst="rect">
            <a:avLst/>
          </a:prstGeom>
          <a:effectLst/>
        </p:spPr>
        <p:txBody>
          <a:bodyPr wrap="none" lIns="0" tIns="0" rIns="0" bIns="0" rtlCol="0" anchor="t">
            <a:noAutofit/>
          </a:bodyPr>
          <a:lstStyle>
            <a:defPPr>
              <a:defRPr lang="zh-CN"/>
            </a:defPPr>
            <a:lvl1pPr algn="ctr">
              <a:defRPr sz="2000">
                <a:gradFill>
                  <a:gsLst>
                    <a:gs pos="0">
                      <a:schemeClr val="accent1"/>
                    </a:gs>
                    <a:gs pos="100000">
                      <a:schemeClr val="accent2"/>
                    </a:gs>
                  </a:gsLst>
                  <a:lin ang="5400000" scaled="0"/>
                </a:gradFill>
                <a:effectLst>
                  <a:outerShdw blurRad="101600" dist="12700" sx="101000" sy="101000" algn="ctr" rotWithShape="0">
                    <a:srgbClr val="49BCDD">
                      <a:alpha val="10000"/>
                    </a:srgbClr>
                  </a:outerShdw>
                </a:effectLst>
                <a:latin typeface="OPPOSans H" panose="00020600040101010101" charset="-122"/>
                <a:ea typeface="OPPOSans H" panose="00020600040101010101" charset="-122"/>
              </a:defRPr>
            </a:lvl1pPr>
          </a:lstStyle>
          <a:p>
            <a:r>
              <a:rPr lang="zh-CN" altLang="en-US" dirty="0">
                <a:latin typeface="+mn-lt"/>
                <a:ea typeface="+mn-ea"/>
                <a:cs typeface="+mn-ea"/>
                <a:sym typeface="+mn-lt"/>
              </a:rPr>
              <a:t>双</a:t>
            </a:r>
            <a:r>
              <a:rPr lang="en-US" altLang="zh-CN" dirty="0">
                <a:latin typeface="+mn-lt"/>
                <a:ea typeface="+mn-ea"/>
                <a:cs typeface="+mn-ea"/>
                <a:sym typeface="+mn-lt"/>
              </a:rPr>
              <a:t>11</a:t>
            </a:r>
            <a:endParaRPr lang="zh-CN" altLang="en-US" dirty="0">
              <a:latin typeface="+mn-lt"/>
              <a:ea typeface="+mn-ea"/>
              <a:cs typeface="+mn-ea"/>
              <a:sym typeface="+mn-lt"/>
            </a:endParaRPr>
          </a:p>
        </p:txBody>
      </p:sp>
      <p:sp useBgFill="1">
        <p:nvSpPr>
          <p:cNvPr id="41" name="文本框 40">
            <a:extLst>
              <a:ext uri="{FF2B5EF4-FFF2-40B4-BE49-F238E27FC236}">
                <a16:creationId xmlns:a16="http://schemas.microsoft.com/office/drawing/2014/main" id="{BFB4A493-A2D1-876E-A6D9-CDA8671B5B0A}"/>
              </a:ext>
            </a:extLst>
          </p:cNvPr>
          <p:cNvSpPr txBox="1"/>
          <p:nvPr/>
        </p:nvSpPr>
        <p:spPr>
          <a:xfrm>
            <a:off x="798195" y="469266"/>
            <a:ext cx="3407984" cy="615553"/>
          </a:xfrm>
          <a:prstGeom prst="rect">
            <a:avLst/>
          </a:prstGeom>
          <a:blipFill dpi="0" rotWithShape="0">
            <a:blip r:embed="rId14">
              <a:lum/>
            </a:blip>
            <a:srcRect/>
            <a:stretch>
              <a:fillRect l="-10990" t="-76264" r="-56882" b="-938287"/>
            </a:stretch>
          </a:blipFill>
          <a:effectLst/>
        </p:spPr>
        <p:txBody>
          <a:bodyPr wrap="none" lIns="0" tIns="0" rIns="0" bIns="0" rtlCol="0" anchor="t">
            <a:noAutofit/>
          </a:bodyPr>
          <a:lstStyle>
            <a:defPPr>
              <a:defRPr lang="zh-CN"/>
            </a:defPPr>
            <a:lvl1pPr lvl="0">
              <a:buClrTx/>
              <a:buSzTx/>
              <a:buFontTx/>
              <a:defRPr sz="4000">
                <a:gradFill>
                  <a:gsLst>
                    <a:gs pos="0">
                      <a:schemeClr val="accent1"/>
                    </a:gs>
                    <a:gs pos="100000">
                      <a:schemeClr val="accent2"/>
                    </a:gs>
                  </a:gsLst>
                  <a:lin ang="5400000" scaled="0"/>
                </a:gradFill>
                <a:effectLst>
                  <a:outerShdw blurRad="101600" dist="12700" sx="101000" sy="101000" algn="ctr" rotWithShape="0">
                    <a:srgbClr val="49BCDD">
                      <a:alpha val="10000"/>
                    </a:srgbClr>
                  </a:outerShdw>
                </a:effectLst>
                <a:latin typeface="优设标题黑" panose="00000500000000000000" charset="-122"/>
                <a:ea typeface="优设标题黑" panose="00000500000000000000" charset="-122"/>
              </a:defRPr>
            </a:lvl1pPr>
          </a:lstStyle>
          <a:p>
            <a:r>
              <a:rPr lang="en-US" altLang="zh-CN" dirty="0">
                <a:latin typeface="+mj-ea"/>
                <a:ea typeface="+mj-ea"/>
                <a:cs typeface="+mn-ea"/>
                <a:sym typeface="+mn-lt"/>
              </a:rPr>
              <a:t>20XX</a:t>
            </a:r>
            <a:r>
              <a:rPr lang="zh-CN" altLang="en-US" dirty="0">
                <a:latin typeface="+mj-ea"/>
                <a:ea typeface="+mj-ea"/>
                <a:cs typeface="+mn-ea"/>
                <a:sym typeface="+mn-lt"/>
              </a:rPr>
              <a:t>运营节奏</a:t>
            </a:r>
            <a:endParaRPr lang="en-US" altLang="zh-CN" dirty="0">
              <a:latin typeface="+mj-ea"/>
              <a:ea typeface="+mj-ea"/>
              <a:cs typeface="+mn-ea"/>
              <a:sym typeface="+mn-lt"/>
            </a:endParaRPr>
          </a:p>
        </p:txBody>
      </p:sp>
      <p:sp useBgFill="1">
        <p:nvSpPr>
          <p:cNvPr id="35" name="文本框 34">
            <a:extLst>
              <a:ext uri="{FF2B5EF4-FFF2-40B4-BE49-F238E27FC236}">
                <a16:creationId xmlns:a16="http://schemas.microsoft.com/office/drawing/2014/main" id="{18E3DBD8-7D7F-7CA3-A18D-96034BC7C2A0}"/>
              </a:ext>
            </a:extLst>
          </p:cNvPr>
          <p:cNvSpPr txBox="1"/>
          <p:nvPr/>
        </p:nvSpPr>
        <p:spPr>
          <a:xfrm>
            <a:off x="1497505" y="3615055"/>
            <a:ext cx="817531" cy="307777"/>
          </a:xfrm>
          <a:prstGeom prst="rect">
            <a:avLst/>
          </a:prstGeom>
          <a:effectLst/>
        </p:spPr>
        <p:txBody>
          <a:bodyPr wrap="none" lIns="0" tIns="0" rIns="0" bIns="0" rtlCol="0" anchor="t">
            <a:noAutofit/>
          </a:bodyPr>
          <a:lstStyle/>
          <a:p>
            <a:pPr algn="ctr"/>
            <a:r>
              <a:rPr lang="zh-CN" altLang="en-US" sz="2000" dirty="0">
                <a:gradFill>
                  <a:gsLst>
                    <a:gs pos="0">
                      <a:schemeClr val="accent1"/>
                    </a:gs>
                    <a:gs pos="100000">
                      <a:schemeClr val="accent2"/>
                    </a:gs>
                  </a:gsLst>
                  <a:lin ang="5400000" scaled="0"/>
                </a:gradFill>
                <a:effectLst>
                  <a:outerShdw blurRad="101600" dist="12700" sx="101000" sy="101000" algn="ctr" rotWithShape="0">
                    <a:srgbClr val="49BCDD">
                      <a:alpha val="10000"/>
                    </a:srgbClr>
                  </a:outerShdw>
                </a:effectLst>
                <a:cs typeface="+mn-ea"/>
                <a:sym typeface="+mn-lt"/>
              </a:rPr>
              <a:t>春节</a:t>
            </a:r>
          </a:p>
        </p:txBody>
      </p:sp>
    </p:spTree>
    <p:extLst>
      <p:ext uri="{BB962C8B-B14F-4D97-AF65-F5344CB8AC3E}">
        <p14:creationId xmlns:p14="http://schemas.microsoft.com/office/powerpoint/2010/main" val="12248561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1">
            <a:extLst>
              <a:ext uri="{FF2B5EF4-FFF2-40B4-BE49-F238E27FC236}">
                <a16:creationId xmlns:a16="http://schemas.microsoft.com/office/drawing/2014/main" id="{5A8ECDCC-7AC5-8603-C174-F08A673A63F1}"/>
              </a:ext>
            </a:extLst>
          </p:cNvPr>
          <p:cNvSpPr>
            <a:spLocks noGrp="1"/>
          </p:cNvSpPr>
          <p:nvPr>
            <p:ph type="body" sz="quarter" idx="10"/>
          </p:nvPr>
        </p:nvSpPr>
        <p:spPr/>
        <p:txBody>
          <a:bodyPr/>
          <a:lstStyle/>
          <a:p>
            <a:endParaRPr lang="zh-CN" altLang="en-US">
              <a:latin typeface="+mn-lt"/>
              <a:ea typeface="+mn-ea"/>
              <a:cs typeface="+mn-ea"/>
              <a:sym typeface="+mn-lt"/>
            </a:endParaRPr>
          </a:p>
        </p:txBody>
      </p:sp>
      <p:sp>
        <p:nvSpPr>
          <p:cNvPr id="13" name="文本占位符 12">
            <a:extLst>
              <a:ext uri="{FF2B5EF4-FFF2-40B4-BE49-F238E27FC236}">
                <a16:creationId xmlns:a16="http://schemas.microsoft.com/office/drawing/2014/main" id="{349F2627-382A-069B-926B-2203769CF856}"/>
              </a:ext>
            </a:extLst>
          </p:cNvPr>
          <p:cNvSpPr>
            <a:spLocks noGrp="1"/>
          </p:cNvSpPr>
          <p:nvPr>
            <p:ph type="body" sz="quarter" idx="11"/>
          </p:nvPr>
        </p:nvSpPr>
        <p:spPr/>
        <p:txBody>
          <a:bodyPr/>
          <a:lstStyle/>
          <a:p>
            <a:endParaRPr lang="zh-CN" altLang="en-US">
              <a:latin typeface="+mn-lt"/>
              <a:ea typeface="+mn-ea"/>
              <a:cs typeface="+mn-ea"/>
              <a:sym typeface="+mn-lt"/>
            </a:endParaRPr>
          </a:p>
        </p:txBody>
      </p:sp>
      <p:sp>
        <p:nvSpPr>
          <p:cNvPr id="4" name="文本框 3">
            <a:extLst>
              <a:ext uri="{FF2B5EF4-FFF2-40B4-BE49-F238E27FC236}">
                <a16:creationId xmlns:a16="http://schemas.microsoft.com/office/drawing/2014/main" id="{0571956D-7D52-5CF3-2302-D1667534A0D8}"/>
              </a:ext>
            </a:extLst>
          </p:cNvPr>
          <p:cNvSpPr txBox="1"/>
          <p:nvPr/>
        </p:nvSpPr>
        <p:spPr>
          <a:xfrm>
            <a:off x="1390650" y="5495925"/>
            <a:ext cx="9426575" cy="184150"/>
          </a:xfrm>
          <a:prstGeom prst="rect">
            <a:avLst/>
          </a:prstGeom>
          <a:noFill/>
          <a:effectLst/>
        </p:spPr>
        <p:txBody>
          <a:bodyPr wrap="square" lIns="0" tIns="0" rIns="0" bIns="0" rtlCol="0" anchor="t">
            <a:noAutofit/>
          </a:bodyPr>
          <a:lstStyle/>
          <a:p>
            <a:pPr lvl="0" algn="dist">
              <a:buClrTx/>
              <a:buSzTx/>
              <a:buFontTx/>
            </a:pPr>
            <a:r>
              <a:rPr lang="zh-CN" altLang="en-US"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高效</a:t>
            </a:r>
            <a:r>
              <a:rPr lang="en-US" altLang="zh-CN"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High-Efficiency · </a:t>
            </a:r>
            <a:r>
              <a:rPr lang="zh-CN" altLang="en-US"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专业</a:t>
            </a:r>
            <a:r>
              <a:rPr lang="en-US" altLang="zh-CN"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Professional · </a:t>
            </a:r>
            <a:r>
              <a:rPr lang="zh-CN" altLang="en-US"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竭诚Enthusiastic</a:t>
            </a:r>
          </a:p>
        </p:txBody>
      </p:sp>
      <p:sp>
        <p:nvSpPr>
          <p:cNvPr id="5" name="文本框 4">
            <a:extLst>
              <a:ext uri="{FF2B5EF4-FFF2-40B4-BE49-F238E27FC236}">
                <a16:creationId xmlns:a16="http://schemas.microsoft.com/office/drawing/2014/main" id="{6A0009D8-88C6-987D-06D5-AFB51F35B2C8}"/>
              </a:ext>
            </a:extLst>
          </p:cNvPr>
          <p:cNvSpPr txBox="1"/>
          <p:nvPr/>
        </p:nvSpPr>
        <p:spPr>
          <a:xfrm>
            <a:off x="2197100" y="3702685"/>
            <a:ext cx="8073390" cy="615315"/>
          </a:xfrm>
          <a:prstGeom prst="rect">
            <a:avLst/>
          </a:prstGeom>
          <a:noFill/>
          <a:effectLst/>
        </p:spPr>
        <p:txBody>
          <a:bodyPr wrap="square" lIns="0" tIns="0" rIns="0" bIns="0" rtlCol="0" anchor="t">
            <a:noAutofit/>
          </a:bodyPr>
          <a:lstStyle/>
          <a:p>
            <a:pPr algn="dist"/>
            <a:r>
              <a:rPr lang="en-US" altLang="zh-CN" sz="4000" dirty="0">
                <a:gradFill>
                  <a:gsLst>
                    <a:gs pos="0">
                      <a:schemeClr val="accent1">
                        <a:alpha val="20000"/>
                      </a:schemeClr>
                    </a:gs>
                    <a:gs pos="100000">
                      <a:schemeClr val="accent2">
                        <a:alpha val="20000"/>
                      </a:schemeClr>
                    </a:gs>
                  </a:gsLst>
                  <a:lin ang="5400000" scaled="0"/>
                </a:gradFill>
                <a:effectLst>
                  <a:outerShdw blurRad="63500" sx="102000" sy="102000" algn="ctr" rotWithShape="0">
                    <a:srgbClr val="0B184D">
                      <a:alpha val="40000"/>
                    </a:srgbClr>
                  </a:outerShdw>
                </a:effectLst>
                <a:cs typeface="+mn-ea"/>
                <a:sym typeface="+mn-lt"/>
              </a:rPr>
              <a:t>THANKS</a:t>
            </a:r>
          </a:p>
        </p:txBody>
      </p:sp>
      <p:sp>
        <p:nvSpPr>
          <p:cNvPr id="6" name="文本框 5">
            <a:extLst>
              <a:ext uri="{FF2B5EF4-FFF2-40B4-BE49-F238E27FC236}">
                <a16:creationId xmlns:a16="http://schemas.microsoft.com/office/drawing/2014/main" id="{A46FBC6A-65B7-0A0A-2512-F4E2645F9672}"/>
              </a:ext>
            </a:extLst>
          </p:cNvPr>
          <p:cNvSpPr txBox="1"/>
          <p:nvPr/>
        </p:nvSpPr>
        <p:spPr>
          <a:xfrm>
            <a:off x="3608705" y="2418715"/>
            <a:ext cx="5250180" cy="1229995"/>
          </a:xfrm>
          <a:prstGeom prst="rect">
            <a:avLst/>
          </a:prstGeom>
          <a:noFill/>
          <a:effectLst/>
        </p:spPr>
        <p:txBody>
          <a:bodyPr wrap="square" lIns="0" tIns="0" rIns="0" bIns="0" rtlCol="0" anchor="t">
            <a:noAutofit/>
          </a:bodyPr>
          <a:lstStyle/>
          <a:p>
            <a:pPr algn="ctr"/>
            <a:r>
              <a:rPr lang="zh-CN" altLang="en-US" sz="8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优设标题黑" panose="00000500000000000000" pitchFamily="2" charset="-122"/>
                <a:ea typeface="优设标题黑" panose="00000500000000000000" pitchFamily="2" charset="-122"/>
                <a:cs typeface="+mn-ea"/>
                <a:sym typeface="+mn-lt"/>
              </a:rPr>
              <a:t>感谢观看</a:t>
            </a:r>
          </a:p>
        </p:txBody>
      </p:sp>
      <p:cxnSp>
        <p:nvCxnSpPr>
          <p:cNvPr id="7" name="直接连接符 6">
            <a:extLst>
              <a:ext uri="{FF2B5EF4-FFF2-40B4-BE49-F238E27FC236}">
                <a16:creationId xmlns:a16="http://schemas.microsoft.com/office/drawing/2014/main" id="{ECD7E87D-E83B-39B6-A662-35EFF1FE87A8}"/>
              </a:ext>
            </a:extLst>
          </p:cNvPr>
          <p:cNvCxnSpPr/>
          <p:nvPr/>
        </p:nvCxnSpPr>
        <p:spPr>
          <a:xfrm>
            <a:off x="8538845" y="3042285"/>
            <a:ext cx="1079500"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7878205A-7422-6322-A3C4-5AB4193219A4}"/>
              </a:ext>
            </a:extLst>
          </p:cNvPr>
          <p:cNvCxnSpPr/>
          <p:nvPr/>
        </p:nvCxnSpPr>
        <p:spPr>
          <a:xfrm flipH="1">
            <a:off x="3601085" y="2147570"/>
            <a:ext cx="2249805"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06AD03B7-FD74-A630-CB78-E117CD606C23}"/>
              </a:ext>
            </a:extLst>
          </p:cNvPr>
          <p:cNvCxnSpPr/>
          <p:nvPr/>
        </p:nvCxnSpPr>
        <p:spPr>
          <a:xfrm>
            <a:off x="1917065" y="4593590"/>
            <a:ext cx="4192905"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83519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2525">
            <a:extLst>
              <a:ext uri="{FF2B5EF4-FFF2-40B4-BE49-F238E27FC236}">
                <a16:creationId xmlns:a16="http://schemas.microsoft.com/office/drawing/2014/main" id="{CE49921E-7AF9-8C64-426B-48494BDB0721}"/>
              </a:ext>
            </a:extLst>
          </p:cNvPr>
          <p:cNvSpPr/>
          <p:nvPr/>
        </p:nvSpPr>
        <p:spPr>
          <a:xfrm>
            <a:off x="880859" y="141282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1" name="Shape 2526">
            <a:extLst>
              <a:ext uri="{FF2B5EF4-FFF2-40B4-BE49-F238E27FC236}">
                <a16:creationId xmlns:a16="http://schemas.microsoft.com/office/drawing/2014/main" id="{0CEFACDC-26C6-8B45-5A62-64E0A8D7978A}"/>
              </a:ext>
            </a:extLst>
          </p:cNvPr>
          <p:cNvSpPr/>
          <p:nvPr/>
        </p:nvSpPr>
        <p:spPr>
          <a:xfrm>
            <a:off x="1414120" y="141282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2" name="Shape 2527">
            <a:extLst>
              <a:ext uri="{FF2B5EF4-FFF2-40B4-BE49-F238E27FC236}">
                <a16:creationId xmlns:a16="http://schemas.microsoft.com/office/drawing/2014/main" id="{14B389AA-2B79-36B3-A38E-F4B343A67DE1}"/>
              </a:ext>
            </a:extLst>
          </p:cNvPr>
          <p:cNvSpPr/>
          <p:nvPr/>
        </p:nvSpPr>
        <p:spPr>
          <a:xfrm>
            <a:off x="1947381" y="141282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3" name="Shape 2528">
            <a:extLst>
              <a:ext uri="{FF2B5EF4-FFF2-40B4-BE49-F238E27FC236}">
                <a16:creationId xmlns:a16="http://schemas.microsoft.com/office/drawing/2014/main" id="{8D714140-2211-7B4E-3B2E-14A8DA9EB763}"/>
              </a:ext>
            </a:extLst>
          </p:cNvPr>
          <p:cNvSpPr/>
          <p:nvPr/>
        </p:nvSpPr>
        <p:spPr>
          <a:xfrm>
            <a:off x="2518732" y="1412826"/>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4" name="Shape 2529">
            <a:extLst>
              <a:ext uri="{FF2B5EF4-FFF2-40B4-BE49-F238E27FC236}">
                <a16:creationId xmlns:a16="http://schemas.microsoft.com/office/drawing/2014/main" id="{3E3D4766-27BC-FF86-4769-DADE41E84A17}"/>
              </a:ext>
            </a:extLst>
          </p:cNvPr>
          <p:cNvSpPr/>
          <p:nvPr/>
        </p:nvSpPr>
        <p:spPr>
          <a:xfrm>
            <a:off x="3051993" y="1412826"/>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5" name="Shape 2530">
            <a:extLst>
              <a:ext uri="{FF2B5EF4-FFF2-40B4-BE49-F238E27FC236}">
                <a16:creationId xmlns:a16="http://schemas.microsoft.com/office/drawing/2014/main" id="{D47EC05A-8FD8-B39D-13D5-6F068505197A}"/>
              </a:ext>
            </a:extLst>
          </p:cNvPr>
          <p:cNvSpPr/>
          <p:nvPr/>
        </p:nvSpPr>
        <p:spPr>
          <a:xfrm>
            <a:off x="3572557" y="1412826"/>
            <a:ext cx="228541" cy="279337"/>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8"/>
                  <a:pt x="19862" y="20617"/>
                  <a:pt x="19200" y="20617"/>
                </a:cubicBezTo>
                <a:lnTo>
                  <a:pt x="6000" y="20617"/>
                </a:lnTo>
                <a:lnTo>
                  <a:pt x="6000" y="982"/>
                </a:lnTo>
                <a:lnTo>
                  <a:pt x="13200" y="982"/>
                </a:lnTo>
                <a:lnTo>
                  <a:pt x="13200" y="6872"/>
                </a:lnTo>
                <a:lnTo>
                  <a:pt x="15600" y="4909"/>
                </a:lnTo>
                <a:lnTo>
                  <a:pt x="18000" y="6872"/>
                </a:lnTo>
                <a:lnTo>
                  <a:pt x="18000" y="982"/>
                </a:lnTo>
                <a:lnTo>
                  <a:pt x="19200" y="982"/>
                </a:lnTo>
                <a:cubicBezTo>
                  <a:pt x="19862" y="982"/>
                  <a:pt x="20400" y="1422"/>
                  <a:pt x="20400" y="1964"/>
                </a:cubicBezTo>
                <a:cubicBezTo>
                  <a:pt x="20400" y="1964"/>
                  <a:pt x="20400" y="19636"/>
                  <a:pt x="20400" y="19636"/>
                </a:cubicBezTo>
                <a:close/>
                <a:moveTo>
                  <a:pt x="4800" y="20617"/>
                </a:moveTo>
                <a:lnTo>
                  <a:pt x="2400" y="20617"/>
                </a:lnTo>
                <a:cubicBezTo>
                  <a:pt x="1738" y="20617"/>
                  <a:pt x="1200" y="20178"/>
                  <a:pt x="1200" y="19636"/>
                </a:cubicBezTo>
                <a:lnTo>
                  <a:pt x="1200" y="1964"/>
                </a:lnTo>
                <a:cubicBezTo>
                  <a:pt x="1200" y="1422"/>
                  <a:pt x="1738" y="982"/>
                  <a:pt x="2400" y="982"/>
                </a:cubicBezTo>
                <a:lnTo>
                  <a:pt x="4800" y="982"/>
                </a:lnTo>
                <a:cubicBezTo>
                  <a:pt x="4800" y="982"/>
                  <a:pt x="4800" y="20617"/>
                  <a:pt x="4800" y="20617"/>
                </a:cubicBezTo>
                <a:close/>
                <a:moveTo>
                  <a:pt x="14400" y="982"/>
                </a:moveTo>
                <a:lnTo>
                  <a:pt x="16800" y="982"/>
                </a:lnTo>
                <a:lnTo>
                  <a:pt x="16800" y="4418"/>
                </a:lnTo>
                <a:lnTo>
                  <a:pt x="15600" y="3436"/>
                </a:lnTo>
                <a:lnTo>
                  <a:pt x="14400" y="4418"/>
                </a:lnTo>
                <a:cubicBezTo>
                  <a:pt x="14400" y="4418"/>
                  <a:pt x="14400" y="982"/>
                  <a:pt x="14400" y="982"/>
                </a:cubicBezTo>
                <a:close/>
                <a:moveTo>
                  <a:pt x="192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1964"/>
                </a:lnTo>
                <a:cubicBezTo>
                  <a:pt x="21600" y="879"/>
                  <a:pt x="20525" y="0"/>
                  <a:pt x="19200"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6" name="Shape 2531">
            <a:extLst>
              <a:ext uri="{FF2B5EF4-FFF2-40B4-BE49-F238E27FC236}">
                <a16:creationId xmlns:a16="http://schemas.microsoft.com/office/drawing/2014/main" id="{A1AD093E-916B-9EE6-6E5D-8B4F4C893DFF}"/>
              </a:ext>
            </a:extLst>
          </p:cNvPr>
          <p:cNvSpPr/>
          <p:nvPr/>
        </p:nvSpPr>
        <p:spPr>
          <a:xfrm>
            <a:off x="4105818" y="1412826"/>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9"/>
                  <a:pt x="19862" y="20618"/>
                  <a:pt x="19200" y="20618"/>
                </a:cubicBezTo>
                <a:lnTo>
                  <a:pt x="7200" y="20618"/>
                </a:lnTo>
                <a:lnTo>
                  <a:pt x="7200" y="982"/>
                </a:lnTo>
                <a:lnTo>
                  <a:pt x="19200" y="982"/>
                </a:lnTo>
                <a:cubicBezTo>
                  <a:pt x="19862" y="982"/>
                  <a:pt x="20400" y="1422"/>
                  <a:pt x="20400" y="1964"/>
                </a:cubicBezTo>
                <a:cubicBezTo>
                  <a:pt x="20400" y="1964"/>
                  <a:pt x="20400" y="19636"/>
                  <a:pt x="20400" y="19636"/>
                </a:cubicBezTo>
                <a:close/>
                <a:moveTo>
                  <a:pt x="6000" y="20618"/>
                </a:moveTo>
                <a:lnTo>
                  <a:pt x="3600" y="20618"/>
                </a:lnTo>
                <a:cubicBezTo>
                  <a:pt x="2937" y="20618"/>
                  <a:pt x="2400" y="20179"/>
                  <a:pt x="2400" y="19636"/>
                </a:cubicBezTo>
                <a:lnTo>
                  <a:pt x="2400" y="18655"/>
                </a:lnTo>
                <a:lnTo>
                  <a:pt x="3000" y="18655"/>
                </a:lnTo>
                <a:cubicBezTo>
                  <a:pt x="3332" y="18655"/>
                  <a:pt x="3600" y="18435"/>
                  <a:pt x="3600" y="18164"/>
                </a:cubicBezTo>
                <a:cubicBezTo>
                  <a:pt x="3600" y="17893"/>
                  <a:pt x="3332" y="17673"/>
                  <a:pt x="3000" y="17673"/>
                </a:cubicBezTo>
                <a:lnTo>
                  <a:pt x="2400" y="17673"/>
                </a:lnTo>
                <a:lnTo>
                  <a:pt x="2400" y="15709"/>
                </a:lnTo>
                <a:lnTo>
                  <a:pt x="3000" y="15709"/>
                </a:lnTo>
                <a:cubicBezTo>
                  <a:pt x="3332" y="15709"/>
                  <a:pt x="3600" y="15490"/>
                  <a:pt x="3600" y="15218"/>
                </a:cubicBezTo>
                <a:cubicBezTo>
                  <a:pt x="3600" y="14947"/>
                  <a:pt x="3332" y="14727"/>
                  <a:pt x="3000" y="14727"/>
                </a:cubicBezTo>
                <a:lnTo>
                  <a:pt x="2400" y="14727"/>
                </a:lnTo>
                <a:lnTo>
                  <a:pt x="2400" y="12764"/>
                </a:lnTo>
                <a:lnTo>
                  <a:pt x="3000" y="12764"/>
                </a:lnTo>
                <a:cubicBezTo>
                  <a:pt x="3332" y="12764"/>
                  <a:pt x="3600" y="12544"/>
                  <a:pt x="3600" y="12273"/>
                </a:cubicBezTo>
                <a:cubicBezTo>
                  <a:pt x="3600" y="12002"/>
                  <a:pt x="3332" y="11782"/>
                  <a:pt x="3000" y="11782"/>
                </a:cubicBezTo>
                <a:lnTo>
                  <a:pt x="2400" y="11782"/>
                </a:lnTo>
                <a:lnTo>
                  <a:pt x="2400" y="9818"/>
                </a:lnTo>
                <a:lnTo>
                  <a:pt x="3000" y="9818"/>
                </a:lnTo>
                <a:cubicBezTo>
                  <a:pt x="3332" y="9818"/>
                  <a:pt x="3600" y="9599"/>
                  <a:pt x="3600" y="9327"/>
                </a:cubicBezTo>
                <a:cubicBezTo>
                  <a:pt x="3600" y="9056"/>
                  <a:pt x="3332" y="8836"/>
                  <a:pt x="3000" y="8836"/>
                </a:cubicBezTo>
                <a:lnTo>
                  <a:pt x="2400" y="8836"/>
                </a:lnTo>
                <a:lnTo>
                  <a:pt x="2400" y="6873"/>
                </a:lnTo>
                <a:lnTo>
                  <a:pt x="3000" y="6873"/>
                </a:lnTo>
                <a:cubicBezTo>
                  <a:pt x="3332" y="6873"/>
                  <a:pt x="3600" y="6653"/>
                  <a:pt x="3600" y="6382"/>
                </a:cubicBezTo>
                <a:cubicBezTo>
                  <a:pt x="3600" y="6111"/>
                  <a:pt x="3332" y="5891"/>
                  <a:pt x="3000" y="5891"/>
                </a:cubicBezTo>
                <a:lnTo>
                  <a:pt x="2400" y="5891"/>
                </a:lnTo>
                <a:lnTo>
                  <a:pt x="2400" y="3927"/>
                </a:lnTo>
                <a:lnTo>
                  <a:pt x="3000" y="3927"/>
                </a:lnTo>
                <a:cubicBezTo>
                  <a:pt x="3332" y="3927"/>
                  <a:pt x="3600" y="3708"/>
                  <a:pt x="3600" y="3436"/>
                </a:cubicBezTo>
                <a:cubicBezTo>
                  <a:pt x="3600" y="3166"/>
                  <a:pt x="3332" y="2945"/>
                  <a:pt x="3000" y="2945"/>
                </a:cubicBezTo>
                <a:lnTo>
                  <a:pt x="2400" y="2945"/>
                </a:lnTo>
                <a:lnTo>
                  <a:pt x="2400" y="1964"/>
                </a:lnTo>
                <a:cubicBezTo>
                  <a:pt x="2400" y="1422"/>
                  <a:pt x="2937" y="982"/>
                  <a:pt x="3600" y="982"/>
                </a:cubicBezTo>
                <a:lnTo>
                  <a:pt x="6000" y="982"/>
                </a:lnTo>
                <a:cubicBezTo>
                  <a:pt x="6000" y="982"/>
                  <a:pt x="6000" y="20618"/>
                  <a:pt x="6000" y="20618"/>
                </a:cubicBezTo>
                <a:close/>
                <a:moveTo>
                  <a:pt x="19200" y="0"/>
                </a:moveTo>
                <a:lnTo>
                  <a:pt x="3600" y="0"/>
                </a:lnTo>
                <a:cubicBezTo>
                  <a:pt x="2275" y="0"/>
                  <a:pt x="1200" y="879"/>
                  <a:pt x="1200" y="1964"/>
                </a:cubicBezTo>
                <a:lnTo>
                  <a:pt x="1200" y="2945"/>
                </a:lnTo>
                <a:lnTo>
                  <a:pt x="600" y="2945"/>
                </a:lnTo>
                <a:cubicBezTo>
                  <a:pt x="268" y="2945"/>
                  <a:pt x="0" y="3166"/>
                  <a:pt x="0" y="3436"/>
                </a:cubicBezTo>
                <a:cubicBezTo>
                  <a:pt x="0" y="3708"/>
                  <a:pt x="268" y="3927"/>
                  <a:pt x="600" y="3927"/>
                </a:cubicBezTo>
                <a:lnTo>
                  <a:pt x="1200" y="3927"/>
                </a:lnTo>
                <a:lnTo>
                  <a:pt x="1200" y="5891"/>
                </a:lnTo>
                <a:lnTo>
                  <a:pt x="600" y="5891"/>
                </a:lnTo>
                <a:cubicBezTo>
                  <a:pt x="268" y="5891"/>
                  <a:pt x="0" y="6111"/>
                  <a:pt x="0" y="6382"/>
                </a:cubicBezTo>
                <a:cubicBezTo>
                  <a:pt x="0" y="6653"/>
                  <a:pt x="268" y="6873"/>
                  <a:pt x="600" y="6873"/>
                </a:cubicBezTo>
                <a:lnTo>
                  <a:pt x="1200" y="6873"/>
                </a:lnTo>
                <a:lnTo>
                  <a:pt x="1200" y="8836"/>
                </a:lnTo>
                <a:lnTo>
                  <a:pt x="600" y="8836"/>
                </a:lnTo>
                <a:cubicBezTo>
                  <a:pt x="268" y="8836"/>
                  <a:pt x="0" y="9056"/>
                  <a:pt x="0" y="9327"/>
                </a:cubicBezTo>
                <a:cubicBezTo>
                  <a:pt x="0" y="9599"/>
                  <a:pt x="268" y="9818"/>
                  <a:pt x="600" y="9818"/>
                </a:cubicBezTo>
                <a:lnTo>
                  <a:pt x="1200" y="9818"/>
                </a:lnTo>
                <a:lnTo>
                  <a:pt x="1200" y="11782"/>
                </a:lnTo>
                <a:lnTo>
                  <a:pt x="600" y="11782"/>
                </a:lnTo>
                <a:cubicBezTo>
                  <a:pt x="268" y="11782"/>
                  <a:pt x="0" y="12002"/>
                  <a:pt x="0" y="12273"/>
                </a:cubicBezTo>
                <a:cubicBezTo>
                  <a:pt x="0" y="12544"/>
                  <a:pt x="268" y="12764"/>
                  <a:pt x="600" y="12764"/>
                </a:cubicBezTo>
                <a:lnTo>
                  <a:pt x="1200" y="12764"/>
                </a:lnTo>
                <a:lnTo>
                  <a:pt x="1200" y="14727"/>
                </a:lnTo>
                <a:lnTo>
                  <a:pt x="600" y="14727"/>
                </a:lnTo>
                <a:cubicBezTo>
                  <a:pt x="268" y="14727"/>
                  <a:pt x="0" y="14947"/>
                  <a:pt x="0" y="15218"/>
                </a:cubicBezTo>
                <a:cubicBezTo>
                  <a:pt x="0" y="15490"/>
                  <a:pt x="268" y="15709"/>
                  <a:pt x="600" y="15709"/>
                </a:cubicBezTo>
                <a:lnTo>
                  <a:pt x="1200" y="15709"/>
                </a:lnTo>
                <a:lnTo>
                  <a:pt x="1200" y="17673"/>
                </a:lnTo>
                <a:lnTo>
                  <a:pt x="600" y="17673"/>
                </a:lnTo>
                <a:cubicBezTo>
                  <a:pt x="268" y="17673"/>
                  <a:pt x="0" y="17893"/>
                  <a:pt x="0" y="18164"/>
                </a:cubicBezTo>
                <a:cubicBezTo>
                  <a:pt x="0" y="18435"/>
                  <a:pt x="268" y="18655"/>
                  <a:pt x="600" y="18655"/>
                </a:cubicBezTo>
                <a:lnTo>
                  <a:pt x="1200" y="18655"/>
                </a:lnTo>
                <a:lnTo>
                  <a:pt x="1200" y="19636"/>
                </a:lnTo>
                <a:cubicBezTo>
                  <a:pt x="1200" y="20721"/>
                  <a:pt x="2275" y="21600"/>
                  <a:pt x="3600" y="21600"/>
                </a:cubicBezTo>
                <a:lnTo>
                  <a:pt x="19200" y="21600"/>
                </a:lnTo>
                <a:cubicBezTo>
                  <a:pt x="20525" y="21600"/>
                  <a:pt x="21600" y="20721"/>
                  <a:pt x="21600" y="19636"/>
                </a:cubicBezTo>
                <a:lnTo>
                  <a:pt x="21600" y="1964"/>
                </a:lnTo>
                <a:cubicBezTo>
                  <a:pt x="21600" y="879"/>
                  <a:pt x="20525" y="0"/>
                  <a:pt x="19200"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7" name="Shape 2532">
            <a:extLst>
              <a:ext uri="{FF2B5EF4-FFF2-40B4-BE49-F238E27FC236}">
                <a16:creationId xmlns:a16="http://schemas.microsoft.com/office/drawing/2014/main" id="{6B3C5D53-3491-F3FA-D227-1B54B176E820}"/>
              </a:ext>
            </a:extLst>
          </p:cNvPr>
          <p:cNvSpPr/>
          <p:nvPr/>
        </p:nvSpPr>
        <p:spPr>
          <a:xfrm>
            <a:off x="4639079" y="1412826"/>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8" name="Shape 2533">
            <a:extLst>
              <a:ext uri="{FF2B5EF4-FFF2-40B4-BE49-F238E27FC236}">
                <a16:creationId xmlns:a16="http://schemas.microsoft.com/office/drawing/2014/main" id="{2F1D1175-719D-6AF6-30F9-347456E30B95}"/>
              </a:ext>
            </a:extLst>
          </p:cNvPr>
          <p:cNvSpPr/>
          <p:nvPr/>
        </p:nvSpPr>
        <p:spPr>
          <a:xfrm>
            <a:off x="5172341" y="1412826"/>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7"/>
                </a:lnTo>
                <a:lnTo>
                  <a:pt x="13929" y="8836"/>
                </a:lnTo>
                <a:cubicBezTo>
                  <a:pt x="13929" y="8836"/>
                  <a:pt x="10800" y="8836"/>
                  <a:pt x="10800" y="8836"/>
                </a:cubicBezTo>
                <a:close/>
                <a:moveTo>
                  <a:pt x="14400" y="19636"/>
                </a:moveTo>
                <a:cubicBezTo>
                  <a:pt x="14400" y="20179"/>
                  <a:pt x="13862" y="20618"/>
                  <a:pt x="13200" y="20618"/>
                </a:cubicBezTo>
                <a:lnTo>
                  <a:pt x="2400" y="20618"/>
                </a:lnTo>
                <a:cubicBezTo>
                  <a:pt x="1738" y="20618"/>
                  <a:pt x="1200" y="20179"/>
                  <a:pt x="1200" y="19636"/>
                </a:cubicBezTo>
                <a:lnTo>
                  <a:pt x="1200" y="6873"/>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3"/>
                </a:cubicBezTo>
                <a:lnTo>
                  <a:pt x="0" y="19636"/>
                </a:lnTo>
                <a:cubicBezTo>
                  <a:pt x="0" y="20721"/>
                  <a:pt x="1075" y="21600"/>
                  <a:pt x="2400" y="21600"/>
                </a:cubicBezTo>
                <a:lnTo>
                  <a:pt x="13200" y="21600"/>
                </a:lnTo>
                <a:cubicBezTo>
                  <a:pt x="14525" y="21600"/>
                  <a:pt x="15600" y="20721"/>
                  <a:pt x="15600" y="19636"/>
                </a:cubicBezTo>
                <a:lnTo>
                  <a:pt x="15600" y="8836"/>
                </a:lnTo>
                <a:lnTo>
                  <a:pt x="11400" y="4909"/>
                </a:lnTo>
                <a:cubicBezTo>
                  <a:pt x="11400" y="4909"/>
                  <a:pt x="2400" y="4909"/>
                  <a:pt x="2400" y="4909"/>
                </a:cubicBezTo>
                <a:close/>
                <a:moveTo>
                  <a:pt x="16800" y="3927"/>
                </a:moveTo>
                <a:lnTo>
                  <a:pt x="16800" y="1058"/>
                </a:lnTo>
                <a:lnTo>
                  <a:pt x="19929" y="3927"/>
                </a:lnTo>
                <a:cubicBezTo>
                  <a:pt x="19929" y="3927"/>
                  <a:pt x="16800" y="3927"/>
                  <a:pt x="16800" y="3927"/>
                </a:cubicBezTo>
                <a:close/>
                <a:moveTo>
                  <a:pt x="17400" y="0"/>
                </a:moveTo>
                <a:lnTo>
                  <a:pt x="8400" y="0"/>
                </a:lnTo>
                <a:cubicBezTo>
                  <a:pt x="7075" y="0"/>
                  <a:pt x="6000" y="879"/>
                  <a:pt x="6000" y="1964"/>
                </a:cubicBezTo>
                <a:lnTo>
                  <a:pt x="6000" y="3436"/>
                </a:lnTo>
                <a:cubicBezTo>
                  <a:pt x="6000" y="3708"/>
                  <a:pt x="6268" y="3927"/>
                  <a:pt x="6600" y="3927"/>
                </a:cubicBezTo>
                <a:cubicBezTo>
                  <a:pt x="6932"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8" y="15709"/>
                  <a:pt x="16800" y="15929"/>
                  <a:pt x="16800" y="16200"/>
                </a:cubicBezTo>
                <a:cubicBezTo>
                  <a:pt x="16800" y="16472"/>
                  <a:pt x="17068" y="16691"/>
                  <a:pt x="17400" y="16691"/>
                </a:cubicBezTo>
                <a:lnTo>
                  <a:pt x="19200" y="16691"/>
                </a:lnTo>
                <a:cubicBezTo>
                  <a:pt x="20525" y="16691"/>
                  <a:pt x="21600" y="15812"/>
                  <a:pt x="21600" y="14727"/>
                </a:cubicBezTo>
                <a:lnTo>
                  <a:pt x="21600" y="3927"/>
                </a:lnTo>
                <a:cubicBezTo>
                  <a:pt x="21600" y="3927"/>
                  <a:pt x="17400" y="0"/>
                  <a:pt x="17400" y="0"/>
                </a:cubicBezTo>
                <a:close/>
                <a:moveTo>
                  <a:pt x="3600" y="12273"/>
                </a:moveTo>
                <a:cubicBezTo>
                  <a:pt x="3600" y="12544"/>
                  <a:pt x="3868" y="12764"/>
                  <a:pt x="4200" y="12764"/>
                </a:cubicBezTo>
                <a:lnTo>
                  <a:pt x="11400" y="12764"/>
                </a:lnTo>
                <a:cubicBezTo>
                  <a:pt x="11732" y="12764"/>
                  <a:pt x="12000" y="12544"/>
                  <a:pt x="12000" y="12273"/>
                </a:cubicBezTo>
                <a:cubicBezTo>
                  <a:pt x="12000" y="12002"/>
                  <a:pt x="11732" y="11782"/>
                  <a:pt x="11400" y="11782"/>
                </a:cubicBezTo>
                <a:lnTo>
                  <a:pt x="4200" y="11782"/>
                </a:lnTo>
                <a:cubicBezTo>
                  <a:pt x="3868" y="11782"/>
                  <a:pt x="3600" y="12002"/>
                  <a:pt x="3600" y="12273"/>
                </a:cubicBezTo>
                <a:moveTo>
                  <a:pt x="4200" y="9818"/>
                </a:moveTo>
                <a:lnTo>
                  <a:pt x="6600" y="9818"/>
                </a:lnTo>
                <a:cubicBezTo>
                  <a:pt x="6932" y="9818"/>
                  <a:pt x="7200" y="9599"/>
                  <a:pt x="7200" y="9327"/>
                </a:cubicBezTo>
                <a:cubicBezTo>
                  <a:pt x="7200" y="9056"/>
                  <a:pt x="6932" y="8836"/>
                  <a:pt x="6600" y="8836"/>
                </a:cubicBezTo>
                <a:lnTo>
                  <a:pt x="4200" y="8836"/>
                </a:lnTo>
                <a:cubicBezTo>
                  <a:pt x="3868" y="8836"/>
                  <a:pt x="3600" y="9056"/>
                  <a:pt x="3600" y="9327"/>
                </a:cubicBezTo>
                <a:cubicBezTo>
                  <a:pt x="3600" y="9599"/>
                  <a:pt x="3868" y="9818"/>
                  <a:pt x="4200" y="9818"/>
                </a:cubicBezTo>
                <a:moveTo>
                  <a:pt x="9000" y="17673"/>
                </a:moveTo>
                <a:lnTo>
                  <a:pt x="4200" y="17673"/>
                </a:lnTo>
                <a:cubicBezTo>
                  <a:pt x="3868" y="17673"/>
                  <a:pt x="3600" y="17893"/>
                  <a:pt x="3600" y="18164"/>
                </a:cubicBezTo>
                <a:cubicBezTo>
                  <a:pt x="3600" y="18435"/>
                  <a:pt x="3868" y="18655"/>
                  <a:pt x="4200" y="18655"/>
                </a:cubicBezTo>
                <a:lnTo>
                  <a:pt x="9000" y="18655"/>
                </a:lnTo>
                <a:cubicBezTo>
                  <a:pt x="9332" y="18655"/>
                  <a:pt x="9600" y="18435"/>
                  <a:pt x="9600" y="18164"/>
                </a:cubicBezTo>
                <a:cubicBezTo>
                  <a:pt x="9600" y="17893"/>
                  <a:pt x="9332" y="17673"/>
                  <a:pt x="9000" y="17673"/>
                </a:cubicBezTo>
                <a:moveTo>
                  <a:pt x="11400" y="14727"/>
                </a:moveTo>
                <a:lnTo>
                  <a:pt x="4200" y="14727"/>
                </a:lnTo>
                <a:cubicBezTo>
                  <a:pt x="3868" y="14727"/>
                  <a:pt x="3600" y="14947"/>
                  <a:pt x="3600" y="15218"/>
                </a:cubicBezTo>
                <a:cubicBezTo>
                  <a:pt x="3600" y="15490"/>
                  <a:pt x="3868" y="15709"/>
                  <a:pt x="4200" y="15709"/>
                </a:cubicBezTo>
                <a:lnTo>
                  <a:pt x="11400" y="15709"/>
                </a:lnTo>
                <a:cubicBezTo>
                  <a:pt x="11732" y="15709"/>
                  <a:pt x="12000" y="15490"/>
                  <a:pt x="12000" y="15218"/>
                </a:cubicBezTo>
                <a:cubicBezTo>
                  <a:pt x="12000" y="14947"/>
                  <a:pt x="11732" y="14727"/>
                  <a:pt x="11400" y="14727"/>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9" name="Shape 2534">
            <a:extLst>
              <a:ext uri="{FF2B5EF4-FFF2-40B4-BE49-F238E27FC236}">
                <a16:creationId xmlns:a16="http://schemas.microsoft.com/office/drawing/2014/main" id="{0FD9BF65-2776-A944-1E43-8CCAF03E0655}"/>
              </a:ext>
            </a:extLst>
          </p:cNvPr>
          <p:cNvSpPr/>
          <p:nvPr/>
        </p:nvSpPr>
        <p:spPr>
          <a:xfrm>
            <a:off x="5705602" y="1412826"/>
            <a:ext cx="228541" cy="279337"/>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8"/>
                  <a:pt x="19862" y="20617"/>
                  <a:pt x="19200" y="20617"/>
                </a:cubicBezTo>
                <a:lnTo>
                  <a:pt x="2400" y="20617"/>
                </a:lnTo>
                <a:cubicBezTo>
                  <a:pt x="1738" y="20617"/>
                  <a:pt x="1200" y="20178"/>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5400"/>
                </a:lnTo>
                <a:cubicBezTo>
                  <a:pt x="21600" y="5400"/>
                  <a:pt x="15600" y="0"/>
                  <a:pt x="15600" y="0"/>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20" name="Shape 2535">
            <a:extLst>
              <a:ext uri="{FF2B5EF4-FFF2-40B4-BE49-F238E27FC236}">
                <a16:creationId xmlns:a16="http://schemas.microsoft.com/office/drawing/2014/main" id="{BE7557A7-CD69-B03A-8B63-958746532963}"/>
              </a:ext>
            </a:extLst>
          </p:cNvPr>
          <p:cNvSpPr/>
          <p:nvPr/>
        </p:nvSpPr>
        <p:spPr>
          <a:xfrm>
            <a:off x="906252" y="1946087"/>
            <a:ext cx="228541" cy="279337"/>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6"/>
                </a:lnTo>
                <a:lnTo>
                  <a:pt x="13928" y="8836"/>
                </a:lnTo>
                <a:cubicBezTo>
                  <a:pt x="13928" y="8836"/>
                  <a:pt x="10800" y="8836"/>
                  <a:pt x="10800" y="8836"/>
                </a:cubicBezTo>
                <a:close/>
                <a:moveTo>
                  <a:pt x="14400" y="19636"/>
                </a:moveTo>
                <a:cubicBezTo>
                  <a:pt x="14400" y="20178"/>
                  <a:pt x="13862" y="20617"/>
                  <a:pt x="13200" y="20617"/>
                </a:cubicBezTo>
                <a:lnTo>
                  <a:pt x="2400" y="20617"/>
                </a:lnTo>
                <a:cubicBezTo>
                  <a:pt x="1738" y="20617"/>
                  <a:pt x="1200" y="20178"/>
                  <a:pt x="1200" y="19636"/>
                </a:cubicBezTo>
                <a:lnTo>
                  <a:pt x="1200" y="6872"/>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2"/>
                </a:cubicBezTo>
                <a:lnTo>
                  <a:pt x="0" y="19636"/>
                </a:lnTo>
                <a:cubicBezTo>
                  <a:pt x="0" y="20720"/>
                  <a:pt x="1075" y="21600"/>
                  <a:pt x="2400" y="21600"/>
                </a:cubicBezTo>
                <a:lnTo>
                  <a:pt x="13200" y="21600"/>
                </a:lnTo>
                <a:cubicBezTo>
                  <a:pt x="14525" y="21600"/>
                  <a:pt x="15600" y="20720"/>
                  <a:pt x="15600" y="19636"/>
                </a:cubicBezTo>
                <a:lnTo>
                  <a:pt x="15600" y="8836"/>
                </a:lnTo>
                <a:lnTo>
                  <a:pt x="11400" y="4909"/>
                </a:lnTo>
                <a:cubicBezTo>
                  <a:pt x="11400" y="4909"/>
                  <a:pt x="2400" y="4909"/>
                  <a:pt x="2400" y="4909"/>
                </a:cubicBezTo>
                <a:close/>
                <a:moveTo>
                  <a:pt x="16800" y="3927"/>
                </a:moveTo>
                <a:lnTo>
                  <a:pt x="16800" y="1058"/>
                </a:lnTo>
                <a:lnTo>
                  <a:pt x="19928" y="3927"/>
                </a:lnTo>
                <a:cubicBezTo>
                  <a:pt x="19928" y="3927"/>
                  <a:pt x="16800" y="3927"/>
                  <a:pt x="16800" y="3927"/>
                </a:cubicBezTo>
                <a:close/>
                <a:moveTo>
                  <a:pt x="17400" y="0"/>
                </a:moveTo>
                <a:lnTo>
                  <a:pt x="8400" y="0"/>
                </a:lnTo>
                <a:cubicBezTo>
                  <a:pt x="7075" y="0"/>
                  <a:pt x="6000" y="879"/>
                  <a:pt x="6000" y="1964"/>
                </a:cubicBezTo>
                <a:lnTo>
                  <a:pt x="6000" y="3436"/>
                </a:lnTo>
                <a:cubicBezTo>
                  <a:pt x="6000" y="3708"/>
                  <a:pt x="6269" y="3927"/>
                  <a:pt x="6600" y="3927"/>
                </a:cubicBezTo>
                <a:cubicBezTo>
                  <a:pt x="6931"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9" y="15709"/>
                  <a:pt x="16800" y="15929"/>
                  <a:pt x="16800" y="16199"/>
                </a:cubicBezTo>
                <a:cubicBezTo>
                  <a:pt x="16800" y="16471"/>
                  <a:pt x="17069" y="16690"/>
                  <a:pt x="17400" y="16690"/>
                </a:cubicBezTo>
                <a:lnTo>
                  <a:pt x="19200" y="16690"/>
                </a:lnTo>
                <a:cubicBezTo>
                  <a:pt x="20525" y="16690"/>
                  <a:pt x="21600" y="15811"/>
                  <a:pt x="21600" y="14727"/>
                </a:cubicBezTo>
                <a:lnTo>
                  <a:pt x="21600" y="3927"/>
                </a:lnTo>
                <a:cubicBezTo>
                  <a:pt x="21600" y="3927"/>
                  <a:pt x="17400" y="0"/>
                  <a:pt x="17400" y="0"/>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21" name="Shape 2536">
            <a:extLst>
              <a:ext uri="{FF2B5EF4-FFF2-40B4-BE49-F238E27FC236}">
                <a16:creationId xmlns:a16="http://schemas.microsoft.com/office/drawing/2014/main" id="{0C9F7A1C-653E-5BB4-E4D0-A66E0635BFAA}"/>
              </a:ext>
            </a:extLst>
          </p:cNvPr>
          <p:cNvSpPr/>
          <p:nvPr/>
        </p:nvSpPr>
        <p:spPr>
          <a:xfrm>
            <a:off x="1414121" y="1946087"/>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4418" y="11782"/>
                </a:moveTo>
                <a:lnTo>
                  <a:pt x="14236" y="11782"/>
                </a:lnTo>
                <a:cubicBezTo>
                  <a:pt x="14507" y="11782"/>
                  <a:pt x="14727" y="11562"/>
                  <a:pt x="14727" y="11291"/>
                </a:cubicBezTo>
                <a:cubicBezTo>
                  <a:pt x="14727" y="11020"/>
                  <a:pt x="14507" y="10800"/>
                  <a:pt x="14236" y="10800"/>
                </a:cubicBezTo>
                <a:lnTo>
                  <a:pt x="4418" y="10800"/>
                </a:lnTo>
                <a:cubicBezTo>
                  <a:pt x="4147" y="10800"/>
                  <a:pt x="3927" y="11020"/>
                  <a:pt x="3927" y="11291"/>
                </a:cubicBezTo>
                <a:cubicBezTo>
                  <a:pt x="3927" y="11562"/>
                  <a:pt x="4147" y="11782"/>
                  <a:pt x="4418" y="11782"/>
                </a:cubicBezTo>
                <a:moveTo>
                  <a:pt x="20618" y="20618"/>
                </a:moveTo>
                <a:lnTo>
                  <a:pt x="5891" y="20618"/>
                </a:lnTo>
                <a:lnTo>
                  <a:pt x="5891" y="16200"/>
                </a:lnTo>
                <a:cubicBezTo>
                  <a:pt x="5891" y="15929"/>
                  <a:pt x="5671" y="15709"/>
                  <a:pt x="5400" y="15709"/>
                </a:cubicBezTo>
                <a:lnTo>
                  <a:pt x="982" y="15709"/>
                </a:lnTo>
                <a:lnTo>
                  <a:pt x="982" y="982"/>
                </a:lnTo>
                <a:lnTo>
                  <a:pt x="20618" y="982"/>
                </a:lnTo>
                <a:cubicBezTo>
                  <a:pt x="20618" y="982"/>
                  <a:pt x="20618" y="20618"/>
                  <a:pt x="20618" y="20618"/>
                </a:cubicBezTo>
                <a:close/>
                <a:moveTo>
                  <a:pt x="4909" y="20127"/>
                </a:moveTo>
                <a:lnTo>
                  <a:pt x="1473" y="16691"/>
                </a:lnTo>
                <a:lnTo>
                  <a:pt x="4909" y="16691"/>
                </a:lnTo>
                <a:cubicBezTo>
                  <a:pt x="4909" y="16691"/>
                  <a:pt x="4909" y="20127"/>
                  <a:pt x="4909" y="20127"/>
                </a:cubicBezTo>
                <a:close/>
                <a:moveTo>
                  <a:pt x="20618" y="0"/>
                </a:moveTo>
                <a:lnTo>
                  <a:pt x="982" y="0"/>
                </a:lnTo>
                <a:cubicBezTo>
                  <a:pt x="440" y="0"/>
                  <a:pt x="0" y="440"/>
                  <a:pt x="0" y="982"/>
                </a:cubicBezTo>
                <a:lnTo>
                  <a:pt x="0" y="16691"/>
                </a:lnTo>
                <a:lnTo>
                  <a:pt x="4909" y="21600"/>
                </a:lnTo>
                <a:lnTo>
                  <a:pt x="20618" y="21600"/>
                </a:lnTo>
                <a:cubicBezTo>
                  <a:pt x="21160" y="21600"/>
                  <a:pt x="21600" y="21161"/>
                  <a:pt x="21600" y="20618"/>
                </a:cubicBezTo>
                <a:lnTo>
                  <a:pt x="21600" y="982"/>
                </a:lnTo>
                <a:cubicBezTo>
                  <a:pt x="21600" y="440"/>
                  <a:pt x="21160" y="0"/>
                  <a:pt x="20618" y="0"/>
                </a:cubicBezTo>
                <a:moveTo>
                  <a:pt x="4418" y="8836"/>
                </a:moveTo>
                <a:lnTo>
                  <a:pt x="17182" y="8836"/>
                </a:lnTo>
                <a:cubicBezTo>
                  <a:pt x="17453" y="8836"/>
                  <a:pt x="17673" y="8617"/>
                  <a:pt x="17673" y="8345"/>
                </a:cubicBezTo>
                <a:cubicBezTo>
                  <a:pt x="17673" y="8075"/>
                  <a:pt x="17453" y="7855"/>
                  <a:pt x="17182" y="7855"/>
                </a:cubicBezTo>
                <a:lnTo>
                  <a:pt x="4418" y="7855"/>
                </a:lnTo>
                <a:cubicBezTo>
                  <a:pt x="4147" y="7855"/>
                  <a:pt x="3927" y="8075"/>
                  <a:pt x="3927" y="8345"/>
                </a:cubicBezTo>
                <a:cubicBezTo>
                  <a:pt x="3927" y="8617"/>
                  <a:pt x="4147" y="8836"/>
                  <a:pt x="4418" y="8836"/>
                </a:cubicBezTo>
                <a:moveTo>
                  <a:pt x="4418" y="5891"/>
                </a:moveTo>
                <a:lnTo>
                  <a:pt x="10309" y="5891"/>
                </a:lnTo>
                <a:cubicBezTo>
                  <a:pt x="10580" y="5891"/>
                  <a:pt x="10800" y="5672"/>
                  <a:pt x="10800" y="5400"/>
                </a:cubicBezTo>
                <a:cubicBezTo>
                  <a:pt x="10800" y="5129"/>
                  <a:pt x="10580" y="4909"/>
                  <a:pt x="10309" y="4909"/>
                </a:cubicBezTo>
                <a:lnTo>
                  <a:pt x="4418" y="4909"/>
                </a:lnTo>
                <a:cubicBezTo>
                  <a:pt x="4147" y="4909"/>
                  <a:pt x="3927" y="5129"/>
                  <a:pt x="3927" y="5400"/>
                </a:cubicBezTo>
                <a:cubicBezTo>
                  <a:pt x="3927" y="5672"/>
                  <a:pt x="4147" y="5891"/>
                  <a:pt x="4418" y="5891"/>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cs typeface="+mn-ea"/>
              <a:sym typeface="+mn-lt"/>
            </a:endParaRPr>
          </a:p>
        </p:txBody>
      </p:sp>
      <p:sp>
        <p:nvSpPr>
          <p:cNvPr id="22" name="Shape 2537">
            <a:extLst>
              <a:ext uri="{FF2B5EF4-FFF2-40B4-BE49-F238E27FC236}">
                <a16:creationId xmlns:a16="http://schemas.microsoft.com/office/drawing/2014/main" id="{07A98A64-AAA5-E2F1-E69C-5C5C47114CB4}"/>
              </a:ext>
            </a:extLst>
          </p:cNvPr>
          <p:cNvSpPr/>
          <p:nvPr/>
        </p:nvSpPr>
        <p:spPr>
          <a:xfrm>
            <a:off x="1972774" y="1946087"/>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23" name="Shape 2538">
            <a:extLst>
              <a:ext uri="{FF2B5EF4-FFF2-40B4-BE49-F238E27FC236}">
                <a16:creationId xmlns:a16="http://schemas.microsoft.com/office/drawing/2014/main" id="{9E06DFFE-9DB8-1C4D-B75D-4DAF02C39CAB}"/>
              </a:ext>
            </a:extLst>
          </p:cNvPr>
          <p:cNvSpPr/>
          <p:nvPr/>
        </p:nvSpPr>
        <p:spPr>
          <a:xfrm>
            <a:off x="2506035" y="1946087"/>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20400" y="5891"/>
                </a:moveTo>
                <a:lnTo>
                  <a:pt x="1200" y="5891"/>
                </a:lnTo>
                <a:lnTo>
                  <a:pt x="1200" y="3927"/>
                </a:lnTo>
                <a:lnTo>
                  <a:pt x="6000" y="3927"/>
                </a:lnTo>
                <a:cubicBezTo>
                  <a:pt x="6000" y="4469"/>
                  <a:pt x="6538" y="4909"/>
                  <a:pt x="7200" y="4909"/>
                </a:cubicBezTo>
                <a:lnTo>
                  <a:pt x="14400" y="4909"/>
                </a:lnTo>
                <a:cubicBezTo>
                  <a:pt x="15062" y="4909"/>
                  <a:pt x="15600" y="4469"/>
                  <a:pt x="15600" y="3927"/>
                </a:cubicBezTo>
                <a:lnTo>
                  <a:pt x="20400" y="3927"/>
                </a:lnTo>
                <a:cubicBezTo>
                  <a:pt x="20400" y="3927"/>
                  <a:pt x="20400" y="5891"/>
                  <a:pt x="20400" y="5891"/>
                </a:cubicBezTo>
                <a:close/>
                <a:moveTo>
                  <a:pt x="20400" y="20618"/>
                </a:moveTo>
                <a:lnTo>
                  <a:pt x="1200" y="20618"/>
                </a:lnTo>
                <a:lnTo>
                  <a:pt x="1200" y="6873"/>
                </a:lnTo>
                <a:lnTo>
                  <a:pt x="20400" y="6873"/>
                </a:lnTo>
                <a:cubicBezTo>
                  <a:pt x="20400" y="6873"/>
                  <a:pt x="20400" y="20618"/>
                  <a:pt x="20400" y="20618"/>
                </a:cubicBezTo>
                <a:close/>
                <a:moveTo>
                  <a:pt x="7200" y="1964"/>
                </a:moveTo>
                <a:lnTo>
                  <a:pt x="14400" y="1964"/>
                </a:lnTo>
                <a:lnTo>
                  <a:pt x="14400" y="3927"/>
                </a:lnTo>
                <a:lnTo>
                  <a:pt x="7200" y="3927"/>
                </a:lnTo>
                <a:cubicBezTo>
                  <a:pt x="7200" y="3927"/>
                  <a:pt x="7200" y="1964"/>
                  <a:pt x="7200" y="1964"/>
                </a:cubicBezTo>
                <a:close/>
                <a:moveTo>
                  <a:pt x="20400" y="2945"/>
                </a:moveTo>
                <a:lnTo>
                  <a:pt x="15600" y="2945"/>
                </a:lnTo>
                <a:lnTo>
                  <a:pt x="15600" y="1964"/>
                </a:lnTo>
                <a:cubicBezTo>
                  <a:pt x="15600" y="1422"/>
                  <a:pt x="15062" y="982"/>
                  <a:pt x="14400" y="982"/>
                </a:cubicBezTo>
                <a:lnTo>
                  <a:pt x="12000" y="982"/>
                </a:lnTo>
                <a:cubicBezTo>
                  <a:pt x="12000" y="440"/>
                  <a:pt x="11462" y="0"/>
                  <a:pt x="10800" y="0"/>
                </a:cubicBezTo>
                <a:cubicBezTo>
                  <a:pt x="10138" y="0"/>
                  <a:pt x="9600" y="440"/>
                  <a:pt x="9600" y="982"/>
                </a:cubicBezTo>
                <a:lnTo>
                  <a:pt x="7200" y="982"/>
                </a:lnTo>
                <a:cubicBezTo>
                  <a:pt x="6538" y="982"/>
                  <a:pt x="6000" y="1422"/>
                  <a:pt x="6000" y="1964"/>
                </a:cubicBezTo>
                <a:lnTo>
                  <a:pt x="6000" y="2945"/>
                </a:lnTo>
                <a:lnTo>
                  <a:pt x="1200" y="2945"/>
                </a:lnTo>
                <a:cubicBezTo>
                  <a:pt x="538" y="2945"/>
                  <a:pt x="0" y="3386"/>
                  <a:pt x="0" y="3927"/>
                </a:cubicBezTo>
                <a:lnTo>
                  <a:pt x="0" y="20618"/>
                </a:lnTo>
                <a:cubicBezTo>
                  <a:pt x="0" y="21160"/>
                  <a:pt x="538" y="21600"/>
                  <a:pt x="1200" y="21600"/>
                </a:cubicBezTo>
                <a:lnTo>
                  <a:pt x="20400" y="21600"/>
                </a:lnTo>
                <a:cubicBezTo>
                  <a:pt x="21062" y="21600"/>
                  <a:pt x="21600" y="21160"/>
                  <a:pt x="21600" y="20618"/>
                </a:cubicBezTo>
                <a:lnTo>
                  <a:pt x="21600" y="3927"/>
                </a:lnTo>
                <a:cubicBezTo>
                  <a:pt x="21600" y="3386"/>
                  <a:pt x="21062" y="2945"/>
                  <a:pt x="20400" y="2945"/>
                </a:cubicBezTo>
                <a:moveTo>
                  <a:pt x="4200" y="16691"/>
                </a:moveTo>
                <a:lnTo>
                  <a:pt x="15000" y="16691"/>
                </a:lnTo>
                <a:cubicBezTo>
                  <a:pt x="15331" y="16691"/>
                  <a:pt x="15600" y="16472"/>
                  <a:pt x="15600" y="16200"/>
                </a:cubicBezTo>
                <a:cubicBezTo>
                  <a:pt x="15600" y="15929"/>
                  <a:pt x="15331" y="15709"/>
                  <a:pt x="15000" y="15709"/>
                </a:cubicBezTo>
                <a:lnTo>
                  <a:pt x="4200" y="15709"/>
                </a:lnTo>
                <a:cubicBezTo>
                  <a:pt x="3869" y="15709"/>
                  <a:pt x="3600" y="15929"/>
                  <a:pt x="3600" y="16200"/>
                </a:cubicBezTo>
                <a:cubicBezTo>
                  <a:pt x="3600" y="16472"/>
                  <a:pt x="3869" y="16691"/>
                  <a:pt x="4200" y="16691"/>
                </a:cubicBezTo>
                <a:moveTo>
                  <a:pt x="4200" y="13745"/>
                </a:moveTo>
                <a:lnTo>
                  <a:pt x="17400" y="13745"/>
                </a:lnTo>
                <a:cubicBezTo>
                  <a:pt x="17731" y="13745"/>
                  <a:pt x="18000" y="13526"/>
                  <a:pt x="18000" y="13255"/>
                </a:cubicBezTo>
                <a:cubicBezTo>
                  <a:pt x="18000" y="12984"/>
                  <a:pt x="17731" y="12764"/>
                  <a:pt x="17400" y="12764"/>
                </a:cubicBezTo>
                <a:lnTo>
                  <a:pt x="4200" y="12764"/>
                </a:lnTo>
                <a:cubicBezTo>
                  <a:pt x="3869" y="12764"/>
                  <a:pt x="3600" y="12984"/>
                  <a:pt x="3600" y="13255"/>
                </a:cubicBezTo>
                <a:cubicBezTo>
                  <a:pt x="3600" y="13526"/>
                  <a:pt x="3869" y="13745"/>
                  <a:pt x="4200" y="13745"/>
                </a:cubicBezTo>
                <a:moveTo>
                  <a:pt x="4200" y="10800"/>
                </a:moveTo>
                <a:lnTo>
                  <a:pt x="11400" y="10800"/>
                </a:lnTo>
                <a:cubicBezTo>
                  <a:pt x="11731" y="10800"/>
                  <a:pt x="12000" y="10581"/>
                  <a:pt x="12000" y="10309"/>
                </a:cubicBezTo>
                <a:cubicBezTo>
                  <a:pt x="12000" y="10038"/>
                  <a:pt x="11731" y="9818"/>
                  <a:pt x="11400" y="9818"/>
                </a:cubicBezTo>
                <a:lnTo>
                  <a:pt x="4200" y="9818"/>
                </a:lnTo>
                <a:cubicBezTo>
                  <a:pt x="3869" y="9818"/>
                  <a:pt x="3600" y="10038"/>
                  <a:pt x="3600" y="10309"/>
                </a:cubicBezTo>
                <a:cubicBezTo>
                  <a:pt x="3600" y="10581"/>
                  <a:pt x="3869" y="10800"/>
                  <a:pt x="4200" y="108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24" name="Shape 2539">
            <a:extLst>
              <a:ext uri="{FF2B5EF4-FFF2-40B4-BE49-F238E27FC236}">
                <a16:creationId xmlns:a16="http://schemas.microsoft.com/office/drawing/2014/main" id="{B2E249A6-BFE2-DD4C-948E-3AD19107009C}"/>
              </a:ext>
            </a:extLst>
          </p:cNvPr>
          <p:cNvSpPr/>
          <p:nvPr/>
        </p:nvSpPr>
        <p:spPr>
          <a:xfrm>
            <a:off x="3013903" y="1990526"/>
            <a:ext cx="279328" cy="190451"/>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25" name="Shape 2540">
            <a:extLst>
              <a:ext uri="{FF2B5EF4-FFF2-40B4-BE49-F238E27FC236}">
                <a16:creationId xmlns:a16="http://schemas.microsoft.com/office/drawing/2014/main" id="{150BB430-9956-0F9A-F190-5AEDB85EFF32}"/>
              </a:ext>
            </a:extLst>
          </p:cNvPr>
          <p:cNvSpPr/>
          <p:nvPr/>
        </p:nvSpPr>
        <p:spPr>
          <a:xfrm>
            <a:off x="3547164" y="194608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26" name="Shape 2541">
            <a:extLst>
              <a:ext uri="{FF2B5EF4-FFF2-40B4-BE49-F238E27FC236}">
                <a16:creationId xmlns:a16="http://schemas.microsoft.com/office/drawing/2014/main" id="{4181770A-47FA-41AB-DC76-F3F211126A9D}"/>
              </a:ext>
            </a:extLst>
          </p:cNvPr>
          <p:cNvSpPr/>
          <p:nvPr/>
        </p:nvSpPr>
        <p:spPr>
          <a:xfrm>
            <a:off x="4105818" y="1971481"/>
            <a:ext cx="228541" cy="228541"/>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27" name="Shape 2542">
            <a:extLst>
              <a:ext uri="{FF2B5EF4-FFF2-40B4-BE49-F238E27FC236}">
                <a16:creationId xmlns:a16="http://schemas.microsoft.com/office/drawing/2014/main" id="{14C6C332-99C6-1728-8FD4-F8ABA22FA0E0}"/>
              </a:ext>
            </a:extLst>
          </p:cNvPr>
          <p:cNvSpPr/>
          <p:nvPr/>
        </p:nvSpPr>
        <p:spPr>
          <a:xfrm>
            <a:off x="4613686" y="194608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4909"/>
                </a:moveTo>
                <a:lnTo>
                  <a:pt x="19636" y="4909"/>
                </a:lnTo>
                <a:lnTo>
                  <a:pt x="19636" y="3927"/>
                </a:lnTo>
                <a:lnTo>
                  <a:pt x="18655" y="3927"/>
                </a:lnTo>
                <a:cubicBezTo>
                  <a:pt x="18655" y="3927"/>
                  <a:pt x="18655" y="4909"/>
                  <a:pt x="18655" y="4909"/>
                </a:cubicBezTo>
                <a:close/>
                <a:moveTo>
                  <a:pt x="19636" y="12764"/>
                </a:moveTo>
                <a:lnTo>
                  <a:pt x="18655" y="12764"/>
                </a:lnTo>
                <a:lnTo>
                  <a:pt x="18655" y="13745"/>
                </a:lnTo>
                <a:lnTo>
                  <a:pt x="19636" y="13745"/>
                </a:lnTo>
                <a:cubicBezTo>
                  <a:pt x="19636" y="13745"/>
                  <a:pt x="19636" y="12764"/>
                  <a:pt x="19636" y="12764"/>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2"/>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10309"/>
                </a:moveTo>
                <a:lnTo>
                  <a:pt x="4909" y="10309"/>
                </a:lnTo>
                <a:lnTo>
                  <a:pt x="4909" y="982"/>
                </a:lnTo>
                <a:lnTo>
                  <a:pt x="16691" y="982"/>
                </a:lnTo>
                <a:cubicBezTo>
                  <a:pt x="16691" y="982"/>
                  <a:pt x="16691" y="10309"/>
                  <a:pt x="16691" y="10309"/>
                </a:cubicBezTo>
                <a:close/>
                <a:moveTo>
                  <a:pt x="16691" y="20618"/>
                </a:moveTo>
                <a:lnTo>
                  <a:pt x="4909" y="20618"/>
                </a:lnTo>
                <a:lnTo>
                  <a:pt x="4909" y="11291"/>
                </a:lnTo>
                <a:lnTo>
                  <a:pt x="16691" y="11291"/>
                </a:lnTo>
                <a:cubicBezTo>
                  <a:pt x="16691" y="11291"/>
                  <a:pt x="16691" y="20618"/>
                  <a:pt x="16691" y="20618"/>
                </a:cubicBezTo>
                <a:close/>
                <a:moveTo>
                  <a:pt x="3927" y="10309"/>
                </a:moveTo>
                <a:lnTo>
                  <a:pt x="982" y="10309"/>
                </a:lnTo>
                <a:lnTo>
                  <a:pt x="982" y="1964"/>
                </a:lnTo>
                <a:cubicBezTo>
                  <a:pt x="982" y="1422"/>
                  <a:pt x="1421" y="982"/>
                  <a:pt x="1964" y="982"/>
                </a:cubicBezTo>
                <a:lnTo>
                  <a:pt x="3927" y="982"/>
                </a:lnTo>
                <a:cubicBezTo>
                  <a:pt x="3927" y="982"/>
                  <a:pt x="3927" y="10309"/>
                  <a:pt x="3927" y="10309"/>
                </a:cubicBezTo>
                <a:close/>
                <a:moveTo>
                  <a:pt x="3927" y="20618"/>
                </a:moveTo>
                <a:lnTo>
                  <a:pt x="1964" y="20618"/>
                </a:lnTo>
                <a:cubicBezTo>
                  <a:pt x="1421"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9636" y="14727"/>
                </a:moveTo>
                <a:lnTo>
                  <a:pt x="18655" y="14727"/>
                </a:lnTo>
                <a:lnTo>
                  <a:pt x="18655" y="15709"/>
                </a:lnTo>
                <a:lnTo>
                  <a:pt x="19636" y="15709"/>
                </a:lnTo>
                <a:cubicBezTo>
                  <a:pt x="19636" y="15709"/>
                  <a:pt x="19636" y="14727"/>
                  <a:pt x="19636" y="14727"/>
                </a:cubicBezTo>
                <a:close/>
                <a:moveTo>
                  <a:pt x="18655" y="6873"/>
                </a:moveTo>
                <a:lnTo>
                  <a:pt x="19636" y="6873"/>
                </a:lnTo>
                <a:lnTo>
                  <a:pt x="19636" y="5891"/>
                </a:lnTo>
                <a:lnTo>
                  <a:pt x="18655" y="5891"/>
                </a:lnTo>
                <a:cubicBezTo>
                  <a:pt x="18655" y="5891"/>
                  <a:pt x="18655" y="6873"/>
                  <a:pt x="18655" y="6873"/>
                </a:cubicBezTo>
                <a:close/>
                <a:moveTo>
                  <a:pt x="18655" y="8836"/>
                </a:moveTo>
                <a:lnTo>
                  <a:pt x="19636" y="8836"/>
                </a:lnTo>
                <a:lnTo>
                  <a:pt x="19636" y="7855"/>
                </a:lnTo>
                <a:lnTo>
                  <a:pt x="18655" y="7855"/>
                </a:lnTo>
                <a:cubicBezTo>
                  <a:pt x="18655" y="7855"/>
                  <a:pt x="18655" y="8836"/>
                  <a:pt x="18655" y="8836"/>
                </a:cubicBezTo>
                <a:close/>
                <a:moveTo>
                  <a:pt x="19636" y="16691"/>
                </a:moveTo>
                <a:lnTo>
                  <a:pt x="18655" y="16691"/>
                </a:lnTo>
                <a:lnTo>
                  <a:pt x="18655" y="17673"/>
                </a:lnTo>
                <a:lnTo>
                  <a:pt x="19636" y="17673"/>
                </a:lnTo>
                <a:cubicBezTo>
                  <a:pt x="19636" y="17673"/>
                  <a:pt x="19636" y="16691"/>
                  <a:pt x="19636" y="16691"/>
                </a:cubicBezTo>
                <a:close/>
                <a:moveTo>
                  <a:pt x="19636" y="18655"/>
                </a:moveTo>
                <a:lnTo>
                  <a:pt x="18655" y="18655"/>
                </a:lnTo>
                <a:lnTo>
                  <a:pt x="18655" y="19636"/>
                </a:lnTo>
                <a:lnTo>
                  <a:pt x="19636" y="19636"/>
                </a:lnTo>
                <a:cubicBezTo>
                  <a:pt x="19636" y="19636"/>
                  <a:pt x="19636" y="18655"/>
                  <a:pt x="19636" y="18655"/>
                </a:cubicBezTo>
                <a:close/>
                <a:moveTo>
                  <a:pt x="2945" y="18655"/>
                </a:moveTo>
                <a:lnTo>
                  <a:pt x="1964" y="18655"/>
                </a:lnTo>
                <a:lnTo>
                  <a:pt x="1964" y="19636"/>
                </a:lnTo>
                <a:lnTo>
                  <a:pt x="2945" y="19636"/>
                </a:lnTo>
                <a:cubicBezTo>
                  <a:pt x="2945" y="19636"/>
                  <a:pt x="2945" y="18655"/>
                  <a:pt x="2945" y="18655"/>
                </a:cubicBezTo>
                <a:close/>
                <a:moveTo>
                  <a:pt x="2945" y="16691"/>
                </a:moveTo>
                <a:lnTo>
                  <a:pt x="1964" y="16691"/>
                </a:lnTo>
                <a:lnTo>
                  <a:pt x="1964" y="17673"/>
                </a:lnTo>
                <a:lnTo>
                  <a:pt x="2945" y="17673"/>
                </a:lnTo>
                <a:cubicBezTo>
                  <a:pt x="2945" y="17673"/>
                  <a:pt x="2945" y="16691"/>
                  <a:pt x="2945" y="16691"/>
                </a:cubicBezTo>
                <a:close/>
                <a:moveTo>
                  <a:pt x="1964" y="2945"/>
                </a:moveTo>
                <a:lnTo>
                  <a:pt x="2945" y="2945"/>
                </a:lnTo>
                <a:lnTo>
                  <a:pt x="2945" y="1964"/>
                </a:lnTo>
                <a:lnTo>
                  <a:pt x="1964" y="1964"/>
                </a:lnTo>
                <a:cubicBezTo>
                  <a:pt x="1964" y="1964"/>
                  <a:pt x="1964" y="2945"/>
                  <a:pt x="1964" y="2945"/>
                </a:cubicBezTo>
                <a:close/>
                <a:moveTo>
                  <a:pt x="2945" y="14727"/>
                </a:moveTo>
                <a:lnTo>
                  <a:pt x="1964" y="14727"/>
                </a:lnTo>
                <a:lnTo>
                  <a:pt x="1964" y="15709"/>
                </a:lnTo>
                <a:lnTo>
                  <a:pt x="2945" y="15709"/>
                </a:lnTo>
                <a:cubicBezTo>
                  <a:pt x="2945" y="15709"/>
                  <a:pt x="2945" y="14727"/>
                  <a:pt x="2945" y="14727"/>
                </a:cubicBezTo>
                <a:close/>
                <a:moveTo>
                  <a:pt x="2945" y="12764"/>
                </a:moveTo>
                <a:lnTo>
                  <a:pt x="1964" y="12764"/>
                </a:lnTo>
                <a:lnTo>
                  <a:pt x="1964" y="13745"/>
                </a:lnTo>
                <a:lnTo>
                  <a:pt x="2945" y="13745"/>
                </a:lnTo>
                <a:cubicBezTo>
                  <a:pt x="2945" y="13745"/>
                  <a:pt x="2945" y="12764"/>
                  <a:pt x="2945" y="12764"/>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moveTo>
                  <a:pt x="1964" y="8836"/>
                </a:moveTo>
                <a:lnTo>
                  <a:pt x="2945" y="8836"/>
                </a:lnTo>
                <a:lnTo>
                  <a:pt x="2945" y="7855"/>
                </a:lnTo>
                <a:lnTo>
                  <a:pt x="1964" y="7855"/>
                </a:lnTo>
                <a:cubicBezTo>
                  <a:pt x="1964" y="7855"/>
                  <a:pt x="1964" y="8836"/>
                  <a:pt x="1964" y="8836"/>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28" name="Shape 2543">
            <a:extLst>
              <a:ext uri="{FF2B5EF4-FFF2-40B4-BE49-F238E27FC236}">
                <a16:creationId xmlns:a16="http://schemas.microsoft.com/office/drawing/2014/main" id="{AE99BC6C-0E41-7A0C-4A33-2BE5D7A269B1}"/>
              </a:ext>
            </a:extLst>
          </p:cNvPr>
          <p:cNvSpPr/>
          <p:nvPr/>
        </p:nvSpPr>
        <p:spPr>
          <a:xfrm>
            <a:off x="5146947" y="194608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29" name="Shape 2544">
            <a:extLst>
              <a:ext uri="{FF2B5EF4-FFF2-40B4-BE49-F238E27FC236}">
                <a16:creationId xmlns:a16="http://schemas.microsoft.com/office/drawing/2014/main" id="{5ACA6BB0-4759-14CF-3360-79D4E348F124}"/>
              </a:ext>
            </a:extLst>
          </p:cNvPr>
          <p:cNvSpPr/>
          <p:nvPr/>
        </p:nvSpPr>
        <p:spPr>
          <a:xfrm>
            <a:off x="5680208" y="194608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8836" y="8255"/>
                </a:moveTo>
                <a:lnTo>
                  <a:pt x="12837" y="10800"/>
                </a:lnTo>
                <a:lnTo>
                  <a:pt x="8836" y="13345"/>
                </a:lnTo>
                <a:cubicBezTo>
                  <a:pt x="8836" y="13345"/>
                  <a:pt x="8836" y="8255"/>
                  <a:pt x="8836" y="8255"/>
                </a:cubicBezTo>
                <a:close/>
                <a:moveTo>
                  <a:pt x="8345" y="14727"/>
                </a:moveTo>
                <a:cubicBezTo>
                  <a:pt x="8461" y="14727"/>
                  <a:pt x="8564" y="14681"/>
                  <a:pt x="8647" y="14614"/>
                </a:cubicBezTo>
                <a:lnTo>
                  <a:pt x="8652" y="14620"/>
                </a:lnTo>
                <a:lnTo>
                  <a:pt x="14052" y="11184"/>
                </a:lnTo>
                <a:lnTo>
                  <a:pt x="14047" y="11178"/>
                </a:lnTo>
                <a:cubicBezTo>
                  <a:pt x="14160" y="11088"/>
                  <a:pt x="14236" y="10955"/>
                  <a:pt x="14236" y="10800"/>
                </a:cubicBezTo>
                <a:cubicBezTo>
                  <a:pt x="14236" y="10645"/>
                  <a:pt x="14160" y="10512"/>
                  <a:pt x="14047" y="10422"/>
                </a:cubicBezTo>
                <a:lnTo>
                  <a:pt x="14052" y="10417"/>
                </a:lnTo>
                <a:lnTo>
                  <a:pt x="8652" y="6980"/>
                </a:lnTo>
                <a:lnTo>
                  <a:pt x="8647" y="6986"/>
                </a:lnTo>
                <a:cubicBezTo>
                  <a:pt x="8564" y="6919"/>
                  <a:pt x="8461" y="6873"/>
                  <a:pt x="8345" y="6873"/>
                </a:cubicBezTo>
                <a:cubicBezTo>
                  <a:pt x="8074" y="6873"/>
                  <a:pt x="7855" y="7093"/>
                  <a:pt x="7855" y="7364"/>
                </a:cubicBezTo>
                <a:lnTo>
                  <a:pt x="7855" y="14236"/>
                </a:lnTo>
                <a:cubicBezTo>
                  <a:pt x="7855" y="14507"/>
                  <a:pt x="8074" y="14727"/>
                  <a:pt x="8345" y="14727"/>
                </a:cubicBezTo>
                <a:moveTo>
                  <a:pt x="19636" y="18655"/>
                </a:moveTo>
                <a:lnTo>
                  <a:pt x="18655" y="18655"/>
                </a:lnTo>
                <a:lnTo>
                  <a:pt x="18655" y="19636"/>
                </a:lnTo>
                <a:lnTo>
                  <a:pt x="19636" y="19636"/>
                </a:lnTo>
                <a:cubicBezTo>
                  <a:pt x="19636" y="19636"/>
                  <a:pt x="19636" y="18655"/>
                  <a:pt x="19636" y="18655"/>
                </a:cubicBezTo>
                <a:close/>
                <a:moveTo>
                  <a:pt x="19636" y="14727"/>
                </a:moveTo>
                <a:lnTo>
                  <a:pt x="18655" y="14727"/>
                </a:lnTo>
                <a:lnTo>
                  <a:pt x="18655" y="15709"/>
                </a:lnTo>
                <a:lnTo>
                  <a:pt x="19636" y="15709"/>
                </a:lnTo>
                <a:cubicBezTo>
                  <a:pt x="19636" y="15709"/>
                  <a:pt x="19636" y="14727"/>
                  <a:pt x="19636" y="14727"/>
                </a:cubicBezTo>
                <a:close/>
                <a:moveTo>
                  <a:pt x="19636" y="12764"/>
                </a:moveTo>
                <a:lnTo>
                  <a:pt x="18655" y="12764"/>
                </a:lnTo>
                <a:lnTo>
                  <a:pt x="18655" y="13745"/>
                </a:lnTo>
                <a:lnTo>
                  <a:pt x="19636" y="13745"/>
                </a:lnTo>
                <a:cubicBezTo>
                  <a:pt x="19636" y="13745"/>
                  <a:pt x="19636" y="12764"/>
                  <a:pt x="19636" y="12764"/>
                </a:cubicBezTo>
                <a:close/>
                <a:moveTo>
                  <a:pt x="19636" y="16691"/>
                </a:moveTo>
                <a:lnTo>
                  <a:pt x="18655" y="16691"/>
                </a:lnTo>
                <a:lnTo>
                  <a:pt x="18655" y="17673"/>
                </a:lnTo>
                <a:lnTo>
                  <a:pt x="19636" y="17673"/>
                </a:lnTo>
                <a:cubicBezTo>
                  <a:pt x="19636" y="17673"/>
                  <a:pt x="19636" y="16691"/>
                  <a:pt x="19636" y="16691"/>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1"/>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20618"/>
                </a:moveTo>
                <a:lnTo>
                  <a:pt x="4909" y="20618"/>
                </a:lnTo>
                <a:lnTo>
                  <a:pt x="4909" y="982"/>
                </a:lnTo>
                <a:lnTo>
                  <a:pt x="16691" y="982"/>
                </a:lnTo>
                <a:cubicBezTo>
                  <a:pt x="16691" y="982"/>
                  <a:pt x="16691" y="20618"/>
                  <a:pt x="16691" y="20618"/>
                </a:cubicBezTo>
                <a:close/>
                <a:moveTo>
                  <a:pt x="3927" y="10309"/>
                </a:moveTo>
                <a:lnTo>
                  <a:pt x="982" y="10309"/>
                </a:lnTo>
                <a:lnTo>
                  <a:pt x="982" y="1964"/>
                </a:lnTo>
                <a:cubicBezTo>
                  <a:pt x="982" y="1421"/>
                  <a:pt x="1422" y="982"/>
                  <a:pt x="1964" y="982"/>
                </a:cubicBezTo>
                <a:lnTo>
                  <a:pt x="3927" y="982"/>
                </a:lnTo>
                <a:cubicBezTo>
                  <a:pt x="3927" y="982"/>
                  <a:pt x="3927" y="10309"/>
                  <a:pt x="3927" y="10309"/>
                </a:cubicBezTo>
                <a:close/>
                <a:moveTo>
                  <a:pt x="3927" y="20618"/>
                </a:moveTo>
                <a:lnTo>
                  <a:pt x="1964" y="20618"/>
                </a:lnTo>
                <a:cubicBezTo>
                  <a:pt x="1422"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655" y="8836"/>
                </a:moveTo>
                <a:lnTo>
                  <a:pt x="19636" y="8836"/>
                </a:lnTo>
                <a:lnTo>
                  <a:pt x="19636" y="7855"/>
                </a:lnTo>
                <a:lnTo>
                  <a:pt x="18655" y="7855"/>
                </a:lnTo>
                <a:cubicBezTo>
                  <a:pt x="18655" y="7855"/>
                  <a:pt x="18655" y="8836"/>
                  <a:pt x="18655" y="8836"/>
                </a:cubicBezTo>
                <a:close/>
                <a:moveTo>
                  <a:pt x="18655" y="6873"/>
                </a:moveTo>
                <a:lnTo>
                  <a:pt x="19636" y="6873"/>
                </a:lnTo>
                <a:lnTo>
                  <a:pt x="19636" y="5891"/>
                </a:lnTo>
                <a:lnTo>
                  <a:pt x="18655" y="5891"/>
                </a:lnTo>
                <a:cubicBezTo>
                  <a:pt x="18655" y="5891"/>
                  <a:pt x="18655" y="6873"/>
                  <a:pt x="18655" y="6873"/>
                </a:cubicBezTo>
                <a:close/>
                <a:moveTo>
                  <a:pt x="18655" y="4909"/>
                </a:moveTo>
                <a:lnTo>
                  <a:pt x="19636" y="4909"/>
                </a:lnTo>
                <a:lnTo>
                  <a:pt x="19636" y="3927"/>
                </a:lnTo>
                <a:lnTo>
                  <a:pt x="18655" y="3927"/>
                </a:lnTo>
                <a:cubicBezTo>
                  <a:pt x="18655" y="3927"/>
                  <a:pt x="18655" y="4909"/>
                  <a:pt x="18655" y="4909"/>
                </a:cubicBezTo>
                <a:close/>
                <a:moveTo>
                  <a:pt x="1964" y="2945"/>
                </a:moveTo>
                <a:lnTo>
                  <a:pt x="2945" y="2945"/>
                </a:lnTo>
                <a:lnTo>
                  <a:pt x="2945" y="1964"/>
                </a:lnTo>
                <a:lnTo>
                  <a:pt x="1964" y="1964"/>
                </a:lnTo>
                <a:cubicBezTo>
                  <a:pt x="1964" y="1964"/>
                  <a:pt x="1964" y="2945"/>
                  <a:pt x="1964" y="2945"/>
                </a:cubicBezTo>
                <a:close/>
                <a:moveTo>
                  <a:pt x="1964" y="8836"/>
                </a:moveTo>
                <a:lnTo>
                  <a:pt x="2945" y="8836"/>
                </a:lnTo>
                <a:lnTo>
                  <a:pt x="2945" y="7855"/>
                </a:lnTo>
                <a:lnTo>
                  <a:pt x="1964" y="7855"/>
                </a:lnTo>
                <a:cubicBezTo>
                  <a:pt x="1964" y="7855"/>
                  <a:pt x="1964" y="8836"/>
                  <a:pt x="1964" y="8836"/>
                </a:cubicBezTo>
                <a:close/>
                <a:moveTo>
                  <a:pt x="2945" y="16691"/>
                </a:moveTo>
                <a:lnTo>
                  <a:pt x="1964" y="16691"/>
                </a:lnTo>
                <a:lnTo>
                  <a:pt x="1964" y="17673"/>
                </a:lnTo>
                <a:lnTo>
                  <a:pt x="2945" y="17673"/>
                </a:lnTo>
                <a:cubicBezTo>
                  <a:pt x="2945" y="17673"/>
                  <a:pt x="2945" y="16691"/>
                  <a:pt x="2945" y="16691"/>
                </a:cubicBezTo>
                <a:close/>
                <a:moveTo>
                  <a:pt x="2945" y="12764"/>
                </a:moveTo>
                <a:lnTo>
                  <a:pt x="1964" y="12764"/>
                </a:lnTo>
                <a:lnTo>
                  <a:pt x="1964" y="13745"/>
                </a:lnTo>
                <a:lnTo>
                  <a:pt x="2945" y="13745"/>
                </a:lnTo>
                <a:cubicBezTo>
                  <a:pt x="2945" y="13745"/>
                  <a:pt x="2945" y="12764"/>
                  <a:pt x="2945" y="12764"/>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30" name="Shape 2545">
            <a:extLst>
              <a:ext uri="{FF2B5EF4-FFF2-40B4-BE49-F238E27FC236}">
                <a16:creationId xmlns:a16="http://schemas.microsoft.com/office/drawing/2014/main" id="{984747AF-DB04-5FD9-C2A9-E4A76BF30296}"/>
              </a:ext>
            </a:extLst>
          </p:cNvPr>
          <p:cNvSpPr/>
          <p:nvPr/>
        </p:nvSpPr>
        <p:spPr>
          <a:xfrm>
            <a:off x="880859" y="24793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9"/>
                </a:moveTo>
                <a:cubicBezTo>
                  <a:pt x="5377" y="20619"/>
                  <a:pt x="982" y="16223"/>
                  <a:pt x="982" y="10800"/>
                </a:cubicBezTo>
                <a:cubicBezTo>
                  <a:pt x="982" y="5378"/>
                  <a:pt x="5377" y="982"/>
                  <a:pt x="10800" y="982"/>
                </a:cubicBezTo>
                <a:cubicBezTo>
                  <a:pt x="13336" y="982"/>
                  <a:pt x="15638" y="1950"/>
                  <a:pt x="17377" y="3529"/>
                </a:cubicBezTo>
                <a:lnTo>
                  <a:pt x="10453" y="10453"/>
                </a:lnTo>
                <a:cubicBezTo>
                  <a:pt x="10364" y="10542"/>
                  <a:pt x="10309" y="10665"/>
                  <a:pt x="10309" y="10800"/>
                </a:cubicBezTo>
                <a:cubicBezTo>
                  <a:pt x="10309" y="11072"/>
                  <a:pt x="10529" y="11291"/>
                  <a:pt x="10800" y="11291"/>
                </a:cubicBezTo>
                <a:lnTo>
                  <a:pt x="20594" y="11291"/>
                </a:lnTo>
                <a:cubicBezTo>
                  <a:pt x="20336" y="16484"/>
                  <a:pt x="16057" y="20619"/>
                  <a:pt x="10800" y="20619"/>
                </a:cubicBezTo>
                <a:moveTo>
                  <a:pt x="20594" y="10309"/>
                </a:moveTo>
                <a:lnTo>
                  <a:pt x="11985" y="10309"/>
                </a:lnTo>
                <a:lnTo>
                  <a:pt x="18071" y="4223"/>
                </a:lnTo>
                <a:cubicBezTo>
                  <a:pt x="19541" y="5852"/>
                  <a:pt x="20477" y="7971"/>
                  <a:pt x="20594" y="10309"/>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31" name="Shape 2546">
            <a:extLst>
              <a:ext uri="{FF2B5EF4-FFF2-40B4-BE49-F238E27FC236}">
                <a16:creationId xmlns:a16="http://schemas.microsoft.com/office/drawing/2014/main" id="{C219A241-CCAE-2508-14E6-F56675423DD7}"/>
              </a:ext>
            </a:extLst>
          </p:cNvPr>
          <p:cNvSpPr/>
          <p:nvPr/>
        </p:nvSpPr>
        <p:spPr>
          <a:xfrm>
            <a:off x="1414120" y="2504742"/>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32" name="Shape 2547">
            <a:extLst>
              <a:ext uri="{FF2B5EF4-FFF2-40B4-BE49-F238E27FC236}">
                <a16:creationId xmlns:a16="http://schemas.microsoft.com/office/drawing/2014/main" id="{04C36243-4F4A-B240-4791-42A74FA49DBD}"/>
              </a:ext>
            </a:extLst>
          </p:cNvPr>
          <p:cNvSpPr/>
          <p:nvPr/>
        </p:nvSpPr>
        <p:spPr>
          <a:xfrm>
            <a:off x="1947381" y="24793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33" name="Shape 2548">
            <a:extLst>
              <a:ext uri="{FF2B5EF4-FFF2-40B4-BE49-F238E27FC236}">
                <a16:creationId xmlns:a16="http://schemas.microsoft.com/office/drawing/2014/main" id="{468AF241-1FF8-00D3-289C-5C6532835684}"/>
              </a:ext>
            </a:extLst>
          </p:cNvPr>
          <p:cNvSpPr/>
          <p:nvPr/>
        </p:nvSpPr>
        <p:spPr>
          <a:xfrm>
            <a:off x="2480642" y="2587270"/>
            <a:ext cx="279328" cy="63484"/>
          </a:xfrm>
          <a:custGeom>
            <a:avLst/>
            <a:gdLst/>
            <a:ahLst/>
            <a:cxnLst>
              <a:cxn ang="0">
                <a:pos x="wd2" y="hd2"/>
              </a:cxn>
              <a:cxn ang="5400000">
                <a:pos x="wd2" y="hd2"/>
              </a:cxn>
              <a:cxn ang="10800000">
                <a:pos x="wd2" y="hd2"/>
              </a:cxn>
              <a:cxn ang="16200000">
                <a:pos x="wd2" y="hd2"/>
              </a:cxn>
            </a:cxnLst>
            <a:rect l="0" t="0" r="r" b="b"/>
            <a:pathLst>
              <a:path w="21600" h="21600" extrusionOk="0">
                <a:moveTo>
                  <a:pt x="19145" y="17280"/>
                </a:moveTo>
                <a:cubicBezTo>
                  <a:pt x="18332" y="17280"/>
                  <a:pt x="17673" y="14380"/>
                  <a:pt x="17673" y="10800"/>
                </a:cubicBezTo>
                <a:cubicBezTo>
                  <a:pt x="17673" y="7224"/>
                  <a:pt x="18332" y="4320"/>
                  <a:pt x="19145" y="4320"/>
                </a:cubicBezTo>
                <a:cubicBezTo>
                  <a:pt x="19959" y="4320"/>
                  <a:pt x="20618" y="7224"/>
                  <a:pt x="20618" y="10800"/>
                </a:cubicBezTo>
                <a:cubicBezTo>
                  <a:pt x="20618" y="14380"/>
                  <a:pt x="19959" y="17280"/>
                  <a:pt x="19145" y="17280"/>
                </a:cubicBezTo>
                <a:moveTo>
                  <a:pt x="19145" y="0"/>
                </a:moveTo>
                <a:cubicBezTo>
                  <a:pt x="17790" y="0"/>
                  <a:pt x="16691" y="4837"/>
                  <a:pt x="16691" y="10800"/>
                </a:cubicBezTo>
                <a:cubicBezTo>
                  <a:pt x="16691" y="16766"/>
                  <a:pt x="17790" y="21600"/>
                  <a:pt x="19145" y="21600"/>
                </a:cubicBezTo>
                <a:cubicBezTo>
                  <a:pt x="20501" y="21600"/>
                  <a:pt x="21600" y="16766"/>
                  <a:pt x="21600" y="10800"/>
                </a:cubicBezTo>
                <a:cubicBezTo>
                  <a:pt x="21600" y="4837"/>
                  <a:pt x="20501" y="0"/>
                  <a:pt x="19145" y="0"/>
                </a:cubicBezTo>
                <a:moveTo>
                  <a:pt x="10800" y="17280"/>
                </a:moveTo>
                <a:cubicBezTo>
                  <a:pt x="9986" y="17280"/>
                  <a:pt x="9327" y="14380"/>
                  <a:pt x="9327" y="10800"/>
                </a:cubicBezTo>
                <a:cubicBezTo>
                  <a:pt x="9327" y="7224"/>
                  <a:pt x="9986" y="4320"/>
                  <a:pt x="10800" y="4320"/>
                </a:cubicBezTo>
                <a:cubicBezTo>
                  <a:pt x="11614" y="4320"/>
                  <a:pt x="12273" y="7224"/>
                  <a:pt x="12273" y="10800"/>
                </a:cubicBezTo>
                <a:cubicBezTo>
                  <a:pt x="12273" y="14380"/>
                  <a:pt x="11614" y="17280"/>
                  <a:pt x="10800" y="17280"/>
                </a:cubicBezTo>
                <a:moveTo>
                  <a:pt x="10800" y="0"/>
                </a:moveTo>
                <a:cubicBezTo>
                  <a:pt x="9444" y="0"/>
                  <a:pt x="8345" y="4837"/>
                  <a:pt x="8345" y="10800"/>
                </a:cubicBezTo>
                <a:cubicBezTo>
                  <a:pt x="8345" y="16766"/>
                  <a:pt x="9444" y="21600"/>
                  <a:pt x="10800" y="21600"/>
                </a:cubicBezTo>
                <a:cubicBezTo>
                  <a:pt x="12156" y="21600"/>
                  <a:pt x="13255" y="16766"/>
                  <a:pt x="13255" y="10800"/>
                </a:cubicBezTo>
                <a:cubicBezTo>
                  <a:pt x="13255" y="4837"/>
                  <a:pt x="12156" y="0"/>
                  <a:pt x="10800" y="0"/>
                </a:cubicBezTo>
                <a:moveTo>
                  <a:pt x="2455" y="17280"/>
                </a:moveTo>
                <a:cubicBezTo>
                  <a:pt x="1641" y="17280"/>
                  <a:pt x="982" y="14380"/>
                  <a:pt x="982" y="10800"/>
                </a:cubicBezTo>
                <a:cubicBezTo>
                  <a:pt x="982" y="7224"/>
                  <a:pt x="1641" y="4320"/>
                  <a:pt x="2455" y="4320"/>
                </a:cubicBezTo>
                <a:cubicBezTo>
                  <a:pt x="3268" y="4320"/>
                  <a:pt x="3927" y="7224"/>
                  <a:pt x="3927" y="10800"/>
                </a:cubicBezTo>
                <a:cubicBezTo>
                  <a:pt x="3927" y="14380"/>
                  <a:pt x="3268" y="17280"/>
                  <a:pt x="2455" y="17280"/>
                </a:cubicBezTo>
                <a:moveTo>
                  <a:pt x="2455" y="0"/>
                </a:moveTo>
                <a:cubicBezTo>
                  <a:pt x="1099" y="0"/>
                  <a:pt x="0" y="4837"/>
                  <a:pt x="0" y="10800"/>
                </a:cubicBezTo>
                <a:cubicBezTo>
                  <a:pt x="0" y="16766"/>
                  <a:pt x="1099" y="21600"/>
                  <a:pt x="2455" y="21600"/>
                </a:cubicBezTo>
                <a:cubicBezTo>
                  <a:pt x="3811" y="21600"/>
                  <a:pt x="4909" y="16766"/>
                  <a:pt x="4909" y="10800"/>
                </a:cubicBezTo>
                <a:cubicBezTo>
                  <a:pt x="4909" y="4837"/>
                  <a:pt x="3811" y="0"/>
                  <a:pt x="2455"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34" name="Shape 2549">
            <a:extLst>
              <a:ext uri="{FF2B5EF4-FFF2-40B4-BE49-F238E27FC236}">
                <a16:creationId xmlns:a16="http://schemas.microsoft.com/office/drawing/2014/main" id="{3C6BE420-21CF-10C7-CCFF-AEDEF27C7A63}"/>
              </a:ext>
            </a:extLst>
          </p:cNvPr>
          <p:cNvSpPr/>
          <p:nvPr/>
        </p:nvSpPr>
        <p:spPr>
          <a:xfrm>
            <a:off x="3013903" y="24793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35" name="Shape 2550">
            <a:extLst>
              <a:ext uri="{FF2B5EF4-FFF2-40B4-BE49-F238E27FC236}">
                <a16:creationId xmlns:a16="http://schemas.microsoft.com/office/drawing/2014/main" id="{E6C61E19-BA11-D5F6-3B5C-FEC0FDC02008}"/>
              </a:ext>
            </a:extLst>
          </p:cNvPr>
          <p:cNvSpPr/>
          <p:nvPr/>
        </p:nvSpPr>
        <p:spPr>
          <a:xfrm>
            <a:off x="3547164" y="24793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36" name="Shape 2551">
            <a:extLst>
              <a:ext uri="{FF2B5EF4-FFF2-40B4-BE49-F238E27FC236}">
                <a16:creationId xmlns:a16="http://schemas.microsoft.com/office/drawing/2014/main" id="{71703A97-B4E9-2FDE-52C1-ADDFEEDA6E36}"/>
              </a:ext>
            </a:extLst>
          </p:cNvPr>
          <p:cNvSpPr/>
          <p:nvPr/>
        </p:nvSpPr>
        <p:spPr>
          <a:xfrm>
            <a:off x="4080425" y="24793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37" name="Shape 2552">
            <a:extLst>
              <a:ext uri="{FF2B5EF4-FFF2-40B4-BE49-F238E27FC236}">
                <a16:creationId xmlns:a16="http://schemas.microsoft.com/office/drawing/2014/main" id="{3FF677B4-70BA-9C89-3C18-05C896E95427}"/>
              </a:ext>
            </a:extLst>
          </p:cNvPr>
          <p:cNvSpPr/>
          <p:nvPr/>
        </p:nvSpPr>
        <p:spPr>
          <a:xfrm>
            <a:off x="4613686" y="2492045"/>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38" name="Shape 2553">
            <a:extLst>
              <a:ext uri="{FF2B5EF4-FFF2-40B4-BE49-F238E27FC236}">
                <a16:creationId xmlns:a16="http://schemas.microsoft.com/office/drawing/2014/main" id="{930DEFDA-3E8A-AEA4-5C53-6047735B80EE}"/>
              </a:ext>
            </a:extLst>
          </p:cNvPr>
          <p:cNvSpPr/>
          <p:nvPr/>
        </p:nvSpPr>
        <p:spPr>
          <a:xfrm>
            <a:off x="5146947" y="2492045"/>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39" name="Shape 2554">
            <a:extLst>
              <a:ext uri="{FF2B5EF4-FFF2-40B4-BE49-F238E27FC236}">
                <a16:creationId xmlns:a16="http://schemas.microsoft.com/office/drawing/2014/main" id="{2DBE68C9-F521-13E4-6D01-E4B8F20C9D4F}"/>
              </a:ext>
            </a:extLst>
          </p:cNvPr>
          <p:cNvSpPr/>
          <p:nvPr/>
        </p:nvSpPr>
        <p:spPr>
          <a:xfrm>
            <a:off x="5680208" y="2492045"/>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40" name="Shape 2555">
            <a:extLst>
              <a:ext uri="{FF2B5EF4-FFF2-40B4-BE49-F238E27FC236}">
                <a16:creationId xmlns:a16="http://schemas.microsoft.com/office/drawing/2014/main" id="{CD5F7300-E93D-C9FA-BF76-B612DCE774B2}"/>
              </a:ext>
            </a:extLst>
          </p:cNvPr>
          <p:cNvSpPr/>
          <p:nvPr/>
        </p:nvSpPr>
        <p:spPr>
          <a:xfrm>
            <a:off x="880859" y="301261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4221" y="3527"/>
                </a:lnTo>
                <a:cubicBezTo>
                  <a:pt x="5963" y="1950"/>
                  <a:pt x="8265" y="982"/>
                  <a:pt x="10800" y="982"/>
                </a:cubicBezTo>
                <a:cubicBezTo>
                  <a:pt x="16223" y="982"/>
                  <a:pt x="20618" y="5377"/>
                  <a:pt x="20618" y="10800"/>
                </a:cubicBezTo>
                <a:cubicBezTo>
                  <a:pt x="20618" y="13335"/>
                  <a:pt x="19650" y="15637"/>
                  <a:pt x="18073" y="17379"/>
                </a:cubicBezTo>
                <a:moveTo>
                  <a:pt x="10800" y="20618"/>
                </a:moveTo>
                <a:cubicBezTo>
                  <a:pt x="5377" y="20618"/>
                  <a:pt x="982" y="16223"/>
                  <a:pt x="982" y="10800"/>
                </a:cubicBezTo>
                <a:cubicBezTo>
                  <a:pt x="982" y="8266"/>
                  <a:pt x="1950" y="5963"/>
                  <a:pt x="3527" y="4221"/>
                </a:cubicBezTo>
                <a:lnTo>
                  <a:pt x="17379" y="18073"/>
                </a:lnTo>
                <a:cubicBezTo>
                  <a:pt x="15637" y="19650"/>
                  <a:pt x="13334"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41" name="Shape 2556">
            <a:extLst>
              <a:ext uri="{FF2B5EF4-FFF2-40B4-BE49-F238E27FC236}">
                <a16:creationId xmlns:a16="http://schemas.microsoft.com/office/drawing/2014/main" id="{E232E4A9-A4A3-9BB4-C58F-A05399B09E17}"/>
              </a:ext>
            </a:extLst>
          </p:cNvPr>
          <p:cNvSpPr/>
          <p:nvPr/>
        </p:nvSpPr>
        <p:spPr>
          <a:xfrm>
            <a:off x="1414120" y="301261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874" y="5396"/>
                </a:moveTo>
                <a:cubicBezTo>
                  <a:pt x="11493" y="5396"/>
                  <a:pt x="11166" y="5519"/>
                  <a:pt x="10894" y="5766"/>
                </a:cubicBezTo>
                <a:cubicBezTo>
                  <a:pt x="10621" y="6013"/>
                  <a:pt x="10484" y="6310"/>
                  <a:pt x="10484" y="6658"/>
                </a:cubicBezTo>
                <a:cubicBezTo>
                  <a:pt x="10484" y="7005"/>
                  <a:pt x="10621" y="7301"/>
                  <a:pt x="10894" y="7545"/>
                </a:cubicBezTo>
                <a:cubicBezTo>
                  <a:pt x="11166" y="7790"/>
                  <a:pt x="11493" y="7912"/>
                  <a:pt x="11874" y="7912"/>
                </a:cubicBezTo>
                <a:cubicBezTo>
                  <a:pt x="12255" y="7912"/>
                  <a:pt x="12581" y="7790"/>
                  <a:pt x="12852" y="7545"/>
                </a:cubicBezTo>
                <a:cubicBezTo>
                  <a:pt x="13122" y="7301"/>
                  <a:pt x="13257" y="7005"/>
                  <a:pt x="13257" y="6658"/>
                </a:cubicBezTo>
                <a:cubicBezTo>
                  <a:pt x="13257" y="6310"/>
                  <a:pt x="13122" y="6013"/>
                  <a:pt x="12852" y="5766"/>
                </a:cubicBezTo>
                <a:cubicBezTo>
                  <a:pt x="12581" y="5519"/>
                  <a:pt x="12255" y="5396"/>
                  <a:pt x="11874" y="5396"/>
                </a:cubicBezTo>
                <a:moveTo>
                  <a:pt x="12242" y="15228"/>
                </a:moveTo>
                <a:cubicBezTo>
                  <a:pt x="11942" y="15228"/>
                  <a:pt x="11730" y="15180"/>
                  <a:pt x="11608" y="15083"/>
                </a:cubicBezTo>
                <a:cubicBezTo>
                  <a:pt x="11486" y="14987"/>
                  <a:pt x="11425" y="14807"/>
                  <a:pt x="11425" y="14542"/>
                </a:cubicBezTo>
                <a:cubicBezTo>
                  <a:pt x="11425" y="14436"/>
                  <a:pt x="11444" y="14281"/>
                  <a:pt x="11482" y="14076"/>
                </a:cubicBezTo>
                <a:cubicBezTo>
                  <a:pt x="11519" y="13870"/>
                  <a:pt x="11562" y="13687"/>
                  <a:pt x="11609" y="13527"/>
                </a:cubicBezTo>
                <a:lnTo>
                  <a:pt x="12189" y="11532"/>
                </a:lnTo>
                <a:cubicBezTo>
                  <a:pt x="12246" y="11349"/>
                  <a:pt x="12284" y="11148"/>
                  <a:pt x="12306" y="10929"/>
                </a:cubicBezTo>
                <a:cubicBezTo>
                  <a:pt x="12327" y="10709"/>
                  <a:pt x="12337" y="10557"/>
                  <a:pt x="12337" y="10469"/>
                </a:cubicBezTo>
                <a:cubicBezTo>
                  <a:pt x="12337" y="10049"/>
                  <a:pt x="12185" y="9707"/>
                  <a:pt x="11882" y="9444"/>
                </a:cubicBezTo>
                <a:cubicBezTo>
                  <a:pt x="11578" y="9182"/>
                  <a:pt x="11146" y="9050"/>
                  <a:pt x="10586" y="9050"/>
                </a:cubicBezTo>
                <a:cubicBezTo>
                  <a:pt x="10275" y="9050"/>
                  <a:pt x="9945" y="9104"/>
                  <a:pt x="9597" y="9211"/>
                </a:cubicBezTo>
                <a:cubicBezTo>
                  <a:pt x="9248" y="9319"/>
                  <a:pt x="8884" y="9448"/>
                  <a:pt x="8502" y="9599"/>
                </a:cubicBezTo>
                <a:lnTo>
                  <a:pt x="8347" y="10216"/>
                </a:lnTo>
                <a:cubicBezTo>
                  <a:pt x="8460" y="10175"/>
                  <a:pt x="8595" y="10131"/>
                  <a:pt x="8753" y="10085"/>
                </a:cubicBezTo>
                <a:cubicBezTo>
                  <a:pt x="8911" y="10040"/>
                  <a:pt x="9066" y="10017"/>
                  <a:pt x="9217" y="10017"/>
                </a:cubicBezTo>
                <a:cubicBezTo>
                  <a:pt x="9524" y="10017"/>
                  <a:pt x="9731" y="10068"/>
                  <a:pt x="9839" y="10168"/>
                </a:cubicBezTo>
                <a:cubicBezTo>
                  <a:pt x="9948" y="10269"/>
                  <a:pt x="10002" y="10447"/>
                  <a:pt x="10002" y="10703"/>
                </a:cubicBezTo>
                <a:cubicBezTo>
                  <a:pt x="10002" y="10844"/>
                  <a:pt x="9985" y="11001"/>
                  <a:pt x="9949" y="11172"/>
                </a:cubicBezTo>
                <a:cubicBezTo>
                  <a:pt x="9914" y="11343"/>
                  <a:pt x="9870" y="11526"/>
                  <a:pt x="9818" y="11717"/>
                </a:cubicBezTo>
                <a:lnTo>
                  <a:pt x="9235" y="13719"/>
                </a:lnTo>
                <a:cubicBezTo>
                  <a:pt x="9184" y="13929"/>
                  <a:pt x="9146" y="14118"/>
                  <a:pt x="9123" y="14285"/>
                </a:cubicBezTo>
                <a:cubicBezTo>
                  <a:pt x="9100" y="14451"/>
                  <a:pt x="9088" y="14615"/>
                  <a:pt x="9088" y="14775"/>
                </a:cubicBezTo>
                <a:cubicBezTo>
                  <a:pt x="9088" y="15186"/>
                  <a:pt x="9244" y="15526"/>
                  <a:pt x="9556" y="15793"/>
                </a:cubicBezTo>
                <a:cubicBezTo>
                  <a:pt x="9869" y="16060"/>
                  <a:pt x="10308" y="16194"/>
                  <a:pt x="10872" y="16194"/>
                </a:cubicBezTo>
                <a:cubicBezTo>
                  <a:pt x="11239" y="16194"/>
                  <a:pt x="11561" y="16147"/>
                  <a:pt x="11839" y="16053"/>
                </a:cubicBezTo>
                <a:cubicBezTo>
                  <a:pt x="12117" y="15960"/>
                  <a:pt x="12488" y="15824"/>
                  <a:pt x="12954" y="15645"/>
                </a:cubicBezTo>
                <a:lnTo>
                  <a:pt x="13109" y="15028"/>
                </a:lnTo>
                <a:cubicBezTo>
                  <a:pt x="13029" y="15065"/>
                  <a:pt x="12900" y="15107"/>
                  <a:pt x="12721" y="15155"/>
                </a:cubicBezTo>
                <a:cubicBezTo>
                  <a:pt x="12543" y="15204"/>
                  <a:pt x="12383" y="15228"/>
                  <a:pt x="12242" y="15228"/>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42" name="Shape 2557">
            <a:extLst>
              <a:ext uri="{FF2B5EF4-FFF2-40B4-BE49-F238E27FC236}">
                <a16:creationId xmlns:a16="http://schemas.microsoft.com/office/drawing/2014/main" id="{79C5CD98-BE4B-2761-49F0-6BF2812A5669}"/>
              </a:ext>
            </a:extLst>
          </p:cNvPr>
          <p:cNvSpPr/>
          <p:nvPr/>
        </p:nvSpPr>
        <p:spPr>
          <a:xfrm>
            <a:off x="1947381" y="301261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991" y="6559"/>
                </a:moveTo>
                <a:cubicBezTo>
                  <a:pt x="12727" y="6341"/>
                  <a:pt x="12420" y="6172"/>
                  <a:pt x="12078" y="6058"/>
                </a:cubicBezTo>
                <a:cubicBezTo>
                  <a:pt x="11737" y="5946"/>
                  <a:pt x="11367" y="5889"/>
                  <a:pt x="10978" y="5889"/>
                </a:cubicBezTo>
                <a:cubicBezTo>
                  <a:pt x="10477" y="5889"/>
                  <a:pt x="10025" y="5967"/>
                  <a:pt x="9633" y="6120"/>
                </a:cubicBezTo>
                <a:cubicBezTo>
                  <a:pt x="9239" y="6275"/>
                  <a:pt x="8900" y="6494"/>
                  <a:pt x="8623" y="6771"/>
                </a:cubicBezTo>
                <a:cubicBezTo>
                  <a:pt x="8346" y="7049"/>
                  <a:pt x="8133" y="7392"/>
                  <a:pt x="7992" y="7788"/>
                </a:cubicBezTo>
                <a:cubicBezTo>
                  <a:pt x="7853" y="8180"/>
                  <a:pt x="7782" y="8620"/>
                  <a:pt x="7782" y="9096"/>
                </a:cubicBezTo>
                <a:lnTo>
                  <a:pt x="7782" y="9217"/>
                </a:lnTo>
                <a:lnTo>
                  <a:pt x="8880" y="9217"/>
                </a:lnTo>
                <a:lnTo>
                  <a:pt x="8877" y="9093"/>
                </a:lnTo>
                <a:cubicBezTo>
                  <a:pt x="8868" y="8767"/>
                  <a:pt x="8908" y="8461"/>
                  <a:pt x="8993" y="8187"/>
                </a:cubicBezTo>
                <a:cubicBezTo>
                  <a:pt x="9079" y="7914"/>
                  <a:pt x="9207" y="7675"/>
                  <a:pt x="9377" y="7473"/>
                </a:cubicBezTo>
                <a:cubicBezTo>
                  <a:pt x="9545" y="7274"/>
                  <a:pt x="9762" y="7115"/>
                  <a:pt x="10024" y="7000"/>
                </a:cubicBezTo>
                <a:cubicBezTo>
                  <a:pt x="10287" y="6884"/>
                  <a:pt x="10594" y="6827"/>
                  <a:pt x="10937" y="6827"/>
                </a:cubicBezTo>
                <a:cubicBezTo>
                  <a:pt x="11182" y="6827"/>
                  <a:pt x="11418" y="6868"/>
                  <a:pt x="11639" y="6950"/>
                </a:cubicBezTo>
                <a:cubicBezTo>
                  <a:pt x="11858" y="7032"/>
                  <a:pt x="12053" y="7146"/>
                  <a:pt x="12218" y="7289"/>
                </a:cubicBezTo>
                <a:cubicBezTo>
                  <a:pt x="12381" y="7431"/>
                  <a:pt x="12512" y="7605"/>
                  <a:pt x="12609" y="7808"/>
                </a:cubicBezTo>
                <a:cubicBezTo>
                  <a:pt x="12704" y="8011"/>
                  <a:pt x="12752" y="8236"/>
                  <a:pt x="12752" y="8478"/>
                </a:cubicBezTo>
                <a:cubicBezTo>
                  <a:pt x="12752" y="8797"/>
                  <a:pt x="12674" y="9089"/>
                  <a:pt x="12519" y="9350"/>
                </a:cubicBezTo>
                <a:cubicBezTo>
                  <a:pt x="12359" y="9618"/>
                  <a:pt x="12154" y="9865"/>
                  <a:pt x="11913" y="10082"/>
                </a:cubicBezTo>
                <a:cubicBezTo>
                  <a:pt x="11624" y="10337"/>
                  <a:pt x="11374" y="10568"/>
                  <a:pt x="11170" y="10771"/>
                </a:cubicBezTo>
                <a:cubicBezTo>
                  <a:pt x="10959" y="10979"/>
                  <a:pt x="10789" y="11200"/>
                  <a:pt x="10662" y="11428"/>
                </a:cubicBezTo>
                <a:cubicBezTo>
                  <a:pt x="10534" y="11657"/>
                  <a:pt x="10441" y="11916"/>
                  <a:pt x="10385" y="12199"/>
                </a:cubicBezTo>
                <a:cubicBezTo>
                  <a:pt x="10329" y="12478"/>
                  <a:pt x="10305" y="12827"/>
                  <a:pt x="10315" y="13237"/>
                </a:cubicBezTo>
                <a:lnTo>
                  <a:pt x="10318" y="13355"/>
                </a:lnTo>
                <a:lnTo>
                  <a:pt x="11407" y="13355"/>
                </a:lnTo>
                <a:lnTo>
                  <a:pt x="11410" y="13237"/>
                </a:lnTo>
                <a:cubicBezTo>
                  <a:pt x="11418" y="12838"/>
                  <a:pt x="11436" y="12531"/>
                  <a:pt x="11463" y="12322"/>
                </a:cubicBezTo>
                <a:cubicBezTo>
                  <a:pt x="11488" y="12125"/>
                  <a:pt x="11538" y="11956"/>
                  <a:pt x="11611" y="11821"/>
                </a:cubicBezTo>
                <a:cubicBezTo>
                  <a:pt x="11687" y="11684"/>
                  <a:pt x="11803" y="11541"/>
                  <a:pt x="11959" y="11399"/>
                </a:cubicBezTo>
                <a:cubicBezTo>
                  <a:pt x="12127" y="11245"/>
                  <a:pt x="12351" y="11031"/>
                  <a:pt x="12630" y="10762"/>
                </a:cubicBezTo>
                <a:cubicBezTo>
                  <a:pt x="12979" y="10441"/>
                  <a:pt x="13270" y="10102"/>
                  <a:pt x="13495" y="9753"/>
                </a:cubicBezTo>
                <a:cubicBezTo>
                  <a:pt x="13729" y="9393"/>
                  <a:pt x="13847" y="8952"/>
                  <a:pt x="13847" y="8439"/>
                </a:cubicBezTo>
                <a:cubicBezTo>
                  <a:pt x="13847" y="8038"/>
                  <a:pt x="13770" y="7675"/>
                  <a:pt x="13618" y="7362"/>
                </a:cubicBezTo>
                <a:cubicBezTo>
                  <a:pt x="13467" y="7050"/>
                  <a:pt x="13256" y="6780"/>
                  <a:pt x="12991" y="6559"/>
                </a:cubicBezTo>
                <a:moveTo>
                  <a:pt x="10179" y="15706"/>
                </a:moveTo>
                <a:lnTo>
                  <a:pt x="11558" y="15706"/>
                </a:lnTo>
                <a:lnTo>
                  <a:pt x="11558" y="14072"/>
                </a:lnTo>
                <a:lnTo>
                  <a:pt x="10179" y="14072"/>
                </a:lnTo>
                <a:cubicBezTo>
                  <a:pt x="10179" y="14072"/>
                  <a:pt x="10179" y="15706"/>
                  <a:pt x="10179" y="15706"/>
                </a:cubicBezTo>
                <a:close/>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43" name="Shape 2558">
            <a:extLst>
              <a:ext uri="{FF2B5EF4-FFF2-40B4-BE49-F238E27FC236}">
                <a16:creationId xmlns:a16="http://schemas.microsoft.com/office/drawing/2014/main" id="{2B82A7DB-56AE-206C-7251-8EBDD2436604}"/>
              </a:ext>
            </a:extLst>
          </p:cNvPr>
          <p:cNvSpPr/>
          <p:nvPr/>
        </p:nvSpPr>
        <p:spPr>
          <a:xfrm>
            <a:off x="2480642" y="301261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782" y="5891"/>
                </a:moveTo>
                <a:lnTo>
                  <a:pt x="9818" y="5891"/>
                </a:lnTo>
                <a:cubicBezTo>
                  <a:pt x="9547" y="5891"/>
                  <a:pt x="9327" y="6111"/>
                  <a:pt x="9327" y="6382"/>
                </a:cubicBezTo>
                <a:cubicBezTo>
                  <a:pt x="9327" y="6394"/>
                  <a:pt x="9334" y="6405"/>
                  <a:pt x="9334" y="6417"/>
                </a:cubicBezTo>
                <a:lnTo>
                  <a:pt x="9328" y="6417"/>
                </a:lnTo>
                <a:lnTo>
                  <a:pt x="9819" y="12308"/>
                </a:lnTo>
                <a:lnTo>
                  <a:pt x="9825" y="12307"/>
                </a:lnTo>
                <a:cubicBezTo>
                  <a:pt x="9844" y="12562"/>
                  <a:pt x="10050" y="12764"/>
                  <a:pt x="10309" y="12764"/>
                </a:cubicBezTo>
                <a:lnTo>
                  <a:pt x="11291" y="12764"/>
                </a:lnTo>
                <a:cubicBezTo>
                  <a:pt x="11550" y="12764"/>
                  <a:pt x="11756" y="12562"/>
                  <a:pt x="11775" y="12307"/>
                </a:cubicBezTo>
                <a:lnTo>
                  <a:pt x="11781" y="12308"/>
                </a:lnTo>
                <a:lnTo>
                  <a:pt x="12272" y="6417"/>
                </a:lnTo>
                <a:lnTo>
                  <a:pt x="12266" y="6417"/>
                </a:lnTo>
                <a:cubicBezTo>
                  <a:pt x="12267" y="6405"/>
                  <a:pt x="12273" y="6394"/>
                  <a:pt x="12273" y="6382"/>
                </a:cubicBezTo>
                <a:cubicBezTo>
                  <a:pt x="12273" y="6111"/>
                  <a:pt x="12053" y="5891"/>
                  <a:pt x="11782" y="5891"/>
                </a:cubicBezTo>
                <a:moveTo>
                  <a:pt x="10800" y="13745"/>
                </a:moveTo>
                <a:cubicBezTo>
                  <a:pt x="10258" y="13745"/>
                  <a:pt x="9818" y="14186"/>
                  <a:pt x="9818" y="14727"/>
                </a:cubicBezTo>
                <a:cubicBezTo>
                  <a:pt x="9818" y="15269"/>
                  <a:pt x="10258" y="15709"/>
                  <a:pt x="10800" y="15709"/>
                </a:cubicBezTo>
                <a:cubicBezTo>
                  <a:pt x="11342" y="15709"/>
                  <a:pt x="11782" y="15269"/>
                  <a:pt x="11782" y="14727"/>
                </a:cubicBezTo>
                <a:cubicBezTo>
                  <a:pt x="11782" y="14186"/>
                  <a:pt x="11342" y="13745"/>
                  <a:pt x="10800" y="13745"/>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44" name="Shape 2559">
            <a:extLst>
              <a:ext uri="{FF2B5EF4-FFF2-40B4-BE49-F238E27FC236}">
                <a16:creationId xmlns:a16="http://schemas.microsoft.com/office/drawing/2014/main" id="{016A6308-21FE-55DA-4B02-AC3978FFA092}"/>
              </a:ext>
            </a:extLst>
          </p:cNvPr>
          <p:cNvSpPr/>
          <p:nvPr/>
        </p:nvSpPr>
        <p:spPr>
          <a:xfrm>
            <a:off x="3013903" y="3038003"/>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0"/>
                  <a:pt x="982" y="16800"/>
                </a:cubicBezTo>
                <a:lnTo>
                  <a:pt x="2455" y="16800"/>
                </a:lnTo>
                <a:cubicBezTo>
                  <a:pt x="2725" y="16800"/>
                  <a:pt x="2945" y="16532"/>
                  <a:pt x="2945" y="16200"/>
                </a:cubicBezTo>
                <a:cubicBezTo>
                  <a:pt x="2945" y="15869"/>
                  <a:pt x="2725" y="15600"/>
                  <a:pt x="2455" y="15600"/>
                </a:cubicBezTo>
                <a:moveTo>
                  <a:pt x="20618" y="20400"/>
                </a:move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45" name="Shape 2560">
            <a:extLst>
              <a:ext uri="{FF2B5EF4-FFF2-40B4-BE49-F238E27FC236}">
                <a16:creationId xmlns:a16="http://schemas.microsoft.com/office/drawing/2014/main" id="{8789A1C1-B93C-54B0-BBA6-031E6813C8EE}"/>
              </a:ext>
            </a:extLst>
          </p:cNvPr>
          <p:cNvSpPr/>
          <p:nvPr/>
        </p:nvSpPr>
        <p:spPr>
          <a:xfrm>
            <a:off x="3547164" y="301261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455" y="13745"/>
                </a:moveTo>
                <a:cubicBezTo>
                  <a:pt x="2726" y="13745"/>
                  <a:pt x="2945" y="13526"/>
                  <a:pt x="2945" y="13255"/>
                </a:cubicBezTo>
                <a:cubicBezTo>
                  <a:pt x="2945" y="12984"/>
                  <a:pt x="2726" y="12764"/>
                  <a:pt x="2455" y="12764"/>
                </a:cubicBezTo>
                <a:lnTo>
                  <a:pt x="982" y="12764"/>
                </a:lnTo>
                <a:lnTo>
                  <a:pt x="982" y="982"/>
                </a:lnTo>
                <a:lnTo>
                  <a:pt x="16691" y="982"/>
                </a:lnTo>
                <a:lnTo>
                  <a:pt x="16691" y="2455"/>
                </a:lnTo>
                <a:cubicBezTo>
                  <a:pt x="16691" y="2726"/>
                  <a:pt x="16910" y="2945"/>
                  <a:pt x="17182" y="2945"/>
                </a:cubicBezTo>
                <a:cubicBezTo>
                  <a:pt x="17453" y="2945"/>
                  <a:pt x="17673" y="2726"/>
                  <a:pt x="17673" y="2455"/>
                </a:cubicBezTo>
                <a:lnTo>
                  <a:pt x="17673" y="982"/>
                </a:lnTo>
                <a:cubicBezTo>
                  <a:pt x="17673" y="440"/>
                  <a:pt x="17233" y="0"/>
                  <a:pt x="16691" y="0"/>
                </a:cubicBezTo>
                <a:lnTo>
                  <a:pt x="982" y="0"/>
                </a:lnTo>
                <a:cubicBezTo>
                  <a:pt x="440" y="0"/>
                  <a:pt x="0" y="440"/>
                  <a:pt x="0" y="982"/>
                </a:cubicBezTo>
                <a:lnTo>
                  <a:pt x="0" y="16691"/>
                </a:lnTo>
                <a:cubicBezTo>
                  <a:pt x="0" y="17233"/>
                  <a:pt x="440" y="17673"/>
                  <a:pt x="982" y="17673"/>
                </a:cubicBezTo>
                <a:lnTo>
                  <a:pt x="2455" y="17673"/>
                </a:lnTo>
                <a:cubicBezTo>
                  <a:pt x="2726" y="17673"/>
                  <a:pt x="2945" y="17453"/>
                  <a:pt x="2945" y="17182"/>
                </a:cubicBezTo>
                <a:cubicBezTo>
                  <a:pt x="2945" y="16911"/>
                  <a:pt x="2726" y="16691"/>
                  <a:pt x="2455" y="16691"/>
                </a:cubicBezTo>
                <a:lnTo>
                  <a:pt x="982" y="16691"/>
                </a:lnTo>
                <a:lnTo>
                  <a:pt x="982" y="13745"/>
                </a:lnTo>
                <a:cubicBezTo>
                  <a:pt x="982" y="13745"/>
                  <a:pt x="2455" y="13745"/>
                  <a:pt x="2455" y="13745"/>
                </a:cubicBezTo>
                <a:close/>
                <a:moveTo>
                  <a:pt x="20618" y="16691"/>
                </a:moveTo>
                <a:lnTo>
                  <a:pt x="4909" y="16691"/>
                </a:lnTo>
                <a:lnTo>
                  <a:pt x="4909" y="4909"/>
                </a:lnTo>
                <a:lnTo>
                  <a:pt x="20618" y="4909"/>
                </a:lnTo>
                <a:cubicBezTo>
                  <a:pt x="20618" y="4909"/>
                  <a:pt x="20618" y="16691"/>
                  <a:pt x="20618" y="16691"/>
                </a:cubicBezTo>
                <a:close/>
                <a:moveTo>
                  <a:pt x="20618" y="20618"/>
                </a:moveTo>
                <a:lnTo>
                  <a:pt x="4909" y="20618"/>
                </a:lnTo>
                <a:lnTo>
                  <a:pt x="4909" y="17673"/>
                </a:lnTo>
                <a:lnTo>
                  <a:pt x="20618" y="17673"/>
                </a:lnTo>
                <a:cubicBezTo>
                  <a:pt x="20618" y="17673"/>
                  <a:pt x="20618" y="20618"/>
                  <a:pt x="20618" y="20618"/>
                </a:cubicBezTo>
                <a:close/>
                <a:moveTo>
                  <a:pt x="20618" y="3927"/>
                </a:moveTo>
                <a:lnTo>
                  <a:pt x="4909" y="3927"/>
                </a:lnTo>
                <a:cubicBezTo>
                  <a:pt x="4367" y="3927"/>
                  <a:pt x="3927" y="4367"/>
                  <a:pt x="3927" y="4909"/>
                </a:cubicBezTo>
                <a:lnTo>
                  <a:pt x="3927" y="20618"/>
                </a:lnTo>
                <a:cubicBezTo>
                  <a:pt x="3927" y="21160"/>
                  <a:pt x="4367" y="21600"/>
                  <a:pt x="4909" y="21600"/>
                </a:cubicBezTo>
                <a:lnTo>
                  <a:pt x="20618" y="21600"/>
                </a:lnTo>
                <a:cubicBezTo>
                  <a:pt x="21160" y="21600"/>
                  <a:pt x="21600" y="21160"/>
                  <a:pt x="21600" y="20618"/>
                </a:cubicBezTo>
                <a:lnTo>
                  <a:pt x="21600" y="4909"/>
                </a:lnTo>
                <a:cubicBezTo>
                  <a:pt x="21600" y="4367"/>
                  <a:pt x="21160" y="3927"/>
                  <a:pt x="20618" y="3927"/>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46" name="Shape 2561">
            <a:extLst>
              <a:ext uri="{FF2B5EF4-FFF2-40B4-BE49-F238E27FC236}">
                <a16:creationId xmlns:a16="http://schemas.microsoft.com/office/drawing/2014/main" id="{AAE3B57D-A1E4-A65A-37AF-57C03DA07F95}"/>
              </a:ext>
            </a:extLst>
          </p:cNvPr>
          <p:cNvSpPr/>
          <p:nvPr/>
        </p:nvSpPr>
        <p:spPr>
          <a:xfrm>
            <a:off x="4080425" y="3038003"/>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455" y="3600"/>
                </a:moveTo>
                <a:lnTo>
                  <a:pt x="19145" y="3600"/>
                </a:lnTo>
                <a:cubicBezTo>
                  <a:pt x="19417" y="3600"/>
                  <a:pt x="19636" y="3332"/>
                  <a:pt x="19636" y="3000"/>
                </a:cubicBezTo>
                <a:cubicBezTo>
                  <a:pt x="19636" y="2669"/>
                  <a:pt x="19417" y="2400"/>
                  <a:pt x="19145" y="2400"/>
                </a:cubicBezTo>
                <a:lnTo>
                  <a:pt x="2455" y="2400"/>
                </a:lnTo>
                <a:cubicBezTo>
                  <a:pt x="2183" y="2400"/>
                  <a:pt x="1964" y="2669"/>
                  <a:pt x="1964" y="3000"/>
                </a:cubicBezTo>
                <a:cubicBezTo>
                  <a:pt x="1964" y="3332"/>
                  <a:pt x="2183" y="3600"/>
                  <a:pt x="2455" y="3600"/>
                </a:cubicBezTo>
                <a:moveTo>
                  <a:pt x="20618" y="20400"/>
                </a:moveTo>
                <a:lnTo>
                  <a:pt x="982" y="20400"/>
                </a:lnTo>
                <a:lnTo>
                  <a:pt x="982" y="6000"/>
                </a:lnTo>
                <a:lnTo>
                  <a:pt x="20618" y="6000"/>
                </a:lnTo>
                <a:cubicBezTo>
                  <a:pt x="20618" y="6000"/>
                  <a:pt x="20618" y="20400"/>
                  <a:pt x="20618" y="20400"/>
                </a:cubicBezTo>
                <a:close/>
                <a:moveTo>
                  <a:pt x="20618" y="4800"/>
                </a:moveTo>
                <a:lnTo>
                  <a:pt x="982" y="4800"/>
                </a:lnTo>
                <a:cubicBezTo>
                  <a:pt x="439" y="4800"/>
                  <a:pt x="0" y="5338"/>
                  <a:pt x="0" y="6000"/>
                </a:cubicBezTo>
                <a:lnTo>
                  <a:pt x="0" y="20400"/>
                </a:lnTo>
                <a:cubicBezTo>
                  <a:pt x="0" y="21062"/>
                  <a:pt x="439" y="21600"/>
                  <a:pt x="982" y="21600"/>
                </a:cubicBezTo>
                <a:lnTo>
                  <a:pt x="20618" y="21600"/>
                </a:lnTo>
                <a:cubicBezTo>
                  <a:pt x="21160" y="21600"/>
                  <a:pt x="21600" y="21062"/>
                  <a:pt x="21600" y="20400"/>
                </a:cubicBezTo>
                <a:lnTo>
                  <a:pt x="21600" y="6000"/>
                </a:lnTo>
                <a:cubicBezTo>
                  <a:pt x="21600" y="5338"/>
                  <a:pt x="21160" y="4800"/>
                  <a:pt x="20618" y="4800"/>
                </a:cubicBezTo>
                <a:moveTo>
                  <a:pt x="4418" y="1200"/>
                </a:moveTo>
                <a:lnTo>
                  <a:pt x="17182" y="1200"/>
                </a:lnTo>
                <a:cubicBezTo>
                  <a:pt x="17453" y="1200"/>
                  <a:pt x="17673" y="932"/>
                  <a:pt x="17673" y="600"/>
                </a:cubicBezTo>
                <a:cubicBezTo>
                  <a:pt x="17673" y="269"/>
                  <a:pt x="17453" y="0"/>
                  <a:pt x="17182" y="0"/>
                </a:cubicBezTo>
                <a:lnTo>
                  <a:pt x="4418" y="0"/>
                </a:lnTo>
                <a:cubicBezTo>
                  <a:pt x="4147" y="0"/>
                  <a:pt x="3927" y="269"/>
                  <a:pt x="3927" y="600"/>
                </a:cubicBezTo>
                <a:cubicBezTo>
                  <a:pt x="3927" y="932"/>
                  <a:pt x="4147" y="1200"/>
                  <a:pt x="4418" y="12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47" name="Shape 2562">
            <a:extLst>
              <a:ext uri="{FF2B5EF4-FFF2-40B4-BE49-F238E27FC236}">
                <a16:creationId xmlns:a16="http://schemas.microsoft.com/office/drawing/2014/main" id="{1635F0AA-4FB6-4675-0322-75BCC6A57700}"/>
              </a:ext>
            </a:extLst>
          </p:cNvPr>
          <p:cNvSpPr/>
          <p:nvPr/>
        </p:nvSpPr>
        <p:spPr>
          <a:xfrm>
            <a:off x="4613686" y="301261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48" name="Shape 2563">
            <a:extLst>
              <a:ext uri="{FF2B5EF4-FFF2-40B4-BE49-F238E27FC236}">
                <a16:creationId xmlns:a16="http://schemas.microsoft.com/office/drawing/2014/main" id="{F8F19739-F105-DF36-06CA-382DB2587AD6}"/>
              </a:ext>
            </a:extLst>
          </p:cNvPr>
          <p:cNvSpPr/>
          <p:nvPr/>
        </p:nvSpPr>
        <p:spPr>
          <a:xfrm>
            <a:off x="5146947" y="301261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49" name="Shape 2564">
            <a:extLst>
              <a:ext uri="{FF2B5EF4-FFF2-40B4-BE49-F238E27FC236}">
                <a16:creationId xmlns:a16="http://schemas.microsoft.com/office/drawing/2014/main" id="{7DE3634A-89FD-198F-E6C7-D14CB4BA76B9}"/>
              </a:ext>
            </a:extLst>
          </p:cNvPr>
          <p:cNvSpPr/>
          <p:nvPr/>
        </p:nvSpPr>
        <p:spPr>
          <a:xfrm>
            <a:off x="5680208" y="301261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818" y="10800"/>
                </a:moveTo>
                <a:lnTo>
                  <a:pt x="11782" y="10800"/>
                </a:lnTo>
                <a:lnTo>
                  <a:pt x="11782" y="12764"/>
                </a:lnTo>
                <a:lnTo>
                  <a:pt x="9818" y="12764"/>
                </a:lnTo>
                <a:cubicBezTo>
                  <a:pt x="9818" y="12764"/>
                  <a:pt x="9818" y="10800"/>
                  <a:pt x="9818" y="10800"/>
                </a:cubicBezTo>
                <a:close/>
                <a:moveTo>
                  <a:pt x="9327" y="13745"/>
                </a:moveTo>
                <a:lnTo>
                  <a:pt x="12273" y="13745"/>
                </a:lnTo>
                <a:cubicBezTo>
                  <a:pt x="12544" y="13745"/>
                  <a:pt x="12764" y="13526"/>
                  <a:pt x="12764" y="13255"/>
                </a:cubicBezTo>
                <a:lnTo>
                  <a:pt x="12764" y="10309"/>
                </a:lnTo>
                <a:cubicBezTo>
                  <a:pt x="12764" y="10038"/>
                  <a:pt x="12544" y="9818"/>
                  <a:pt x="12273" y="9818"/>
                </a:cubicBezTo>
                <a:lnTo>
                  <a:pt x="9327" y="9818"/>
                </a:lnTo>
                <a:cubicBezTo>
                  <a:pt x="9056" y="9818"/>
                  <a:pt x="8836" y="10038"/>
                  <a:pt x="8836" y="10309"/>
                </a:cubicBezTo>
                <a:lnTo>
                  <a:pt x="8836" y="13255"/>
                </a:lnTo>
                <a:cubicBezTo>
                  <a:pt x="8836" y="13526"/>
                  <a:pt x="9056" y="13745"/>
                  <a:pt x="9327" y="13745"/>
                </a:cubicBezTo>
                <a:moveTo>
                  <a:pt x="14727" y="15709"/>
                </a:moveTo>
                <a:lnTo>
                  <a:pt x="16691" y="15709"/>
                </a:lnTo>
                <a:lnTo>
                  <a:pt x="16691" y="17673"/>
                </a:lnTo>
                <a:lnTo>
                  <a:pt x="14727" y="17673"/>
                </a:lnTo>
                <a:cubicBezTo>
                  <a:pt x="14727" y="17673"/>
                  <a:pt x="14727" y="15709"/>
                  <a:pt x="14727" y="15709"/>
                </a:cubicBezTo>
                <a:close/>
                <a:moveTo>
                  <a:pt x="14236" y="18655"/>
                </a:moveTo>
                <a:lnTo>
                  <a:pt x="17182" y="18655"/>
                </a:lnTo>
                <a:cubicBezTo>
                  <a:pt x="17453" y="18655"/>
                  <a:pt x="17673" y="18435"/>
                  <a:pt x="17673" y="18164"/>
                </a:cubicBezTo>
                <a:lnTo>
                  <a:pt x="17673" y="15218"/>
                </a:lnTo>
                <a:cubicBezTo>
                  <a:pt x="17673" y="14947"/>
                  <a:pt x="17453" y="14727"/>
                  <a:pt x="17182" y="14727"/>
                </a:cubicBezTo>
                <a:lnTo>
                  <a:pt x="14236" y="14727"/>
                </a:lnTo>
                <a:cubicBezTo>
                  <a:pt x="13965" y="14727"/>
                  <a:pt x="13745" y="14947"/>
                  <a:pt x="13745" y="15218"/>
                </a:cubicBezTo>
                <a:lnTo>
                  <a:pt x="13745" y="18164"/>
                </a:lnTo>
                <a:cubicBezTo>
                  <a:pt x="13745" y="18435"/>
                  <a:pt x="13965" y="18655"/>
                  <a:pt x="14236" y="18655"/>
                </a:cubicBezTo>
                <a:moveTo>
                  <a:pt x="9818" y="5891"/>
                </a:moveTo>
                <a:lnTo>
                  <a:pt x="11782" y="5891"/>
                </a:lnTo>
                <a:lnTo>
                  <a:pt x="11782" y="7855"/>
                </a:lnTo>
                <a:lnTo>
                  <a:pt x="9818" y="7855"/>
                </a:lnTo>
                <a:cubicBezTo>
                  <a:pt x="9818" y="7855"/>
                  <a:pt x="9818" y="5891"/>
                  <a:pt x="9818" y="5891"/>
                </a:cubicBezTo>
                <a:close/>
                <a:moveTo>
                  <a:pt x="9327" y="8836"/>
                </a:moveTo>
                <a:lnTo>
                  <a:pt x="12273" y="8836"/>
                </a:lnTo>
                <a:cubicBezTo>
                  <a:pt x="12544" y="8836"/>
                  <a:pt x="12764" y="8617"/>
                  <a:pt x="12764" y="8345"/>
                </a:cubicBezTo>
                <a:lnTo>
                  <a:pt x="12764" y="5400"/>
                </a:lnTo>
                <a:cubicBezTo>
                  <a:pt x="12764" y="5129"/>
                  <a:pt x="12544" y="4909"/>
                  <a:pt x="12273" y="4909"/>
                </a:cubicBezTo>
                <a:lnTo>
                  <a:pt x="9327" y="4909"/>
                </a:lnTo>
                <a:cubicBezTo>
                  <a:pt x="9056" y="4909"/>
                  <a:pt x="8836" y="5129"/>
                  <a:pt x="8836" y="5400"/>
                </a:cubicBezTo>
                <a:lnTo>
                  <a:pt x="8836" y="8345"/>
                </a:lnTo>
                <a:cubicBezTo>
                  <a:pt x="8836" y="8617"/>
                  <a:pt x="9056" y="8836"/>
                  <a:pt x="9327" y="8836"/>
                </a:cubicBezTo>
                <a:moveTo>
                  <a:pt x="4909" y="15709"/>
                </a:moveTo>
                <a:lnTo>
                  <a:pt x="6873" y="15709"/>
                </a:lnTo>
                <a:lnTo>
                  <a:pt x="6873" y="17673"/>
                </a:lnTo>
                <a:lnTo>
                  <a:pt x="4909" y="17673"/>
                </a:lnTo>
                <a:cubicBezTo>
                  <a:pt x="4909" y="17673"/>
                  <a:pt x="4909" y="15709"/>
                  <a:pt x="4909" y="15709"/>
                </a:cubicBezTo>
                <a:close/>
                <a:moveTo>
                  <a:pt x="4418" y="18655"/>
                </a:moveTo>
                <a:lnTo>
                  <a:pt x="7364" y="18655"/>
                </a:lnTo>
                <a:cubicBezTo>
                  <a:pt x="7635" y="18655"/>
                  <a:pt x="7855" y="18435"/>
                  <a:pt x="7855" y="18164"/>
                </a:cubicBezTo>
                <a:lnTo>
                  <a:pt x="7855" y="15218"/>
                </a:lnTo>
                <a:cubicBezTo>
                  <a:pt x="7855" y="14947"/>
                  <a:pt x="7635" y="14727"/>
                  <a:pt x="7364" y="14727"/>
                </a:cubicBezTo>
                <a:lnTo>
                  <a:pt x="4418" y="14727"/>
                </a:lnTo>
                <a:cubicBezTo>
                  <a:pt x="4147" y="14727"/>
                  <a:pt x="3927" y="14947"/>
                  <a:pt x="3927" y="15218"/>
                </a:cubicBezTo>
                <a:lnTo>
                  <a:pt x="3927" y="18164"/>
                </a:lnTo>
                <a:cubicBezTo>
                  <a:pt x="3927" y="18435"/>
                  <a:pt x="4147" y="18655"/>
                  <a:pt x="4418" y="18655"/>
                </a:cubicBezTo>
                <a:moveTo>
                  <a:pt x="14727" y="10800"/>
                </a:moveTo>
                <a:lnTo>
                  <a:pt x="16691" y="10800"/>
                </a:lnTo>
                <a:lnTo>
                  <a:pt x="16691" y="12764"/>
                </a:lnTo>
                <a:lnTo>
                  <a:pt x="14727" y="12764"/>
                </a:lnTo>
                <a:cubicBezTo>
                  <a:pt x="14727" y="12764"/>
                  <a:pt x="14727" y="10800"/>
                  <a:pt x="14727" y="10800"/>
                </a:cubicBezTo>
                <a:close/>
                <a:moveTo>
                  <a:pt x="14236" y="13745"/>
                </a:moveTo>
                <a:lnTo>
                  <a:pt x="17182" y="13745"/>
                </a:lnTo>
                <a:cubicBezTo>
                  <a:pt x="17453" y="13745"/>
                  <a:pt x="17673" y="13526"/>
                  <a:pt x="17673" y="13255"/>
                </a:cubicBezTo>
                <a:lnTo>
                  <a:pt x="17673" y="10309"/>
                </a:lnTo>
                <a:cubicBezTo>
                  <a:pt x="17673" y="10038"/>
                  <a:pt x="17453" y="9818"/>
                  <a:pt x="17182" y="9818"/>
                </a:cubicBezTo>
                <a:lnTo>
                  <a:pt x="14236" y="9818"/>
                </a:lnTo>
                <a:cubicBezTo>
                  <a:pt x="13965" y="9818"/>
                  <a:pt x="13745" y="10038"/>
                  <a:pt x="13745" y="10309"/>
                </a:cubicBezTo>
                <a:lnTo>
                  <a:pt x="13745" y="13255"/>
                </a:lnTo>
                <a:cubicBezTo>
                  <a:pt x="13745" y="13526"/>
                  <a:pt x="13965" y="13745"/>
                  <a:pt x="14236" y="13745"/>
                </a:cubicBezTo>
                <a:moveTo>
                  <a:pt x="4909" y="10800"/>
                </a:moveTo>
                <a:lnTo>
                  <a:pt x="6873" y="10800"/>
                </a:lnTo>
                <a:lnTo>
                  <a:pt x="6873" y="12764"/>
                </a:lnTo>
                <a:lnTo>
                  <a:pt x="4909" y="12764"/>
                </a:lnTo>
                <a:cubicBezTo>
                  <a:pt x="4909" y="12764"/>
                  <a:pt x="4909" y="10800"/>
                  <a:pt x="4909" y="10800"/>
                </a:cubicBezTo>
                <a:close/>
                <a:moveTo>
                  <a:pt x="4418" y="13745"/>
                </a:moveTo>
                <a:lnTo>
                  <a:pt x="7364" y="13745"/>
                </a:lnTo>
                <a:cubicBezTo>
                  <a:pt x="7635" y="13745"/>
                  <a:pt x="7855" y="13526"/>
                  <a:pt x="7855" y="13255"/>
                </a:cubicBezTo>
                <a:lnTo>
                  <a:pt x="7855" y="10309"/>
                </a:lnTo>
                <a:cubicBezTo>
                  <a:pt x="7855" y="10038"/>
                  <a:pt x="7635" y="9818"/>
                  <a:pt x="7364" y="9818"/>
                </a:cubicBezTo>
                <a:lnTo>
                  <a:pt x="4418" y="9818"/>
                </a:lnTo>
                <a:cubicBezTo>
                  <a:pt x="4147" y="9818"/>
                  <a:pt x="3927" y="10038"/>
                  <a:pt x="3927" y="10309"/>
                </a:cubicBezTo>
                <a:lnTo>
                  <a:pt x="3927" y="13255"/>
                </a:lnTo>
                <a:cubicBezTo>
                  <a:pt x="3927" y="13526"/>
                  <a:pt x="4147" y="13745"/>
                  <a:pt x="4418" y="13745"/>
                </a:cubicBezTo>
                <a:moveTo>
                  <a:pt x="4909" y="5891"/>
                </a:moveTo>
                <a:lnTo>
                  <a:pt x="6873" y="5891"/>
                </a:lnTo>
                <a:lnTo>
                  <a:pt x="6873" y="7855"/>
                </a:lnTo>
                <a:lnTo>
                  <a:pt x="4909" y="7855"/>
                </a:lnTo>
                <a:cubicBezTo>
                  <a:pt x="4909" y="7855"/>
                  <a:pt x="4909" y="5891"/>
                  <a:pt x="4909" y="5891"/>
                </a:cubicBezTo>
                <a:close/>
                <a:moveTo>
                  <a:pt x="4418" y="8836"/>
                </a:moveTo>
                <a:lnTo>
                  <a:pt x="7364" y="8836"/>
                </a:lnTo>
                <a:cubicBezTo>
                  <a:pt x="7635" y="8836"/>
                  <a:pt x="7855" y="8617"/>
                  <a:pt x="7855" y="8345"/>
                </a:cubicBezTo>
                <a:lnTo>
                  <a:pt x="7855" y="5400"/>
                </a:lnTo>
                <a:cubicBezTo>
                  <a:pt x="7855" y="5129"/>
                  <a:pt x="7635" y="4909"/>
                  <a:pt x="7364" y="4909"/>
                </a:cubicBezTo>
                <a:lnTo>
                  <a:pt x="4418" y="4909"/>
                </a:lnTo>
                <a:cubicBezTo>
                  <a:pt x="4147" y="4909"/>
                  <a:pt x="3927" y="5129"/>
                  <a:pt x="3927" y="5400"/>
                </a:cubicBezTo>
                <a:lnTo>
                  <a:pt x="3927" y="8345"/>
                </a:lnTo>
                <a:cubicBezTo>
                  <a:pt x="3927" y="8617"/>
                  <a:pt x="4147" y="8836"/>
                  <a:pt x="4418" y="8836"/>
                </a:cubicBezTo>
                <a:moveTo>
                  <a:pt x="14727" y="5891"/>
                </a:moveTo>
                <a:lnTo>
                  <a:pt x="16691" y="5891"/>
                </a:lnTo>
                <a:lnTo>
                  <a:pt x="16691" y="7855"/>
                </a:lnTo>
                <a:lnTo>
                  <a:pt x="14727" y="7855"/>
                </a:lnTo>
                <a:cubicBezTo>
                  <a:pt x="14727" y="7855"/>
                  <a:pt x="14727" y="5891"/>
                  <a:pt x="14727" y="5891"/>
                </a:cubicBezTo>
                <a:close/>
                <a:moveTo>
                  <a:pt x="14236" y="8836"/>
                </a:moveTo>
                <a:lnTo>
                  <a:pt x="17182" y="8836"/>
                </a:lnTo>
                <a:cubicBezTo>
                  <a:pt x="17453" y="8836"/>
                  <a:pt x="17673" y="8617"/>
                  <a:pt x="17673" y="8345"/>
                </a:cubicBezTo>
                <a:lnTo>
                  <a:pt x="17673" y="5400"/>
                </a:lnTo>
                <a:cubicBezTo>
                  <a:pt x="17673" y="5129"/>
                  <a:pt x="17453" y="4909"/>
                  <a:pt x="17182" y="4909"/>
                </a:cubicBezTo>
                <a:lnTo>
                  <a:pt x="14236" y="4909"/>
                </a:lnTo>
                <a:cubicBezTo>
                  <a:pt x="13965" y="4909"/>
                  <a:pt x="13745" y="5129"/>
                  <a:pt x="13745" y="5400"/>
                </a:cubicBezTo>
                <a:lnTo>
                  <a:pt x="13745" y="8345"/>
                </a:lnTo>
                <a:cubicBezTo>
                  <a:pt x="13745" y="8617"/>
                  <a:pt x="13965" y="8836"/>
                  <a:pt x="14236" y="8836"/>
                </a:cubicBezTo>
                <a:moveTo>
                  <a:pt x="19636" y="1964"/>
                </a:moveTo>
                <a:lnTo>
                  <a:pt x="1964" y="1964"/>
                </a:lnTo>
                <a:lnTo>
                  <a:pt x="1964" y="982"/>
                </a:lnTo>
                <a:lnTo>
                  <a:pt x="19636" y="982"/>
                </a:lnTo>
                <a:cubicBezTo>
                  <a:pt x="19636" y="982"/>
                  <a:pt x="19636" y="1964"/>
                  <a:pt x="19636" y="1964"/>
                </a:cubicBezTo>
                <a:close/>
                <a:moveTo>
                  <a:pt x="19636" y="20618"/>
                </a:moveTo>
                <a:lnTo>
                  <a:pt x="12764" y="20618"/>
                </a:lnTo>
                <a:lnTo>
                  <a:pt x="12764" y="15218"/>
                </a:lnTo>
                <a:cubicBezTo>
                  <a:pt x="12764" y="14947"/>
                  <a:pt x="12544" y="14727"/>
                  <a:pt x="12273" y="14727"/>
                </a:cubicBezTo>
                <a:lnTo>
                  <a:pt x="9327" y="14727"/>
                </a:lnTo>
                <a:cubicBezTo>
                  <a:pt x="9056" y="14727"/>
                  <a:pt x="8836" y="14947"/>
                  <a:pt x="8836" y="15218"/>
                </a:cubicBezTo>
                <a:lnTo>
                  <a:pt x="8836" y="20618"/>
                </a:lnTo>
                <a:lnTo>
                  <a:pt x="1964" y="20618"/>
                </a:lnTo>
                <a:lnTo>
                  <a:pt x="1964" y="2945"/>
                </a:lnTo>
                <a:lnTo>
                  <a:pt x="19636" y="2945"/>
                </a:lnTo>
                <a:cubicBezTo>
                  <a:pt x="19636" y="2945"/>
                  <a:pt x="19636" y="20618"/>
                  <a:pt x="19636" y="20618"/>
                </a:cubicBezTo>
                <a:close/>
                <a:moveTo>
                  <a:pt x="11782" y="20618"/>
                </a:moveTo>
                <a:lnTo>
                  <a:pt x="9818" y="20618"/>
                </a:lnTo>
                <a:lnTo>
                  <a:pt x="9818" y="15709"/>
                </a:lnTo>
                <a:lnTo>
                  <a:pt x="11782" y="15709"/>
                </a:lnTo>
                <a:cubicBezTo>
                  <a:pt x="11782" y="15709"/>
                  <a:pt x="11782" y="20618"/>
                  <a:pt x="11782" y="20618"/>
                </a:cubicBezTo>
                <a:close/>
                <a:moveTo>
                  <a:pt x="21109" y="1964"/>
                </a:moveTo>
                <a:lnTo>
                  <a:pt x="20618" y="1964"/>
                </a:lnTo>
                <a:lnTo>
                  <a:pt x="20618" y="491"/>
                </a:lnTo>
                <a:cubicBezTo>
                  <a:pt x="20618" y="220"/>
                  <a:pt x="20399" y="0"/>
                  <a:pt x="20127" y="0"/>
                </a:cubicBezTo>
                <a:lnTo>
                  <a:pt x="1473" y="0"/>
                </a:lnTo>
                <a:cubicBezTo>
                  <a:pt x="1201" y="0"/>
                  <a:pt x="982" y="220"/>
                  <a:pt x="982" y="491"/>
                </a:cubicBezTo>
                <a:lnTo>
                  <a:pt x="982" y="1964"/>
                </a:lnTo>
                <a:lnTo>
                  <a:pt x="491" y="1964"/>
                </a:lnTo>
                <a:cubicBezTo>
                  <a:pt x="220" y="1964"/>
                  <a:pt x="0" y="2184"/>
                  <a:pt x="0" y="2455"/>
                </a:cubicBezTo>
                <a:cubicBezTo>
                  <a:pt x="0" y="2726"/>
                  <a:pt x="220" y="2945"/>
                  <a:pt x="491" y="2945"/>
                </a:cubicBezTo>
                <a:lnTo>
                  <a:pt x="982" y="2945"/>
                </a:lnTo>
                <a:lnTo>
                  <a:pt x="982" y="21109"/>
                </a:lnTo>
                <a:cubicBezTo>
                  <a:pt x="982" y="21381"/>
                  <a:pt x="1201" y="21600"/>
                  <a:pt x="1473" y="21600"/>
                </a:cubicBezTo>
                <a:lnTo>
                  <a:pt x="20127" y="21600"/>
                </a:lnTo>
                <a:cubicBezTo>
                  <a:pt x="20399" y="21600"/>
                  <a:pt x="20618" y="21381"/>
                  <a:pt x="20618" y="21109"/>
                </a:cubicBezTo>
                <a:lnTo>
                  <a:pt x="20618" y="2945"/>
                </a:lnTo>
                <a:lnTo>
                  <a:pt x="21109" y="2945"/>
                </a:lnTo>
                <a:cubicBezTo>
                  <a:pt x="21380" y="2945"/>
                  <a:pt x="21600" y="2726"/>
                  <a:pt x="21600" y="2455"/>
                </a:cubicBezTo>
                <a:cubicBezTo>
                  <a:pt x="21600" y="2184"/>
                  <a:pt x="21380" y="1964"/>
                  <a:pt x="21109" y="1964"/>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50" name="Shape 2565">
            <a:extLst>
              <a:ext uri="{FF2B5EF4-FFF2-40B4-BE49-F238E27FC236}">
                <a16:creationId xmlns:a16="http://schemas.microsoft.com/office/drawing/2014/main" id="{C1077149-8355-DB47-7B6E-FD612587A818}"/>
              </a:ext>
            </a:extLst>
          </p:cNvPr>
          <p:cNvSpPr/>
          <p:nvPr/>
        </p:nvSpPr>
        <p:spPr>
          <a:xfrm>
            <a:off x="880859" y="3571264"/>
            <a:ext cx="279328" cy="228548"/>
          </a:xfrm>
          <a:custGeom>
            <a:avLst/>
            <a:gdLst/>
            <a:ahLst/>
            <a:cxnLst>
              <a:cxn ang="0">
                <a:pos x="wd2" y="hd2"/>
              </a:cxn>
              <a:cxn ang="5400000">
                <a:pos x="wd2" y="hd2"/>
              </a:cxn>
              <a:cxn ang="10800000">
                <a:pos x="wd2" y="hd2"/>
              </a:cxn>
              <a:cxn ang="16200000">
                <a:pos x="wd2" y="hd2"/>
              </a:cxn>
            </a:cxnLst>
            <a:rect l="0" t="0" r="r" b="b"/>
            <a:pathLst>
              <a:path w="21600" h="21600" extrusionOk="0">
                <a:moveTo>
                  <a:pt x="7855" y="8400"/>
                </a:moveTo>
                <a:lnTo>
                  <a:pt x="13745" y="8400"/>
                </a:lnTo>
                <a:lnTo>
                  <a:pt x="13745" y="9600"/>
                </a:lnTo>
                <a:lnTo>
                  <a:pt x="7855" y="9600"/>
                </a:lnTo>
                <a:cubicBezTo>
                  <a:pt x="7855" y="9600"/>
                  <a:pt x="7855" y="8400"/>
                  <a:pt x="7855" y="8400"/>
                </a:cubicBezTo>
                <a:close/>
                <a:moveTo>
                  <a:pt x="7855" y="10800"/>
                </a:moveTo>
                <a:lnTo>
                  <a:pt x="13745" y="10800"/>
                </a:lnTo>
                <a:cubicBezTo>
                  <a:pt x="14287" y="10800"/>
                  <a:pt x="14727" y="10262"/>
                  <a:pt x="14727" y="9600"/>
                </a:cubicBezTo>
                <a:lnTo>
                  <a:pt x="14727" y="8400"/>
                </a:lnTo>
                <a:cubicBezTo>
                  <a:pt x="14727" y="7737"/>
                  <a:pt x="14287" y="7200"/>
                  <a:pt x="13745" y="7200"/>
                </a:cubicBezTo>
                <a:lnTo>
                  <a:pt x="7855" y="7200"/>
                </a:lnTo>
                <a:cubicBezTo>
                  <a:pt x="7313" y="7200"/>
                  <a:pt x="6873" y="7737"/>
                  <a:pt x="6873" y="8400"/>
                </a:cubicBezTo>
                <a:lnTo>
                  <a:pt x="6873" y="9600"/>
                </a:lnTo>
                <a:cubicBezTo>
                  <a:pt x="6873" y="10262"/>
                  <a:pt x="7313" y="10800"/>
                  <a:pt x="7855" y="10800"/>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51" name="Shape 2566">
            <a:extLst>
              <a:ext uri="{FF2B5EF4-FFF2-40B4-BE49-F238E27FC236}">
                <a16:creationId xmlns:a16="http://schemas.microsoft.com/office/drawing/2014/main" id="{8FE0CC40-D8D8-7DC3-021F-4DAD0DF0AB3F}"/>
              </a:ext>
            </a:extLst>
          </p:cNvPr>
          <p:cNvSpPr/>
          <p:nvPr/>
        </p:nvSpPr>
        <p:spPr>
          <a:xfrm>
            <a:off x="1414120" y="3571264"/>
            <a:ext cx="279328" cy="228551"/>
          </a:xfrm>
          <a:custGeom>
            <a:avLst/>
            <a:gdLst/>
            <a:ahLst/>
            <a:cxnLst>
              <a:cxn ang="0">
                <a:pos x="wd2" y="hd2"/>
              </a:cxn>
              <a:cxn ang="5400000">
                <a:pos x="wd2" y="hd2"/>
              </a:cxn>
              <a:cxn ang="10800000">
                <a:pos x="wd2" y="hd2"/>
              </a:cxn>
              <a:cxn ang="16200000">
                <a:pos x="wd2" y="hd2"/>
              </a:cxn>
            </a:cxnLst>
            <a:rect l="0" t="0" r="r" b="b"/>
            <a:pathLst>
              <a:path w="21600" h="21600" extrusionOk="0">
                <a:moveTo>
                  <a:pt x="6382" y="12000"/>
                </a:moveTo>
                <a:cubicBezTo>
                  <a:pt x="6653" y="12000"/>
                  <a:pt x="6873" y="12268"/>
                  <a:pt x="6873" y="12599"/>
                </a:cubicBezTo>
                <a:cubicBezTo>
                  <a:pt x="6873" y="12931"/>
                  <a:pt x="6653" y="13199"/>
                  <a:pt x="6382" y="13199"/>
                </a:cubicBezTo>
                <a:cubicBezTo>
                  <a:pt x="6111" y="13199"/>
                  <a:pt x="5891" y="12931"/>
                  <a:pt x="5891" y="12599"/>
                </a:cubicBezTo>
                <a:cubicBezTo>
                  <a:pt x="5891" y="12268"/>
                  <a:pt x="6111" y="12000"/>
                  <a:pt x="6382" y="12000"/>
                </a:cubicBezTo>
                <a:moveTo>
                  <a:pt x="6382" y="14399"/>
                </a:moveTo>
                <a:cubicBezTo>
                  <a:pt x="7195" y="14399"/>
                  <a:pt x="7855" y="13594"/>
                  <a:pt x="7855" y="12599"/>
                </a:cubicBezTo>
                <a:cubicBezTo>
                  <a:pt x="7855" y="11606"/>
                  <a:pt x="7195" y="10800"/>
                  <a:pt x="6382" y="10800"/>
                </a:cubicBezTo>
                <a:cubicBezTo>
                  <a:pt x="5568" y="10800"/>
                  <a:pt x="4909" y="11606"/>
                  <a:pt x="4909" y="12599"/>
                </a:cubicBezTo>
                <a:cubicBezTo>
                  <a:pt x="4909" y="13594"/>
                  <a:pt x="5568" y="14399"/>
                  <a:pt x="6382" y="14399"/>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moveTo>
                  <a:pt x="10800" y="12000"/>
                </a:moveTo>
                <a:cubicBezTo>
                  <a:pt x="11071" y="12000"/>
                  <a:pt x="11291" y="12268"/>
                  <a:pt x="11291" y="12599"/>
                </a:cubicBezTo>
                <a:cubicBezTo>
                  <a:pt x="11291" y="12931"/>
                  <a:pt x="11071" y="13199"/>
                  <a:pt x="10800" y="13199"/>
                </a:cubicBezTo>
                <a:cubicBezTo>
                  <a:pt x="10529" y="13199"/>
                  <a:pt x="10309" y="12931"/>
                  <a:pt x="10309" y="12599"/>
                </a:cubicBezTo>
                <a:cubicBezTo>
                  <a:pt x="10309" y="12268"/>
                  <a:pt x="10529" y="12000"/>
                  <a:pt x="10800" y="12000"/>
                </a:cubicBezTo>
                <a:moveTo>
                  <a:pt x="10800" y="14399"/>
                </a:moveTo>
                <a:cubicBezTo>
                  <a:pt x="11614" y="14399"/>
                  <a:pt x="12273" y="13594"/>
                  <a:pt x="12273" y="12599"/>
                </a:cubicBezTo>
                <a:cubicBezTo>
                  <a:pt x="12273" y="11606"/>
                  <a:pt x="11614" y="10800"/>
                  <a:pt x="10800" y="10800"/>
                </a:cubicBezTo>
                <a:cubicBezTo>
                  <a:pt x="9986" y="10800"/>
                  <a:pt x="9327" y="11606"/>
                  <a:pt x="9327" y="12599"/>
                </a:cubicBezTo>
                <a:cubicBezTo>
                  <a:pt x="9327" y="13594"/>
                  <a:pt x="9986" y="14399"/>
                  <a:pt x="10800" y="14399"/>
                </a:cubicBezTo>
                <a:moveTo>
                  <a:pt x="15218" y="12000"/>
                </a:moveTo>
                <a:cubicBezTo>
                  <a:pt x="15489" y="12000"/>
                  <a:pt x="15709" y="12268"/>
                  <a:pt x="15709" y="12599"/>
                </a:cubicBezTo>
                <a:cubicBezTo>
                  <a:pt x="15709" y="12931"/>
                  <a:pt x="15489" y="13199"/>
                  <a:pt x="15218" y="13199"/>
                </a:cubicBezTo>
                <a:cubicBezTo>
                  <a:pt x="14947" y="13199"/>
                  <a:pt x="14727" y="12931"/>
                  <a:pt x="14727" y="12599"/>
                </a:cubicBezTo>
                <a:cubicBezTo>
                  <a:pt x="14727" y="12268"/>
                  <a:pt x="14947" y="12000"/>
                  <a:pt x="15218" y="12000"/>
                </a:cubicBezTo>
                <a:moveTo>
                  <a:pt x="15218" y="14399"/>
                </a:moveTo>
                <a:cubicBezTo>
                  <a:pt x="16032" y="14399"/>
                  <a:pt x="16691" y="13594"/>
                  <a:pt x="16691" y="12599"/>
                </a:cubicBezTo>
                <a:cubicBezTo>
                  <a:pt x="16691" y="11606"/>
                  <a:pt x="16032" y="10800"/>
                  <a:pt x="15218" y="10800"/>
                </a:cubicBezTo>
                <a:cubicBezTo>
                  <a:pt x="14405" y="10800"/>
                  <a:pt x="13745" y="11606"/>
                  <a:pt x="13745" y="12599"/>
                </a:cubicBezTo>
                <a:cubicBezTo>
                  <a:pt x="13745" y="13594"/>
                  <a:pt x="14405" y="14399"/>
                  <a:pt x="15218" y="14399"/>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52" name="Shape 2567">
            <a:extLst>
              <a:ext uri="{FF2B5EF4-FFF2-40B4-BE49-F238E27FC236}">
                <a16:creationId xmlns:a16="http://schemas.microsoft.com/office/drawing/2014/main" id="{6B2A779E-6C2C-8A06-3E93-4ED250090148}"/>
              </a:ext>
            </a:extLst>
          </p:cNvPr>
          <p:cNvSpPr/>
          <p:nvPr/>
        </p:nvSpPr>
        <p:spPr>
          <a:xfrm>
            <a:off x="1947381" y="3545870"/>
            <a:ext cx="279328" cy="279337"/>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11782"/>
                </a:moveTo>
                <a:cubicBezTo>
                  <a:pt x="7584" y="11782"/>
                  <a:pt x="7364" y="12001"/>
                  <a:pt x="7364" y="12272"/>
                </a:cubicBezTo>
                <a:cubicBezTo>
                  <a:pt x="7364" y="12408"/>
                  <a:pt x="7419" y="12531"/>
                  <a:pt x="7507" y="12619"/>
                </a:cubicBezTo>
                <a:lnTo>
                  <a:pt x="10453" y="15565"/>
                </a:lnTo>
                <a:cubicBezTo>
                  <a:pt x="10542" y="15654"/>
                  <a:pt x="10665" y="15709"/>
                  <a:pt x="10800" y="15709"/>
                </a:cubicBezTo>
                <a:cubicBezTo>
                  <a:pt x="10935" y="15709"/>
                  <a:pt x="11058" y="15654"/>
                  <a:pt x="11147" y="15565"/>
                </a:cubicBezTo>
                <a:lnTo>
                  <a:pt x="14093" y="12619"/>
                </a:lnTo>
                <a:cubicBezTo>
                  <a:pt x="14181" y="12531"/>
                  <a:pt x="14236" y="12408"/>
                  <a:pt x="14236" y="12272"/>
                </a:cubicBezTo>
                <a:cubicBezTo>
                  <a:pt x="14236" y="12001"/>
                  <a:pt x="14016" y="11782"/>
                  <a:pt x="13745" y="11782"/>
                </a:cubicBezTo>
                <a:cubicBezTo>
                  <a:pt x="13610" y="11782"/>
                  <a:pt x="13487" y="11837"/>
                  <a:pt x="13398" y="11925"/>
                </a:cubicBezTo>
                <a:lnTo>
                  <a:pt x="11291" y="14033"/>
                </a:lnTo>
                <a:lnTo>
                  <a:pt x="11291" y="492"/>
                </a:lnTo>
                <a:lnTo>
                  <a:pt x="11291" y="491"/>
                </a:lnTo>
                <a:cubicBezTo>
                  <a:pt x="11291" y="220"/>
                  <a:pt x="11071" y="0"/>
                  <a:pt x="10800" y="0"/>
                </a:cubicBezTo>
                <a:cubicBezTo>
                  <a:pt x="10529" y="0"/>
                  <a:pt x="10309" y="220"/>
                  <a:pt x="10309" y="491"/>
                </a:cubicBezTo>
                <a:lnTo>
                  <a:pt x="10309" y="14033"/>
                </a:lnTo>
                <a:lnTo>
                  <a:pt x="8202" y="11925"/>
                </a:lnTo>
                <a:cubicBezTo>
                  <a:pt x="8113" y="11837"/>
                  <a:pt x="7990" y="11782"/>
                  <a:pt x="7855" y="11782"/>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53" name="Shape 2568">
            <a:extLst>
              <a:ext uri="{FF2B5EF4-FFF2-40B4-BE49-F238E27FC236}">
                <a16:creationId xmlns:a16="http://schemas.microsoft.com/office/drawing/2014/main" id="{914BBC58-7934-5A5C-46BC-436F501F519A}"/>
              </a:ext>
            </a:extLst>
          </p:cNvPr>
          <p:cNvSpPr/>
          <p:nvPr/>
        </p:nvSpPr>
        <p:spPr>
          <a:xfrm>
            <a:off x="2480642" y="3545870"/>
            <a:ext cx="279328" cy="279337"/>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54" name="Shape 2569">
            <a:extLst>
              <a:ext uri="{FF2B5EF4-FFF2-40B4-BE49-F238E27FC236}">
                <a16:creationId xmlns:a16="http://schemas.microsoft.com/office/drawing/2014/main" id="{903FD9C7-C4AE-8268-11FB-36A575A7C23F}"/>
              </a:ext>
            </a:extLst>
          </p:cNvPr>
          <p:cNvSpPr/>
          <p:nvPr/>
        </p:nvSpPr>
        <p:spPr>
          <a:xfrm>
            <a:off x="3013903" y="3545870"/>
            <a:ext cx="279328" cy="279334"/>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55" name="Shape 2570">
            <a:extLst>
              <a:ext uri="{FF2B5EF4-FFF2-40B4-BE49-F238E27FC236}">
                <a16:creationId xmlns:a16="http://schemas.microsoft.com/office/drawing/2014/main" id="{D12DC90C-D726-891F-916B-7049C55CD8B2}"/>
              </a:ext>
            </a:extLst>
          </p:cNvPr>
          <p:cNvSpPr/>
          <p:nvPr/>
        </p:nvSpPr>
        <p:spPr>
          <a:xfrm>
            <a:off x="3547164" y="3552219"/>
            <a:ext cx="279328" cy="272981"/>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56" name="Shape 2571">
            <a:extLst>
              <a:ext uri="{FF2B5EF4-FFF2-40B4-BE49-F238E27FC236}">
                <a16:creationId xmlns:a16="http://schemas.microsoft.com/office/drawing/2014/main" id="{6541759B-7F83-1A13-B85B-9B13C8663D27}"/>
              </a:ext>
            </a:extLst>
          </p:cNvPr>
          <p:cNvSpPr/>
          <p:nvPr/>
        </p:nvSpPr>
        <p:spPr>
          <a:xfrm>
            <a:off x="4080425" y="354587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57" name="Shape 2572">
            <a:extLst>
              <a:ext uri="{FF2B5EF4-FFF2-40B4-BE49-F238E27FC236}">
                <a16:creationId xmlns:a16="http://schemas.microsoft.com/office/drawing/2014/main" id="{00DB041B-1EA5-3A06-7B81-8CCF7BF876A1}"/>
              </a:ext>
            </a:extLst>
          </p:cNvPr>
          <p:cNvSpPr/>
          <p:nvPr/>
        </p:nvSpPr>
        <p:spPr>
          <a:xfrm>
            <a:off x="4613686" y="354587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9818" y="8836"/>
                </a:lnTo>
                <a:lnTo>
                  <a:pt x="9818" y="4909"/>
                </a:lnTo>
                <a:cubicBezTo>
                  <a:pt x="9818" y="4638"/>
                  <a:pt x="9599" y="4418"/>
                  <a:pt x="9327" y="4418"/>
                </a:cubicBezTo>
                <a:cubicBezTo>
                  <a:pt x="9056" y="4418"/>
                  <a:pt x="8836" y="4638"/>
                  <a:pt x="8836" y="4909"/>
                </a:cubicBezTo>
                <a:lnTo>
                  <a:pt x="8836" y="8836"/>
                </a:lnTo>
                <a:lnTo>
                  <a:pt x="4909" y="8836"/>
                </a:lnTo>
                <a:cubicBezTo>
                  <a:pt x="4638" y="8836"/>
                  <a:pt x="4418" y="9056"/>
                  <a:pt x="4418" y="9327"/>
                </a:cubicBezTo>
                <a:cubicBezTo>
                  <a:pt x="4418" y="9599"/>
                  <a:pt x="4638" y="9818"/>
                  <a:pt x="4909" y="9818"/>
                </a:cubicBezTo>
                <a:lnTo>
                  <a:pt x="8836" y="9818"/>
                </a:lnTo>
                <a:lnTo>
                  <a:pt x="8836" y="13745"/>
                </a:lnTo>
                <a:cubicBezTo>
                  <a:pt x="8836" y="14017"/>
                  <a:pt x="9056" y="14236"/>
                  <a:pt x="9327" y="14236"/>
                </a:cubicBezTo>
                <a:cubicBezTo>
                  <a:pt x="9599" y="14236"/>
                  <a:pt x="9818" y="14017"/>
                  <a:pt x="9818" y="13745"/>
                </a:cubicBezTo>
                <a:lnTo>
                  <a:pt x="9818" y="9818"/>
                </a:lnTo>
                <a:lnTo>
                  <a:pt x="13745" y="9818"/>
                </a:lnTo>
                <a:cubicBezTo>
                  <a:pt x="14017" y="9818"/>
                  <a:pt x="14236" y="9599"/>
                  <a:pt x="14236" y="9327"/>
                </a:cubicBezTo>
                <a:cubicBezTo>
                  <a:pt x="14236" y="9056"/>
                  <a:pt x="14017" y="8836"/>
                  <a:pt x="13745" y="8836"/>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58" name="Shape 2573">
            <a:extLst>
              <a:ext uri="{FF2B5EF4-FFF2-40B4-BE49-F238E27FC236}">
                <a16:creationId xmlns:a16="http://schemas.microsoft.com/office/drawing/2014/main" id="{6A924F99-53D3-EEE5-14D1-856B82F3C2F2}"/>
              </a:ext>
            </a:extLst>
          </p:cNvPr>
          <p:cNvSpPr/>
          <p:nvPr/>
        </p:nvSpPr>
        <p:spPr>
          <a:xfrm>
            <a:off x="5146947" y="354587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4909" y="8836"/>
                </a:lnTo>
                <a:cubicBezTo>
                  <a:pt x="4638" y="8836"/>
                  <a:pt x="4418" y="9056"/>
                  <a:pt x="4418" y="9327"/>
                </a:cubicBezTo>
                <a:cubicBezTo>
                  <a:pt x="4418" y="9599"/>
                  <a:pt x="4638" y="9818"/>
                  <a:pt x="4909" y="9818"/>
                </a:cubicBezTo>
                <a:lnTo>
                  <a:pt x="13745" y="9818"/>
                </a:lnTo>
                <a:cubicBezTo>
                  <a:pt x="14017" y="9818"/>
                  <a:pt x="14236" y="9599"/>
                  <a:pt x="14236" y="9327"/>
                </a:cubicBezTo>
                <a:cubicBezTo>
                  <a:pt x="14236" y="9056"/>
                  <a:pt x="14017" y="8836"/>
                  <a:pt x="13745" y="8836"/>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59" name="Shape 2574">
            <a:extLst>
              <a:ext uri="{FF2B5EF4-FFF2-40B4-BE49-F238E27FC236}">
                <a16:creationId xmlns:a16="http://schemas.microsoft.com/office/drawing/2014/main" id="{603E4734-B2FF-0D95-8629-E375EAD0D256}"/>
              </a:ext>
            </a:extLst>
          </p:cNvPr>
          <p:cNvSpPr/>
          <p:nvPr/>
        </p:nvSpPr>
        <p:spPr>
          <a:xfrm>
            <a:off x="5692905" y="3545871"/>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cs typeface="+mn-ea"/>
              <a:sym typeface="+mn-lt"/>
            </a:endParaRPr>
          </a:p>
        </p:txBody>
      </p:sp>
      <p:sp>
        <p:nvSpPr>
          <p:cNvPr id="60" name="Shape 2575">
            <a:extLst>
              <a:ext uri="{FF2B5EF4-FFF2-40B4-BE49-F238E27FC236}">
                <a16:creationId xmlns:a16="http://schemas.microsoft.com/office/drawing/2014/main" id="{C78BB987-9E79-44F0-366F-F32AB0256EBC}"/>
              </a:ext>
            </a:extLst>
          </p:cNvPr>
          <p:cNvSpPr/>
          <p:nvPr/>
        </p:nvSpPr>
        <p:spPr>
          <a:xfrm>
            <a:off x="880859" y="407913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8655" y="14727"/>
                </a:lnTo>
                <a:lnTo>
                  <a:pt x="18655" y="12273"/>
                </a:lnTo>
                <a:cubicBezTo>
                  <a:pt x="18655" y="12002"/>
                  <a:pt x="18434" y="11782"/>
                  <a:pt x="18164" y="11782"/>
                </a:cubicBezTo>
                <a:cubicBezTo>
                  <a:pt x="17893" y="11782"/>
                  <a:pt x="17673" y="12002"/>
                  <a:pt x="17673" y="12273"/>
                </a:cubicBezTo>
                <a:lnTo>
                  <a:pt x="17673" y="14727"/>
                </a:lnTo>
                <a:lnTo>
                  <a:pt x="15218" y="14727"/>
                </a:lnTo>
                <a:cubicBezTo>
                  <a:pt x="14947" y="14727"/>
                  <a:pt x="14727" y="14947"/>
                  <a:pt x="14727" y="15218"/>
                </a:cubicBezTo>
                <a:cubicBezTo>
                  <a:pt x="14727" y="15490"/>
                  <a:pt x="14947" y="15709"/>
                  <a:pt x="15218" y="15709"/>
                </a:cubicBezTo>
                <a:lnTo>
                  <a:pt x="17673" y="15709"/>
                </a:lnTo>
                <a:lnTo>
                  <a:pt x="17673" y="18164"/>
                </a:lnTo>
                <a:cubicBezTo>
                  <a:pt x="17673" y="18435"/>
                  <a:pt x="17893" y="18655"/>
                  <a:pt x="18164" y="18655"/>
                </a:cubicBezTo>
                <a:cubicBezTo>
                  <a:pt x="18434" y="18655"/>
                  <a:pt x="18655" y="18435"/>
                  <a:pt x="18655" y="18164"/>
                </a:cubicBezTo>
                <a:lnTo>
                  <a:pt x="18655" y="15709"/>
                </a:ln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61" name="Shape 2576">
            <a:extLst>
              <a:ext uri="{FF2B5EF4-FFF2-40B4-BE49-F238E27FC236}">
                <a16:creationId xmlns:a16="http://schemas.microsoft.com/office/drawing/2014/main" id="{698F10B8-3093-CE92-1747-2FBB2AFC321B}"/>
              </a:ext>
            </a:extLst>
          </p:cNvPr>
          <p:cNvSpPr/>
          <p:nvPr/>
        </p:nvSpPr>
        <p:spPr>
          <a:xfrm>
            <a:off x="1414120" y="407913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5218" y="14727"/>
                </a:lnTo>
                <a:cubicBezTo>
                  <a:pt x="14947" y="14727"/>
                  <a:pt x="14727" y="14947"/>
                  <a:pt x="14727" y="15218"/>
                </a:cubicBezTo>
                <a:cubicBezTo>
                  <a:pt x="14727" y="15490"/>
                  <a:pt x="14947" y="15709"/>
                  <a:pt x="15218" y="15709"/>
                </a:cubicBez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62" name="Shape 2577">
            <a:extLst>
              <a:ext uri="{FF2B5EF4-FFF2-40B4-BE49-F238E27FC236}">
                <a16:creationId xmlns:a16="http://schemas.microsoft.com/office/drawing/2014/main" id="{62EE49FD-949C-2FAE-3487-8C3B9DF5EB34}"/>
              </a:ext>
            </a:extLst>
          </p:cNvPr>
          <p:cNvSpPr/>
          <p:nvPr/>
        </p:nvSpPr>
        <p:spPr>
          <a:xfrm>
            <a:off x="1960077" y="4079132"/>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20520" y="4979"/>
                </a:moveTo>
                <a:lnTo>
                  <a:pt x="7560" y="6792"/>
                </a:lnTo>
                <a:lnTo>
                  <a:pt x="7560" y="2876"/>
                </a:lnTo>
                <a:lnTo>
                  <a:pt x="20520" y="1063"/>
                </a:lnTo>
                <a:cubicBezTo>
                  <a:pt x="20520" y="1063"/>
                  <a:pt x="20520" y="4979"/>
                  <a:pt x="20520" y="4979"/>
                </a:cubicBezTo>
                <a:close/>
                <a:moveTo>
                  <a:pt x="18900" y="17673"/>
                </a:moveTo>
                <a:lnTo>
                  <a:pt x="16740" y="17673"/>
                </a:lnTo>
                <a:cubicBezTo>
                  <a:pt x="15845" y="17673"/>
                  <a:pt x="15120" y="17014"/>
                  <a:pt x="15120" y="16200"/>
                </a:cubicBezTo>
                <a:cubicBezTo>
                  <a:pt x="15120" y="15387"/>
                  <a:pt x="15845" y="14727"/>
                  <a:pt x="16740" y="14727"/>
                </a:cubicBezTo>
                <a:lnTo>
                  <a:pt x="18900" y="14727"/>
                </a:lnTo>
                <a:cubicBezTo>
                  <a:pt x="19795" y="14727"/>
                  <a:pt x="20520" y="15387"/>
                  <a:pt x="20520" y="16200"/>
                </a:cubicBezTo>
                <a:cubicBezTo>
                  <a:pt x="20520" y="17014"/>
                  <a:pt x="19795" y="17673"/>
                  <a:pt x="18900" y="17673"/>
                </a:cubicBezTo>
                <a:moveTo>
                  <a:pt x="4860" y="20618"/>
                </a:moveTo>
                <a:lnTo>
                  <a:pt x="2700" y="20618"/>
                </a:lnTo>
                <a:cubicBezTo>
                  <a:pt x="1805" y="20618"/>
                  <a:pt x="1080" y="19959"/>
                  <a:pt x="1080" y="19146"/>
                </a:cubicBezTo>
                <a:cubicBezTo>
                  <a:pt x="1080" y="18332"/>
                  <a:pt x="1805" y="17673"/>
                  <a:pt x="2700" y="17673"/>
                </a:cubicBezTo>
                <a:lnTo>
                  <a:pt x="4860" y="17673"/>
                </a:lnTo>
                <a:cubicBezTo>
                  <a:pt x="5755" y="17673"/>
                  <a:pt x="6480" y="18332"/>
                  <a:pt x="6480" y="19146"/>
                </a:cubicBezTo>
                <a:cubicBezTo>
                  <a:pt x="6480" y="19959"/>
                  <a:pt x="5755" y="20618"/>
                  <a:pt x="4860" y="20618"/>
                </a:cubicBezTo>
                <a:moveTo>
                  <a:pt x="21060" y="0"/>
                </a:moveTo>
                <a:cubicBezTo>
                  <a:pt x="21031" y="0"/>
                  <a:pt x="21006" y="11"/>
                  <a:pt x="20980" y="15"/>
                </a:cubicBezTo>
                <a:lnTo>
                  <a:pt x="20978" y="6"/>
                </a:lnTo>
                <a:lnTo>
                  <a:pt x="6938" y="1969"/>
                </a:lnTo>
                <a:lnTo>
                  <a:pt x="6940" y="1979"/>
                </a:lnTo>
                <a:cubicBezTo>
                  <a:pt x="6681" y="2016"/>
                  <a:pt x="6480" y="2210"/>
                  <a:pt x="6480" y="2455"/>
                </a:cubicBezTo>
                <a:lnTo>
                  <a:pt x="6480" y="17193"/>
                </a:lnTo>
                <a:cubicBezTo>
                  <a:pt x="6028" y="16882"/>
                  <a:pt x="5471" y="16691"/>
                  <a:pt x="4860" y="16691"/>
                </a:cubicBezTo>
                <a:lnTo>
                  <a:pt x="2700" y="16691"/>
                </a:lnTo>
                <a:cubicBezTo>
                  <a:pt x="1209" y="16691"/>
                  <a:pt x="0" y="17790"/>
                  <a:pt x="0" y="19146"/>
                </a:cubicBezTo>
                <a:cubicBezTo>
                  <a:pt x="0" y="20501"/>
                  <a:pt x="1209" y="21600"/>
                  <a:pt x="2700" y="21600"/>
                </a:cubicBezTo>
                <a:lnTo>
                  <a:pt x="4860" y="21600"/>
                </a:lnTo>
                <a:cubicBezTo>
                  <a:pt x="6352" y="21600"/>
                  <a:pt x="7560" y="20501"/>
                  <a:pt x="7560" y="19146"/>
                </a:cubicBezTo>
                <a:lnTo>
                  <a:pt x="7560" y="7785"/>
                </a:lnTo>
                <a:lnTo>
                  <a:pt x="20520" y="5972"/>
                </a:lnTo>
                <a:lnTo>
                  <a:pt x="20520" y="14248"/>
                </a:lnTo>
                <a:cubicBezTo>
                  <a:pt x="20068" y="13937"/>
                  <a:pt x="19511" y="13745"/>
                  <a:pt x="18900" y="13745"/>
                </a:cubicBezTo>
                <a:lnTo>
                  <a:pt x="16740" y="13745"/>
                </a:lnTo>
                <a:cubicBezTo>
                  <a:pt x="15249" y="13745"/>
                  <a:pt x="14040" y="14845"/>
                  <a:pt x="14040" y="16200"/>
                </a:cubicBezTo>
                <a:cubicBezTo>
                  <a:pt x="14040" y="17556"/>
                  <a:pt x="15249" y="18655"/>
                  <a:pt x="16740" y="18655"/>
                </a:cubicBezTo>
                <a:lnTo>
                  <a:pt x="18900" y="18655"/>
                </a:lnTo>
                <a:cubicBezTo>
                  <a:pt x="20392" y="18655"/>
                  <a:pt x="21600" y="17556"/>
                  <a:pt x="21600" y="16200"/>
                </a:cubicBezTo>
                <a:lnTo>
                  <a:pt x="21600" y="491"/>
                </a:lnTo>
                <a:cubicBezTo>
                  <a:pt x="21600" y="220"/>
                  <a:pt x="21358" y="0"/>
                  <a:pt x="21060"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63" name="Shape 2578">
            <a:extLst>
              <a:ext uri="{FF2B5EF4-FFF2-40B4-BE49-F238E27FC236}">
                <a16:creationId xmlns:a16="http://schemas.microsoft.com/office/drawing/2014/main" id="{F7B03FDE-EC19-2444-C04E-0CE4721FAE28}"/>
              </a:ext>
            </a:extLst>
          </p:cNvPr>
          <p:cNvSpPr/>
          <p:nvPr/>
        </p:nvSpPr>
        <p:spPr>
          <a:xfrm>
            <a:off x="2531429" y="4079132"/>
            <a:ext cx="177754" cy="279328"/>
          </a:xfrm>
          <a:custGeom>
            <a:avLst/>
            <a:gdLst/>
            <a:ahLst/>
            <a:cxnLst>
              <a:cxn ang="0">
                <a:pos x="wd2" y="hd2"/>
              </a:cxn>
              <a:cxn ang="5400000">
                <a:pos x="wd2" y="hd2"/>
              </a:cxn>
              <a:cxn ang="10800000">
                <a:pos x="wd2" y="hd2"/>
              </a:cxn>
              <a:cxn ang="16200000">
                <a:pos x="wd2" y="hd2"/>
              </a:cxn>
            </a:cxnLst>
            <a:rect l="0" t="0" r="r" b="b"/>
            <a:pathLst>
              <a:path w="21600" h="21600" extrusionOk="0">
                <a:moveTo>
                  <a:pt x="20057" y="5837"/>
                </a:moveTo>
                <a:lnTo>
                  <a:pt x="10800" y="4996"/>
                </a:lnTo>
                <a:lnTo>
                  <a:pt x="10800" y="1036"/>
                </a:lnTo>
                <a:lnTo>
                  <a:pt x="20057" y="1878"/>
                </a:lnTo>
                <a:cubicBezTo>
                  <a:pt x="20057" y="1878"/>
                  <a:pt x="20057" y="5837"/>
                  <a:pt x="20057" y="5837"/>
                </a:cubicBezTo>
                <a:close/>
                <a:moveTo>
                  <a:pt x="6943" y="20618"/>
                </a:moveTo>
                <a:lnTo>
                  <a:pt x="3857" y="20618"/>
                </a:lnTo>
                <a:cubicBezTo>
                  <a:pt x="2579" y="20618"/>
                  <a:pt x="1543" y="19959"/>
                  <a:pt x="1543" y="19146"/>
                </a:cubicBezTo>
                <a:cubicBezTo>
                  <a:pt x="1543" y="18332"/>
                  <a:pt x="2579" y="17673"/>
                  <a:pt x="3857" y="17673"/>
                </a:cubicBezTo>
                <a:lnTo>
                  <a:pt x="6943" y="17673"/>
                </a:lnTo>
                <a:cubicBezTo>
                  <a:pt x="8221" y="17673"/>
                  <a:pt x="9257" y="18332"/>
                  <a:pt x="9257" y="19146"/>
                </a:cubicBezTo>
                <a:cubicBezTo>
                  <a:pt x="9257" y="19959"/>
                  <a:pt x="8221" y="20618"/>
                  <a:pt x="6943" y="20618"/>
                </a:cubicBezTo>
                <a:moveTo>
                  <a:pt x="20829" y="982"/>
                </a:moveTo>
                <a:cubicBezTo>
                  <a:pt x="20788" y="982"/>
                  <a:pt x="20752" y="993"/>
                  <a:pt x="20714" y="997"/>
                </a:cubicBezTo>
                <a:lnTo>
                  <a:pt x="20711" y="988"/>
                </a:lnTo>
                <a:lnTo>
                  <a:pt x="10344" y="45"/>
                </a:lnTo>
                <a:cubicBezTo>
                  <a:pt x="10248" y="17"/>
                  <a:pt x="10141" y="0"/>
                  <a:pt x="10029" y="0"/>
                </a:cubicBezTo>
                <a:cubicBezTo>
                  <a:pt x="10002" y="0"/>
                  <a:pt x="9979" y="8"/>
                  <a:pt x="9954" y="10"/>
                </a:cubicBezTo>
                <a:lnTo>
                  <a:pt x="9911" y="6"/>
                </a:lnTo>
                <a:lnTo>
                  <a:pt x="9914" y="15"/>
                </a:lnTo>
                <a:cubicBezTo>
                  <a:pt x="9545" y="52"/>
                  <a:pt x="9257" y="246"/>
                  <a:pt x="9257" y="491"/>
                </a:cubicBezTo>
                <a:lnTo>
                  <a:pt x="9257" y="17193"/>
                </a:lnTo>
                <a:cubicBezTo>
                  <a:pt x="8612" y="16882"/>
                  <a:pt x="7815" y="16691"/>
                  <a:pt x="6943" y="16691"/>
                </a:cubicBezTo>
                <a:lnTo>
                  <a:pt x="3857" y="16691"/>
                </a:lnTo>
                <a:cubicBezTo>
                  <a:pt x="1727" y="16691"/>
                  <a:pt x="0" y="17790"/>
                  <a:pt x="0" y="19146"/>
                </a:cubicBezTo>
                <a:cubicBezTo>
                  <a:pt x="0" y="20501"/>
                  <a:pt x="1727" y="21600"/>
                  <a:pt x="3857" y="21600"/>
                </a:cubicBezTo>
                <a:lnTo>
                  <a:pt x="6943" y="21600"/>
                </a:lnTo>
                <a:cubicBezTo>
                  <a:pt x="9074" y="21600"/>
                  <a:pt x="10800" y="20501"/>
                  <a:pt x="10800" y="19146"/>
                </a:cubicBezTo>
                <a:lnTo>
                  <a:pt x="10800" y="5945"/>
                </a:lnTo>
                <a:lnTo>
                  <a:pt x="20513" y="6828"/>
                </a:lnTo>
                <a:cubicBezTo>
                  <a:pt x="20610" y="6855"/>
                  <a:pt x="20715" y="6873"/>
                  <a:pt x="20829" y="6873"/>
                </a:cubicBezTo>
                <a:cubicBezTo>
                  <a:pt x="20855" y="6873"/>
                  <a:pt x="20877" y="6865"/>
                  <a:pt x="20904" y="6864"/>
                </a:cubicBezTo>
                <a:lnTo>
                  <a:pt x="20946" y="6867"/>
                </a:lnTo>
                <a:lnTo>
                  <a:pt x="20943" y="6858"/>
                </a:lnTo>
                <a:cubicBezTo>
                  <a:pt x="21313" y="6822"/>
                  <a:pt x="21600" y="6627"/>
                  <a:pt x="21600" y="6382"/>
                </a:cubicBezTo>
                <a:lnTo>
                  <a:pt x="21600" y="1473"/>
                </a:lnTo>
                <a:cubicBezTo>
                  <a:pt x="21600" y="1202"/>
                  <a:pt x="21254" y="982"/>
                  <a:pt x="20829" y="982"/>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64" name="Shape 2579">
            <a:extLst>
              <a:ext uri="{FF2B5EF4-FFF2-40B4-BE49-F238E27FC236}">
                <a16:creationId xmlns:a16="http://schemas.microsoft.com/office/drawing/2014/main" id="{32014F2A-CEA2-CD4A-F044-3F5770DE39F1}"/>
              </a:ext>
            </a:extLst>
          </p:cNvPr>
          <p:cNvSpPr/>
          <p:nvPr/>
        </p:nvSpPr>
        <p:spPr>
          <a:xfrm>
            <a:off x="3013903" y="407913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65" name="Shape 2580">
            <a:extLst>
              <a:ext uri="{FF2B5EF4-FFF2-40B4-BE49-F238E27FC236}">
                <a16:creationId xmlns:a16="http://schemas.microsoft.com/office/drawing/2014/main" id="{85904EF1-3ADA-31EE-1AF6-11A3E71047B7}"/>
              </a:ext>
            </a:extLst>
          </p:cNvPr>
          <p:cNvSpPr/>
          <p:nvPr/>
        </p:nvSpPr>
        <p:spPr>
          <a:xfrm>
            <a:off x="3547164" y="407913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66" name="Shape 2581">
            <a:extLst>
              <a:ext uri="{FF2B5EF4-FFF2-40B4-BE49-F238E27FC236}">
                <a16:creationId xmlns:a16="http://schemas.microsoft.com/office/drawing/2014/main" id="{62FB9856-C0EB-D70E-632A-7592DEE94EC2}"/>
              </a:ext>
            </a:extLst>
          </p:cNvPr>
          <p:cNvSpPr/>
          <p:nvPr/>
        </p:nvSpPr>
        <p:spPr>
          <a:xfrm>
            <a:off x="4080425" y="407913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33" y="11950"/>
                </a:moveTo>
                <a:lnTo>
                  <a:pt x="12831" y="14044"/>
                </a:lnTo>
                <a:lnTo>
                  <a:pt x="11135" y="12801"/>
                </a:lnTo>
                <a:lnTo>
                  <a:pt x="10555" y="12375"/>
                </a:lnTo>
                <a:lnTo>
                  <a:pt x="9974" y="12801"/>
                </a:lnTo>
                <a:lnTo>
                  <a:pt x="8277" y="14044"/>
                </a:lnTo>
                <a:lnTo>
                  <a:pt x="8976" y="11950"/>
                </a:lnTo>
                <a:lnTo>
                  <a:pt x="9195" y="11291"/>
                </a:lnTo>
                <a:lnTo>
                  <a:pt x="8647" y="10864"/>
                </a:lnTo>
                <a:lnTo>
                  <a:pt x="7280" y="9801"/>
                </a:lnTo>
                <a:lnTo>
                  <a:pt x="9560" y="9801"/>
                </a:lnTo>
                <a:lnTo>
                  <a:pt x="9799" y="9167"/>
                </a:lnTo>
                <a:lnTo>
                  <a:pt x="10555" y="7167"/>
                </a:lnTo>
                <a:lnTo>
                  <a:pt x="11310" y="9167"/>
                </a:lnTo>
                <a:lnTo>
                  <a:pt x="11549" y="9801"/>
                </a:lnTo>
                <a:lnTo>
                  <a:pt x="13829" y="9801"/>
                </a:lnTo>
                <a:lnTo>
                  <a:pt x="12462" y="10864"/>
                </a:lnTo>
                <a:lnTo>
                  <a:pt x="11914" y="11291"/>
                </a:lnTo>
                <a:cubicBezTo>
                  <a:pt x="11914" y="11291"/>
                  <a:pt x="12133" y="11950"/>
                  <a:pt x="12133" y="11950"/>
                </a:cubicBezTo>
                <a:close/>
                <a:moveTo>
                  <a:pt x="12228" y="8820"/>
                </a:moveTo>
                <a:lnTo>
                  <a:pt x="10555" y="4388"/>
                </a:lnTo>
                <a:lnTo>
                  <a:pt x="8881" y="8820"/>
                </a:lnTo>
                <a:lnTo>
                  <a:pt x="4418" y="8820"/>
                </a:lnTo>
                <a:lnTo>
                  <a:pt x="8044" y="11639"/>
                </a:lnTo>
                <a:lnTo>
                  <a:pt x="6371" y="16660"/>
                </a:lnTo>
                <a:lnTo>
                  <a:pt x="10555" y="13592"/>
                </a:lnTo>
                <a:lnTo>
                  <a:pt x="14738" y="16660"/>
                </a:lnTo>
                <a:lnTo>
                  <a:pt x="13065" y="11639"/>
                </a:lnTo>
                <a:lnTo>
                  <a:pt x="16691" y="8820"/>
                </a:lnTo>
                <a:cubicBezTo>
                  <a:pt x="16691" y="8820"/>
                  <a:pt x="12228" y="8820"/>
                  <a:pt x="12228" y="8820"/>
                </a:cubicBezTo>
                <a:close/>
                <a:moveTo>
                  <a:pt x="10800" y="20618"/>
                </a:moveTo>
                <a:cubicBezTo>
                  <a:pt x="5378" y="20618"/>
                  <a:pt x="982" y="16223"/>
                  <a:pt x="982" y="10800"/>
                </a:cubicBezTo>
                <a:cubicBezTo>
                  <a:pt x="982" y="5377"/>
                  <a:pt x="5378"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67" name="Shape 2582">
            <a:extLst>
              <a:ext uri="{FF2B5EF4-FFF2-40B4-BE49-F238E27FC236}">
                <a16:creationId xmlns:a16="http://schemas.microsoft.com/office/drawing/2014/main" id="{B6B7BC31-63CC-8CBB-14C3-623828A8020E}"/>
              </a:ext>
            </a:extLst>
          </p:cNvPr>
          <p:cNvSpPr/>
          <p:nvPr/>
        </p:nvSpPr>
        <p:spPr>
          <a:xfrm>
            <a:off x="4613686" y="407913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164" y="4419"/>
                </a:moveTo>
                <a:lnTo>
                  <a:pt x="9327" y="4419"/>
                </a:lnTo>
                <a:cubicBezTo>
                  <a:pt x="9056" y="4419"/>
                  <a:pt x="8836" y="4638"/>
                  <a:pt x="8836" y="4909"/>
                </a:cubicBezTo>
                <a:cubicBezTo>
                  <a:pt x="8836" y="5181"/>
                  <a:pt x="9056" y="5400"/>
                  <a:pt x="9327" y="5400"/>
                </a:cubicBezTo>
                <a:lnTo>
                  <a:pt x="18164" y="5400"/>
                </a:lnTo>
                <a:cubicBezTo>
                  <a:pt x="18435" y="5400"/>
                  <a:pt x="18655" y="5181"/>
                  <a:pt x="18655" y="4909"/>
                </a:cubicBezTo>
                <a:cubicBezTo>
                  <a:pt x="18655" y="4638"/>
                  <a:pt x="18435" y="4419"/>
                  <a:pt x="18164" y="4419"/>
                </a:cubicBezTo>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164" y="10310"/>
                </a:moveTo>
                <a:lnTo>
                  <a:pt x="9327" y="10310"/>
                </a:lnTo>
                <a:cubicBezTo>
                  <a:pt x="9056" y="10310"/>
                  <a:pt x="8836" y="10529"/>
                  <a:pt x="8836" y="10800"/>
                </a:cubicBezTo>
                <a:cubicBezTo>
                  <a:pt x="8836" y="11072"/>
                  <a:pt x="9056" y="11291"/>
                  <a:pt x="9327" y="11291"/>
                </a:cubicBezTo>
                <a:lnTo>
                  <a:pt x="18164" y="11291"/>
                </a:lnTo>
                <a:cubicBezTo>
                  <a:pt x="18435" y="11291"/>
                  <a:pt x="18655" y="11072"/>
                  <a:pt x="18655" y="10800"/>
                </a:cubicBezTo>
                <a:cubicBezTo>
                  <a:pt x="18655" y="10529"/>
                  <a:pt x="18435" y="10310"/>
                  <a:pt x="18164" y="10310"/>
                </a:cubicBezTo>
                <a:moveTo>
                  <a:pt x="5445" y="16155"/>
                </a:moveTo>
                <a:lnTo>
                  <a:pt x="4909" y="14728"/>
                </a:lnTo>
                <a:lnTo>
                  <a:pt x="4374" y="16155"/>
                </a:lnTo>
                <a:lnTo>
                  <a:pt x="2945" y="16155"/>
                </a:lnTo>
                <a:lnTo>
                  <a:pt x="4106" y="17048"/>
                </a:lnTo>
                <a:lnTo>
                  <a:pt x="3571" y="18655"/>
                </a:lnTo>
                <a:lnTo>
                  <a:pt x="4909" y="17673"/>
                </a:lnTo>
                <a:lnTo>
                  <a:pt x="6248" y="18655"/>
                </a:lnTo>
                <a:lnTo>
                  <a:pt x="5713" y="17048"/>
                </a:lnTo>
                <a:lnTo>
                  <a:pt x="6873" y="16155"/>
                </a:lnTo>
                <a:cubicBezTo>
                  <a:pt x="6873" y="16155"/>
                  <a:pt x="5445" y="16155"/>
                  <a:pt x="5445" y="16155"/>
                </a:cubicBezTo>
                <a:close/>
                <a:moveTo>
                  <a:pt x="4909" y="8836"/>
                </a:moveTo>
                <a:lnTo>
                  <a:pt x="4374" y="10265"/>
                </a:lnTo>
                <a:lnTo>
                  <a:pt x="2945" y="10265"/>
                </a:lnTo>
                <a:lnTo>
                  <a:pt x="4106" y="11157"/>
                </a:lnTo>
                <a:lnTo>
                  <a:pt x="3571" y="12764"/>
                </a:lnTo>
                <a:lnTo>
                  <a:pt x="4909" y="11782"/>
                </a:lnTo>
                <a:lnTo>
                  <a:pt x="6248" y="12764"/>
                </a:lnTo>
                <a:lnTo>
                  <a:pt x="5713" y="11157"/>
                </a:lnTo>
                <a:lnTo>
                  <a:pt x="6873" y="10265"/>
                </a:lnTo>
                <a:lnTo>
                  <a:pt x="5445" y="10265"/>
                </a:lnTo>
                <a:cubicBezTo>
                  <a:pt x="5445" y="10265"/>
                  <a:pt x="4909" y="8836"/>
                  <a:pt x="4909" y="8836"/>
                </a:cubicBezTo>
                <a:close/>
                <a:moveTo>
                  <a:pt x="4909" y="2945"/>
                </a:moveTo>
                <a:lnTo>
                  <a:pt x="4374" y="4374"/>
                </a:lnTo>
                <a:lnTo>
                  <a:pt x="2945" y="4374"/>
                </a:lnTo>
                <a:lnTo>
                  <a:pt x="4106" y="5266"/>
                </a:lnTo>
                <a:lnTo>
                  <a:pt x="3571" y="6873"/>
                </a:lnTo>
                <a:lnTo>
                  <a:pt x="4909" y="5891"/>
                </a:lnTo>
                <a:lnTo>
                  <a:pt x="6248" y="6873"/>
                </a:lnTo>
                <a:lnTo>
                  <a:pt x="5713" y="5266"/>
                </a:lnTo>
                <a:lnTo>
                  <a:pt x="6873" y="4374"/>
                </a:lnTo>
                <a:lnTo>
                  <a:pt x="5445" y="4374"/>
                </a:lnTo>
                <a:cubicBezTo>
                  <a:pt x="5445" y="4374"/>
                  <a:pt x="4909" y="2945"/>
                  <a:pt x="4909" y="2945"/>
                </a:cubicBezTo>
                <a:close/>
                <a:moveTo>
                  <a:pt x="18164" y="16200"/>
                </a:moveTo>
                <a:lnTo>
                  <a:pt x="9327" y="16200"/>
                </a:lnTo>
                <a:cubicBezTo>
                  <a:pt x="9056" y="16200"/>
                  <a:pt x="8836" y="16420"/>
                  <a:pt x="8836" y="16691"/>
                </a:cubicBezTo>
                <a:cubicBezTo>
                  <a:pt x="8836" y="16962"/>
                  <a:pt x="9056" y="17182"/>
                  <a:pt x="9327" y="17182"/>
                </a:cubicBezTo>
                <a:lnTo>
                  <a:pt x="18164" y="17182"/>
                </a:lnTo>
                <a:cubicBezTo>
                  <a:pt x="18435" y="17182"/>
                  <a:pt x="18655" y="16962"/>
                  <a:pt x="18655" y="16691"/>
                </a:cubicBezTo>
                <a:cubicBezTo>
                  <a:pt x="18655" y="16420"/>
                  <a:pt x="18435" y="16200"/>
                  <a:pt x="18164" y="162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68" name="Shape 2583">
            <a:extLst>
              <a:ext uri="{FF2B5EF4-FFF2-40B4-BE49-F238E27FC236}">
                <a16:creationId xmlns:a16="http://schemas.microsoft.com/office/drawing/2014/main" id="{FC4E3622-38E7-4D46-BCCB-0EDCB2C47118}"/>
              </a:ext>
            </a:extLst>
          </p:cNvPr>
          <p:cNvSpPr/>
          <p:nvPr/>
        </p:nvSpPr>
        <p:spPr>
          <a:xfrm>
            <a:off x="5146947" y="407913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427" y="17673"/>
                  <a:pt x="11549" y="17618"/>
                  <a:pt x="11638" y="17529"/>
                </a:cubicBezTo>
                <a:lnTo>
                  <a:pt x="14583" y="14583"/>
                </a:lnTo>
                <a:cubicBezTo>
                  <a:pt x="14673" y="14495"/>
                  <a:pt x="14727" y="14372"/>
                  <a:pt x="14727" y="14236"/>
                </a:cubicBezTo>
                <a:cubicBezTo>
                  <a:pt x="14727" y="13966"/>
                  <a:pt x="14508" y="13745"/>
                  <a:pt x="14236" y="13745"/>
                </a:cubicBezTo>
                <a:cubicBezTo>
                  <a:pt x="14101" y="13745"/>
                  <a:pt x="13978" y="13801"/>
                  <a:pt x="13889" y="13890"/>
                </a:cubicBezTo>
                <a:lnTo>
                  <a:pt x="10944" y="16835"/>
                </a:lnTo>
                <a:cubicBezTo>
                  <a:pt x="10855" y="16924"/>
                  <a:pt x="10800" y="17047"/>
                  <a:pt x="10800" y="17183"/>
                </a:cubicBezTo>
                <a:cubicBezTo>
                  <a:pt x="10800" y="17453"/>
                  <a:pt x="11020" y="17673"/>
                  <a:pt x="11291" y="17673"/>
                </a:cubicBezTo>
                <a:moveTo>
                  <a:pt x="8980" y="14871"/>
                </a:moveTo>
                <a:cubicBezTo>
                  <a:pt x="8891" y="14961"/>
                  <a:pt x="8836" y="15083"/>
                  <a:pt x="8836" y="15218"/>
                </a:cubicBezTo>
                <a:cubicBezTo>
                  <a:pt x="8836" y="15490"/>
                  <a:pt x="9056" y="15709"/>
                  <a:pt x="9327" y="15709"/>
                </a:cubicBezTo>
                <a:cubicBezTo>
                  <a:pt x="9463" y="15709"/>
                  <a:pt x="9586" y="15655"/>
                  <a:pt x="9674" y="15565"/>
                </a:cubicBezTo>
                <a:lnTo>
                  <a:pt x="10656" y="14583"/>
                </a:lnTo>
                <a:cubicBezTo>
                  <a:pt x="10745" y="14495"/>
                  <a:pt x="10800" y="14372"/>
                  <a:pt x="10800" y="14236"/>
                </a:cubicBezTo>
                <a:cubicBezTo>
                  <a:pt x="10800" y="13966"/>
                  <a:pt x="10580" y="13745"/>
                  <a:pt x="10309" y="13745"/>
                </a:cubicBezTo>
                <a:cubicBezTo>
                  <a:pt x="10174" y="13745"/>
                  <a:pt x="10051" y="13801"/>
                  <a:pt x="9962" y="13890"/>
                </a:cubicBezTo>
                <a:cubicBezTo>
                  <a:pt x="9962" y="13890"/>
                  <a:pt x="8980" y="14871"/>
                  <a:pt x="8980" y="14871"/>
                </a:cubicBezTo>
                <a:close/>
                <a:moveTo>
                  <a:pt x="11291" y="20415"/>
                </a:moveTo>
                <a:lnTo>
                  <a:pt x="982" y="10106"/>
                </a:lnTo>
                <a:lnTo>
                  <a:pt x="982" y="1473"/>
                </a:lnTo>
                <a:cubicBezTo>
                  <a:pt x="982" y="1202"/>
                  <a:pt x="1201" y="982"/>
                  <a:pt x="1473" y="982"/>
                </a:cubicBezTo>
                <a:lnTo>
                  <a:pt x="10106" y="982"/>
                </a:lnTo>
                <a:lnTo>
                  <a:pt x="20415" y="11291"/>
                </a:lnTo>
                <a:cubicBezTo>
                  <a:pt x="20415" y="11291"/>
                  <a:pt x="11291" y="20415"/>
                  <a:pt x="11291" y="20415"/>
                </a:cubicBezTo>
                <a:close/>
                <a:moveTo>
                  <a:pt x="21456" y="10944"/>
                </a:moveTo>
                <a:lnTo>
                  <a:pt x="10656" y="144"/>
                </a:lnTo>
                <a:cubicBezTo>
                  <a:pt x="10567" y="55"/>
                  <a:pt x="10445" y="0"/>
                  <a:pt x="10309" y="0"/>
                </a:cubicBezTo>
                <a:lnTo>
                  <a:pt x="1473" y="0"/>
                </a:lnTo>
                <a:cubicBezTo>
                  <a:pt x="660" y="0"/>
                  <a:pt x="0" y="660"/>
                  <a:pt x="0" y="1473"/>
                </a:cubicBezTo>
                <a:lnTo>
                  <a:pt x="0" y="10310"/>
                </a:lnTo>
                <a:cubicBezTo>
                  <a:pt x="0" y="10445"/>
                  <a:pt x="55" y="10567"/>
                  <a:pt x="144" y="10656"/>
                </a:cubicBezTo>
                <a:lnTo>
                  <a:pt x="10944" y="21456"/>
                </a:lnTo>
                <a:cubicBezTo>
                  <a:pt x="11033" y="21546"/>
                  <a:pt x="11155" y="21600"/>
                  <a:pt x="11291" y="21600"/>
                </a:cubicBezTo>
                <a:cubicBezTo>
                  <a:pt x="11427" y="21600"/>
                  <a:pt x="11549" y="21546"/>
                  <a:pt x="11638" y="21456"/>
                </a:cubicBezTo>
                <a:lnTo>
                  <a:pt x="21456" y="11638"/>
                </a:lnTo>
                <a:cubicBezTo>
                  <a:pt x="21545" y="11549"/>
                  <a:pt x="21600" y="11427"/>
                  <a:pt x="21600" y="11291"/>
                </a:cubicBezTo>
                <a:cubicBezTo>
                  <a:pt x="21600" y="11156"/>
                  <a:pt x="21545" y="11033"/>
                  <a:pt x="21456" y="10944"/>
                </a:cubicBezTo>
                <a:moveTo>
                  <a:pt x="11782" y="13255"/>
                </a:moveTo>
                <a:cubicBezTo>
                  <a:pt x="11917" y="13255"/>
                  <a:pt x="12040" y="13200"/>
                  <a:pt x="12129" y="13111"/>
                </a:cubicBezTo>
                <a:lnTo>
                  <a:pt x="14093" y="11147"/>
                </a:lnTo>
                <a:cubicBezTo>
                  <a:pt x="14182" y="11058"/>
                  <a:pt x="14236" y="10936"/>
                  <a:pt x="14236" y="10800"/>
                </a:cubicBezTo>
                <a:cubicBezTo>
                  <a:pt x="14236" y="10529"/>
                  <a:pt x="14017" y="10310"/>
                  <a:pt x="13745" y="10310"/>
                </a:cubicBezTo>
                <a:cubicBezTo>
                  <a:pt x="13610" y="10310"/>
                  <a:pt x="13487" y="10364"/>
                  <a:pt x="13398" y="10453"/>
                </a:cubicBezTo>
                <a:lnTo>
                  <a:pt x="11435" y="12417"/>
                </a:lnTo>
                <a:cubicBezTo>
                  <a:pt x="11346" y="12506"/>
                  <a:pt x="11291" y="12629"/>
                  <a:pt x="11291" y="12764"/>
                </a:cubicBezTo>
                <a:cubicBezTo>
                  <a:pt x="11291" y="13035"/>
                  <a:pt x="11510" y="13255"/>
                  <a:pt x="11782" y="13255"/>
                </a:cubicBezTo>
                <a:moveTo>
                  <a:pt x="4418" y="4909"/>
                </a:moveTo>
                <a:cubicBezTo>
                  <a:pt x="4147" y="4909"/>
                  <a:pt x="3927" y="4690"/>
                  <a:pt x="3927" y="4418"/>
                </a:cubicBezTo>
                <a:cubicBezTo>
                  <a:pt x="3927" y="4147"/>
                  <a:pt x="4147" y="3927"/>
                  <a:pt x="4418" y="3927"/>
                </a:cubicBezTo>
                <a:cubicBezTo>
                  <a:pt x="4690" y="3927"/>
                  <a:pt x="4909" y="4147"/>
                  <a:pt x="4909" y="4418"/>
                </a:cubicBezTo>
                <a:cubicBezTo>
                  <a:pt x="4909" y="4690"/>
                  <a:pt x="4690" y="4909"/>
                  <a:pt x="4418" y="4909"/>
                </a:cubicBezTo>
                <a:moveTo>
                  <a:pt x="4418" y="2945"/>
                </a:moveTo>
                <a:cubicBezTo>
                  <a:pt x="3605" y="2945"/>
                  <a:pt x="2945" y="3605"/>
                  <a:pt x="2945" y="4418"/>
                </a:cubicBezTo>
                <a:cubicBezTo>
                  <a:pt x="2945" y="5232"/>
                  <a:pt x="3605" y="5891"/>
                  <a:pt x="4418" y="5891"/>
                </a:cubicBezTo>
                <a:cubicBezTo>
                  <a:pt x="5231" y="5891"/>
                  <a:pt x="5891" y="5232"/>
                  <a:pt x="5891" y="4418"/>
                </a:cubicBezTo>
                <a:cubicBezTo>
                  <a:pt x="5891" y="3605"/>
                  <a:pt x="5231" y="2945"/>
                  <a:pt x="4418" y="2945"/>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69" name="Shape 2584">
            <a:extLst>
              <a:ext uri="{FF2B5EF4-FFF2-40B4-BE49-F238E27FC236}">
                <a16:creationId xmlns:a16="http://schemas.microsoft.com/office/drawing/2014/main" id="{9ABB0E81-7127-DD5E-70AF-A7683823767F}"/>
              </a:ext>
            </a:extLst>
          </p:cNvPr>
          <p:cNvSpPr/>
          <p:nvPr/>
        </p:nvSpPr>
        <p:spPr>
          <a:xfrm>
            <a:off x="5680208" y="407913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309" y="17673"/>
                </a:moveTo>
                <a:cubicBezTo>
                  <a:pt x="10445" y="17673"/>
                  <a:pt x="10567" y="17618"/>
                  <a:pt x="10656" y="17529"/>
                </a:cubicBezTo>
                <a:lnTo>
                  <a:pt x="12620" y="15565"/>
                </a:lnTo>
                <a:cubicBezTo>
                  <a:pt x="12709" y="15477"/>
                  <a:pt x="12764" y="15354"/>
                  <a:pt x="12764" y="15218"/>
                </a:cubicBezTo>
                <a:cubicBezTo>
                  <a:pt x="12764" y="14947"/>
                  <a:pt x="12544" y="14728"/>
                  <a:pt x="12273" y="14728"/>
                </a:cubicBezTo>
                <a:cubicBezTo>
                  <a:pt x="12137" y="14728"/>
                  <a:pt x="12014" y="14782"/>
                  <a:pt x="11926" y="14871"/>
                </a:cubicBezTo>
                <a:lnTo>
                  <a:pt x="9962" y="16835"/>
                </a:lnTo>
                <a:cubicBezTo>
                  <a:pt x="9873" y="16924"/>
                  <a:pt x="9818" y="17046"/>
                  <a:pt x="9818" y="17183"/>
                </a:cubicBezTo>
                <a:cubicBezTo>
                  <a:pt x="9818" y="17453"/>
                  <a:pt x="10038" y="17673"/>
                  <a:pt x="10309" y="17673"/>
                </a:cubicBezTo>
                <a:moveTo>
                  <a:pt x="10309" y="20415"/>
                </a:moveTo>
                <a:lnTo>
                  <a:pt x="982" y="11088"/>
                </a:lnTo>
                <a:lnTo>
                  <a:pt x="982" y="4418"/>
                </a:lnTo>
                <a:cubicBezTo>
                  <a:pt x="982" y="4147"/>
                  <a:pt x="1201" y="3927"/>
                  <a:pt x="1473" y="3927"/>
                </a:cubicBezTo>
                <a:lnTo>
                  <a:pt x="8142" y="3927"/>
                </a:lnTo>
                <a:lnTo>
                  <a:pt x="17469" y="13255"/>
                </a:lnTo>
                <a:cubicBezTo>
                  <a:pt x="17469" y="13255"/>
                  <a:pt x="10309" y="20415"/>
                  <a:pt x="10309" y="20415"/>
                </a:cubicBezTo>
                <a:close/>
                <a:moveTo>
                  <a:pt x="8693" y="3090"/>
                </a:moveTo>
                <a:cubicBezTo>
                  <a:pt x="8604" y="3001"/>
                  <a:pt x="8481" y="2945"/>
                  <a:pt x="8345" y="2945"/>
                </a:cubicBezTo>
                <a:lnTo>
                  <a:pt x="1473" y="2945"/>
                </a:lnTo>
                <a:cubicBezTo>
                  <a:pt x="660" y="2945"/>
                  <a:pt x="0" y="3605"/>
                  <a:pt x="0" y="4418"/>
                </a:cubicBezTo>
                <a:lnTo>
                  <a:pt x="0" y="11291"/>
                </a:lnTo>
                <a:cubicBezTo>
                  <a:pt x="0" y="11427"/>
                  <a:pt x="55" y="11549"/>
                  <a:pt x="144" y="11638"/>
                </a:cubicBezTo>
                <a:lnTo>
                  <a:pt x="9962" y="21456"/>
                </a:lnTo>
                <a:cubicBezTo>
                  <a:pt x="10051" y="21546"/>
                  <a:pt x="10174" y="21600"/>
                  <a:pt x="10309" y="21600"/>
                </a:cubicBezTo>
                <a:cubicBezTo>
                  <a:pt x="10445" y="21600"/>
                  <a:pt x="10567" y="21546"/>
                  <a:pt x="10656" y="21456"/>
                </a:cubicBezTo>
                <a:lnTo>
                  <a:pt x="18511" y="13602"/>
                </a:lnTo>
                <a:cubicBezTo>
                  <a:pt x="18600" y="13513"/>
                  <a:pt x="18655" y="13390"/>
                  <a:pt x="18655" y="13255"/>
                </a:cubicBezTo>
                <a:cubicBezTo>
                  <a:pt x="18655" y="13119"/>
                  <a:pt x="18599" y="12997"/>
                  <a:pt x="18511" y="12908"/>
                </a:cubicBezTo>
                <a:cubicBezTo>
                  <a:pt x="18511" y="12908"/>
                  <a:pt x="8693" y="3090"/>
                  <a:pt x="8693" y="3090"/>
                </a:cubicBezTo>
                <a:close/>
                <a:moveTo>
                  <a:pt x="7855" y="15218"/>
                </a:moveTo>
                <a:cubicBezTo>
                  <a:pt x="7855" y="15490"/>
                  <a:pt x="8074" y="15709"/>
                  <a:pt x="8345" y="15709"/>
                </a:cubicBezTo>
                <a:cubicBezTo>
                  <a:pt x="8481" y="15709"/>
                  <a:pt x="8604" y="15655"/>
                  <a:pt x="8693" y="15565"/>
                </a:cubicBezTo>
                <a:lnTo>
                  <a:pt x="9183" y="15074"/>
                </a:lnTo>
                <a:cubicBezTo>
                  <a:pt x="9273" y="14986"/>
                  <a:pt x="9327" y="14863"/>
                  <a:pt x="9327" y="14728"/>
                </a:cubicBezTo>
                <a:cubicBezTo>
                  <a:pt x="9327" y="14456"/>
                  <a:pt x="9108" y="14236"/>
                  <a:pt x="8836" y="14236"/>
                </a:cubicBezTo>
                <a:cubicBezTo>
                  <a:pt x="8701" y="14236"/>
                  <a:pt x="8578" y="14291"/>
                  <a:pt x="8489" y="14381"/>
                </a:cubicBezTo>
                <a:lnTo>
                  <a:pt x="7998" y="14871"/>
                </a:lnTo>
                <a:cubicBezTo>
                  <a:pt x="7910" y="14961"/>
                  <a:pt x="7855" y="15083"/>
                  <a:pt x="7855" y="15218"/>
                </a:cubicBezTo>
                <a:moveTo>
                  <a:pt x="21456" y="9962"/>
                </a:moveTo>
                <a:lnTo>
                  <a:pt x="11638" y="144"/>
                </a:lnTo>
                <a:cubicBezTo>
                  <a:pt x="11549" y="55"/>
                  <a:pt x="11427" y="0"/>
                  <a:pt x="11291" y="0"/>
                </a:cubicBezTo>
                <a:lnTo>
                  <a:pt x="4418" y="0"/>
                </a:lnTo>
                <a:cubicBezTo>
                  <a:pt x="3605" y="0"/>
                  <a:pt x="2945" y="660"/>
                  <a:pt x="2945" y="1473"/>
                </a:cubicBezTo>
                <a:cubicBezTo>
                  <a:pt x="2945" y="1744"/>
                  <a:pt x="3165" y="1964"/>
                  <a:pt x="3436" y="1964"/>
                </a:cubicBezTo>
                <a:cubicBezTo>
                  <a:pt x="3708" y="1964"/>
                  <a:pt x="3927" y="1744"/>
                  <a:pt x="3927" y="1473"/>
                </a:cubicBezTo>
                <a:cubicBezTo>
                  <a:pt x="3927" y="1202"/>
                  <a:pt x="4147" y="982"/>
                  <a:pt x="4418" y="982"/>
                </a:cubicBezTo>
                <a:lnTo>
                  <a:pt x="11088" y="982"/>
                </a:lnTo>
                <a:lnTo>
                  <a:pt x="20415" y="10310"/>
                </a:lnTo>
                <a:lnTo>
                  <a:pt x="19289" y="11435"/>
                </a:lnTo>
                <a:cubicBezTo>
                  <a:pt x="19201" y="11524"/>
                  <a:pt x="19145" y="11646"/>
                  <a:pt x="19145" y="11782"/>
                </a:cubicBezTo>
                <a:cubicBezTo>
                  <a:pt x="19145" y="12053"/>
                  <a:pt x="19366" y="12273"/>
                  <a:pt x="19636" y="12273"/>
                </a:cubicBezTo>
                <a:cubicBezTo>
                  <a:pt x="19772" y="12273"/>
                  <a:pt x="19895" y="12218"/>
                  <a:pt x="19983" y="12129"/>
                </a:cubicBezTo>
                <a:lnTo>
                  <a:pt x="21456" y="10656"/>
                </a:lnTo>
                <a:cubicBezTo>
                  <a:pt x="21545" y="10567"/>
                  <a:pt x="21600" y="10445"/>
                  <a:pt x="21600" y="10310"/>
                </a:cubicBezTo>
                <a:cubicBezTo>
                  <a:pt x="21600" y="10174"/>
                  <a:pt x="21545" y="10051"/>
                  <a:pt x="21456" y="9962"/>
                </a:cubicBezTo>
                <a:moveTo>
                  <a:pt x="10309" y="13745"/>
                </a:moveTo>
                <a:cubicBezTo>
                  <a:pt x="10445" y="13745"/>
                  <a:pt x="10567" y="13691"/>
                  <a:pt x="10656" y="13602"/>
                </a:cubicBezTo>
                <a:lnTo>
                  <a:pt x="11638" y="12620"/>
                </a:lnTo>
                <a:cubicBezTo>
                  <a:pt x="11727" y="12531"/>
                  <a:pt x="11782" y="12408"/>
                  <a:pt x="11782" y="12273"/>
                </a:cubicBezTo>
                <a:cubicBezTo>
                  <a:pt x="11782" y="12002"/>
                  <a:pt x="11562" y="11782"/>
                  <a:pt x="11291" y="11782"/>
                </a:cubicBezTo>
                <a:cubicBezTo>
                  <a:pt x="11156" y="11782"/>
                  <a:pt x="11033" y="11837"/>
                  <a:pt x="10944" y="11926"/>
                </a:cubicBezTo>
                <a:lnTo>
                  <a:pt x="9962" y="12908"/>
                </a:lnTo>
                <a:cubicBezTo>
                  <a:pt x="9873" y="12997"/>
                  <a:pt x="9818" y="13119"/>
                  <a:pt x="9818" y="13255"/>
                </a:cubicBezTo>
                <a:cubicBezTo>
                  <a:pt x="9818" y="13526"/>
                  <a:pt x="10038" y="13745"/>
                  <a:pt x="10309" y="13745"/>
                </a:cubicBezTo>
                <a:moveTo>
                  <a:pt x="4418" y="7855"/>
                </a:moveTo>
                <a:cubicBezTo>
                  <a:pt x="4147" y="7855"/>
                  <a:pt x="3927" y="7635"/>
                  <a:pt x="3927" y="7364"/>
                </a:cubicBezTo>
                <a:cubicBezTo>
                  <a:pt x="3927" y="7093"/>
                  <a:pt x="4147" y="6873"/>
                  <a:pt x="4418" y="6873"/>
                </a:cubicBezTo>
                <a:cubicBezTo>
                  <a:pt x="4690" y="6873"/>
                  <a:pt x="4909" y="7093"/>
                  <a:pt x="4909" y="7364"/>
                </a:cubicBezTo>
                <a:cubicBezTo>
                  <a:pt x="4909" y="7635"/>
                  <a:pt x="4690" y="7855"/>
                  <a:pt x="4418" y="7855"/>
                </a:cubicBezTo>
                <a:moveTo>
                  <a:pt x="4418" y="5891"/>
                </a:moveTo>
                <a:cubicBezTo>
                  <a:pt x="3605" y="5891"/>
                  <a:pt x="2945" y="6551"/>
                  <a:pt x="2945" y="7364"/>
                </a:cubicBezTo>
                <a:cubicBezTo>
                  <a:pt x="2945" y="8177"/>
                  <a:pt x="3605" y="8837"/>
                  <a:pt x="4418" y="8837"/>
                </a:cubicBezTo>
                <a:cubicBezTo>
                  <a:pt x="5232" y="8837"/>
                  <a:pt x="5891" y="8177"/>
                  <a:pt x="5891" y="7364"/>
                </a:cubicBezTo>
                <a:cubicBezTo>
                  <a:pt x="5891" y="6551"/>
                  <a:pt x="5232" y="5891"/>
                  <a:pt x="4418" y="5891"/>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70" name="Shape 2585">
            <a:extLst>
              <a:ext uri="{FF2B5EF4-FFF2-40B4-BE49-F238E27FC236}">
                <a16:creationId xmlns:a16="http://schemas.microsoft.com/office/drawing/2014/main" id="{69C8E890-498B-1A06-3576-350E65064FB7}"/>
              </a:ext>
            </a:extLst>
          </p:cNvPr>
          <p:cNvSpPr/>
          <p:nvPr/>
        </p:nvSpPr>
        <p:spPr>
          <a:xfrm>
            <a:off x="6276953" y="1412836"/>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9000" y="14727"/>
                </a:moveTo>
                <a:lnTo>
                  <a:pt x="5400" y="14727"/>
                </a:lnTo>
                <a:cubicBezTo>
                  <a:pt x="5069" y="14727"/>
                  <a:pt x="4800" y="14947"/>
                  <a:pt x="4800" y="15218"/>
                </a:cubicBezTo>
                <a:cubicBezTo>
                  <a:pt x="4800" y="15490"/>
                  <a:pt x="5069" y="15709"/>
                  <a:pt x="5400" y="15709"/>
                </a:cubicBezTo>
                <a:lnTo>
                  <a:pt x="9000" y="15709"/>
                </a:lnTo>
                <a:cubicBezTo>
                  <a:pt x="9331" y="15709"/>
                  <a:pt x="9600" y="15490"/>
                  <a:pt x="9600" y="15218"/>
                </a:cubicBezTo>
                <a:cubicBezTo>
                  <a:pt x="9600" y="14947"/>
                  <a:pt x="9331" y="14727"/>
                  <a:pt x="9000" y="14727"/>
                </a:cubicBezTo>
                <a:moveTo>
                  <a:pt x="20400" y="2579"/>
                </a:moveTo>
                <a:cubicBezTo>
                  <a:pt x="18840" y="3757"/>
                  <a:pt x="15638" y="4614"/>
                  <a:pt x="12466" y="4845"/>
                </a:cubicBezTo>
                <a:cubicBezTo>
                  <a:pt x="12197" y="4307"/>
                  <a:pt x="11554" y="3927"/>
                  <a:pt x="10800" y="3927"/>
                </a:cubicBezTo>
                <a:cubicBezTo>
                  <a:pt x="10046" y="3927"/>
                  <a:pt x="9403" y="4307"/>
                  <a:pt x="9135" y="4845"/>
                </a:cubicBezTo>
                <a:cubicBezTo>
                  <a:pt x="5962" y="4614"/>
                  <a:pt x="2760" y="3757"/>
                  <a:pt x="1200" y="2579"/>
                </a:cubicBezTo>
                <a:lnTo>
                  <a:pt x="1200" y="1964"/>
                </a:lnTo>
                <a:cubicBezTo>
                  <a:pt x="1200" y="1422"/>
                  <a:pt x="1738" y="982"/>
                  <a:pt x="2400" y="982"/>
                </a:cubicBezTo>
                <a:lnTo>
                  <a:pt x="19200" y="982"/>
                </a:lnTo>
                <a:cubicBezTo>
                  <a:pt x="19862" y="982"/>
                  <a:pt x="20400" y="1422"/>
                  <a:pt x="20400" y="1964"/>
                </a:cubicBezTo>
                <a:cubicBezTo>
                  <a:pt x="20400" y="1964"/>
                  <a:pt x="20400" y="2579"/>
                  <a:pt x="20400" y="2579"/>
                </a:cubicBezTo>
                <a:close/>
                <a:moveTo>
                  <a:pt x="10200" y="5400"/>
                </a:moveTo>
                <a:cubicBezTo>
                  <a:pt x="10200" y="5129"/>
                  <a:pt x="10469" y="4909"/>
                  <a:pt x="10800" y="4909"/>
                </a:cubicBezTo>
                <a:cubicBezTo>
                  <a:pt x="11131" y="4909"/>
                  <a:pt x="11400" y="5129"/>
                  <a:pt x="11400" y="5400"/>
                </a:cubicBezTo>
                <a:cubicBezTo>
                  <a:pt x="11400" y="5672"/>
                  <a:pt x="11131" y="5891"/>
                  <a:pt x="10800" y="5891"/>
                </a:cubicBezTo>
                <a:cubicBezTo>
                  <a:pt x="10469" y="5891"/>
                  <a:pt x="10200" y="5672"/>
                  <a:pt x="10200" y="5400"/>
                </a:cubicBezTo>
                <a:moveTo>
                  <a:pt x="20400" y="19636"/>
                </a:moveTo>
                <a:cubicBezTo>
                  <a:pt x="20400" y="20178"/>
                  <a:pt x="19862" y="20619"/>
                  <a:pt x="19200" y="20619"/>
                </a:cubicBezTo>
                <a:lnTo>
                  <a:pt x="2400" y="20619"/>
                </a:lnTo>
                <a:cubicBezTo>
                  <a:pt x="1738" y="20619"/>
                  <a:pt x="1200" y="20178"/>
                  <a:pt x="1200" y="19636"/>
                </a:cubicBezTo>
                <a:lnTo>
                  <a:pt x="1200" y="3859"/>
                </a:lnTo>
                <a:cubicBezTo>
                  <a:pt x="3007" y="4894"/>
                  <a:pt x="6118" y="5617"/>
                  <a:pt x="9086" y="5827"/>
                </a:cubicBezTo>
                <a:cubicBezTo>
                  <a:pt x="9311" y="6431"/>
                  <a:pt x="9988" y="6873"/>
                  <a:pt x="10800" y="6873"/>
                </a:cubicBezTo>
                <a:cubicBezTo>
                  <a:pt x="11611" y="6873"/>
                  <a:pt x="12289" y="6431"/>
                  <a:pt x="12514" y="5827"/>
                </a:cubicBezTo>
                <a:cubicBezTo>
                  <a:pt x="15482" y="5617"/>
                  <a:pt x="18593" y="4894"/>
                  <a:pt x="20400" y="3859"/>
                </a:cubicBezTo>
                <a:cubicBezTo>
                  <a:pt x="20400" y="3859"/>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7800" y="16691"/>
                </a:moveTo>
                <a:lnTo>
                  <a:pt x="5400" y="16691"/>
                </a:lnTo>
                <a:cubicBezTo>
                  <a:pt x="5069" y="16691"/>
                  <a:pt x="4800" y="16911"/>
                  <a:pt x="4800" y="17182"/>
                </a:cubicBezTo>
                <a:cubicBezTo>
                  <a:pt x="4800" y="17453"/>
                  <a:pt x="5069" y="17673"/>
                  <a:pt x="5400" y="17673"/>
                </a:cubicBezTo>
                <a:lnTo>
                  <a:pt x="7800" y="17673"/>
                </a:lnTo>
                <a:cubicBezTo>
                  <a:pt x="8131" y="17673"/>
                  <a:pt x="8400" y="17453"/>
                  <a:pt x="8400" y="17182"/>
                </a:cubicBezTo>
                <a:cubicBezTo>
                  <a:pt x="8400" y="16911"/>
                  <a:pt x="8131" y="16691"/>
                  <a:pt x="7800" y="16691"/>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71" name="Shape 2586">
            <a:extLst>
              <a:ext uri="{FF2B5EF4-FFF2-40B4-BE49-F238E27FC236}">
                <a16:creationId xmlns:a16="http://schemas.microsoft.com/office/drawing/2014/main" id="{F7925E26-12EE-87A1-DEEB-EAB94825CD59}"/>
              </a:ext>
            </a:extLst>
          </p:cNvPr>
          <p:cNvSpPr/>
          <p:nvPr/>
        </p:nvSpPr>
        <p:spPr>
          <a:xfrm>
            <a:off x="6810214" y="1412836"/>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72" name="Shape 2587">
            <a:extLst>
              <a:ext uri="{FF2B5EF4-FFF2-40B4-BE49-F238E27FC236}">
                <a16:creationId xmlns:a16="http://schemas.microsoft.com/office/drawing/2014/main" id="{8E006A8D-0389-3D70-AB4F-2B2D10A3F890}"/>
              </a:ext>
            </a:extLst>
          </p:cNvPr>
          <p:cNvSpPr/>
          <p:nvPr/>
        </p:nvSpPr>
        <p:spPr>
          <a:xfrm>
            <a:off x="7318082" y="14128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73" name="Shape 2588">
            <a:extLst>
              <a:ext uri="{FF2B5EF4-FFF2-40B4-BE49-F238E27FC236}">
                <a16:creationId xmlns:a16="http://schemas.microsoft.com/office/drawing/2014/main" id="{5C504988-6A12-6398-62D4-51DFFC823FCE}"/>
              </a:ext>
            </a:extLst>
          </p:cNvPr>
          <p:cNvSpPr/>
          <p:nvPr/>
        </p:nvSpPr>
        <p:spPr>
          <a:xfrm>
            <a:off x="7851343" y="1425532"/>
            <a:ext cx="279328" cy="25394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74" name="Shape 2589">
            <a:extLst>
              <a:ext uri="{FF2B5EF4-FFF2-40B4-BE49-F238E27FC236}">
                <a16:creationId xmlns:a16="http://schemas.microsoft.com/office/drawing/2014/main" id="{E32CAE5B-615E-CADD-4DBE-61757D97507B}"/>
              </a:ext>
            </a:extLst>
          </p:cNvPr>
          <p:cNvSpPr/>
          <p:nvPr/>
        </p:nvSpPr>
        <p:spPr>
          <a:xfrm>
            <a:off x="8384604" y="1425532"/>
            <a:ext cx="279328" cy="253944"/>
          </a:xfrm>
          <a:custGeom>
            <a:avLst/>
            <a:gdLst/>
            <a:ahLst/>
            <a:cxnLst>
              <a:cxn ang="0">
                <a:pos x="wd2" y="hd2"/>
              </a:cxn>
              <a:cxn ang="5400000">
                <a:pos x="wd2" y="hd2"/>
              </a:cxn>
              <a:cxn ang="10800000">
                <a:pos x="wd2" y="hd2"/>
              </a:cxn>
              <a:cxn ang="16200000">
                <a:pos x="wd2" y="hd2"/>
              </a:cxn>
            </a:cxnLst>
            <a:rect l="0" t="0" r="r" b="b"/>
            <a:pathLst>
              <a:path w="21600" h="21600" extrusionOk="0">
                <a:moveTo>
                  <a:pt x="6382" y="15119"/>
                </a:moveTo>
                <a:cubicBezTo>
                  <a:pt x="7195" y="15119"/>
                  <a:pt x="7855" y="14394"/>
                  <a:pt x="7855" y="13500"/>
                </a:cubicBezTo>
                <a:cubicBezTo>
                  <a:pt x="7855" y="12605"/>
                  <a:pt x="7195" y="11880"/>
                  <a:pt x="6382" y="11880"/>
                </a:cubicBezTo>
                <a:cubicBezTo>
                  <a:pt x="5568" y="11880"/>
                  <a:pt x="4909" y="12605"/>
                  <a:pt x="4909" y="13500"/>
                </a:cubicBezTo>
                <a:cubicBezTo>
                  <a:pt x="4909" y="14394"/>
                  <a:pt x="5568" y="15119"/>
                  <a:pt x="6382" y="15119"/>
                </a:cubicBezTo>
                <a:moveTo>
                  <a:pt x="2455" y="3240"/>
                </a:moveTo>
                <a:cubicBezTo>
                  <a:pt x="2725" y="3240"/>
                  <a:pt x="2945" y="2999"/>
                  <a:pt x="2945" y="2700"/>
                </a:cubicBezTo>
                <a:cubicBezTo>
                  <a:pt x="2945" y="2402"/>
                  <a:pt x="2725" y="2160"/>
                  <a:pt x="2455" y="2160"/>
                </a:cubicBezTo>
                <a:cubicBezTo>
                  <a:pt x="2184" y="2160"/>
                  <a:pt x="1964" y="2402"/>
                  <a:pt x="1964" y="2700"/>
                </a:cubicBezTo>
                <a:cubicBezTo>
                  <a:pt x="1964" y="2999"/>
                  <a:pt x="2184" y="3240"/>
                  <a:pt x="2455" y="3240"/>
                </a:cubicBezTo>
                <a:moveTo>
                  <a:pt x="3927" y="8100"/>
                </a:moveTo>
                <a:cubicBezTo>
                  <a:pt x="3927" y="6609"/>
                  <a:pt x="5026" y="5400"/>
                  <a:pt x="6382" y="5400"/>
                </a:cubicBezTo>
                <a:cubicBezTo>
                  <a:pt x="7738" y="5400"/>
                  <a:pt x="8836" y="6609"/>
                  <a:pt x="8836" y="8100"/>
                </a:cubicBezTo>
                <a:lnTo>
                  <a:pt x="8836" y="13500"/>
                </a:lnTo>
                <a:cubicBezTo>
                  <a:pt x="8836" y="14991"/>
                  <a:pt x="7738" y="16199"/>
                  <a:pt x="6382" y="16199"/>
                </a:cubicBezTo>
                <a:cubicBezTo>
                  <a:pt x="5026" y="16199"/>
                  <a:pt x="3927" y="14991"/>
                  <a:pt x="3927" y="13500"/>
                </a:cubicBezTo>
                <a:cubicBezTo>
                  <a:pt x="3927" y="13500"/>
                  <a:pt x="3927" y="8100"/>
                  <a:pt x="3927" y="8100"/>
                </a:cubicBezTo>
                <a:close/>
                <a:moveTo>
                  <a:pt x="2945" y="13500"/>
                </a:moveTo>
                <a:cubicBezTo>
                  <a:pt x="2945" y="15587"/>
                  <a:pt x="4484" y="17279"/>
                  <a:pt x="6382" y="17279"/>
                </a:cubicBezTo>
                <a:cubicBezTo>
                  <a:pt x="8280" y="17279"/>
                  <a:pt x="9818" y="15587"/>
                  <a:pt x="9818" y="13500"/>
                </a:cubicBezTo>
                <a:lnTo>
                  <a:pt x="9818" y="8100"/>
                </a:lnTo>
                <a:cubicBezTo>
                  <a:pt x="9818" y="6012"/>
                  <a:pt x="8280" y="4320"/>
                  <a:pt x="6382" y="4320"/>
                </a:cubicBezTo>
                <a:cubicBezTo>
                  <a:pt x="4484" y="4320"/>
                  <a:pt x="2945" y="6012"/>
                  <a:pt x="2945" y="8100"/>
                </a:cubicBezTo>
                <a:cubicBezTo>
                  <a:pt x="2945" y="8100"/>
                  <a:pt x="2945" y="13500"/>
                  <a:pt x="2945" y="13500"/>
                </a:cubicBezTo>
                <a:close/>
                <a:moveTo>
                  <a:pt x="2455" y="19439"/>
                </a:moveTo>
                <a:cubicBezTo>
                  <a:pt x="2725" y="19439"/>
                  <a:pt x="2945" y="19198"/>
                  <a:pt x="2945" y="18899"/>
                </a:cubicBezTo>
                <a:cubicBezTo>
                  <a:pt x="2945" y="18601"/>
                  <a:pt x="2725" y="18359"/>
                  <a:pt x="2455" y="18359"/>
                </a:cubicBezTo>
                <a:cubicBezTo>
                  <a:pt x="2184" y="18359"/>
                  <a:pt x="1964" y="18601"/>
                  <a:pt x="1964" y="18899"/>
                </a:cubicBezTo>
                <a:cubicBezTo>
                  <a:pt x="1964" y="19198"/>
                  <a:pt x="2184" y="19439"/>
                  <a:pt x="2455" y="19439"/>
                </a:cubicBezTo>
                <a:moveTo>
                  <a:pt x="20618" y="20519"/>
                </a:moveTo>
                <a:lnTo>
                  <a:pt x="982" y="20519"/>
                </a:lnTo>
                <a:lnTo>
                  <a:pt x="982" y="1080"/>
                </a:lnTo>
                <a:lnTo>
                  <a:pt x="20618" y="1080"/>
                </a:lnTo>
                <a:cubicBezTo>
                  <a:pt x="20618" y="1080"/>
                  <a:pt x="20618" y="20519"/>
                  <a:pt x="20618" y="20519"/>
                </a:cubicBezTo>
                <a:close/>
                <a:moveTo>
                  <a:pt x="20618" y="0"/>
                </a:moveTo>
                <a:lnTo>
                  <a:pt x="982" y="0"/>
                </a:lnTo>
                <a:cubicBezTo>
                  <a:pt x="440" y="0"/>
                  <a:pt x="0" y="484"/>
                  <a:pt x="0" y="1080"/>
                </a:cubicBezTo>
                <a:lnTo>
                  <a:pt x="0" y="20519"/>
                </a:lnTo>
                <a:cubicBezTo>
                  <a:pt x="0" y="21115"/>
                  <a:pt x="440" y="21600"/>
                  <a:pt x="982" y="21600"/>
                </a:cubicBezTo>
                <a:lnTo>
                  <a:pt x="20618" y="21600"/>
                </a:lnTo>
                <a:cubicBezTo>
                  <a:pt x="21160" y="21600"/>
                  <a:pt x="21600" y="21115"/>
                  <a:pt x="21600" y="20519"/>
                </a:cubicBezTo>
                <a:lnTo>
                  <a:pt x="21600" y="1080"/>
                </a:lnTo>
                <a:cubicBezTo>
                  <a:pt x="21600" y="484"/>
                  <a:pt x="21160" y="0"/>
                  <a:pt x="20618" y="0"/>
                </a:cubicBezTo>
                <a:moveTo>
                  <a:pt x="19145" y="3240"/>
                </a:moveTo>
                <a:cubicBezTo>
                  <a:pt x="19416" y="3240"/>
                  <a:pt x="19636" y="2999"/>
                  <a:pt x="19636" y="2700"/>
                </a:cubicBezTo>
                <a:cubicBezTo>
                  <a:pt x="19636" y="2402"/>
                  <a:pt x="19416" y="2160"/>
                  <a:pt x="19145" y="2160"/>
                </a:cubicBezTo>
                <a:cubicBezTo>
                  <a:pt x="18875" y="2160"/>
                  <a:pt x="18655" y="2402"/>
                  <a:pt x="18655" y="2700"/>
                </a:cubicBezTo>
                <a:cubicBezTo>
                  <a:pt x="18655" y="2999"/>
                  <a:pt x="18875" y="3240"/>
                  <a:pt x="19145" y="3240"/>
                </a:cubicBezTo>
                <a:moveTo>
                  <a:pt x="12764" y="8100"/>
                </a:moveTo>
                <a:cubicBezTo>
                  <a:pt x="12764" y="6609"/>
                  <a:pt x="13863" y="5400"/>
                  <a:pt x="15218" y="5400"/>
                </a:cubicBezTo>
                <a:cubicBezTo>
                  <a:pt x="16574" y="5400"/>
                  <a:pt x="17673" y="6609"/>
                  <a:pt x="17673" y="8100"/>
                </a:cubicBezTo>
                <a:lnTo>
                  <a:pt x="17673" y="13500"/>
                </a:lnTo>
                <a:cubicBezTo>
                  <a:pt x="17673" y="14991"/>
                  <a:pt x="16574" y="16199"/>
                  <a:pt x="15218" y="16199"/>
                </a:cubicBezTo>
                <a:cubicBezTo>
                  <a:pt x="13863" y="16199"/>
                  <a:pt x="12764" y="14991"/>
                  <a:pt x="12764" y="13500"/>
                </a:cubicBezTo>
                <a:cubicBezTo>
                  <a:pt x="12764" y="13500"/>
                  <a:pt x="12764" y="8100"/>
                  <a:pt x="12764" y="8100"/>
                </a:cubicBezTo>
                <a:close/>
                <a:moveTo>
                  <a:pt x="15218" y="17279"/>
                </a:moveTo>
                <a:cubicBezTo>
                  <a:pt x="17116" y="17279"/>
                  <a:pt x="18655" y="15587"/>
                  <a:pt x="18655" y="13500"/>
                </a:cubicBezTo>
                <a:lnTo>
                  <a:pt x="18655" y="8100"/>
                </a:lnTo>
                <a:cubicBezTo>
                  <a:pt x="18655" y="6012"/>
                  <a:pt x="17116" y="4320"/>
                  <a:pt x="15218" y="4320"/>
                </a:cubicBezTo>
                <a:cubicBezTo>
                  <a:pt x="13320" y="4320"/>
                  <a:pt x="11782" y="6012"/>
                  <a:pt x="11782" y="8100"/>
                </a:cubicBezTo>
                <a:lnTo>
                  <a:pt x="11782" y="13500"/>
                </a:lnTo>
                <a:cubicBezTo>
                  <a:pt x="11782" y="15587"/>
                  <a:pt x="13320" y="17279"/>
                  <a:pt x="15218" y="17279"/>
                </a:cubicBezTo>
                <a:moveTo>
                  <a:pt x="15218" y="9720"/>
                </a:moveTo>
                <a:cubicBezTo>
                  <a:pt x="16032" y="9720"/>
                  <a:pt x="16691" y="8995"/>
                  <a:pt x="16691" y="8100"/>
                </a:cubicBezTo>
                <a:cubicBezTo>
                  <a:pt x="16691" y="7206"/>
                  <a:pt x="16032" y="6480"/>
                  <a:pt x="15218" y="6480"/>
                </a:cubicBezTo>
                <a:cubicBezTo>
                  <a:pt x="14405" y="6480"/>
                  <a:pt x="13745" y="7206"/>
                  <a:pt x="13745" y="8100"/>
                </a:cubicBezTo>
                <a:cubicBezTo>
                  <a:pt x="13745" y="8995"/>
                  <a:pt x="14405" y="9720"/>
                  <a:pt x="15218" y="9720"/>
                </a:cubicBezTo>
                <a:moveTo>
                  <a:pt x="19145" y="18359"/>
                </a:moveTo>
                <a:cubicBezTo>
                  <a:pt x="18875" y="18359"/>
                  <a:pt x="18655" y="18601"/>
                  <a:pt x="18655" y="18899"/>
                </a:cubicBezTo>
                <a:cubicBezTo>
                  <a:pt x="18655" y="19198"/>
                  <a:pt x="18875" y="19439"/>
                  <a:pt x="19145" y="19439"/>
                </a:cubicBezTo>
                <a:cubicBezTo>
                  <a:pt x="19416" y="19439"/>
                  <a:pt x="19636" y="19198"/>
                  <a:pt x="19636" y="18899"/>
                </a:cubicBezTo>
                <a:cubicBezTo>
                  <a:pt x="19636" y="18601"/>
                  <a:pt x="19416" y="18359"/>
                  <a:pt x="19145" y="18359"/>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75" name="Shape 2590">
            <a:extLst>
              <a:ext uri="{FF2B5EF4-FFF2-40B4-BE49-F238E27FC236}">
                <a16:creationId xmlns:a16="http://schemas.microsoft.com/office/drawing/2014/main" id="{70F103E6-BBB9-6832-29F5-1E10B9035BA4}"/>
              </a:ext>
            </a:extLst>
          </p:cNvPr>
          <p:cNvSpPr/>
          <p:nvPr/>
        </p:nvSpPr>
        <p:spPr>
          <a:xfrm>
            <a:off x="8917865" y="14128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9"/>
                  <a:pt x="19636" y="20619"/>
                </a:cubicBezTo>
                <a:lnTo>
                  <a:pt x="1964" y="20619"/>
                </a:lnTo>
                <a:cubicBezTo>
                  <a:pt x="1422" y="20619"/>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5" y="6382"/>
                </a:moveTo>
                <a:cubicBezTo>
                  <a:pt x="7313" y="6382"/>
                  <a:pt x="6873" y="5943"/>
                  <a:pt x="6873" y="5400"/>
                </a:cubicBezTo>
                <a:cubicBezTo>
                  <a:pt x="6873" y="4858"/>
                  <a:pt x="7313" y="4418"/>
                  <a:pt x="7855" y="4418"/>
                </a:cubicBezTo>
                <a:cubicBezTo>
                  <a:pt x="8396" y="4418"/>
                  <a:pt x="8836" y="4858"/>
                  <a:pt x="8836" y="5400"/>
                </a:cubicBezTo>
                <a:cubicBezTo>
                  <a:pt x="8836" y="5943"/>
                  <a:pt x="8396" y="6382"/>
                  <a:pt x="7855" y="6382"/>
                </a:cubicBezTo>
                <a:moveTo>
                  <a:pt x="18164" y="4909"/>
                </a:moveTo>
                <a:lnTo>
                  <a:pt x="9749" y="4909"/>
                </a:lnTo>
                <a:cubicBezTo>
                  <a:pt x="9530" y="4064"/>
                  <a:pt x="8768" y="3436"/>
                  <a:pt x="7855" y="3436"/>
                </a:cubicBezTo>
                <a:cubicBezTo>
                  <a:pt x="6941" y="3436"/>
                  <a:pt x="6180" y="4064"/>
                  <a:pt x="5960" y="4909"/>
                </a:cubicBezTo>
                <a:lnTo>
                  <a:pt x="3436" y="4909"/>
                </a:lnTo>
                <a:cubicBezTo>
                  <a:pt x="3165" y="4909"/>
                  <a:pt x="2945" y="5129"/>
                  <a:pt x="2945" y="5400"/>
                </a:cubicBezTo>
                <a:cubicBezTo>
                  <a:pt x="2945" y="5672"/>
                  <a:pt x="3165" y="5891"/>
                  <a:pt x="3436" y="5891"/>
                </a:cubicBezTo>
                <a:lnTo>
                  <a:pt x="5960" y="5891"/>
                </a:lnTo>
                <a:cubicBezTo>
                  <a:pt x="6180" y="6737"/>
                  <a:pt x="6941" y="7364"/>
                  <a:pt x="7855" y="7364"/>
                </a:cubicBezTo>
                <a:cubicBezTo>
                  <a:pt x="8768" y="7364"/>
                  <a:pt x="9530" y="6737"/>
                  <a:pt x="9749" y="5891"/>
                </a:cubicBezTo>
                <a:lnTo>
                  <a:pt x="18164" y="5891"/>
                </a:lnTo>
                <a:cubicBezTo>
                  <a:pt x="18435" y="5891"/>
                  <a:pt x="18655" y="5672"/>
                  <a:pt x="18655" y="5400"/>
                </a:cubicBezTo>
                <a:cubicBezTo>
                  <a:pt x="18655" y="5129"/>
                  <a:pt x="18435" y="4909"/>
                  <a:pt x="18164" y="4909"/>
                </a:cubicBezTo>
                <a:moveTo>
                  <a:pt x="14727" y="11782"/>
                </a:moveTo>
                <a:cubicBezTo>
                  <a:pt x="14186" y="11782"/>
                  <a:pt x="13745" y="11342"/>
                  <a:pt x="13745" y="10800"/>
                </a:cubicBezTo>
                <a:cubicBezTo>
                  <a:pt x="13745" y="10258"/>
                  <a:pt x="14186" y="9818"/>
                  <a:pt x="14727" y="9818"/>
                </a:cubicBezTo>
                <a:cubicBezTo>
                  <a:pt x="15269" y="9818"/>
                  <a:pt x="15709" y="10258"/>
                  <a:pt x="15709" y="10800"/>
                </a:cubicBezTo>
                <a:cubicBezTo>
                  <a:pt x="15709" y="11342"/>
                  <a:pt x="15269" y="11782"/>
                  <a:pt x="14727" y="11782"/>
                </a:cubicBezTo>
                <a:moveTo>
                  <a:pt x="18164" y="10310"/>
                </a:moveTo>
                <a:lnTo>
                  <a:pt x="16621" y="10310"/>
                </a:lnTo>
                <a:cubicBezTo>
                  <a:pt x="16402" y="9464"/>
                  <a:pt x="15641" y="8836"/>
                  <a:pt x="14727" y="8836"/>
                </a:cubicBezTo>
                <a:cubicBezTo>
                  <a:pt x="13814" y="8836"/>
                  <a:pt x="13052" y="9464"/>
                  <a:pt x="12833" y="10310"/>
                </a:cubicBezTo>
                <a:lnTo>
                  <a:pt x="3436" y="10310"/>
                </a:lnTo>
                <a:cubicBezTo>
                  <a:pt x="3165" y="10310"/>
                  <a:pt x="2945" y="10529"/>
                  <a:pt x="2945" y="10800"/>
                </a:cubicBezTo>
                <a:cubicBezTo>
                  <a:pt x="2945" y="11072"/>
                  <a:pt x="3165" y="11291"/>
                  <a:pt x="3436" y="11291"/>
                </a:cubicBezTo>
                <a:lnTo>
                  <a:pt x="12833" y="11291"/>
                </a:lnTo>
                <a:cubicBezTo>
                  <a:pt x="13052" y="12137"/>
                  <a:pt x="13814" y="12764"/>
                  <a:pt x="14727" y="12764"/>
                </a:cubicBezTo>
                <a:cubicBezTo>
                  <a:pt x="15641" y="12764"/>
                  <a:pt x="16402" y="12137"/>
                  <a:pt x="16621" y="11291"/>
                </a:cubicBezTo>
                <a:lnTo>
                  <a:pt x="18164" y="11291"/>
                </a:lnTo>
                <a:cubicBezTo>
                  <a:pt x="18435" y="11291"/>
                  <a:pt x="18655" y="11072"/>
                  <a:pt x="18655" y="10800"/>
                </a:cubicBezTo>
                <a:cubicBezTo>
                  <a:pt x="18655" y="10529"/>
                  <a:pt x="18435" y="10310"/>
                  <a:pt x="18164" y="10310"/>
                </a:cubicBezTo>
                <a:moveTo>
                  <a:pt x="9818" y="17182"/>
                </a:moveTo>
                <a:cubicBezTo>
                  <a:pt x="9276" y="17182"/>
                  <a:pt x="8836" y="16743"/>
                  <a:pt x="8836" y="16200"/>
                </a:cubicBezTo>
                <a:cubicBezTo>
                  <a:pt x="8836" y="15658"/>
                  <a:pt x="9276" y="15218"/>
                  <a:pt x="9818" y="15218"/>
                </a:cubicBezTo>
                <a:cubicBezTo>
                  <a:pt x="10360" y="15218"/>
                  <a:pt x="10800" y="15658"/>
                  <a:pt x="10800" y="16200"/>
                </a:cubicBezTo>
                <a:cubicBezTo>
                  <a:pt x="10800" y="16743"/>
                  <a:pt x="10360" y="17182"/>
                  <a:pt x="9818" y="17182"/>
                </a:cubicBezTo>
                <a:moveTo>
                  <a:pt x="18164" y="15709"/>
                </a:moveTo>
                <a:lnTo>
                  <a:pt x="11712" y="15709"/>
                </a:lnTo>
                <a:cubicBezTo>
                  <a:pt x="11493" y="14863"/>
                  <a:pt x="10732" y="14237"/>
                  <a:pt x="9818" y="14237"/>
                </a:cubicBezTo>
                <a:cubicBezTo>
                  <a:pt x="8904" y="14237"/>
                  <a:pt x="8143" y="14863"/>
                  <a:pt x="7924" y="15709"/>
                </a:cubicBezTo>
                <a:lnTo>
                  <a:pt x="3436" y="15709"/>
                </a:lnTo>
                <a:cubicBezTo>
                  <a:pt x="3165" y="15709"/>
                  <a:pt x="2945" y="15929"/>
                  <a:pt x="2945" y="16200"/>
                </a:cubicBezTo>
                <a:cubicBezTo>
                  <a:pt x="2945" y="16472"/>
                  <a:pt x="3165" y="16691"/>
                  <a:pt x="3436" y="16691"/>
                </a:cubicBezTo>
                <a:lnTo>
                  <a:pt x="7924" y="16691"/>
                </a:lnTo>
                <a:cubicBezTo>
                  <a:pt x="8143" y="17537"/>
                  <a:pt x="8904" y="18164"/>
                  <a:pt x="9818" y="18164"/>
                </a:cubicBezTo>
                <a:cubicBezTo>
                  <a:pt x="10732" y="18164"/>
                  <a:pt x="11493" y="17537"/>
                  <a:pt x="11712" y="16691"/>
                </a:cubicBezTo>
                <a:lnTo>
                  <a:pt x="18164" y="16691"/>
                </a:lnTo>
                <a:cubicBezTo>
                  <a:pt x="18435" y="16691"/>
                  <a:pt x="18655" y="16472"/>
                  <a:pt x="18655" y="16200"/>
                </a:cubicBezTo>
                <a:cubicBezTo>
                  <a:pt x="18655" y="15929"/>
                  <a:pt x="18435" y="15709"/>
                  <a:pt x="18164" y="15709"/>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76" name="Shape 2591">
            <a:extLst>
              <a:ext uri="{FF2B5EF4-FFF2-40B4-BE49-F238E27FC236}">
                <a16:creationId xmlns:a16="http://schemas.microsoft.com/office/drawing/2014/main" id="{8B64D07A-2C04-969C-6AEC-2226D06B8BE1}"/>
              </a:ext>
            </a:extLst>
          </p:cNvPr>
          <p:cNvSpPr/>
          <p:nvPr/>
        </p:nvSpPr>
        <p:spPr>
          <a:xfrm>
            <a:off x="9451126" y="14128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77" name="Shape 2592">
            <a:extLst>
              <a:ext uri="{FF2B5EF4-FFF2-40B4-BE49-F238E27FC236}">
                <a16:creationId xmlns:a16="http://schemas.microsoft.com/office/drawing/2014/main" id="{92B22DA7-E92D-91FA-28DD-C3A77E0D4D3B}"/>
              </a:ext>
            </a:extLst>
          </p:cNvPr>
          <p:cNvSpPr/>
          <p:nvPr/>
        </p:nvSpPr>
        <p:spPr>
          <a:xfrm>
            <a:off x="9984387" y="14128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78" name="Shape 2593">
            <a:extLst>
              <a:ext uri="{FF2B5EF4-FFF2-40B4-BE49-F238E27FC236}">
                <a16:creationId xmlns:a16="http://schemas.microsoft.com/office/drawing/2014/main" id="{4E7D04F3-0C6D-A9C4-B3B6-F6F337A9D49A}"/>
              </a:ext>
            </a:extLst>
          </p:cNvPr>
          <p:cNvSpPr/>
          <p:nvPr/>
        </p:nvSpPr>
        <p:spPr>
          <a:xfrm>
            <a:off x="10517648" y="141283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8095"/>
                </a:moveTo>
                <a:lnTo>
                  <a:pt x="20091" y="8640"/>
                </a:lnTo>
                <a:cubicBezTo>
                  <a:pt x="19294" y="8426"/>
                  <a:pt x="18482" y="8322"/>
                  <a:pt x="17675" y="8322"/>
                </a:cubicBezTo>
                <a:lnTo>
                  <a:pt x="17150" y="7377"/>
                </a:lnTo>
                <a:cubicBezTo>
                  <a:pt x="17052" y="7203"/>
                  <a:pt x="16911" y="7035"/>
                  <a:pt x="16741" y="6937"/>
                </a:cubicBezTo>
                <a:cubicBezTo>
                  <a:pt x="16601" y="6856"/>
                  <a:pt x="16442" y="6822"/>
                  <a:pt x="16268" y="6868"/>
                </a:cubicBezTo>
                <a:lnTo>
                  <a:pt x="13487" y="7613"/>
                </a:lnTo>
                <a:cubicBezTo>
                  <a:pt x="13102" y="7716"/>
                  <a:pt x="12995" y="8125"/>
                  <a:pt x="12977" y="8495"/>
                </a:cubicBezTo>
                <a:lnTo>
                  <a:pt x="12996" y="9570"/>
                </a:lnTo>
                <a:cubicBezTo>
                  <a:pt x="12293" y="9973"/>
                  <a:pt x="11639" y="10471"/>
                  <a:pt x="11053" y="11057"/>
                </a:cubicBezTo>
                <a:lnTo>
                  <a:pt x="10023" y="10762"/>
                </a:lnTo>
                <a:cubicBezTo>
                  <a:pt x="9673" y="10664"/>
                  <a:pt x="9239" y="10682"/>
                  <a:pt x="9040" y="11026"/>
                </a:cubicBezTo>
                <a:lnTo>
                  <a:pt x="7600" y="13520"/>
                </a:lnTo>
                <a:cubicBezTo>
                  <a:pt x="7401" y="13864"/>
                  <a:pt x="7614" y="14229"/>
                  <a:pt x="7863" y="14504"/>
                </a:cubicBezTo>
                <a:lnTo>
                  <a:pt x="8633" y="15248"/>
                </a:lnTo>
                <a:cubicBezTo>
                  <a:pt x="8419" y="16049"/>
                  <a:pt x="8315" y="16864"/>
                  <a:pt x="8317" y="17674"/>
                </a:cubicBezTo>
                <a:lnTo>
                  <a:pt x="7377" y="18196"/>
                </a:lnTo>
                <a:cubicBezTo>
                  <a:pt x="7060" y="18373"/>
                  <a:pt x="6765" y="18693"/>
                  <a:pt x="6868" y="19077"/>
                </a:cubicBezTo>
                <a:lnTo>
                  <a:pt x="7281" y="20619"/>
                </a:lnTo>
                <a:lnTo>
                  <a:pt x="1964" y="20619"/>
                </a:lnTo>
                <a:cubicBezTo>
                  <a:pt x="1422" y="20619"/>
                  <a:pt x="982" y="20178"/>
                  <a:pt x="982" y="19636"/>
                </a:cubicBezTo>
                <a:lnTo>
                  <a:pt x="982" y="11291"/>
                </a:lnTo>
                <a:lnTo>
                  <a:pt x="1931" y="11291"/>
                </a:lnTo>
                <a:cubicBezTo>
                  <a:pt x="2328" y="11291"/>
                  <a:pt x="2538" y="10924"/>
                  <a:pt x="2651" y="10571"/>
                </a:cubicBezTo>
                <a:lnTo>
                  <a:pt x="2913" y="9523"/>
                </a:lnTo>
                <a:cubicBezTo>
                  <a:pt x="3711" y="9310"/>
                  <a:pt x="4466" y="8993"/>
                  <a:pt x="5164" y="8590"/>
                </a:cubicBezTo>
                <a:lnTo>
                  <a:pt x="6091" y="9146"/>
                </a:lnTo>
                <a:cubicBezTo>
                  <a:pt x="6275" y="9241"/>
                  <a:pt x="6484" y="9317"/>
                  <a:pt x="6681" y="9317"/>
                </a:cubicBezTo>
                <a:cubicBezTo>
                  <a:pt x="6837" y="9317"/>
                  <a:pt x="6985" y="9270"/>
                  <a:pt x="7110" y="9146"/>
                </a:cubicBezTo>
                <a:lnTo>
                  <a:pt x="9146" y="7109"/>
                </a:lnTo>
                <a:cubicBezTo>
                  <a:pt x="9427" y="6828"/>
                  <a:pt x="9332" y="6404"/>
                  <a:pt x="9146" y="6091"/>
                </a:cubicBezTo>
                <a:lnTo>
                  <a:pt x="8593" y="5169"/>
                </a:lnTo>
                <a:cubicBezTo>
                  <a:pt x="8999" y="4469"/>
                  <a:pt x="9317" y="3711"/>
                  <a:pt x="9531" y="2911"/>
                </a:cubicBezTo>
                <a:lnTo>
                  <a:pt x="10571" y="2651"/>
                </a:lnTo>
                <a:cubicBezTo>
                  <a:pt x="10924" y="2538"/>
                  <a:pt x="11291" y="2328"/>
                  <a:pt x="11291" y="1931"/>
                </a:cubicBezTo>
                <a:lnTo>
                  <a:pt x="11291" y="982"/>
                </a:lnTo>
                <a:lnTo>
                  <a:pt x="19636" y="982"/>
                </a:lnTo>
                <a:cubicBezTo>
                  <a:pt x="20178" y="982"/>
                  <a:pt x="20618" y="1421"/>
                  <a:pt x="20618" y="1964"/>
                </a:cubicBezTo>
                <a:cubicBezTo>
                  <a:pt x="20618" y="1964"/>
                  <a:pt x="20618" y="8095"/>
                  <a:pt x="20618" y="8095"/>
                </a:cubicBezTo>
                <a:close/>
                <a:moveTo>
                  <a:pt x="20618" y="12594"/>
                </a:moveTo>
                <a:cubicBezTo>
                  <a:pt x="19750" y="12088"/>
                  <a:pt x="18750" y="11782"/>
                  <a:pt x="17673" y="11782"/>
                </a:cubicBezTo>
                <a:cubicBezTo>
                  <a:pt x="14419" y="11782"/>
                  <a:pt x="11782" y="14419"/>
                  <a:pt x="11782" y="17673"/>
                </a:cubicBezTo>
                <a:cubicBezTo>
                  <a:pt x="11782" y="18751"/>
                  <a:pt x="12088" y="19750"/>
                  <a:pt x="12594" y="20619"/>
                </a:cubicBezTo>
                <a:lnTo>
                  <a:pt x="8298" y="20619"/>
                </a:lnTo>
                <a:lnTo>
                  <a:pt x="7875" y="19042"/>
                </a:lnTo>
                <a:lnTo>
                  <a:pt x="8794" y="18532"/>
                </a:lnTo>
                <a:cubicBezTo>
                  <a:pt x="9106" y="18358"/>
                  <a:pt x="9299" y="18028"/>
                  <a:pt x="9299" y="17671"/>
                </a:cubicBezTo>
                <a:cubicBezTo>
                  <a:pt x="9298" y="16938"/>
                  <a:pt x="9392" y="16208"/>
                  <a:pt x="9582" y="15502"/>
                </a:cubicBezTo>
                <a:cubicBezTo>
                  <a:pt x="9674" y="15158"/>
                  <a:pt x="9572" y="14791"/>
                  <a:pt x="9316" y="14543"/>
                </a:cubicBezTo>
                <a:lnTo>
                  <a:pt x="8572" y="13823"/>
                </a:lnTo>
                <a:cubicBezTo>
                  <a:pt x="8569" y="13820"/>
                  <a:pt x="8566" y="13817"/>
                  <a:pt x="8564" y="13813"/>
                </a:cubicBezTo>
                <a:lnTo>
                  <a:pt x="9776" y="11713"/>
                </a:lnTo>
                <a:lnTo>
                  <a:pt x="10783" y="12001"/>
                </a:lnTo>
                <a:cubicBezTo>
                  <a:pt x="11126" y="12099"/>
                  <a:pt x="11495" y="12003"/>
                  <a:pt x="11748" y="11751"/>
                </a:cubicBezTo>
                <a:cubicBezTo>
                  <a:pt x="12264" y="11234"/>
                  <a:pt x="12848" y="10787"/>
                  <a:pt x="13485" y="10421"/>
                </a:cubicBezTo>
                <a:cubicBezTo>
                  <a:pt x="13794" y="10243"/>
                  <a:pt x="13983" y="9911"/>
                  <a:pt x="13977" y="9554"/>
                </a:cubicBezTo>
                <a:lnTo>
                  <a:pt x="13960" y="8514"/>
                </a:lnTo>
                <a:lnTo>
                  <a:pt x="13960" y="8503"/>
                </a:lnTo>
                <a:lnTo>
                  <a:pt x="16304" y="7875"/>
                </a:lnTo>
                <a:lnTo>
                  <a:pt x="16817" y="8799"/>
                </a:lnTo>
                <a:cubicBezTo>
                  <a:pt x="16905" y="8958"/>
                  <a:pt x="17032" y="9085"/>
                  <a:pt x="17184" y="9172"/>
                </a:cubicBezTo>
                <a:cubicBezTo>
                  <a:pt x="17330" y="9257"/>
                  <a:pt x="17499" y="9304"/>
                  <a:pt x="17675" y="9304"/>
                </a:cubicBezTo>
                <a:cubicBezTo>
                  <a:pt x="18407" y="9304"/>
                  <a:pt x="19135" y="9399"/>
                  <a:pt x="19837" y="9589"/>
                </a:cubicBezTo>
                <a:cubicBezTo>
                  <a:pt x="20106" y="9660"/>
                  <a:pt x="20389" y="9611"/>
                  <a:pt x="20618" y="9464"/>
                </a:cubicBezTo>
                <a:cubicBezTo>
                  <a:pt x="20618" y="9464"/>
                  <a:pt x="20618" y="12594"/>
                  <a:pt x="20618" y="12594"/>
                </a:cubicBezTo>
                <a:close/>
                <a:moveTo>
                  <a:pt x="20618" y="15475"/>
                </a:moveTo>
                <a:lnTo>
                  <a:pt x="19093" y="16323"/>
                </a:lnTo>
                <a:cubicBezTo>
                  <a:pt x="18735" y="15946"/>
                  <a:pt x="18233" y="15709"/>
                  <a:pt x="17673" y="15709"/>
                </a:cubicBezTo>
                <a:cubicBezTo>
                  <a:pt x="17113" y="15709"/>
                  <a:pt x="16610" y="15946"/>
                  <a:pt x="16253" y="16323"/>
                </a:cubicBezTo>
                <a:lnTo>
                  <a:pt x="13643" y="14873"/>
                </a:lnTo>
                <a:cubicBezTo>
                  <a:pt x="14530" y="13599"/>
                  <a:pt x="16003" y="12764"/>
                  <a:pt x="17673" y="12764"/>
                </a:cubicBezTo>
                <a:cubicBezTo>
                  <a:pt x="18783" y="12764"/>
                  <a:pt x="19798" y="13141"/>
                  <a:pt x="20618" y="13764"/>
                </a:cubicBezTo>
                <a:cubicBezTo>
                  <a:pt x="20618" y="13764"/>
                  <a:pt x="20618" y="15475"/>
                  <a:pt x="20618" y="15475"/>
                </a:cubicBezTo>
                <a:close/>
                <a:moveTo>
                  <a:pt x="20618" y="19636"/>
                </a:moveTo>
                <a:cubicBezTo>
                  <a:pt x="20618" y="20178"/>
                  <a:pt x="20178" y="20619"/>
                  <a:pt x="19636" y="20619"/>
                </a:cubicBezTo>
                <a:lnTo>
                  <a:pt x="18164" y="20619"/>
                </a:lnTo>
                <a:lnTo>
                  <a:pt x="18164" y="19567"/>
                </a:lnTo>
                <a:cubicBezTo>
                  <a:pt x="19009" y="19348"/>
                  <a:pt x="19636" y="18587"/>
                  <a:pt x="19636" y="17673"/>
                </a:cubicBezTo>
                <a:cubicBezTo>
                  <a:pt x="19636" y="17502"/>
                  <a:pt x="19608" y="17339"/>
                  <a:pt x="19567" y="17182"/>
                </a:cubicBezTo>
                <a:lnTo>
                  <a:pt x="20618" y="16598"/>
                </a:lnTo>
                <a:cubicBezTo>
                  <a:pt x="20618" y="16598"/>
                  <a:pt x="20618" y="19636"/>
                  <a:pt x="20618" y="19636"/>
                </a:cubicBezTo>
                <a:close/>
                <a:moveTo>
                  <a:pt x="16691" y="17673"/>
                </a:moveTo>
                <a:cubicBezTo>
                  <a:pt x="16691" y="17131"/>
                  <a:pt x="17131" y="16691"/>
                  <a:pt x="17673" y="16691"/>
                </a:cubicBezTo>
                <a:cubicBezTo>
                  <a:pt x="18214" y="16691"/>
                  <a:pt x="18655" y="17131"/>
                  <a:pt x="18655" y="17673"/>
                </a:cubicBezTo>
                <a:cubicBezTo>
                  <a:pt x="18655" y="18215"/>
                  <a:pt x="18214" y="18655"/>
                  <a:pt x="17673" y="18655"/>
                </a:cubicBezTo>
                <a:cubicBezTo>
                  <a:pt x="17131" y="18655"/>
                  <a:pt x="16691" y="18215"/>
                  <a:pt x="16691" y="17673"/>
                </a:cubicBezTo>
                <a:moveTo>
                  <a:pt x="17182" y="20619"/>
                </a:moveTo>
                <a:lnTo>
                  <a:pt x="13757" y="20619"/>
                </a:lnTo>
                <a:cubicBezTo>
                  <a:pt x="13138" y="19797"/>
                  <a:pt x="12764" y="18781"/>
                  <a:pt x="12764" y="17673"/>
                </a:cubicBezTo>
                <a:cubicBezTo>
                  <a:pt x="12764" y="16982"/>
                  <a:pt x="12907" y="16326"/>
                  <a:pt x="13165" y="15730"/>
                </a:cubicBezTo>
                <a:lnTo>
                  <a:pt x="15779" y="17182"/>
                </a:lnTo>
                <a:cubicBezTo>
                  <a:pt x="15738" y="17339"/>
                  <a:pt x="15709" y="17502"/>
                  <a:pt x="15709" y="17673"/>
                </a:cubicBezTo>
                <a:cubicBezTo>
                  <a:pt x="15709" y="18587"/>
                  <a:pt x="16336" y="19348"/>
                  <a:pt x="17182" y="19567"/>
                </a:cubicBezTo>
                <a:cubicBezTo>
                  <a:pt x="17182" y="19567"/>
                  <a:pt x="17182" y="20619"/>
                  <a:pt x="17182" y="20619"/>
                </a:cubicBezTo>
                <a:close/>
                <a:moveTo>
                  <a:pt x="982" y="5376"/>
                </a:moveTo>
                <a:cubicBezTo>
                  <a:pt x="3301" y="5145"/>
                  <a:pt x="5145" y="3301"/>
                  <a:pt x="5375" y="982"/>
                </a:cubicBezTo>
                <a:lnTo>
                  <a:pt x="10309" y="982"/>
                </a:lnTo>
                <a:lnTo>
                  <a:pt x="10309" y="1703"/>
                </a:lnTo>
                <a:cubicBezTo>
                  <a:pt x="10305" y="1705"/>
                  <a:pt x="10302" y="1706"/>
                  <a:pt x="10298" y="1707"/>
                </a:cubicBezTo>
                <a:lnTo>
                  <a:pt x="9293" y="1958"/>
                </a:lnTo>
                <a:cubicBezTo>
                  <a:pt x="8947" y="2045"/>
                  <a:pt x="8675" y="2313"/>
                  <a:pt x="8583" y="2657"/>
                </a:cubicBezTo>
                <a:cubicBezTo>
                  <a:pt x="8394" y="3363"/>
                  <a:pt x="8112" y="4042"/>
                  <a:pt x="7744" y="4676"/>
                </a:cubicBezTo>
                <a:cubicBezTo>
                  <a:pt x="7564" y="4986"/>
                  <a:pt x="7567" y="5368"/>
                  <a:pt x="7751" y="5674"/>
                </a:cubicBezTo>
                <a:lnTo>
                  <a:pt x="8292" y="6575"/>
                </a:lnTo>
                <a:lnTo>
                  <a:pt x="6576" y="8291"/>
                </a:lnTo>
                <a:cubicBezTo>
                  <a:pt x="6573" y="8290"/>
                  <a:pt x="6569" y="8288"/>
                  <a:pt x="6566" y="8286"/>
                </a:cubicBezTo>
                <a:lnTo>
                  <a:pt x="5669" y="7748"/>
                </a:lnTo>
                <a:cubicBezTo>
                  <a:pt x="5513" y="7655"/>
                  <a:pt x="5339" y="7608"/>
                  <a:pt x="5164" y="7608"/>
                </a:cubicBezTo>
                <a:cubicBezTo>
                  <a:pt x="4995" y="7608"/>
                  <a:pt x="4825" y="7652"/>
                  <a:pt x="4673" y="7739"/>
                </a:cubicBezTo>
                <a:cubicBezTo>
                  <a:pt x="4039" y="8106"/>
                  <a:pt x="3362" y="8387"/>
                  <a:pt x="2659" y="8575"/>
                </a:cubicBezTo>
                <a:cubicBezTo>
                  <a:pt x="2315" y="8666"/>
                  <a:pt x="2047" y="8938"/>
                  <a:pt x="1960" y="9285"/>
                </a:cubicBezTo>
                <a:lnTo>
                  <a:pt x="1707" y="10298"/>
                </a:lnTo>
                <a:cubicBezTo>
                  <a:pt x="1706" y="10302"/>
                  <a:pt x="1705" y="10305"/>
                  <a:pt x="1703" y="10310"/>
                </a:cubicBezTo>
                <a:lnTo>
                  <a:pt x="982" y="10310"/>
                </a:lnTo>
                <a:cubicBezTo>
                  <a:pt x="982" y="10310"/>
                  <a:pt x="982" y="5376"/>
                  <a:pt x="982" y="5376"/>
                </a:cubicBezTo>
                <a:close/>
                <a:moveTo>
                  <a:pt x="982" y="1964"/>
                </a:moveTo>
                <a:cubicBezTo>
                  <a:pt x="982" y="1421"/>
                  <a:pt x="1422" y="982"/>
                  <a:pt x="1964" y="982"/>
                </a:cubicBezTo>
                <a:lnTo>
                  <a:pt x="4384" y="982"/>
                </a:lnTo>
                <a:cubicBezTo>
                  <a:pt x="4162" y="2758"/>
                  <a:pt x="2758" y="4162"/>
                  <a:pt x="982" y="4384"/>
                </a:cubicBezTo>
                <a:cubicBezTo>
                  <a:pt x="982" y="4384"/>
                  <a:pt x="982" y="1964"/>
                  <a:pt x="982" y="1964"/>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79" name="Shape 2594">
            <a:extLst>
              <a:ext uri="{FF2B5EF4-FFF2-40B4-BE49-F238E27FC236}">
                <a16:creationId xmlns:a16="http://schemas.microsoft.com/office/drawing/2014/main" id="{E7072118-0CED-79EE-C6A5-8FFE867E2507}"/>
              </a:ext>
            </a:extLst>
          </p:cNvPr>
          <p:cNvSpPr/>
          <p:nvPr/>
        </p:nvSpPr>
        <p:spPr>
          <a:xfrm>
            <a:off x="11050909" y="1438229"/>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3436" y="8400"/>
                </a:moveTo>
                <a:lnTo>
                  <a:pt x="18164" y="8400"/>
                </a:lnTo>
                <a:cubicBezTo>
                  <a:pt x="18435" y="8400"/>
                  <a:pt x="18655" y="8132"/>
                  <a:pt x="18655" y="7800"/>
                </a:cubicBezTo>
                <a:cubicBezTo>
                  <a:pt x="18655" y="7468"/>
                  <a:pt x="18435" y="7200"/>
                  <a:pt x="18164" y="7200"/>
                </a:cubicBezTo>
                <a:lnTo>
                  <a:pt x="3436" y="7200"/>
                </a:lnTo>
                <a:cubicBezTo>
                  <a:pt x="3165" y="7200"/>
                  <a:pt x="2945" y="7468"/>
                  <a:pt x="2945" y="7800"/>
                </a:cubicBezTo>
                <a:cubicBezTo>
                  <a:pt x="2945" y="8132"/>
                  <a:pt x="3165" y="8400"/>
                  <a:pt x="3436" y="8400"/>
                </a:cubicBezTo>
                <a:moveTo>
                  <a:pt x="3436" y="10800"/>
                </a:moveTo>
                <a:lnTo>
                  <a:pt x="18164" y="10800"/>
                </a:lnTo>
                <a:cubicBezTo>
                  <a:pt x="18435" y="10800"/>
                  <a:pt x="18655" y="10532"/>
                  <a:pt x="18655" y="10200"/>
                </a:cubicBezTo>
                <a:cubicBezTo>
                  <a:pt x="18655" y="9868"/>
                  <a:pt x="18435" y="9600"/>
                  <a:pt x="18164" y="9600"/>
                </a:cubicBezTo>
                <a:lnTo>
                  <a:pt x="3436" y="9600"/>
                </a:lnTo>
                <a:cubicBezTo>
                  <a:pt x="3165" y="9600"/>
                  <a:pt x="2945" y="9868"/>
                  <a:pt x="2945" y="10200"/>
                </a:cubicBezTo>
                <a:cubicBezTo>
                  <a:pt x="2945" y="10532"/>
                  <a:pt x="3165" y="10800"/>
                  <a:pt x="3436" y="10800"/>
                </a:cubicBezTo>
                <a:moveTo>
                  <a:pt x="3436" y="13200"/>
                </a:moveTo>
                <a:lnTo>
                  <a:pt x="13255" y="13200"/>
                </a:lnTo>
                <a:cubicBezTo>
                  <a:pt x="13526" y="13200"/>
                  <a:pt x="13745" y="12931"/>
                  <a:pt x="13745" y="12601"/>
                </a:cubicBezTo>
                <a:cubicBezTo>
                  <a:pt x="13745" y="12268"/>
                  <a:pt x="13526" y="12000"/>
                  <a:pt x="13255" y="12000"/>
                </a:cubicBezTo>
                <a:lnTo>
                  <a:pt x="3436" y="12000"/>
                </a:lnTo>
                <a:cubicBezTo>
                  <a:pt x="3165" y="12000"/>
                  <a:pt x="2945" y="12268"/>
                  <a:pt x="2945" y="12601"/>
                </a:cubicBezTo>
                <a:cubicBezTo>
                  <a:pt x="2945" y="12931"/>
                  <a:pt x="3165" y="13200"/>
                  <a:pt x="3436" y="13200"/>
                </a:cubicBezTo>
                <a:moveTo>
                  <a:pt x="20618" y="19200"/>
                </a:moveTo>
                <a:lnTo>
                  <a:pt x="18114" y="19200"/>
                </a:lnTo>
                <a:cubicBezTo>
                  <a:pt x="17887" y="17831"/>
                  <a:pt x="16897" y="16800"/>
                  <a:pt x="15709" y="16800"/>
                </a:cubicBezTo>
                <a:cubicBezTo>
                  <a:pt x="14522" y="16800"/>
                  <a:pt x="13532" y="17831"/>
                  <a:pt x="13304" y="19200"/>
                </a:cubicBezTo>
                <a:lnTo>
                  <a:pt x="8296" y="19200"/>
                </a:lnTo>
                <a:cubicBezTo>
                  <a:pt x="8068" y="17831"/>
                  <a:pt x="7078" y="16800"/>
                  <a:pt x="5891" y="16800"/>
                </a:cubicBezTo>
                <a:cubicBezTo>
                  <a:pt x="4703" y="16800"/>
                  <a:pt x="3713" y="17831"/>
                  <a:pt x="3486" y="19200"/>
                </a:cubicBezTo>
                <a:lnTo>
                  <a:pt x="982" y="19200"/>
                </a:lnTo>
                <a:lnTo>
                  <a:pt x="982" y="1200"/>
                </a:lnTo>
                <a:lnTo>
                  <a:pt x="20618" y="1200"/>
                </a:lnTo>
                <a:cubicBezTo>
                  <a:pt x="20618" y="1200"/>
                  <a:pt x="20618" y="19200"/>
                  <a:pt x="20618" y="19200"/>
                </a:cubicBezTo>
                <a:close/>
                <a:moveTo>
                  <a:pt x="20618" y="0"/>
                </a:moveTo>
                <a:lnTo>
                  <a:pt x="982" y="0"/>
                </a:lnTo>
                <a:cubicBezTo>
                  <a:pt x="440" y="0"/>
                  <a:pt x="0" y="538"/>
                  <a:pt x="0" y="1200"/>
                </a:cubicBezTo>
                <a:lnTo>
                  <a:pt x="0" y="19200"/>
                </a:lnTo>
                <a:cubicBezTo>
                  <a:pt x="0" y="19862"/>
                  <a:pt x="440" y="20400"/>
                  <a:pt x="982" y="20400"/>
                </a:cubicBezTo>
                <a:lnTo>
                  <a:pt x="3927" y="20400"/>
                </a:lnTo>
                <a:cubicBezTo>
                  <a:pt x="4199" y="20400"/>
                  <a:pt x="4418" y="20132"/>
                  <a:pt x="4418" y="19800"/>
                </a:cubicBezTo>
                <a:cubicBezTo>
                  <a:pt x="4418" y="18807"/>
                  <a:pt x="5078" y="18000"/>
                  <a:pt x="5891" y="18000"/>
                </a:cubicBezTo>
                <a:cubicBezTo>
                  <a:pt x="6704" y="18000"/>
                  <a:pt x="7364" y="18807"/>
                  <a:pt x="7364" y="19800"/>
                </a:cubicBezTo>
                <a:cubicBezTo>
                  <a:pt x="7364" y="20132"/>
                  <a:pt x="7583" y="20400"/>
                  <a:pt x="7855" y="20400"/>
                </a:cubicBezTo>
                <a:lnTo>
                  <a:pt x="13745" y="20400"/>
                </a:lnTo>
                <a:cubicBezTo>
                  <a:pt x="14017" y="20400"/>
                  <a:pt x="14236" y="20132"/>
                  <a:pt x="14236" y="19800"/>
                </a:cubicBezTo>
                <a:cubicBezTo>
                  <a:pt x="14236" y="18807"/>
                  <a:pt x="14896" y="18000"/>
                  <a:pt x="15709" y="18000"/>
                </a:cubicBezTo>
                <a:cubicBezTo>
                  <a:pt x="16523" y="18000"/>
                  <a:pt x="17182" y="18807"/>
                  <a:pt x="17182" y="19800"/>
                </a:cubicBezTo>
                <a:cubicBezTo>
                  <a:pt x="17182" y="20132"/>
                  <a:pt x="17401" y="20400"/>
                  <a:pt x="17673" y="20400"/>
                </a:cubicBezTo>
                <a:lnTo>
                  <a:pt x="20618" y="20400"/>
                </a:lnTo>
                <a:cubicBezTo>
                  <a:pt x="21160" y="20400"/>
                  <a:pt x="21600" y="19862"/>
                  <a:pt x="21600" y="19200"/>
                </a:cubicBezTo>
                <a:lnTo>
                  <a:pt x="21600" y="1200"/>
                </a:lnTo>
                <a:cubicBezTo>
                  <a:pt x="21600" y="538"/>
                  <a:pt x="21160" y="0"/>
                  <a:pt x="20618" y="0"/>
                </a:cubicBezTo>
                <a:moveTo>
                  <a:pt x="5891" y="19200"/>
                </a:moveTo>
                <a:cubicBezTo>
                  <a:pt x="5620" y="19200"/>
                  <a:pt x="5400" y="19468"/>
                  <a:pt x="5400" y="19800"/>
                </a:cubicBezTo>
                <a:lnTo>
                  <a:pt x="5400" y="21000"/>
                </a:lnTo>
                <a:cubicBezTo>
                  <a:pt x="5400" y="21332"/>
                  <a:pt x="5620" y="21600"/>
                  <a:pt x="5891" y="21600"/>
                </a:cubicBezTo>
                <a:cubicBezTo>
                  <a:pt x="6162" y="21600"/>
                  <a:pt x="6382" y="21332"/>
                  <a:pt x="6382" y="21000"/>
                </a:cubicBezTo>
                <a:lnTo>
                  <a:pt x="6382" y="19800"/>
                </a:lnTo>
                <a:cubicBezTo>
                  <a:pt x="6382" y="19468"/>
                  <a:pt x="6162" y="19200"/>
                  <a:pt x="5891" y="19200"/>
                </a:cubicBezTo>
                <a:moveTo>
                  <a:pt x="3436" y="6000"/>
                </a:moveTo>
                <a:lnTo>
                  <a:pt x="18164" y="6000"/>
                </a:lnTo>
                <a:cubicBezTo>
                  <a:pt x="18435" y="6000"/>
                  <a:pt x="18655" y="5732"/>
                  <a:pt x="18655" y="5400"/>
                </a:cubicBezTo>
                <a:cubicBezTo>
                  <a:pt x="18655" y="5069"/>
                  <a:pt x="18435" y="4800"/>
                  <a:pt x="18164" y="4800"/>
                </a:cubicBezTo>
                <a:lnTo>
                  <a:pt x="3436" y="4800"/>
                </a:lnTo>
                <a:cubicBezTo>
                  <a:pt x="3165" y="4800"/>
                  <a:pt x="2945" y="5069"/>
                  <a:pt x="2945" y="5400"/>
                </a:cubicBezTo>
                <a:cubicBezTo>
                  <a:pt x="2945" y="5732"/>
                  <a:pt x="3165" y="6000"/>
                  <a:pt x="3436" y="6000"/>
                </a:cubicBezTo>
                <a:moveTo>
                  <a:pt x="15709" y="19200"/>
                </a:moveTo>
                <a:cubicBezTo>
                  <a:pt x="15438" y="19200"/>
                  <a:pt x="15218" y="19468"/>
                  <a:pt x="15218" y="19800"/>
                </a:cubicBezTo>
                <a:lnTo>
                  <a:pt x="15218" y="21000"/>
                </a:lnTo>
                <a:cubicBezTo>
                  <a:pt x="15218" y="21332"/>
                  <a:pt x="15438" y="21600"/>
                  <a:pt x="15709" y="21600"/>
                </a:cubicBezTo>
                <a:cubicBezTo>
                  <a:pt x="15980" y="21600"/>
                  <a:pt x="16200" y="21332"/>
                  <a:pt x="16200" y="21000"/>
                </a:cubicBezTo>
                <a:lnTo>
                  <a:pt x="16200" y="19800"/>
                </a:lnTo>
                <a:cubicBezTo>
                  <a:pt x="16200" y="19468"/>
                  <a:pt x="15980" y="19200"/>
                  <a:pt x="15709" y="192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80" name="Shape 2595">
            <a:extLst>
              <a:ext uri="{FF2B5EF4-FFF2-40B4-BE49-F238E27FC236}">
                <a16:creationId xmlns:a16="http://schemas.microsoft.com/office/drawing/2014/main" id="{EEEEA3FA-E4C1-C469-A73D-EB8183C8AC14}"/>
              </a:ext>
            </a:extLst>
          </p:cNvPr>
          <p:cNvSpPr/>
          <p:nvPr/>
        </p:nvSpPr>
        <p:spPr>
          <a:xfrm>
            <a:off x="6251560" y="1958793"/>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81" name="Shape 2596">
            <a:extLst>
              <a:ext uri="{FF2B5EF4-FFF2-40B4-BE49-F238E27FC236}">
                <a16:creationId xmlns:a16="http://schemas.microsoft.com/office/drawing/2014/main" id="{DB1086EC-060B-F4DC-B601-FF0D0D0ABA07}"/>
              </a:ext>
            </a:extLst>
          </p:cNvPr>
          <p:cNvSpPr/>
          <p:nvPr/>
        </p:nvSpPr>
        <p:spPr>
          <a:xfrm>
            <a:off x="6784821" y="1984187"/>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3436" y="5400"/>
                </a:moveTo>
                <a:lnTo>
                  <a:pt x="9327" y="5400"/>
                </a:lnTo>
                <a:cubicBezTo>
                  <a:pt x="9598" y="5400"/>
                  <a:pt x="9818" y="5098"/>
                  <a:pt x="9818" y="4725"/>
                </a:cubicBezTo>
                <a:cubicBezTo>
                  <a:pt x="9818" y="4353"/>
                  <a:pt x="9598" y="4050"/>
                  <a:pt x="9327" y="4050"/>
                </a:cubicBezTo>
                <a:lnTo>
                  <a:pt x="3436" y="4050"/>
                </a:lnTo>
                <a:cubicBezTo>
                  <a:pt x="3166" y="4050"/>
                  <a:pt x="2945" y="4353"/>
                  <a:pt x="2945" y="4725"/>
                </a:cubicBezTo>
                <a:cubicBezTo>
                  <a:pt x="2945" y="5098"/>
                  <a:pt x="3166" y="5400"/>
                  <a:pt x="3436" y="5400"/>
                </a:cubicBezTo>
                <a:moveTo>
                  <a:pt x="3436" y="8100"/>
                </a:moveTo>
                <a:lnTo>
                  <a:pt x="7364" y="8100"/>
                </a:lnTo>
                <a:cubicBezTo>
                  <a:pt x="7634" y="8100"/>
                  <a:pt x="7855" y="7798"/>
                  <a:pt x="7855" y="7425"/>
                </a:cubicBezTo>
                <a:cubicBezTo>
                  <a:pt x="7855" y="7053"/>
                  <a:pt x="7634" y="6750"/>
                  <a:pt x="7364" y="6750"/>
                </a:cubicBezTo>
                <a:lnTo>
                  <a:pt x="3436" y="6750"/>
                </a:lnTo>
                <a:cubicBezTo>
                  <a:pt x="3166" y="6750"/>
                  <a:pt x="2945" y="7053"/>
                  <a:pt x="2945" y="7425"/>
                </a:cubicBezTo>
                <a:cubicBezTo>
                  <a:pt x="2945" y="7798"/>
                  <a:pt x="3166" y="8100"/>
                  <a:pt x="3436" y="8100"/>
                </a:cubicBezTo>
                <a:moveTo>
                  <a:pt x="3436" y="10800"/>
                </a:moveTo>
                <a:lnTo>
                  <a:pt x="9327" y="10800"/>
                </a:lnTo>
                <a:cubicBezTo>
                  <a:pt x="9598" y="10800"/>
                  <a:pt x="9818" y="10498"/>
                  <a:pt x="9818" y="10125"/>
                </a:cubicBezTo>
                <a:cubicBezTo>
                  <a:pt x="9818" y="9753"/>
                  <a:pt x="9598" y="9450"/>
                  <a:pt x="9327" y="9450"/>
                </a:cubicBezTo>
                <a:lnTo>
                  <a:pt x="3436" y="9450"/>
                </a:lnTo>
                <a:cubicBezTo>
                  <a:pt x="3166" y="9450"/>
                  <a:pt x="2945" y="9753"/>
                  <a:pt x="2945" y="10125"/>
                </a:cubicBezTo>
                <a:cubicBezTo>
                  <a:pt x="2945" y="10498"/>
                  <a:pt x="3166" y="10800"/>
                  <a:pt x="3436" y="10800"/>
                </a:cubicBezTo>
                <a:moveTo>
                  <a:pt x="20618" y="20250"/>
                </a:moveTo>
                <a:lnTo>
                  <a:pt x="15709" y="20250"/>
                </a:lnTo>
                <a:lnTo>
                  <a:pt x="15709" y="17551"/>
                </a:lnTo>
                <a:lnTo>
                  <a:pt x="16691" y="17551"/>
                </a:lnTo>
                <a:cubicBezTo>
                  <a:pt x="16962" y="17551"/>
                  <a:pt x="17182" y="17248"/>
                  <a:pt x="17182" y="16875"/>
                </a:cubicBezTo>
                <a:cubicBezTo>
                  <a:pt x="17182" y="16503"/>
                  <a:pt x="16962" y="16200"/>
                  <a:pt x="16691" y="16200"/>
                </a:cubicBezTo>
                <a:lnTo>
                  <a:pt x="13745" y="16200"/>
                </a:lnTo>
                <a:cubicBezTo>
                  <a:pt x="13475" y="16200"/>
                  <a:pt x="13255" y="16503"/>
                  <a:pt x="13255" y="16875"/>
                </a:cubicBezTo>
                <a:cubicBezTo>
                  <a:pt x="13255" y="17248"/>
                  <a:pt x="13475" y="17551"/>
                  <a:pt x="13745" y="17551"/>
                </a:cubicBezTo>
                <a:lnTo>
                  <a:pt x="14727" y="17551"/>
                </a:lnTo>
                <a:lnTo>
                  <a:pt x="14727" y="20250"/>
                </a:lnTo>
                <a:lnTo>
                  <a:pt x="6873" y="20250"/>
                </a:lnTo>
                <a:lnTo>
                  <a:pt x="6873" y="17551"/>
                </a:lnTo>
                <a:lnTo>
                  <a:pt x="7855" y="17551"/>
                </a:lnTo>
                <a:cubicBezTo>
                  <a:pt x="8125" y="17551"/>
                  <a:pt x="8345" y="17248"/>
                  <a:pt x="8345" y="16875"/>
                </a:cubicBezTo>
                <a:cubicBezTo>
                  <a:pt x="8345" y="16503"/>
                  <a:pt x="8125" y="16200"/>
                  <a:pt x="7855" y="16200"/>
                </a:cubicBezTo>
                <a:lnTo>
                  <a:pt x="4909" y="16200"/>
                </a:lnTo>
                <a:cubicBezTo>
                  <a:pt x="4638" y="16200"/>
                  <a:pt x="4418" y="16503"/>
                  <a:pt x="4418" y="16875"/>
                </a:cubicBezTo>
                <a:cubicBezTo>
                  <a:pt x="4418" y="17248"/>
                  <a:pt x="4638" y="17551"/>
                  <a:pt x="4909" y="17551"/>
                </a:cubicBezTo>
                <a:lnTo>
                  <a:pt x="5891" y="17551"/>
                </a:lnTo>
                <a:lnTo>
                  <a:pt x="5891" y="20250"/>
                </a:lnTo>
                <a:lnTo>
                  <a:pt x="982" y="20250"/>
                </a:lnTo>
                <a:lnTo>
                  <a:pt x="982" y="1350"/>
                </a:lnTo>
                <a:lnTo>
                  <a:pt x="20618" y="1350"/>
                </a:lnTo>
                <a:cubicBezTo>
                  <a:pt x="20618" y="13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3436" y="13500"/>
                </a:moveTo>
                <a:lnTo>
                  <a:pt x="7364" y="13500"/>
                </a:lnTo>
                <a:cubicBezTo>
                  <a:pt x="7634" y="13500"/>
                  <a:pt x="7855" y="13198"/>
                  <a:pt x="7855" y="12825"/>
                </a:cubicBezTo>
                <a:cubicBezTo>
                  <a:pt x="7855" y="12452"/>
                  <a:pt x="7634" y="12150"/>
                  <a:pt x="7364" y="12150"/>
                </a:cubicBezTo>
                <a:lnTo>
                  <a:pt x="3436" y="12150"/>
                </a:lnTo>
                <a:cubicBezTo>
                  <a:pt x="3166" y="12150"/>
                  <a:pt x="2945" y="12452"/>
                  <a:pt x="2945" y="12825"/>
                </a:cubicBezTo>
                <a:cubicBezTo>
                  <a:pt x="2945" y="13198"/>
                  <a:pt x="3166" y="13500"/>
                  <a:pt x="3436" y="13500"/>
                </a:cubicBezTo>
                <a:moveTo>
                  <a:pt x="12273" y="5400"/>
                </a:moveTo>
                <a:lnTo>
                  <a:pt x="16200" y="5400"/>
                </a:lnTo>
                <a:cubicBezTo>
                  <a:pt x="16471" y="5400"/>
                  <a:pt x="16691" y="5098"/>
                  <a:pt x="16691" y="4725"/>
                </a:cubicBezTo>
                <a:cubicBezTo>
                  <a:pt x="16691" y="4353"/>
                  <a:pt x="16471" y="4050"/>
                  <a:pt x="16200" y="4050"/>
                </a:cubicBezTo>
                <a:lnTo>
                  <a:pt x="12273" y="4050"/>
                </a:lnTo>
                <a:cubicBezTo>
                  <a:pt x="12002" y="4050"/>
                  <a:pt x="11782" y="4353"/>
                  <a:pt x="11782" y="4725"/>
                </a:cubicBezTo>
                <a:cubicBezTo>
                  <a:pt x="11782" y="5098"/>
                  <a:pt x="12002" y="5400"/>
                  <a:pt x="12273" y="5400"/>
                </a:cubicBezTo>
                <a:moveTo>
                  <a:pt x="12273" y="10800"/>
                </a:moveTo>
                <a:lnTo>
                  <a:pt x="16200" y="10800"/>
                </a:lnTo>
                <a:cubicBezTo>
                  <a:pt x="16471" y="10800"/>
                  <a:pt x="16691" y="10498"/>
                  <a:pt x="16691" y="10125"/>
                </a:cubicBezTo>
                <a:cubicBezTo>
                  <a:pt x="16691" y="9753"/>
                  <a:pt x="16471" y="9450"/>
                  <a:pt x="16200" y="9450"/>
                </a:cubicBezTo>
                <a:lnTo>
                  <a:pt x="12273" y="9450"/>
                </a:lnTo>
                <a:cubicBezTo>
                  <a:pt x="12002" y="9450"/>
                  <a:pt x="11782" y="9753"/>
                  <a:pt x="11782" y="10125"/>
                </a:cubicBezTo>
                <a:cubicBezTo>
                  <a:pt x="11782" y="10498"/>
                  <a:pt x="12002" y="10800"/>
                  <a:pt x="12273" y="10800"/>
                </a:cubicBezTo>
                <a:moveTo>
                  <a:pt x="12273" y="13500"/>
                </a:moveTo>
                <a:lnTo>
                  <a:pt x="18164" y="13500"/>
                </a:lnTo>
                <a:cubicBezTo>
                  <a:pt x="18434" y="13500"/>
                  <a:pt x="18655" y="13198"/>
                  <a:pt x="18655" y="12825"/>
                </a:cubicBezTo>
                <a:cubicBezTo>
                  <a:pt x="18655" y="12452"/>
                  <a:pt x="18434" y="12150"/>
                  <a:pt x="18164" y="12150"/>
                </a:cubicBezTo>
                <a:lnTo>
                  <a:pt x="12273" y="12150"/>
                </a:lnTo>
                <a:cubicBezTo>
                  <a:pt x="12002" y="12150"/>
                  <a:pt x="11782" y="12452"/>
                  <a:pt x="11782" y="12825"/>
                </a:cubicBezTo>
                <a:cubicBezTo>
                  <a:pt x="11782" y="13198"/>
                  <a:pt x="12002" y="13500"/>
                  <a:pt x="12273" y="13500"/>
                </a:cubicBezTo>
                <a:moveTo>
                  <a:pt x="12273" y="8100"/>
                </a:moveTo>
                <a:lnTo>
                  <a:pt x="18164" y="8100"/>
                </a:lnTo>
                <a:cubicBezTo>
                  <a:pt x="18434" y="8100"/>
                  <a:pt x="18655" y="7798"/>
                  <a:pt x="18655" y="7425"/>
                </a:cubicBezTo>
                <a:cubicBezTo>
                  <a:pt x="18655" y="7053"/>
                  <a:pt x="18434" y="6750"/>
                  <a:pt x="18164" y="6750"/>
                </a:cubicBezTo>
                <a:lnTo>
                  <a:pt x="12273" y="6750"/>
                </a:lnTo>
                <a:cubicBezTo>
                  <a:pt x="12002" y="6750"/>
                  <a:pt x="11782" y="7053"/>
                  <a:pt x="11782" y="7425"/>
                </a:cubicBezTo>
                <a:cubicBezTo>
                  <a:pt x="11782" y="7798"/>
                  <a:pt x="12002" y="8100"/>
                  <a:pt x="12273" y="81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82" name="Shape 2597">
            <a:extLst>
              <a:ext uri="{FF2B5EF4-FFF2-40B4-BE49-F238E27FC236}">
                <a16:creationId xmlns:a16="http://schemas.microsoft.com/office/drawing/2014/main" id="{D6F4BF44-2E37-FD29-1D2D-14D035267750}"/>
              </a:ext>
            </a:extLst>
          </p:cNvPr>
          <p:cNvSpPr/>
          <p:nvPr/>
        </p:nvSpPr>
        <p:spPr>
          <a:xfrm>
            <a:off x="7318082" y="1971490"/>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7364" y="9600"/>
                </a:moveTo>
                <a:lnTo>
                  <a:pt x="11291" y="9600"/>
                </a:lnTo>
                <a:cubicBezTo>
                  <a:pt x="11562" y="9600"/>
                  <a:pt x="11782" y="9332"/>
                  <a:pt x="11782" y="9000"/>
                </a:cubicBezTo>
                <a:cubicBezTo>
                  <a:pt x="11782" y="8669"/>
                  <a:pt x="11562" y="8400"/>
                  <a:pt x="11291" y="8400"/>
                </a:cubicBezTo>
                <a:lnTo>
                  <a:pt x="7364" y="8400"/>
                </a:lnTo>
                <a:cubicBezTo>
                  <a:pt x="7093" y="8400"/>
                  <a:pt x="6873" y="8669"/>
                  <a:pt x="6873" y="9000"/>
                </a:cubicBezTo>
                <a:cubicBezTo>
                  <a:pt x="6873" y="9332"/>
                  <a:pt x="7093" y="9600"/>
                  <a:pt x="7364" y="9600"/>
                </a:cubicBezTo>
                <a:moveTo>
                  <a:pt x="7364" y="12000"/>
                </a:moveTo>
                <a:lnTo>
                  <a:pt x="9327" y="12000"/>
                </a:lnTo>
                <a:cubicBezTo>
                  <a:pt x="9598" y="12000"/>
                  <a:pt x="9818" y="11732"/>
                  <a:pt x="9818" y="11400"/>
                </a:cubicBezTo>
                <a:cubicBezTo>
                  <a:pt x="9818" y="11069"/>
                  <a:pt x="9598" y="10800"/>
                  <a:pt x="9327" y="10800"/>
                </a:cubicBezTo>
                <a:lnTo>
                  <a:pt x="7364" y="10800"/>
                </a:lnTo>
                <a:cubicBezTo>
                  <a:pt x="7093" y="10800"/>
                  <a:pt x="6873" y="11069"/>
                  <a:pt x="6873" y="11400"/>
                </a:cubicBezTo>
                <a:cubicBezTo>
                  <a:pt x="6873" y="11732"/>
                  <a:pt x="7093" y="12000"/>
                  <a:pt x="7364" y="12000"/>
                </a:cubicBezTo>
                <a:moveTo>
                  <a:pt x="20618" y="20400"/>
                </a:moveTo>
                <a:lnTo>
                  <a:pt x="16691" y="20400"/>
                </a:lnTo>
                <a:lnTo>
                  <a:pt x="16691" y="19200"/>
                </a:lnTo>
                <a:lnTo>
                  <a:pt x="17182" y="19200"/>
                </a:lnTo>
                <a:cubicBezTo>
                  <a:pt x="17453" y="19200"/>
                  <a:pt x="17673" y="18932"/>
                  <a:pt x="17673" y="18600"/>
                </a:cubicBezTo>
                <a:cubicBezTo>
                  <a:pt x="17673" y="18269"/>
                  <a:pt x="17453" y="18000"/>
                  <a:pt x="17182" y="18000"/>
                </a:cubicBezTo>
                <a:lnTo>
                  <a:pt x="15218" y="18000"/>
                </a:lnTo>
                <a:cubicBezTo>
                  <a:pt x="14947" y="18000"/>
                  <a:pt x="14727" y="18269"/>
                  <a:pt x="14727" y="18600"/>
                </a:cubicBezTo>
                <a:cubicBezTo>
                  <a:pt x="14727" y="18932"/>
                  <a:pt x="14947" y="19200"/>
                  <a:pt x="15218" y="19200"/>
                </a:cubicBezTo>
                <a:lnTo>
                  <a:pt x="15709" y="19200"/>
                </a:lnTo>
                <a:lnTo>
                  <a:pt x="15709" y="20400"/>
                </a:lnTo>
                <a:lnTo>
                  <a:pt x="9818" y="20400"/>
                </a:lnTo>
                <a:lnTo>
                  <a:pt x="9818" y="19200"/>
                </a:lnTo>
                <a:lnTo>
                  <a:pt x="10309" y="19200"/>
                </a:lnTo>
                <a:cubicBezTo>
                  <a:pt x="10580" y="19200"/>
                  <a:pt x="10800" y="18932"/>
                  <a:pt x="10800" y="18600"/>
                </a:cubicBezTo>
                <a:cubicBezTo>
                  <a:pt x="10800" y="18269"/>
                  <a:pt x="10580" y="18000"/>
                  <a:pt x="10309" y="18000"/>
                </a:cubicBezTo>
                <a:lnTo>
                  <a:pt x="8345" y="18000"/>
                </a:lnTo>
                <a:cubicBezTo>
                  <a:pt x="8075" y="18000"/>
                  <a:pt x="7855" y="18269"/>
                  <a:pt x="7855" y="18600"/>
                </a:cubicBezTo>
                <a:cubicBezTo>
                  <a:pt x="7855" y="18932"/>
                  <a:pt x="8075" y="19200"/>
                  <a:pt x="8345" y="19200"/>
                </a:cubicBezTo>
                <a:lnTo>
                  <a:pt x="8836" y="19200"/>
                </a:lnTo>
                <a:lnTo>
                  <a:pt x="8836" y="20400"/>
                </a:ln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moveTo>
                  <a:pt x="7364" y="14400"/>
                </a:moveTo>
                <a:lnTo>
                  <a:pt x="11291" y="14400"/>
                </a:lnTo>
                <a:cubicBezTo>
                  <a:pt x="11562" y="14400"/>
                  <a:pt x="11782" y="14132"/>
                  <a:pt x="11782" y="13800"/>
                </a:cubicBezTo>
                <a:cubicBezTo>
                  <a:pt x="11782" y="13469"/>
                  <a:pt x="11562" y="13200"/>
                  <a:pt x="11291" y="13200"/>
                </a:cubicBezTo>
                <a:lnTo>
                  <a:pt x="7364" y="13200"/>
                </a:lnTo>
                <a:cubicBezTo>
                  <a:pt x="7093" y="13200"/>
                  <a:pt x="6873" y="13469"/>
                  <a:pt x="6873" y="13800"/>
                </a:cubicBezTo>
                <a:cubicBezTo>
                  <a:pt x="6873" y="14132"/>
                  <a:pt x="7093" y="14400"/>
                  <a:pt x="7364" y="14400"/>
                </a:cubicBezTo>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1"/>
                  <a:pt x="982" y="16801"/>
                </a:cubicBezTo>
                <a:lnTo>
                  <a:pt x="2455" y="16801"/>
                </a:lnTo>
                <a:cubicBezTo>
                  <a:pt x="2725" y="16801"/>
                  <a:pt x="2945" y="16532"/>
                  <a:pt x="2945" y="16200"/>
                </a:cubicBezTo>
                <a:cubicBezTo>
                  <a:pt x="2945" y="15869"/>
                  <a:pt x="2725" y="15600"/>
                  <a:pt x="2455" y="15600"/>
                </a:cubicBezTo>
                <a:moveTo>
                  <a:pt x="14236" y="14400"/>
                </a:moveTo>
                <a:lnTo>
                  <a:pt x="16200" y="14400"/>
                </a:lnTo>
                <a:cubicBezTo>
                  <a:pt x="16471" y="14400"/>
                  <a:pt x="16691" y="14132"/>
                  <a:pt x="16691" y="13800"/>
                </a:cubicBezTo>
                <a:cubicBezTo>
                  <a:pt x="16691" y="13469"/>
                  <a:pt x="16471" y="13200"/>
                  <a:pt x="16200" y="13200"/>
                </a:cubicBezTo>
                <a:lnTo>
                  <a:pt x="14236" y="13200"/>
                </a:lnTo>
                <a:cubicBezTo>
                  <a:pt x="13966" y="13200"/>
                  <a:pt x="13745" y="13469"/>
                  <a:pt x="13745" y="13800"/>
                </a:cubicBezTo>
                <a:cubicBezTo>
                  <a:pt x="13745" y="14132"/>
                  <a:pt x="13966" y="14400"/>
                  <a:pt x="14236" y="14400"/>
                </a:cubicBezTo>
                <a:moveTo>
                  <a:pt x="14236" y="9600"/>
                </a:moveTo>
                <a:lnTo>
                  <a:pt x="16200" y="9600"/>
                </a:lnTo>
                <a:cubicBezTo>
                  <a:pt x="16471" y="9600"/>
                  <a:pt x="16691" y="9332"/>
                  <a:pt x="16691" y="9000"/>
                </a:cubicBezTo>
                <a:cubicBezTo>
                  <a:pt x="16691" y="8669"/>
                  <a:pt x="16471" y="8400"/>
                  <a:pt x="16200" y="8400"/>
                </a:cubicBezTo>
                <a:lnTo>
                  <a:pt x="14236" y="8400"/>
                </a:lnTo>
                <a:cubicBezTo>
                  <a:pt x="13966" y="8400"/>
                  <a:pt x="13745" y="8669"/>
                  <a:pt x="13745" y="9000"/>
                </a:cubicBezTo>
                <a:cubicBezTo>
                  <a:pt x="13745" y="9332"/>
                  <a:pt x="13966" y="9600"/>
                  <a:pt x="14236" y="9600"/>
                </a:cubicBezTo>
                <a:moveTo>
                  <a:pt x="14236" y="12000"/>
                </a:moveTo>
                <a:lnTo>
                  <a:pt x="18164" y="12000"/>
                </a:lnTo>
                <a:cubicBezTo>
                  <a:pt x="18434" y="12000"/>
                  <a:pt x="18655" y="11732"/>
                  <a:pt x="18655" y="11400"/>
                </a:cubicBezTo>
                <a:cubicBezTo>
                  <a:pt x="18655" y="11069"/>
                  <a:pt x="18434" y="10800"/>
                  <a:pt x="18164" y="10800"/>
                </a:cubicBezTo>
                <a:lnTo>
                  <a:pt x="14236" y="10800"/>
                </a:lnTo>
                <a:cubicBezTo>
                  <a:pt x="13966" y="10800"/>
                  <a:pt x="13745" y="11069"/>
                  <a:pt x="13745" y="11400"/>
                </a:cubicBezTo>
                <a:cubicBezTo>
                  <a:pt x="13745" y="11732"/>
                  <a:pt x="13966" y="12000"/>
                  <a:pt x="14236" y="120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83" name="Shape 2598">
            <a:extLst>
              <a:ext uri="{FF2B5EF4-FFF2-40B4-BE49-F238E27FC236}">
                <a16:creationId xmlns:a16="http://schemas.microsoft.com/office/drawing/2014/main" id="{79E8B60C-8F11-80CF-1D94-84555F120E05}"/>
              </a:ext>
            </a:extLst>
          </p:cNvPr>
          <p:cNvSpPr/>
          <p:nvPr/>
        </p:nvSpPr>
        <p:spPr>
          <a:xfrm>
            <a:off x="7851343" y="1971490"/>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6873" y="8400"/>
                </a:moveTo>
                <a:lnTo>
                  <a:pt x="10800" y="8400"/>
                </a:lnTo>
                <a:lnTo>
                  <a:pt x="10800" y="12001"/>
                </a:lnTo>
                <a:lnTo>
                  <a:pt x="6873" y="12001"/>
                </a:lnTo>
                <a:cubicBezTo>
                  <a:pt x="6873" y="12001"/>
                  <a:pt x="6873" y="8400"/>
                  <a:pt x="6873" y="8400"/>
                </a:cubicBezTo>
                <a:close/>
                <a:moveTo>
                  <a:pt x="6382" y="13200"/>
                </a:moveTo>
                <a:lnTo>
                  <a:pt x="11291" y="13200"/>
                </a:lnTo>
                <a:cubicBezTo>
                  <a:pt x="11562" y="13200"/>
                  <a:pt x="11782" y="12932"/>
                  <a:pt x="11782" y="12600"/>
                </a:cubicBezTo>
                <a:lnTo>
                  <a:pt x="11782" y="7800"/>
                </a:lnTo>
                <a:cubicBezTo>
                  <a:pt x="11782" y="7469"/>
                  <a:pt x="11562" y="7200"/>
                  <a:pt x="11291" y="7200"/>
                </a:cubicBezTo>
                <a:lnTo>
                  <a:pt x="6382" y="7200"/>
                </a:lnTo>
                <a:cubicBezTo>
                  <a:pt x="6111" y="7200"/>
                  <a:pt x="5891" y="7469"/>
                  <a:pt x="5891" y="7800"/>
                </a:cubicBezTo>
                <a:lnTo>
                  <a:pt x="5891" y="12600"/>
                </a:lnTo>
                <a:cubicBezTo>
                  <a:pt x="5891" y="12932"/>
                  <a:pt x="6111" y="13200"/>
                  <a:pt x="6382" y="13200"/>
                </a:cubicBezTo>
                <a:moveTo>
                  <a:pt x="6382" y="4800"/>
                </a:moveTo>
                <a:cubicBezTo>
                  <a:pt x="6653" y="4800"/>
                  <a:pt x="6873" y="4531"/>
                  <a:pt x="6873" y="4200"/>
                </a:cubicBezTo>
                <a:cubicBezTo>
                  <a:pt x="6873" y="3868"/>
                  <a:pt x="6653" y="3600"/>
                  <a:pt x="6382" y="3600"/>
                </a:cubicBezTo>
                <a:cubicBezTo>
                  <a:pt x="6111" y="3600"/>
                  <a:pt x="5891" y="3868"/>
                  <a:pt x="5891" y="4200"/>
                </a:cubicBezTo>
                <a:cubicBezTo>
                  <a:pt x="5891" y="4531"/>
                  <a:pt x="6111" y="4800"/>
                  <a:pt x="6382" y="4800"/>
                </a:cubicBezTo>
                <a:moveTo>
                  <a:pt x="20618" y="20400"/>
                </a:moveTo>
                <a:lnTo>
                  <a:pt x="2945" y="20400"/>
                </a:lnTo>
                <a:cubicBezTo>
                  <a:pt x="1861" y="20400"/>
                  <a:pt x="982" y="19325"/>
                  <a:pt x="982" y="18000"/>
                </a:cubicBezTo>
                <a:lnTo>
                  <a:pt x="982" y="4800"/>
                </a:lnTo>
                <a:lnTo>
                  <a:pt x="2945" y="4800"/>
                </a:lnTo>
                <a:lnTo>
                  <a:pt x="2945" y="17400"/>
                </a:lnTo>
                <a:cubicBezTo>
                  <a:pt x="2945" y="17732"/>
                  <a:pt x="3166" y="18000"/>
                  <a:pt x="3436" y="18000"/>
                </a:cubicBezTo>
                <a:cubicBezTo>
                  <a:pt x="3707" y="18000"/>
                  <a:pt x="3927" y="17732"/>
                  <a:pt x="3927" y="17400"/>
                </a:cubicBezTo>
                <a:lnTo>
                  <a:pt x="3927" y="1200"/>
                </a:lnTo>
                <a:lnTo>
                  <a:pt x="20618" y="1200"/>
                </a:lnTo>
                <a:cubicBezTo>
                  <a:pt x="20618" y="1200"/>
                  <a:pt x="20618" y="20400"/>
                  <a:pt x="20618" y="20400"/>
                </a:cubicBezTo>
                <a:close/>
                <a:moveTo>
                  <a:pt x="20618" y="0"/>
                </a:moveTo>
                <a:lnTo>
                  <a:pt x="3927" y="0"/>
                </a:lnTo>
                <a:cubicBezTo>
                  <a:pt x="3385" y="0"/>
                  <a:pt x="2945" y="538"/>
                  <a:pt x="2945" y="1200"/>
                </a:cubicBezTo>
                <a:lnTo>
                  <a:pt x="2945" y="3600"/>
                </a:lnTo>
                <a:lnTo>
                  <a:pt x="982" y="3600"/>
                </a:lnTo>
                <a:cubicBezTo>
                  <a:pt x="440" y="3600"/>
                  <a:pt x="0" y="4138"/>
                  <a:pt x="0" y="4800"/>
                </a:cubicBezTo>
                <a:lnTo>
                  <a:pt x="0" y="18000"/>
                </a:lnTo>
                <a:cubicBezTo>
                  <a:pt x="0" y="19988"/>
                  <a:pt x="1319" y="21600"/>
                  <a:pt x="2945" y="21600"/>
                </a:cubicBezTo>
                <a:lnTo>
                  <a:pt x="20618" y="21600"/>
                </a:lnTo>
                <a:cubicBezTo>
                  <a:pt x="21160" y="21600"/>
                  <a:pt x="21600" y="21062"/>
                  <a:pt x="21600" y="20400"/>
                </a:cubicBezTo>
                <a:lnTo>
                  <a:pt x="21600" y="1200"/>
                </a:lnTo>
                <a:cubicBezTo>
                  <a:pt x="21600" y="538"/>
                  <a:pt x="21160" y="0"/>
                  <a:pt x="20618" y="0"/>
                </a:cubicBezTo>
                <a:moveTo>
                  <a:pt x="6382" y="18000"/>
                </a:moveTo>
                <a:lnTo>
                  <a:pt x="18164" y="18000"/>
                </a:lnTo>
                <a:cubicBezTo>
                  <a:pt x="18434" y="18000"/>
                  <a:pt x="18655" y="17732"/>
                  <a:pt x="18655" y="17400"/>
                </a:cubicBezTo>
                <a:cubicBezTo>
                  <a:pt x="18655" y="17068"/>
                  <a:pt x="18434" y="16801"/>
                  <a:pt x="18164" y="16801"/>
                </a:cubicBezTo>
                <a:lnTo>
                  <a:pt x="6382" y="16801"/>
                </a:lnTo>
                <a:cubicBezTo>
                  <a:pt x="6111" y="16801"/>
                  <a:pt x="5891" y="17068"/>
                  <a:pt x="5891" y="17400"/>
                </a:cubicBezTo>
                <a:cubicBezTo>
                  <a:pt x="5891" y="17732"/>
                  <a:pt x="6111" y="18000"/>
                  <a:pt x="6382" y="18000"/>
                </a:cubicBezTo>
                <a:moveTo>
                  <a:pt x="6382" y="15600"/>
                </a:moveTo>
                <a:lnTo>
                  <a:pt x="18164" y="15600"/>
                </a:lnTo>
                <a:cubicBezTo>
                  <a:pt x="18434" y="15600"/>
                  <a:pt x="18655" y="15332"/>
                  <a:pt x="18655" y="15000"/>
                </a:cubicBezTo>
                <a:cubicBezTo>
                  <a:pt x="18655" y="14668"/>
                  <a:pt x="18434" y="14401"/>
                  <a:pt x="18164" y="14401"/>
                </a:cubicBezTo>
                <a:lnTo>
                  <a:pt x="6382" y="14401"/>
                </a:lnTo>
                <a:cubicBezTo>
                  <a:pt x="6111" y="14401"/>
                  <a:pt x="5891" y="14668"/>
                  <a:pt x="5891" y="15000"/>
                </a:cubicBezTo>
                <a:cubicBezTo>
                  <a:pt x="5891" y="15332"/>
                  <a:pt x="6111" y="15600"/>
                  <a:pt x="6382" y="15600"/>
                </a:cubicBezTo>
                <a:moveTo>
                  <a:pt x="8345" y="4800"/>
                </a:moveTo>
                <a:cubicBezTo>
                  <a:pt x="8616" y="4800"/>
                  <a:pt x="8836" y="4531"/>
                  <a:pt x="8836" y="4200"/>
                </a:cubicBezTo>
                <a:cubicBezTo>
                  <a:pt x="8836" y="3868"/>
                  <a:pt x="8616" y="3600"/>
                  <a:pt x="8345" y="3600"/>
                </a:cubicBezTo>
                <a:cubicBezTo>
                  <a:pt x="8075" y="3600"/>
                  <a:pt x="7855" y="3868"/>
                  <a:pt x="7855" y="4200"/>
                </a:cubicBezTo>
                <a:cubicBezTo>
                  <a:pt x="7855" y="4531"/>
                  <a:pt x="8075" y="4800"/>
                  <a:pt x="8345" y="4800"/>
                </a:cubicBezTo>
                <a:moveTo>
                  <a:pt x="18164" y="7200"/>
                </a:moveTo>
                <a:lnTo>
                  <a:pt x="14236" y="7200"/>
                </a:lnTo>
                <a:cubicBezTo>
                  <a:pt x="13966" y="7200"/>
                  <a:pt x="13745" y="7469"/>
                  <a:pt x="13745" y="7800"/>
                </a:cubicBezTo>
                <a:cubicBezTo>
                  <a:pt x="13745" y="8132"/>
                  <a:pt x="13966" y="8400"/>
                  <a:pt x="14236" y="8400"/>
                </a:cubicBezTo>
                <a:lnTo>
                  <a:pt x="18164" y="8400"/>
                </a:lnTo>
                <a:cubicBezTo>
                  <a:pt x="18434" y="8400"/>
                  <a:pt x="18655" y="8132"/>
                  <a:pt x="18655" y="7800"/>
                </a:cubicBezTo>
                <a:cubicBezTo>
                  <a:pt x="18655" y="7469"/>
                  <a:pt x="18434" y="7200"/>
                  <a:pt x="18164" y="7200"/>
                </a:cubicBezTo>
                <a:moveTo>
                  <a:pt x="18164" y="12001"/>
                </a:moveTo>
                <a:lnTo>
                  <a:pt x="14236" y="12001"/>
                </a:lnTo>
                <a:cubicBezTo>
                  <a:pt x="13966" y="12001"/>
                  <a:pt x="13745" y="12268"/>
                  <a:pt x="13745" y="12600"/>
                </a:cubicBezTo>
                <a:cubicBezTo>
                  <a:pt x="13745" y="12932"/>
                  <a:pt x="13966" y="13200"/>
                  <a:pt x="14236" y="13200"/>
                </a:cubicBezTo>
                <a:lnTo>
                  <a:pt x="18164" y="13200"/>
                </a:lnTo>
                <a:cubicBezTo>
                  <a:pt x="18434" y="13200"/>
                  <a:pt x="18655" y="12932"/>
                  <a:pt x="18655" y="12600"/>
                </a:cubicBezTo>
                <a:cubicBezTo>
                  <a:pt x="18655" y="12268"/>
                  <a:pt x="18434" y="12001"/>
                  <a:pt x="18164" y="12001"/>
                </a:cubicBezTo>
                <a:moveTo>
                  <a:pt x="18164" y="9600"/>
                </a:moveTo>
                <a:lnTo>
                  <a:pt x="14236" y="9600"/>
                </a:lnTo>
                <a:cubicBezTo>
                  <a:pt x="13966" y="9600"/>
                  <a:pt x="13745" y="9869"/>
                  <a:pt x="13745" y="10200"/>
                </a:cubicBezTo>
                <a:cubicBezTo>
                  <a:pt x="13745" y="10532"/>
                  <a:pt x="13966" y="10800"/>
                  <a:pt x="14236" y="10800"/>
                </a:cubicBezTo>
                <a:lnTo>
                  <a:pt x="18164" y="10800"/>
                </a:lnTo>
                <a:cubicBezTo>
                  <a:pt x="18434" y="10800"/>
                  <a:pt x="18655" y="10532"/>
                  <a:pt x="18655" y="10200"/>
                </a:cubicBezTo>
                <a:cubicBezTo>
                  <a:pt x="18655" y="9869"/>
                  <a:pt x="18434" y="9600"/>
                  <a:pt x="18164" y="9600"/>
                </a:cubicBezTo>
                <a:moveTo>
                  <a:pt x="18164" y="4800"/>
                </a:moveTo>
                <a:cubicBezTo>
                  <a:pt x="18434" y="4800"/>
                  <a:pt x="18655" y="4531"/>
                  <a:pt x="18655" y="4200"/>
                </a:cubicBezTo>
                <a:cubicBezTo>
                  <a:pt x="18655" y="3868"/>
                  <a:pt x="18434" y="3600"/>
                  <a:pt x="18164" y="3600"/>
                </a:cubicBezTo>
                <a:cubicBezTo>
                  <a:pt x="17893" y="3600"/>
                  <a:pt x="17673" y="3868"/>
                  <a:pt x="17673" y="4200"/>
                </a:cubicBezTo>
                <a:cubicBezTo>
                  <a:pt x="17673" y="4531"/>
                  <a:pt x="17893" y="4800"/>
                  <a:pt x="18164" y="4800"/>
                </a:cubicBezTo>
                <a:moveTo>
                  <a:pt x="16200" y="4800"/>
                </a:moveTo>
                <a:cubicBezTo>
                  <a:pt x="16471" y="4800"/>
                  <a:pt x="16691" y="4531"/>
                  <a:pt x="16691" y="4200"/>
                </a:cubicBezTo>
                <a:cubicBezTo>
                  <a:pt x="16691" y="3868"/>
                  <a:pt x="16471" y="3600"/>
                  <a:pt x="16200" y="3600"/>
                </a:cubicBezTo>
                <a:cubicBezTo>
                  <a:pt x="15929" y="3600"/>
                  <a:pt x="15709" y="3868"/>
                  <a:pt x="15709" y="4200"/>
                </a:cubicBezTo>
                <a:cubicBezTo>
                  <a:pt x="15709" y="4531"/>
                  <a:pt x="15929" y="4800"/>
                  <a:pt x="16200" y="4800"/>
                </a:cubicBezTo>
                <a:moveTo>
                  <a:pt x="10309" y="4800"/>
                </a:moveTo>
                <a:lnTo>
                  <a:pt x="14236" y="4800"/>
                </a:lnTo>
                <a:cubicBezTo>
                  <a:pt x="14507" y="4800"/>
                  <a:pt x="14727" y="4531"/>
                  <a:pt x="14727" y="4200"/>
                </a:cubicBezTo>
                <a:cubicBezTo>
                  <a:pt x="14727" y="3868"/>
                  <a:pt x="14507" y="3600"/>
                  <a:pt x="14236" y="3600"/>
                </a:cubicBezTo>
                <a:lnTo>
                  <a:pt x="10309" y="3600"/>
                </a:lnTo>
                <a:cubicBezTo>
                  <a:pt x="10038" y="3600"/>
                  <a:pt x="9818" y="3868"/>
                  <a:pt x="9818" y="4200"/>
                </a:cubicBezTo>
                <a:cubicBezTo>
                  <a:pt x="9818" y="4531"/>
                  <a:pt x="10038" y="4800"/>
                  <a:pt x="10309" y="48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84" name="Shape 2599">
            <a:extLst>
              <a:ext uri="{FF2B5EF4-FFF2-40B4-BE49-F238E27FC236}">
                <a16:creationId xmlns:a16="http://schemas.microsoft.com/office/drawing/2014/main" id="{0FD43DF9-99D5-6231-4742-0F450A63AFDA}"/>
              </a:ext>
            </a:extLst>
          </p:cNvPr>
          <p:cNvSpPr/>
          <p:nvPr/>
        </p:nvSpPr>
        <p:spPr>
          <a:xfrm>
            <a:off x="8384604" y="194609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6382" y="7855"/>
                </a:moveTo>
                <a:cubicBezTo>
                  <a:pt x="6653" y="7855"/>
                  <a:pt x="6873" y="7635"/>
                  <a:pt x="6873" y="7364"/>
                </a:cubicBezTo>
                <a:cubicBezTo>
                  <a:pt x="6873" y="7092"/>
                  <a:pt x="6653" y="6873"/>
                  <a:pt x="6382" y="6873"/>
                </a:cubicBezTo>
                <a:cubicBezTo>
                  <a:pt x="6111" y="6873"/>
                  <a:pt x="5891" y="7092"/>
                  <a:pt x="5891" y="7364"/>
                </a:cubicBezTo>
                <a:cubicBezTo>
                  <a:pt x="5891" y="7635"/>
                  <a:pt x="6111" y="7855"/>
                  <a:pt x="6382" y="7855"/>
                </a:cubicBezTo>
                <a:moveTo>
                  <a:pt x="6873" y="10800"/>
                </a:moveTo>
                <a:lnTo>
                  <a:pt x="10800" y="10800"/>
                </a:lnTo>
                <a:lnTo>
                  <a:pt x="10800" y="13746"/>
                </a:lnTo>
                <a:lnTo>
                  <a:pt x="6873" y="13746"/>
                </a:lnTo>
                <a:cubicBezTo>
                  <a:pt x="6873" y="13746"/>
                  <a:pt x="6873" y="10800"/>
                  <a:pt x="6873" y="10800"/>
                </a:cubicBezTo>
                <a:close/>
                <a:moveTo>
                  <a:pt x="6382" y="14727"/>
                </a:moveTo>
                <a:lnTo>
                  <a:pt x="11291" y="14727"/>
                </a:lnTo>
                <a:cubicBezTo>
                  <a:pt x="11562" y="14727"/>
                  <a:pt x="11782" y="14508"/>
                  <a:pt x="11782" y="14236"/>
                </a:cubicBezTo>
                <a:lnTo>
                  <a:pt x="11782" y="10309"/>
                </a:lnTo>
                <a:cubicBezTo>
                  <a:pt x="11782" y="10038"/>
                  <a:pt x="11562" y="9818"/>
                  <a:pt x="11291" y="9818"/>
                </a:cubicBezTo>
                <a:lnTo>
                  <a:pt x="6382" y="9818"/>
                </a:lnTo>
                <a:cubicBezTo>
                  <a:pt x="6111" y="9818"/>
                  <a:pt x="5891" y="10038"/>
                  <a:pt x="5891" y="10309"/>
                </a:cubicBezTo>
                <a:lnTo>
                  <a:pt x="5891" y="14236"/>
                </a:lnTo>
                <a:cubicBezTo>
                  <a:pt x="5891" y="14508"/>
                  <a:pt x="6111" y="14727"/>
                  <a:pt x="6382" y="14727"/>
                </a:cubicBezTo>
                <a:moveTo>
                  <a:pt x="8345" y="7855"/>
                </a:moveTo>
                <a:cubicBezTo>
                  <a:pt x="8616" y="7855"/>
                  <a:pt x="8836" y="7635"/>
                  <a:pt x="8836" y="7364"/>
                </a:cubicBezTo>
                <a:cubicBezTo>
                  <a:pt x="8836" y="7092"/>
                  <a:pt x="8616" y="6873"/>
                  <a:pt x="8345" y="6873"/>
                </a:cubicBezTo>
                <a:cubicBezTo>
                  <a:pt x="8075" y="6873"/>
                  <a:pt x="7855" y="7092"/>
                  <a:pt x="7855" y="7364"/>
                </a:cubicBezTo>
                <a:cubicBezTo>
                  <a:pt x="7855" y="7635"/>
                  <a:pt x="8075" y="7855"/>
                  <a:pt x="8345" y="7855"/>
                </a:cubicBezTo>
                <a:moveTo>
                  <a:pt x="20618" y="20618"/>
                </a:moveTo>
                <a:lnTo>
                  <a:pt x="2945" y="20618"/>
                </a:lnTo>
                <a:cubicBezTo>
                  <a:pt x="1861" y="20618"/>
                  <a:pt x="982" y="19739"/>
                  <a:pt x="982" y="18655"/>
                </a:cubicBezTo>
                <a:lnTo>
                  <a:pt x="982" y="7855"/>
                </a:lnTo>
                <a:lnTo>
                  <a:pt x="2945" y="7855"/>
                </a:lnTo>
                <a:lnTo>
                  <a:pt x="2945" y="18164"/>
                </a:lnTo>
                <a:cubicBezTo>
                  <a:pt x="2945" y="18435"/>
                  <a:pt x="3166" y="18655"/>
                  <a:pt x="3436" y="18655"/>
                </a:cubicBezTo>
                <a:cubicBezTo>
                  <a:pt x="3707" y="18655"/>
                  <a:pt x="3927" y="18435"/>
                  <a:pt x="3927" y="18164"/>
                </a:cubicBezTo>
                <a:lnTo>
                  <a:pt x="3927" y="4909"/>
                </a:lnTo>
                <a:lnTo>
                  <a:pt x="20618" y="4909"/>
                </a:lnTo>
                <a:cubicBezTo>
                  <a:pt x="20618" y="4909"/>
                  <a:pt x="20618" y="20618"/>
                  <a:pt x="20618" y="20618"/>
                </a:cubicBezTo>
                <a:close/>
                <a:moveTo>
                  <a:pt x="20618" y="3927"/>
                </a:moveTo>
                <a:lnTo>
                  <a:pt x="3927" y="3927"/>
                </a:lnTo>
                <a:cubicBezTo>
                  <a:pt x="3385" y="3927"/>
                  <a:pt x="2945" y="4367"/>
                  <a:pt x="2945" y="4909"/>
                </a:cubicBezTo>
                <a:lnTo>
                  <a:pt x="2945" y="6873"/>
                </a:lnTo>
                <a:lnTo>
                  <a:pt x="982" y="6873"/>
                </a:lnTo>
                <a:cubicBezTo>
                  <a:pt x="440" y="6873"/>
                  <a:pt x="0" y="7313"/>
                  <a:pt x="0" y="7855"/>
                </a:cubicBezTo>
                <a:lnTo>
                  <a:pt x="0" y="18655"/>
                </a:lnTo>
                <a:cubicBezTo>
                  <a:pt x="0" y="20282"/>
                  <a:pt x="1319" y="21600"/>
                  <a:pt x="2945" y="21600"/>
                </a:cubicBezTo>
                <a:lnTo>
                  <a:pt x="20618" y="21600"/>
                </a:lnTo>
                <a:cubicBezTo>
                  <a:pt x="21160" y="21600"/>
                  <a:pt x="21600" y="21160"/>
                  <a:pt x="21600" y="20618"/>
                </a:cubicBezTo>
                <a:lnTo>
                  <a:pt x="21600" y="4909"/>
                </a:lnTo>
                <a:cubicBezTo>
                  <a:pt x="21600" y="4367"/>
                  <a:pt x="21160" y="3927"/>
                  <a:pt x="20618" y="3927"/>
                </a:cubicBezTo>
                <a:moveTo>
                  <a:pt x="6382" y="16691"/>
                </a:moveTo>
                <a:lnTo>
                  <a:pt x="18164" y="16691"/>
                </a:lnTo>
                <a:cubicBezTo>
                  <a:pt x="18434" y="16691"/>
                  <a:pt x="18655" y="16472"/>
                  <a:pt x="18655" y="16200"/>
                </a:cubicBezTo>
                <a:cubicBezTo>
                  <a:pt x="18655" y="15929"/>
                  <a:pt x="18434" y="15710"/>
                  <a:pt x="18164" y="15710"/>
                </a:cubicBezTo>
                <a:lnTo>
                  <a:pt x="6382" y="15710"/>
                </a:lnTo>
                <a:cubicBezTo>
                  <a:pt x="6111" y="15710"/>
                  <a:pt x="5891" y="15929"/>
                  <a:pt x="5891" y="16200"/>
                </a:cubicBezTo>
                <a:cubicBezTo>
                  <a:pt x="5891" y="16472"/>
                  <a:pt x="6111" y="16691"/>
                  <a:pt x="6382" y="16691"/>
                </a:cubicBezTo>
                <a:moveTo>
                  <a:pt x="10309" y="7855"/>
                </a:moveTo>
                <a:lnTo>
                  <a:pt x="14236" y="7855"/>
                </a:lnTo>
                <a:cubicBezTo>
                  <a:pt x="14507" y="7855"/>
                  <a:pt x="14727" y="7635"/>
                  <a:pt x="14727" y="7364"/>
                </a:cubicBezTo>
                <a:cubicBezTo>
                  <a:pt x="14727" y="7092"/>
                  <a:pt x="14507" y="6873"/>
                  <a:pt x="14236" y="6873"/>
                </a:cubicBezTo>
                <a:lnTo>
                  <a:pt x="10309" y="6873"/>
                </a:lnTo>
                <a:cubicBezTo>
                  <a:pt x="10038" y="6873"/>
                  <a:pt x="9818" y="7092"/>
                  <a:pt x="9818" y="7364"/>
                </a:cubicBezTo>
                <a:cubicBezTo>
                  <a:pt x="9818" y="7635"/>
                  <a:pt x="10038" y="7855"/>
                  <a:pt x="10309" y="7855"/>
                </a:cubicBezTo>
                <a:moveTo>
                  <a:pt x="6382" y="18655"/>
                </a:moveTo>
                <a:lnTo>
                  <a:pt x="18164" y="18655"/>
                </a:lnTo>
                <a:cubicBezTo>
                  <a:pt x="18434" y="18655"/>
                  <a:pt x="18655" y="18435"/>
                  <a:pt x="18655" y="18164"/>
                </a:cubicBezTo>
                <a:cubicBezTo>
                  <a:pt x="18655" y="17893"/>
                  <a:pt x="18434" y="17673"/>
                  <a:pt x="18164" y="17673"/>
                </a:cubicBezTo>
                <a:lnTo>
                  <a:pt x="6382" y="17673"/>
                </a:lnTo>
                <a:cubicBezTo>
                  <a:pt x="6111" y="17673"/>
                  <a:pt x="5891" y="17893"/>
                  <a:pt x="5891" y="18164"/>
                </a:cubicBezTo>
                <a:cubicBezTo>
                  <a:pt x="5891" y="18435"/>
                  <a:pt x="6111" y="18655"/>
                  <a:pt x="6382" y="18655"/>
                </a:cubicBezTo>
                <a:moveTo>
                  <a:pt x="4909" y="2945"/>
                </a:moveTo>
                <a:lnTo>
                  <a:pt x="20127" y="2945"/>
                </a:lnTo>
                <a:cubicBezTo>
                  <a:pt x="20398" y="2945"/>
                  <a:pt x="20618" y="2726"/>
                  <a:pt x="20618" y="2455"/>
                </a:cubicBezTo>
                <a:cubicBezTo>
                  <a:pt x="20618" y="2184"/>
                  <a:pt x="20398" y="1964"/>
                  <a:pt x="20127" y="1964"/>
                </a:cubicBezTo>
                <a:lnTo>
                  <a:pt x="4909" y="1964"/>
                </a:lnTo>
                <a:cubicBezTo>
                  <a:pt x="4638" y="1964"/>
                  <a:pt x="4418" y="2184"/>
                  <a:pt x="4418" y="2455"/>
                </a:cubicBezTo>
                <a:cubicBezTo>
                  <a:pt x="4418" y="2726"/>
                  <a:pt x="4638" y="2945"/>
                  <a:pt x="4909" y="2945"/>
                </a:cubicBezTo>
                <a:moveTo>
                  <a:pt x="18164" y="11783"/>
                </a:moveTo>
                <a:lnTo>
                  <a:pt x="14236" y="11783"/>
                </a:lnTo>
                <a:cubicBezTo>
                  <a:pt x="13966" y="11783"/>
                  <a:pt x="13745" y="12001"/>
                  <a:pt x="13745" y="12273"/>
                </a:cubicBezTo>
                <a:cubicBezTo>
                  <a:pt x="13745" y="12544"/>
                  <a:pt x="13966" y="12764"/>
                  <a:pt x="14236" y="12764"/>
                </a:cubicBezTo>
                <a:lnTo>
                  <a:pt x="18164" y="12764"/>
                </a:lnTo>
                <a:cubicBezTo>
                  <a:pt x="18434" y="12764"/>
                  <a:pt x="18655" y="12544"/>
                  <a:pt x="18655" y="12273"/>
                </a:cubicBezTo>
                <a:cubicBezTo>
                  <a:pt x="18655" y="12001"/>
                  <a:pt x="18434" y="11783"/>
                  <a:pt x="18164" y="11783"/>
                </a:cubicBezTo>
                <a:moveTo>
                  <a:pt x="6382" y="982"/>
                </a:moveTo>
                <a:lnTo>
                  <a:pt x="19145" y="982"/>
                </a:lnTo>
                <a:cubicBezTo>
                  <a:pt x="19416" y="982"/>
                  <a:pt x="19636" y="762"/>
                  <a:pt x="19636" y="491"/>
                </a:cubicBezTo>
                <a:cubicBezTo>
                  <a:pt x="19636" y="220"/>
                  <a:pt x="19416" y="0"/>
                  <a:pt x="19145" y="0"/>
                </a:cubicBezTo>
                <a:lnTo>
                  <a:pt x="6382" y="0"/>
                </a:lnTo>
                <a:cubicBezTo>
                  <a:pt x="6111" y="0"/>
                  <a:pt x="5891" y="220"/>
                  <a:pt x="5891" y="491"/>
                </a:cubicBezTo>
                <a:cubicBezTo>
                  <a:pt x="5891" y="762"/>
                  <a:pt x="6111" y="982"/>
                  <a:pt x="6382" y="982"/>
                </a:cubicBezTo>
                <a:moveTo>
                  <a:pt x="18164" y="13746"/>
                </a:moveTo>
                <a:lnTo>
                  <a:pt x="14236" y="13746"/>
                </a:lnTo>
                <a:cubicBezTo>
                  <a:pt x="13966" y="13746"/>
                  <a:pt x="13745" y="13965"/>
                  <a:pt x="13745" y="14236"/>
                </a:cubicBezTo>
                <a:cubicBezTo>
                  <a:pt x="13745" y="14508"/>
                  <a:pt x="13966" y="14727"/>
                  <a:pt x="14236" y="14727"/>
                </a:cubicBezTo>
                <a:lnTo>
                  <a:pt x="18164" y="14727"/>
                </a:lnTo>
                <a:cubicBezTo>
                  <a:pt x="18434" y="14727"/>
                  <a:pt x="18655" y="14508"/>
                  <a:pt x="18655" y="14236"/>
                </a:cubicBezTo>
                <a:cubicBezTo>
                  <a:pt x="18655" y="13965"/>
                  <a:pt x="18434" y="13746"/>
                  <a:pt x="18164" y="13746"/>
                </a:cubicBezTo>
                <a:moveTo>
                  <a:pt x="16200" y="7855"/>
                </a:moveTo>
                <a:cubicBezTo>
                  <a:pt x="16471" y="7855"/>
                  <a:pt x="16691" y="7635"/>
                  <a:pt x="16691" y="7364"/>
                </a:cubicBezTo>
                <a:cubicBezTo>
                  <a:pt x="16691" y="7092"/>
                  <a:pt x="16471" y="6873"/>
                  <a:pt x="16200" y="6873"/>
                </a:cubicBezTo>
                <a:cubicBezTo>
                  <a:pt x="15929" y="6873"/>
                  <a:pt x="15709" y="7092"/>
                  <a:pt x="15709" y="7364"/>
                </a:cubicBezTo>
                <a:cubicBezTo>
                  <a:pt x="15709" y="7635"/>
                  <a:pt x="15929" y="7855"/>
                  <a:pt x="16200" y="7855"/>
                </a:cubicBezTo>
                <a:moveTo>
                  <a:pt x="18164" y="7855"/>
                </a:moveTo>
                <a:cubicBezTo>
                  <a:pt x="18434" y="7855"/>
                  <a:pt x="18655" y="7635"/>
                  <a:pt x="18655" y="7364"/>
                </a:cubicBezTo>
                <a:cubicBezTo>
                  <a:pt x="18655" y="7092"/>
                  <a:pt x="18434" y="6873"/>
                  <a:pt x="18164" y="6873"/>
                </a:cubicBezTo>
                <a:cubicBezTo>
                  <a:pt x="17893" y="6873"/>
                  <a:pt x="17673" y="7092"/>
                  <a:pt x="17673" y="7364"/>
                </a:cubicBezTo>
                <a:cubicBezTo>
                  <a:pt x="17673" y="7635"/>
                  <a:pt x="17893" y="7855"/>
                  <a:pt x="18164" y="7855"/>
                </a:cubicBezTo>
                <a:moveTo>
                  <a:pt x="18164" y="9818"/>
                </a:moveTo>
                <a:lnTo>
                  <a:pt x="14236" y="9818"/>
                </a:lnTo>
                <a:cubicBezTo>
                  <a:pt x="13966" y="9818"/>
                  <a:pt x="13745" y="10038"/>
                  <a:pt x="13745" y="10309"/>
                </a:cubicBezTo>
                <a:cubicBezTo>
                  <a:pt x="13745" y="10581"/>
                  <a:pt x="13966" y="10800"/>
                  <a:pt x="14236" y="10800"/>
                </a:cubicBezTo>
                <a:lnTo>
                  <a:pt x="18164" y="10800"/>
                </a:lnTo>
                <a:cubicBezTo>
                  <a:pt x="18434" y="10800"/>
                  <a:pt x="18655" y="10581"/>
                  <a:pt x="18655" y="10309"/>
                </a:cubicBezTo>
                <a:cubicBezTo>
                  <a:pt x="18655" y="10038"/>
                  <a:pt x="18434" y="9818"/>
                  <a:pt x="18164" y="9818"/>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85" name="Shape 2600">
            <a:extLst>
              <a:ext uri="{FF2B5EF4-FFF2-40B4-BE49-F238E27FC236}">
                <a16:creationId xmlns:a16="http://schemas.microsoft.com/office/drawing/2014/main" id="{6A1A27B5-3B02-14EC-9127-A97340FA0EE1}"/>
              </a:ext>
            </a:extLst>
          </p:cNvPr>
          <p:cNvSpPr/>
          <p:nvPr/>
        </p:nvSpPr>
        <p:spPr>
          <a:xfrm>
            <a:off x="8917865" y="194609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86" name="Shape 2601">
            <a:extLst>
              <a:ext uri="{FF2B5EF4-FFF2-40B4-BE49-F238E27FC236}">
                <a16:creationId xmlns:a16="http://schemas.microsoft.com/office/drawing/2014/main" id="{46762E37-738F-54CE-B47B-E408953930A9}"/>
              </a:ext>
            </a:extLst>
          </p:cNvPr>
          <p:cNvSpPr/>
          <p:nvPr/>
        </p:nvSpPr>
        <p:spPr>
          <a:xfrm>
            <a:off x="9451126" y="194609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5400" y="10309"/>
                </a:lnTo>
                <a:cubicBezTo>
                  <a:pt x="5129" y="10309"/>
                  <a:pt x="4909" y="10529"/>
                  <a:pt x="4909" y="10800"/>
                </a:cubicBezTo>
                <a:cubicBezTo>
                  <a:pt x="4909" y="11072"/>
                  <a:pt x="5129" y="11292"/>
                  <a:pt x="5400" y="11292"/>
                </a:cubicBezTo>
                <a:lnTo>
                  <a:pt x="16200" y="11292"/>
                </a:lnTo>
                <a:cubicBezTo>
                  <a:pt x="16471" y="11292"/>
                  <a:pt x="16691" y="11072"/>
                  <a:pt x="16691" y="10800"/>
                </a:cubicBezTo>
                <a:cubicBezTo>
                  <a:pt x="16691" y="10529"/>
                  <a:pt x="16471" y="10309"/>
                  <a:pt x="16200" y="10309"/>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87" name="Shape 2602">
            <a:extLst>
              <a:ext uri="{FF2B5EF4-FFF2-40B4-BE49-F238E27FC236}">
                <a16:creationId xmlns:a16="http://schemas.microsoft.com/office/drawing/2014/main" id="{733CE346-B71A-3B13-07EB-BF7FC1010A55}"/>
              </a:ext>
            </a:extLst>
          </p:cNvPr>
          <p:cNvSpPr/>
          <p:nvPr/>
        </p:nvSpPr>
        <p:spPr>
          <a:xfrm>
            <a:off x="9984387" y="1971490"/>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69"/>
                  <a:pt x="8617" y="4800"/>
                  <a:pt x="8345" y="4800"/>
                </a:cubicBezTo>
                <a:lnTo>
                  <a:pt x="5400" y="4800"/>
                </a:lnTo>
                <a:cubicBezTo>
                  <a:pt x="5129" y="4800"/>
                  <a:pt x="4909" y="5069"/>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69"/>
                  <a:pt x="18926" y="16801"/>
                  <a:pt x="18655" y="16801"/>
                </a:cubicBezTo>
                <a:lnTo>
                  <a:pt x="18655" y="3601"/>
                </a:lnTo>
                <a:lnTo>
                  <a:pt x="20618" y="3601"/>
                </a:lnTo>
                <a:cubicBezTo>
                  <a:pt x="20618" y="3601"/>
                  <a:pt x="20618" y="20400"/>
                  <a:pt x="20618" y="20400"/>
                </a:cubicBezTo>
                <a:close/>
                <a:moveTo>
                  <a:pt x="17673" y="16801"/>
                </a:moveTo>
                <a:cubicBezTo>
                  <a:pt x="17401" y="16801"/>
                  <a:pt x="17182" y="17069"/>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69"/>
                  <a:pt x="4199" y="16801"/>
                  <a:pt x="3927" y="16801"/>
                </a:cubicBezTo>
                <a:lnTo>
                  <a:pt x="3927" y="3601"/>
                </a:lnTo>
                <a:lnTo>
                  <a:pt x="17673" y="3601"/>
                </a:lnTo>
                <a:cubicBezTo>
                  <a:pt x="17673" y="3601"/>
                  <a:pt x="17673" y="16801"/>
                  <a:pt x="17673" y="16801"/>
                </a:cubicBezTo>
                <a:close/>
                <a:moveTo>
                  <a:pt x="2945" y="16801"/>
                </a:moveTo>
                <a:cubicBezTo>
                  <a:pt x="2674" y="16801"/>
                  <a:pt x="2455" y="17069"/>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69"/>
                  <a:pt x="6653" y="7200"/>
                  <a:pt x="6382" y="7200"/>
                </a:cubicBezTo>
                <a:lnTo>
                  <a:pt x="5400" y="7200"/>
                </a:lnTo>
                <a:cubicBezTo>
                  <a:pt x="5129" y="7200"/>
                  <a:pt x="4909" y="7469"/>
                  <a:pt x="4909" y="7800"/>
                </a:cubicBezTo>
                <a:cubicBezTo>
                  <a:pt x="4909" y="8132"/>
                  <a:pt x="5129" y="8400"/>
                  <a:pt x="5400" y="84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88" name="Shape 2603">
            <a:extLst>
              <a:ext uri="{FF2B5EF4-FFF2-40B4-BE49-F238E27FC236}">
                <a16:creationId xmlns:a16="http://schemas.microsoft.com/office/drawing/2014/main" id="{4D1A5B34-BF26-CCFC-F38E-0F90D17E6ABE}"/>
              </a:ext>
            </a:extLst>
          </p:cNvPr>
          <p:cNvSpPr/>
          <p:nvPr/>
        </p:nvSpPr>
        <p:spPr>
          <a:xfrm>
            <a:off x="10517648" y="1958793"/>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6691" y="20520"/>
                </a:moveTo>
                <a:lnTo>
                  <a:pt x="14727" y="20520"/>
                </a:lnTo>
                <a:lnTo>
                  <a:pt x="14727" y="18360"/>
                </a:lnTo>
                <a:cubicBezTo>
                  <a:pt x="14999" y="18360"/>
                  <a:pt x="15218" y="18119"/>
                  <a:pt x="15218" y="17820"/>
                </a:cubicBezTo>
                <a:cubicBezTo>
                  <a:pt x="15218" y="17522"/>
                  <a:pt x="14999" y="17280"/>
                  <a:pt x="14727" y="17280"/>
                </a:cubicBezTo>
                <a:lnTo>
                  <a:pt x="14727" y="7560"/>
                </a:lnTo>
                <a:lnTo>
                  <a:pt x="16691" y="7560"/>
                </a:lnTo>
                <a:cubicBezTo>
                  <a:pt x="16691" y="7560"/>
                  <a:pt x="16691" y="20520"/>
                  <a:pt x="16691" y="20520"/>
                </a:cubicBezTo>
                <a:close/>
                <a:moveTo>
                  <a:pt x="13745" y="17280"/>
                </a:moveTo>
                <a:cubicBezTo>
                  <a:pt x="13474" y="17280"/>
                  <a:pt x="13255" y="17522"/>
                  <a:pt x="13255" y="17820"/>
                </a:cubicBezTo>
                <a:cubicBezTo>
                  <a:pt x="13255" y="18119"/>
                  <a:pt x="13474" y="18360"/>
                  <a:pt x="13745" y="18360"/>
                </a:cubicBezTo>
                <a:lnTo>
                  <a:pt x="13745" y="20520"/>
                </a:lnTo>
                <a:lnTo>
                  <a:pt x="3927" y="20520"/>
                </a:lnTo>
                <a:lnTo>
                  <a:pt x="3927" y="18360"/>
                </a:lnTo>
                <a:cubicBezTo>
                  <a:pt x="4199" y="18360"/>
                  <a:pt x="4418" y="18119"/>
                  <a:pt x="4418" y="17820"/>
                </a:cubicBezTo>
                <a:cubicBezTo>
                  <a:pt x="4418" y="17522"/>
                  <a:pt x="4199" y="17280"/>
                  <a:pt x="3927" y="17280"/>
                </a:cubicBezTo>
                <a:lnTo>
                  <a:pt x="3927" y="7560"/>
                </a:lnTo>
                <a:lnTo>
                  <a:pt x="13745" y="7560"/>
                </a:lnTo>
                <a:cubicBezTo>
                  <a:pt x="13745" y="7560"/>
                  <a:pt x="13745" y="17280"/>
                  <a:pt x="13745" y="17280"/>
                </a:cubicBezTo>
                <a:close/>
                <a:moveTo>
                  <a:pt x="2945" y="17280"/>
                </a:moveTo>
                <a:cubicBezTo>
                  <a:pt x="2674" y="17280"/>
                  <a:pt x="2455" y="17522"/>
                  <a:pt x="2455" y="17820"/>
                </a:cubicBezTo>
                <a:cubicBezTo>
                  <a:pt x="2455" y="18119"/>
                  <a:pt x="2674" y="18360"/>
                  <a:pt x="2945" y="18360"/>
                </a:cubicBezTo>
                <a:lnTo>
                  <a:pt x="2945" y="20520"/>
                </a:lnTo>
                <a:lnTo>
                  <a:pt x="982" y="20520"/>
                </a:lnTo>
                <a:lnTo>
                  <a:pt x="982" y="7560"/>
                </a:lnTo>
                <a:lnTo>
                  <a:pt x="2945" y="7560"/>
                </a:lnTo>
                <a:cubicBezTo>
                  <a:pt x="2945" y="7560"/>
                  <a:pt x="2945" y="17280"/>
                  <a:pt x="2945" y="17280"/>
                </a:cubicBezTo>
                <a:close/>
                <a:moveTo>
                  <a:pt x="7855" y="5400"/>
                </a:moveTo>
                <a:lnTo>
                  <a:pt x="9818" y="5400"/>
                </a:lnTo>
                <a:cubicBezTo>
                  <a:pt x="10360" y="5400"/>
                  <a:pt x="10800" y="5884"/>
                  <a:pt x="10800" y="6481"/>
                </a:cubicBezTo>
                <a:lnTo>
                  <a:pt x="6873" y="6481"/>
                </a:lnTo>
                <a:cubicBezTo>
                  <a:pt x="6873" y="5884"/>
                  <a:pt x="7313" y="5400"/>
                  <a:pt x="7855" y="5400"/>
                </a:cubicBezTo>
                <a:moveTo>
                  <a:pt x="16691" y="6481"/>
                </a:moveTo>
                <a:lnTo>
                  <a:pt x="11782" y="6481"/>
                </a:lnTo>
                <a:cubicBezTo>
                  <a:pt x="11782" y="5287"/>
                  <a:pt x="10903" y="4321"/>
                  <a:pt x="9818" y="4321"/>
                </a:cubicBezTo>
                <a:lnTo>
                  <a:pt x="7855" y="4321"/>
                </a:lnTo>
                <a:cubicBezTo>
                  <a:pt x="6770" y="4321"/>
                  <a:pt x="5891" y="5287"/>
                  <a:pt x="5891" y="6481"/>
                </a:cubicBezTo>
                <a:lnTo>
                  <a:pt x="982" y="6481"/>
                </a:lnTo>
                <a:cubicBezTo>
                  <a:pt x="440" y="6481"/>
                  <a:pt x="0" y="6964"/>
                  <a:pt x="0" y="7560"/>
                </a:cubicBezTo>
                <a:lnTo>
                  <a:pt x="0" y="20520"/>
                </a:lnTo>
                <a:cubicBezTo>
                  <a:pt x="0" y="21116"/>
                  <a:pt x="440" y="21600"/>
                  <a:pt x="982" y="21600"/>
                </a:cubicBezTo>
                <a:lnTo>
                  <a:pt x="16691" y="21600"/>
                </a:lnTo>
                <a:cubicBezTo>
                  <a:pt x="17233" y="21600"/>
                  <a:pt x="17673" y="21116"/>
                  <a:pt x="17673" y="20520"/>
                </a:cubicBezTo>
                <a:lnTo>
                  <a:pt x="17673" y="7560"/>
                </a:lnTo>
                <a:cubicBezTo>
                  <a:pt x="17673" y="6964"/>
                  <a:pt x="17233" y="6481"/>
                  <a:pt x="16691" y="6481"/>
                </a:cubicBezTo>
                <a:moveTo>
                  <a:pt x="10800" y="2161"/>
                </a:moveTo>
                <a:cubicBezTo>
                  <a:pt x="10800" y="1564"/>
                  <a:pt x="11240" y="1080"/>
                  <a:pt x="11782" y="1080"/>
                </a:cubicBezTo>
                <a:lnTo>
                  <a:pt x="13745" y="1080"/>
                </a:lnTo>
                <a:cubicBezTo>
                  <a:pt x="14287" y="1080"/>
                  <a:pt x="14727" y="1564"/>
                  <a:pt x="14727" y="2161"/>
                </a:cubicBezTo>
                <a:cubicBezTo>
                  <a:pt x="14727" y="2161"/>
                  <a:pt x="10800" y="2161"/>
                  <a:pt x="10800" y="2161"/>
                </a:cubicBezTo>
                <a:close/>
                <a:moveTo>
                  <a:pt x="20618" y="2161"/>
                </a:moveTo>
                <a:lnTo>
                  <a:pt x="15709" y="2161"/>
                </a:lnTo>
                <a:cubicBezTo>
                  <a:pt x="15709" y="967"/>
                  <a:pt x="14830" y="0"/>
                  <a:pt x="13745" y="0"/>
                </a:cubicBezTo>
                <a:lnTo>
                  <a:pt x="11782" y="0"/>
                </a:lnTo>
                <a:cubicBezTo>
                  <a:pt x="10697" y="0"/>
                  <a:pt x="9818" y="967"/>
                  <a:pt x="9818" y="2161"/>
                </a:cubicBezTo>
                <a:lnTo>
                  <a:pt x="4909" y="2161"/>
                </a:lnTo>
                <a:cubicBezTo>
                  <a:pt x="4367" y="2161"/>
                  <a:pt x="3927" y="2644"/>
                  <a:pt x="3927" y="3240"/>
                </a:cubicBezTo>
                <a:lnTo>
                  <a:pt x="3927" y="4860"/>
                </a:lnTo>
                <a:cubicBezTo>
                  <a:pt x="3927" y="5159"/>
                  <a:pt x="4147" y="5400"/>
                  <a:pt x="4418" y="5400"/>
                </a:cubicBezTo>
                <a:cubicBezTo>
                  <a:pt x="4690" y="5400"/>
                  <a:pt x="4909" y="5159"/>
                  <a:pt x="4909" y="4860"/>
                </a:cubicBezTo>
                <a:lnTo>
                  <a:pt x="4909" y="3240"/>
                </a:lnTo>
                <a:lnTo>
                  <a:pt x="20618" y="3240"/>
                </a:lnTo>
                <a:lnTo>
                  <a:pt x="20618" y="16201"/>
                </a:lnTo>
                <a:lnTo>
                  <a:pt x="19145" y="16201"/>
                </a:lnTo>
                <a:cubicBezTo>
                  <a:pt x="18874" y="16201"/>
                  <a:pt x="18655" y="16442"/>
                  <a:pt x="18655" y="16740"/>
                </a:cubicBezTo>
                <a:cubicBezTo>
                  <a:pt x="18655" y="17039"/>
                  <a:pt x="18874" y="17280"/>
                  <a:pt x="19145" y="17280"/>
                </a:cubicBezTo>
                <a:lnTo>
                  <a:pt x="20618" y="17280"/>
                </a:lnTo>
                <a:cubicBezTo>
                  <a:pt x="21160" y="17280"/>
                  <a:pt x="21600" y="16796"/>
                  <a:pt x="21600" y="16201"/>
                </a:cubicBezTo>
                <a:lnTo>
                  <a:pt x="21600" y="3240"/>
                </a:lnTo>
                <a:cubicBezTo>
                  <a:pt x="21600" y="2644"/>
                  <a:pt x="21160" y="2161"/>
                  <a:pt x="20618" y="2161"/>
                </a:cubicBezTo>
                <a:moveTo>
                  <a:pt x="5400" y="11881"/>
                </a:moveTo>
                <a:lnTo>
                  <a:pt x="6382" y="11881"/>
                </a:lnTo>
                <a:cubicBezTo>
                  <a:pt x="6653" y="11881"/>
                  <a:pt x="6873" y="11639"/>
                  <a:pt x="6873" y="11341"/>
                </a:cubicBezTo>
                <a:cubicBezTo>
                  <a:pt x="6873" y="11042"/>
                  <a:pt x="6653" y="10800"/>
                  <a:pt x="6382" y="10800"/>
                </a:cubicBezTo>
                <a:lnTo>
                  <a:pt x="5400" y="10800"/>
                </a:lnTo>
                <a:cubicBezTo>
                  <a:pt x="5129" y="10800"/>
                  <a:pt x="4909" y="11042"/>
                  <a:pt x="4909" y="11341"/>
                </a:cubicBezTo>
                <a:cubicBezTo>
                  <a:pt x="4909" y="11639"/>
                  <a:pt x="5129" y="11881"/>
                  <a:pt x="5400" y="11881"/>
                </a:cubicBezTo>
                <a:moveTo>
                  <a:pt x="5400" y="9720"/>
                </a:moveTo>
                <a:lnTo>
                  <a:pt x="8345" y="9720"/>
                </a:lnTo>
                <a:cubicBezTo>
                  <a:pt x="8617" y="9720"/>
                  <a:pt x="8836" y="9479"/>
                  <a:pt x="8836" y="9181"/>
                </a:cubicBezTo>
                <a:cubicBezTo>
                  <a:pt x="8836" y="8882"/>
                  <a:pt x="8617" y="8640"/>
                  <a:pt x="8345" y="8640"/>
                </a:cubicBezTo>
                <a:lnTo>
                  <a:pt x="5400" y="8640"/>
                </a:lnTo>
                <a:cubicBezTo>
                  <a:pt x="5129" y="8640"/>
                  <a:pt x="4909" y="8882"/>
                  <a:pt x="4909" y="9181"/>
                </a:cubicBezTo>
                <a:cubicBezTo>
                  <a:pt x="4909" y="9479"/>
                  <a:pt x="5129" y="9720"/>
                  <a:pt x="5400" y="972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89" name="Shape 2604">
            <a:extLst>
              <a:ext uri="{FF2B5EF4-FFF2-40B4-BE49-F238E27FC236}">
                <a16:creationId xmlns:a16="http://schemas.microsoft.com/office/drawing/2014/main" id="{69F563D9-1332-9E1D-24A2-7FEC3066FD6D}"/>
              </a:ext>
            </a:extLst>
          </p:cNvPr>
          <p:cNvSpPr/>
          <p:nvPr/>
        </p:nvSpPr>
        <p:spPr>
          <a:xfrm>
            <a:off x="11050909" y="1971490"/>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90" name="Shape 2605">
            <a:extLst>
              <a:ext uri="{FF2B5EF4-FFF2-40B4-BE49-F238E27FC236}">
                <a16:creationId xmlns:a16="http://schemas.microsoft.com/office/drawing/2014/main" id="{F7FCC206-B9CA-FF51-67CB-5E2DE30F3FE7}"/>
              </a:ext>
            </a:extLst>
          </p:cNvPr>
          <p:cNvSpPr/>
          <p:nvPr/>
        </p:nvSpPr>
        <p:spPr>
          <a:xfrm>
            <a:off x="6251559" y="2479358"/>
            <a:ext cx="279460" cy="279453"/>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91" name="Shape 2606">
            <a:extLst>
              <a:ext uri="{FF2B5EF4-FFF2-40B4-BE49-F238E27FC236}">
                <a16:creationId xmlns:a16="http://schemas.microsoft.com/office/drawing/2014/main" id="{52F25A92-F7F8-96D9-38DD-6087AEEE932D}"/>
              </a:ext>
            </a:extLst>
          </p:cNvPr>
          <p:cNvSpPr/>
          <p:nvPr/>
        </p:nvSpPr>
        <p:spPr>
          <a:xfrm>
            <a:off x="6784821" y="247935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0309"/>
                </a:moveTo>
                <a:cubicBezTo>
                  <a:pt x="10800" y="10581"/>
                  <a:pt x="10580" y="10800"/>
                  <a:pt x="10309" y="10800"/>
                </a:cubicBezTo>
                <a:cubicBezTo>
                  <a:pt x="10038" y="10800"/>
                  <a:pt x="9818" y="10581"/>
                  <a:pt x="9818" y="10309"/>
                </a:cubicBezTo>
                <a:cubicBezTo>
                  <a:pt x="9818" y="10038"/>
                  <a:pt x="10038" y="9818"/>
                  <a:pt x="10309" y="9818"/>
                </a:cubicBezTo>
                <a:cubicBezTo>
                  <a:pt x="10580" y="9818"/>
                  <a:pt x="10800" y="10038"/>
                  <a:pt x="10800" y="10309"/>
                </a:cubicBezTo>
                <a:moveTo>
                  <a:pt x="20618" y="20618"/>
                </a:moveTo>
                <a:lnTo>
                  <a:pt x="18655" y="20618"/>
                </a:lnTo>
                <a:lnTo>
                  <a:pt x="18655" y="19145"/>
                </a:lnTo>
                <a:cubicBezTo>
                  <a:pt x="18655" y="18875"/>
                  <a:pt x="18434" y="18655"/>
                  <a:pt x="18164" y="18655"/>
                </a:cubicBezTo>
                <a:lnTo>
                  <a:pt x="16691" y="18655"/>
                </a:lnTo>
                <a:lnTo>
                  <a:pt x="16691" y="17182"/>
                </a:lnTo>
                <a:cubicBezTo>
                  <a:pt x="16691" y="16911"/>
                  <a:pt x="16471" y="16691"/>
                  <a:pt x="16200" y="16691"/>
                </a:cubicBezTo>
                <a:lnTo>
                  <a:pt x="14441" y="16691"/>
                </a:lnTo>
                <a:lnTo>
                  <a:pt x="12850" y="15086"/>
                </a:lnTo>
                <a:cubicBezTo>
                  <a:pt x="12761" y="14997"/>
                  <a:pt x="12639" y="14943"/>
                  <a:pt x="12503" y="14943"/>
                </a:cubicBezTo>
                <a:cubicBezTo>
                  <a:pt x="12356" y="14943"/>
                  <a:pt x="12228" y="15010"/>
                  <a:pt x="12138" y="15113"/>
                </a:cubicBezTo>
                <a:lnTo>
                  <a:pt x="11833" y="15418"/>
                </a:lnTo>
                <a:cubicBezTo>
                  <a:pt x="11450" y="15801"/>
                  <a:pt x="10829" y="15801"/>
                  <a:pt x="10445" y="15418"/>
                </a:cubicBezTo>
                <a:lnTo>
                  <a:pt x="6167" y="11139"/>
                </a:lnTo>
                <a:cubicBezTo>
                  <a:pt x="5784" y="10756"/>
                  <a:pt x="5784" y="10136"/>
                  <a:pt x="6167" y="9752"/>
                </a:cubicBezTo>
                <a:lnTo>
                  <a:pt x="9752" y="6167"/>
                </a:lnTo>
                <a:cubicBezTo>
                  <a:pt x="10135" y="5784"/>
                  <a:pt x="10756" y="5784"/>
                  <a:pt x="11139" y="6167"/>
                </a:cubicBezTo>
                <a:lnTo>
                  <a:pt x="11761" y="6789"/>
                </a:lnTo>
                <a:cubicBezTo>
                  <a:pt x="11699" y="7609"/>
                  <a:pt x="11457" y="8377"/>
                  <a:pt x="11069" y="9054"/>
                </a:cubicBezTo>
                <a:cubicBezTo>
                  <a:pt x="10847" y="8919"/>
                  <a:pt x="10588" y="8837"/>
                  <a:pt x="10309" y="8837"/>
                </a:cubicBezTo>
                <a:cubicBezTo>
                  <a:pt x="9496" y="8837"/>
                  <a:pt x="8836" y="9496"/>
                  <a:pt x="8836" y="10309"/>
                </a:cubicBezTo>
                <a:cubicBezTo>
                  <a:pt x="8836" y="11123"/>
                  <a:pt x="9496" y="11782"/>
                  <a:pt x="10309" y="11782"/>
                </a:cubicBezTo>
                <a:cubicBezTo>
                  <a:pt x="11123" y="11782"/>
                  <a:pt x="11782" y="11123"/>
                  <a:pt x="11782" y="10309"/>
                </a:cubicBezTo>
                <a:cubicBezTo>
                  <a:pt x="11782" y="10156"/>
                  <a:pt x="11752" y="10012"/>
                  <a:pt x="11709" y="9873"/>
                </a:cubicBezTo>
                <a:cubicBezTo>
                  <a:pt x="12146" y="9210"/>
                  <a:pt x="12466" y="8463"/>
                  <a:pt x="12631" y="7659"/>
                </a:cubicBezTo>
                <a:lnTo>
                  <a:pt x="15417" y="10446"/>
                </a:lnTo>
                <a:cubicBezTo>
                  <a:pt x="15800" y="10829"/>
                  <a:pt x="15800" y="11450"/>
                  <a:pt x="15417" y="11833"/>
                </a:cubicBezTo>
                <a:lnTo>
                  <a:pt x="15128" y="12122"/>
                </a:lnTo>
                <a:cubicBezTo>
                  <a:pt x="15025" y="12213"/>
                  <a:pt x="14957" y="12341"/>
                  <a:pt x="14957" y="12487"/>
                </a:cubicBezTo>
                <a:cubicBezTo>
                  <a:pt x="14957" y="12623"/>
                  <a:pt x="15013" y="12746"/>
                  <a:pt x="15101" y="12835"/>
                </a:cubicBezTo>
                <a:lnTo>
                  <a:pt x="20618" y="18367"/>
                </a:lnTo>
                <a:cubicBezTo>
                  <a:pt x="20618" y="18367"/>
                  <a:pt x="20618" y="20618"/>
                  <a:pt x="20618" y="20618"/>
                </a:cubicBezTo>
                <a:close/>
                <a:moveTo>
                  <a:pt x="5343" y="11673"/>
                </a:moveTo>
                <a:cubicBezTo>
                  <a:pt x="2859" y="11190"/>
                  <a:pt x="982" y="9008"/>
                  <a:pt x="982" y="6383"/>
                </a:cubicBezTo>
                <a:cubicBezTo>
                  <a:pt x="982" y="3400"/>
                  <a:pt x="3399" y="982"/>
                  <a:pt x="6382" y="982"/>
                </a:cubicBezTo>
                <a:cubicBezTo>
                  <a:pt x="9011" y="982"/>
                  <a:pt x="11198" y="2862"/>
                  <a:pt x="11681" y="5349"/>
                </a:cubicBezTo>
                <a:cubicBezTo>
                  <a:pt x="10910" y="4719"/>
                  <a:pt x="9777" y="4755"/>
                  <a:pt x="9058" y="5473"/>
                </a:cubicBezTo>
                <a:lnTo>
                  <a:pt x="5474" y="9058"/>
                </a:lnTo>
                <a:cubicBezTo>
                  <a:pt x="4757" y="9775"/>
                  <a:pt x="4719" y="10904"/>
                  <a:pt x="5343" y="11673"/>
                </a:cubicBezTo>
                <a:moveTo>
                  <a:pt x="21456" y="17817"/>
                </a:moveTo>
                <a:lnTo>
                  <a:pt x="16142" y="12488"/>
                </a:lnTo>
                <a:cubicBezTo>
                  <a:pt x="16874" y="11720"/>
                  <a:pt x="16865" y="10507"/>
                  <a:pt x="16111" y="9752"/>
                </a:cubicBezTo>
                <a:lnTo>
                  <a:pt x="12763" y="6404"/>
                </a:lnTo>
                <a:cubicBezTo>
                  <a:pt x="12763" y="6396"/>
                  <a:pt x="12764" y="6389"/>
                  <a:pt x="12764" y="6383"/>
                </a:cubicBezTo>
                <a:cubicBezTo>
                  <a:pt x="12764" y="2857"/>
                  <a:pt x="9907" y="0"/>
                  <a:pt x="6382" y="0"/>
                </a:cubicBezTo>
                <a:cubicBezTo>
                  <a:pt x="2857" y="0"/>
                  <a:pt x="0" y="2857"/>
                  <a:pt x="0" y="6383"/>
                </a:cubicBezTo>
                <a:cubicBezTo>
                  <a:pt x="0" y="9907"/>
                  <a:pt x="2857" y="12764"/>
                  <a:pt x="6382" y="12764"/>
                </a:cubicBezTo>
                <a:cubicBezTo>
                  <a:pt x="6389" y="12764"/>
                  <a:pt x="6396" y="12763"/>
                  <a:pt x="6403" y="12763"/>
                </a:cubicBezTo>
                <a:lnTo>
                  <a:pt x="9752" y="16111"/>
                </a:lnTo>
                <a:cubicBezTo>
                  <a:pt x="10511" y="16870"/>
                  <a:pt x="11735" y="16875"/>
                  <a:pt x="12503" y="16130"/>
                </a:cubicBezTo>
                <a:lnTo>
                  <a:pt x="13889" y="17529"/>
                </a:lnTo>
                <a:cubicBezTo>
                  <a:pt x="13978" y="17618"/>
                  <a:pt x="14101" y="17673"/>
                  <a:pt x="14236" y="17673"/>
                </a:cubicBezTo>
                <a:lnTo>
                  <a:pt x="15709" y="17673"/>
                </a:lnTo>
                <a:lnTo>
                  <a:pt x="15709" y="19145"/>
                </a:lnTo>
                <a:cubicBezTo>
                  <a:pt x="15709" y="19417"/>
                  <a:pt x="15929" y="19636"/>
                  <a:pt x="16200" y="19636"/>
                </a:cubicBezTo>
                <a:lnTo>
                  <a:pt x="17673" y="19636"/>
                </a:lnTo>
                <a:lnTo>
                  <a:pt x="17673" y="21109"/>
                </a:lnTo>
                <a:cubicBezTo>
                  <a:pt x="17673" y="21381"/>
                  <a:pt x="17893" y="21600"/>
                  <a:pt x="18164" y="21600"/>
                </a:cubicBezTo>
                <a:lnTo>
                  <a:pt x="21109" y="21600"/>
                </a:lnTo>
                <a:cubicBezTo>
                  <a:pt x="21380" y="21600"/>
                  <a:pt x="21600" y="21381"/>
                  <a:pt x="21600" y="21109"/>
                </a:cubicBezTo>
                <a:lnTo>
                  <a:pt x="21600" y="18164"/>
                </a:lnTo>
                <a:cubicBezTo>
                  <a:pt x="21600" y="18029"/>
                  <a:pt x="21545" y="17906"/>
                  <a:pt x="21456" y="17817"/>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92" name="Shape 2607">
            <a:extLst>
              <a:ext uri="{FF2B5EF4-FFF2-40B4-BE49-F238E27FC236}">
                <a16:creationId xmlns:a16="http://schemas.microsoft.com/office/drawing/2014/main" id="{83040A46-8056-7559-4362-1A3BEE8EC6DB}"/>
              </a:ext>
            </a:extLst>
          </p:cNvPr>
          <p:cNvSpPr/>
          <p:nvPr/>
        </p:nvSpPr>
        <p:spPr>
          <a:xfrm>
            <a:off x="7318082" y="2504751"/>
            <a:ext cx="279328" cy="228532"/>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538"/>
                  <a:pt x="1422" y="18000"/>
                  <a:pt x="1964" y="18000"/>
                </a:cubicBezTo>
                <a:lnTo>
                  <a:pt x="19636" y="18000"/>
                </a:lnTo>
                <a:cubicBezTo>
                  <a:pt x="20178" y="18000"/>
                  <a:pt x="20618" y="18538"/>
                  <a:pt x="20618" y="19200"/>
                </a:cubicBezTo>
                <a:cubicBezTo>
                  <a:pt x="20618" y="19862"/>
                  <a:pt x="20178" y="20400"/>
                  <a:pt x="19636" y="20400"/>
                </a:cubicBezTo>
                <a:moveTo>
                  <a:pt x="19636" y="16800"/>
                </a:moveTo>
                <a:lnTo>
                  <a:pt x="1964" y="16800"/>
                </a:lnTo>
                <a:cubicBezTo>
                  <a:pt x="879" y="16800"/>
                  <a:pt x="0" y="17874"/>
                  <a:pt x="0" y="19200"/>
                </a:cubicBezTo>
                <a:cubicBezTo>
                  <a:pt x="0" y="20526"/>
                  <a:pt x="879" y="21600"/>
                  <a:pt x="1964" y="21600"/>
                </a:cubicBezTo>
                <a:lnTo>
                  <a:pt x="19636" y="21600"/>
                </a:lnTo>
                <a:cubicBezTo>
                  <a:pt x="20721" y="21600"/>
                  <a:pt x="21600" y="20526"/>
                  <a:pt x="21600" y="19200"/>
                </a:cubicBezTo>
                <a:cubicBezTo>
                  <a:pt x="21600" y="17874"/>
                  <a:pt x="20721" y="16800"/>
                  <a:pt x="19636" y="16800"/>
                </a:cubicBezTo>
                <a:moveTo>
                  <a:pt x="1964" y="1200"/>
                </a:moveTo>
                <a:lnTo>
                  <a:pt x="19636" y="1200"/>
                </a:lnTo>
                <a:cubicBezTo>
                  <a:pt x="20178" y="1200"/>
                  <a:pt x="20618" y="1737"/>
                  <a:pt x="20618" y="2399"/>
                </a:cubicBezTo>
                <a:cubicBezTo>
                  <a:pt x="20618" y="3063"/>
                  <a:pt x="20178" y="3599"/>
                  <a:pt x="19636" y="3599"/>
                </a:cubicBezTo>
                <a:lnTo>
                  <a:pt x="1964" y="3599"/>
                </a:lnTo>
                <a:cubicBezTo>
                  <a:pt x="1422" y="3599"/>
                  <a:pt x="982" y="3063"/>
                  <a:pt x="982" y="2399"/>
                </a:cubicBezTo>
                <a:cubicBezTo>
                  <a:pt x="982" y="1737"/>
                  <a:pt x="1422" y="1200"/>
                  <a:pt x="1964" y="1200"/>
                </a:cubicBezTo>
                <a:moveTo>
                  <a:pt x="1964" y="4799"/>
                </a:moveTo>
                <a:lnTo>
                  <a:pt x="19636" y="4799"/>
                </a:lnTo>
                <a:cubicBezTo>
                  <a:pt x="20721" y="4799"/>
                  <a:pt x="21600" y="3725"/>
                  <a:pt x="21600" y="2399"/>
                </a:cubicBezTo>
                <a:cubicBezTo>
                  <a:pt x="21600" y="1074"/>
                  <a:pt x="20721" y="0"/>
                  <a:pt x="19636" y="0"/>
                </a:cubicBezTo>
                <a:lnTo>
                  <a:pt x="1964" y="0"/>
                </a:lnTo>
                <a:cubicBezTo>
                  <a:pt x="879" y="0"/>
                  <a:pt x="0" y="1074"/>
                  <a:pt x="0" y="2399"/>
                </a:cubicBezTo>
                <a:cubicBezTo>
                  <a:pt x="0" y="3725"/>
                  <a:pt x="879" y="4799"/>
                  <a:pt x="1964" y="4799"/>
                </a:cubicBezTo>
                <a:moveTo>
                  <a:pt x="19636" y="12000"/>
                </a:moveTo>
                <a:lnTo>
                  <a:pt x="1964" y="12000"/>
                </a:lnTo>
                <a:cubicBezTo>
                  <a:pt x="1422" y="12000"/>
                  <a:pt x="982" y="11463"/>
                  <a:pt x="982" y="10800"/>
                </a:cubicBezTo>
                <a:cubicBezTo>
                  <a:pt x="982" y="10137"/>
                  <a:pt x="1422" y="9600"/>
                  <a:pt x="1964" y="9600"/>
                </a:cubicBezTo>
                <a:lnTo>
                  <a:pt x="19636" y="9600"/>
                </a:lnTo>
                <a:cubicBezTo>
                  <a:pt x="20178" y="9600"/>
                  <a:pt x="20618" y="10137"/>
                  <a:pt x="20618" y="10800"/>
                </a:cubicBezTo>
                <a:cubicBezTo>
                  <a:pt x="20618" y="11463"/>
                  <a:pt x="20178" y="12000"/>
                  <a:pt x="19636" y="12000"/>
                </a:cubicBezTo>
                <a:moveTo>
                  <a:pt x="19636" y="8400"/>
                </a:moveTo>
                <a:lnTo>
                  <a:pt x="1964" y="8400"/>
                </a:lnTo>
                <a:cubicBezTo>
                  <a:pt x="879" y="8400"/>
                  <a:pt x="0" y="9474"/>
                  <a:pt x="0" y="10800"/>
                </a:cubicBezTo>
                <a:cubicBezTo>
                  <a:pt x="0" y="12125"/>
                  <a:pt x="879" y="13200"/>
                  <a:pt x="1964" y="13200"/>
                </a:cubicBezTo>
                <a:lnTo>
                  <a:pt x="19636" y="13200"/>
                </a:lnTo>
                <a:cubicBezTo>
                  <a:pt x="20721" y="13200"/>
                  <a:pt x="21600" y="12125"/>
                  <a:pt x="21600" y="10800"/>
                </a:cubicBezTo>
                <a:cubicBezTo>
                  <a:pt x="21600" y="9474"/>
                  <a:pt x="20721" y="8400"/>
                  <a:pt x="19636" y="84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93" name="Shape 2608">
            <a:extLst>
              <a:ext uri="{FF2B5EF4-FFF2-40B4-BE49-F238E27FC236}">
                <a16:creationId xmlns:a16="http://schemas.microsoft.com/office/drawing/2014/main" id="{F6A4AD44-D0F4-8CFB-FE8C-7EEFE6A64B55}"/>
              </a:ext>
            </a:extLst>
          </p:cNvPr>
          <p:cNvSpPr/>
          <p:nvPr/>
        </p:nvSpPr>
        <p:spPr>
          <a:xfrm>
            <a:off x="7851343" y="2504751"/>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94" name="Shape 2609">
            <a:extLst>
              <a:ext uri="{FF2B5EF4-FFF2-40B4-BE49-F238E27FC236}">
                <a16:creationId xmlns:a16="http://schemas.microsoft.com/office/drawing/2014/main" id="{07676017-9A7E-31E5-84AB-79C21EE696B5}"/>
              </a:ext>
            </a:extLst>
          </p:cNvPr>
          <p:cNvSpPr/>
          <p:nvPr/>
        </p:nvSpPr>
        <p:spPr>
          <a:xfrm>
            <a:off x="8384604" y="2504751"/>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1109" y="13200"/>
                </a:moveTo>
                <a:lnTo>
                  <a:pt x="5400" y="13200"/>
                </a:lnTo>
                <a:cubicBezTo>
                  <a:pt x="5129" y="13200"/>
                  <a:pt x="4909" y="13469"/>
                  <a:pt x="4909" y="13800"/>
                </a:cubicBezTo>
                <a:cubicBezTo>
                  <a:pt x="4909" y="14132"/>
                  <a:pt x="5129" y="14400"/>
                  <a:pt x="5400" y="14400"/>
                </a:cubicBezTo>
                <a:lnTo>
                  <a:pt x="21109" y="14400"/>
                </a:lnTo>
                <a:cubicBezTo>
                  <a:pt x="21380" y="14400"/>
                  <a:pt x="21600" y="14132"/>
                  <a:pt x="21600" y="13800"/>
                </a:cubicBezTo>
                <a:cubicBezTo>
                  <a:pt x="21600" y="13469"/>
                  <a:pt x="21380" y="13200"/>
                  <a:pt x="21109" y="13200"/>
                </a:cubicBezTo>
                <a:moveTo>
                  <a:pt x="21109" y="7200"/>
                </a:moveTo>
                <a:lnTo>
                  <a:pt x="5400" y="7200"/>
                </a:lnTo>
                <a:cubicBezTo>
                  <a:pt x="5129" y="7200"/>
                  <a:pt x="4909" y="7469"/>
                  <a:pt x="4909" y="7800"/>
                </a:cubicBezTo>
                <a:cubicBezTo>
                  <a:pt x="4909" y="8132"/>
                  <a:pt x="5129" y="8401"/>
                  <a:pt x="5400" y="8401"/>
                </a:cubicBezTo>
                <a:lnTo>
                  <a:pt x="21109" y="8401"/>
                </a:lnTo>
                <a:cubicBezTo>
                  <a:pt x="21380" y="8401"/>
                  <a:pt x="21600" y="8132"/>
                  <a:pt x="21600" y="7800"/>
                </a:cubicBezTo>
                <a:cubicBezTo>
                  <a:pt x="21600" y="7469"/>
                  <a:pt x="21380" y="7200"/>
                  <a:pt x="21109" y="7200"/>
                </a:cubicBezTo>
                <a:moveTo>
                  <a:pt x="1473" y="0"/>
                </a:moveTo>
                <a:cubicBezTo>
                  <a:pt x="659" y="0"/>
                  <a:pt x="0" y="807"/>
                  <a:pt x="0" y="1800"/>
                </a:cubicBezTo>
                <a:cubicBezTo>
                  <a:pt x="0" y="2794"/>
                  <a:pt x="659" y="3600"/>
                  <a:pt x="1473" y="3600"/>
                </a:cubicBezTo>
                <a:cubicBezTo>
                  <a:pt x="2286" y="3600"/>
                  <a:pt x="2945" y="2794"/>
                  <a:pt x="2945" y="1800"/>
                </a:cubicBezTo>
                <a:cubicBezTo>
                  <a:pt x="2945" y="807"/>
                  <a:pt x="2286" y="0"/>
                  <a:pt x="1473" y="0"/>
                </a:cubicBezTo>
                <a:moveTo>
                  <a:pt x="21109" y="19200"/>
                </a:moveTo>
                <a:lnTo>
                  <a:pt x="5400" y="19200"/>
                </a:lnTo>
                <a:cubicBezTo>
                  <a:pt x="5129" y="19200"/>
                  <a:pt x="4909" y="19469"/>
                  <a:pt x="4909" y="19800"/>
                </a:cubicBezTo>
                <a:cubicBezTo>
                  <a:pt x="4909" y="20132"/>
                  <a:pt x="5129" y="20400"/>
                  <a:pt x="5400" y="20400"/>
                </a:cubicBezTo>
                <a:lnTo>
                  <a:pt x="21109" y="20400"/>
                </a:lnTo>
                <a:cubicBezTo>
                  <a:pt x="21380" y="20400"/>
                  <a:pt x="21600" y="20132"/>
                  <a:pt x="21600" y="19800"/>
                </a:cubicBezTo>
                <a:cubicBezTo>
                  <a:pt x="21600" y="19469"/>
                  <a:pt x="21380" y="19200"/>
                  <a:pt x="21109" y="19200"/>
                </a:cubicBezTo>
                <a:moveTo>
                  <a:pt x="5400" y="2400"/>
                </a:moveTo>
                <a:lnTo>
                  <a:pt x="21109" y="2400"/>
                </a:lnTo>
                <a:cubicBezTo>
                  <a:pt x="21380" y="2400"/>
                  <a:pt x="21600" y="2132"/>
                  <a:pt x="21600" y="1800"/>
                </a:cubicBezTo>
                <a:cubicBezTo>
                  <a:pt x="21600" y="1469"/>
                  <a:pt x="21380" y="1200"/>
                  <a:pt x="21109" y="1200"/>
                </a:cubicBezTo>
                <a:lnTo>
                  <a:pt x="5400" y="1200"/>
                </a:lnTo>
                <a:cubicBezTo>
                  <a:pt x="5129" y="1200"/>
                  <a:pt x="4909" y="1469"/>
                  <a:pt x="4909" y="1800"/>
                </a:cubicBezTo>
                <a:cubicBezTo>
                  <a:pt x="4909" y="2132"/>
                  <a:pt x="5129" y="2400"/>
                  <a:pt x="5400" y="2400"/>
                </a:cubicBezTo>
                <a:moveTo>
                  <a:pt x="1473" y="18000"/>
                </a:moveTo>
                <a:cubicBezTo>
                  <a:pt x="659" y="18000"/>
                  <a:pt x="0" y="18806"/>
                  <a:pt x="0" y="19800"/>
                </a:cubicBezTo>
                <a:cubicBezTo>
                  <a:pt x="0" y="20794"/>
                  <a:pt x="659" y="21600"/>
                  <a:pt x="1473" y="21600"/>
                </a:cubicBezTo>
                <a:cubicBezTo>
                  <a:pt x="2286" y="21600"/>
                  <a:pt x="2945" y="20794"/>
                  <a:pt x="2945" y="19800"/>
                </a:cubicBezTo>
                <a:cubicBezTo>
                  <a:pt x="2945" y="18806"/>
                  <a:pt x="2286" y="18000"/>
                  <a:pt x="1473" y="18000"/>
                </a:cubicBezTo>
                <a:moveTo>
                  <a:pt x="1473" y="6000"/>
                </a:moveTo>
                <a:cubicBezTo>
                  <a:pt x="659" y="6000"/>
                  <a:pt x="0" y="6807"/>
                  <a:pt x="0" y="7800"/>
                </a:cubicBezTo>
                <a:cubicBezTo>
                  <a:pt x="0" y="8794"/>
                  <a:pt x="659" y="9600"/>
                  <a:pt x="1473" y="9600"/>
                </a:cubicBezTo>
                <a:cubicBezTo>
                  <a:pt x="2286" y="9600"/>
                  <a:pt x="2945" y="8794"/>
                  <a:pt x="2945" y="7800"/>
                </a:cubicBezTo>
                <a:cubicBezTo>
                  <a:pt x="2945" y="6807"/>
                  <a:pt x="2286" y="6000"/>
                  <a:pt x="1473" y="6000"/>
                </a:cubicBezTo>
                <a:moveTo>
                  <a:pt x="1473" y="12000"/>
                </a:moveTo>
                <a:cubicBezTo>
                  <a:pt x="659" y="12000"/>
                  <a:pt x="0" y="12807"/>
                  <a:pt x="0" y="13800"/>
                </a:cubicBezTo>
                <a:cubicBezTo>
                  <a:pt x="0" y="14794"/>
                  <a:pt x="659" y="15600"/>
                  <a:pt x="1473" y="15600"/>
                </a:cubicBezTo>
                <a:cubicBezTo>
                  <a:pt x="2286" y="15600"/>
                  <a:pt x="2945" y="14794"/>
                  <a:pt x="2945" y="13800"/>
                </a:cubicBezTo>
                <a:cubicBezTo>
                  <a:pt x="2945" y="12807"/>
                  <a:pt x="2286" y="12000"/>
                  <a:pt x="1473" y="120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95" name="Shape 2610">
            <a:extLst>
              <a:ext uri="{FF2B5EF4-FFF2-40B4-BE49-F238E27FC236}">
                <a16:creationId xmlns:a16="http://schemas.microsoft.com/office/drawing/2014/main" id="{7CFCF7BC-17DF-A44B-1C29-3F7E169E8D94}"/>
              </a:ext>
            </a:extLst>
          </p:cNvPr>
          <p:cNvSpPr/>
          <p:nvPr/>
        </p:nvSpPr>
        <p:spPr>
          <a:xfrm>
            <a:off x="8917865" y="2504751"/>
            <a:ext cx="279328" cy="228535"/>
          </a:xfrm>
          <a:custGeom>
            <a:avLst/>
            <a:gdLst/>
            <a:ahLst/>
            <a:cxnLst>
              <a:cxn ang="0">
                <a:pos x="wd2" y="hd2"/>
              </a:cxn>
              <a:cxn ang="5400000">
                <a:pos x="wd2" y="hd2"/>
              </a:cxn>
              <a:cxn ang="10800000">
                <a:pos x="wd2" y="hd2"/>
              </a:cxn>
              <a:cxn ang="16200000">
                <a:pos x="wd2" y="hd2"/>
              </a:cxn>
            </a:cxnLst>
            <a:rect l="0" t="0" r="r" b="b"/>
            <a:pathLst>
              <a:path w="21600" h="21600" extrusionOk="0">
                <a:moveTo>
                  <a:pt x="20618" y="6000"/>
                </a:moveTo>
                <a:lnTo>
                  <a:pt x="982" y="6000"/>
                </a:lnTo>
                <a:lnTo>
                  <a:pt x="982" y="2399"/>
                </a:lnTo>
                <a:cubicBezTo>
                  <a:pt x="982" y="1737"/>
                  <a:pt x="1422" y="1200"/>
                  <a:pt x="1964" y="1200"/>
                </a:cubicBezTo>
                <a:lnTo>
                  <a:pt x="6873" y="1200"/>
                </a:lnTo>
                <a:cubicBezTo>
                  <a:pt x="8345" y="1200"/>
                  <a:pt x="8345" y="3600"/>
                  <a:pt x="10800" y="3600"/>
                </a:cubicBezTo>
                <a:lnTo>
                  <a:pt x="19636" y="3600"/>
                </a:lnTo>
                <a:cubicBezTo>
                  <a:pt x="20178" y="3600"/>
                  <a:pt x="20618" y="4137"/>
                  <a:pt x="20618" y="4800"/>
                </a:cubicBezTo>
                <a:cubicBezTo>
                  <a:pt x="20618" y="4800"/>
                  <a:pt x="20618" y="6000"/>
                  <a:pt x="20618" y="6000"/>
                </a:cubicBezTo>
                <a:close/>
                <a:moveTo>
                  <a:pt x="20618" y="19200"/>
                </a:moveTo>
                <a:cubicBezTo>
                  <a:pt x="20618" y="19863"/>
                  <a:pt x="20178" y="20400"/>
                  <a:pt x="19636" y="20400"/>
                </a:cubicBezTo>
                <a:lnTo>
                  <a:pt x="1964" y="20400"/>
                </a:lnTo>
                <a:cubicBezTo>
                  <a:pt x="1422" y="20400"/>
                  <a:pt x="982" y="19863"/>
                  <a:pt x="982" y="19200"/>
                </a:cubicBezTo>
                <a:lnTo>
                  <a:pt x="982" y="7200"/>
                </a:lnTo>
                <a:lnTo>
                  <a:pt x="20618" y="7200"/>
                </a:lnTo>
                <a:cubicBezTo>
                  <a:pt x="20618" y="7200"/>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800"/>
                </a:lnTo>
                <a:cubicBezTo>
                  <a:pt x="21600" y="3474"/>
                  <a:pt x="20721" y="2399"/>
                  <a:pt x="19636" y="2399"/>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96" name="Shape 2611">
            <a:extLst>
              <a:ext uri="{FF2B5EF4-FFF2-40B4-BE49-F238E27FC236}">
                <a16:creationId xmlns:a16="http://schemas.microsoft.com/office/drawing/2014/main" id="{C5677AA3-88B3-F6AA-8F35-70714F34F523}"/>
              </a:ext>
            </a:extLst>
          </p:cNvPr>
          <p:cNvSpPr/>
          <p:nvPr/>
        </p:nvSpPr>
        <p:spPr>
          <a:xfrm>
            <a:off x="9451126" y="2492054"/>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97" name="Shape 2612">
            <a:extLst>
              <a:ext uri="{FF2B5EF4-FFF2-40B4-BE49-F238E27FC236}">
                <a16:creationId xmlns:a16="http://schemas.microsoft.com/office/drawing/2014/main" id="{01EACDA3-F0B5-535E-5AF0-17396C7D506C}"/>
              </a:ext>
            </a:extLst>
          </p:cNvPr>
          <p:cNvSpPr/>
          <p:nvPr/>
        </p:nvSpPr>
        <p:spPr>
          <a:xfrm>
            <a:off x="9984387" y="2504751"/>
            <a:ext cx="279328" cy="228532"/>
          </a:xfrm>
          <a:custGeom>
            <a:avLst/>
            <a:gdLst/>
            <a:ahLst/>
            <a:cxnLst>
              <a:cxn ang="0">
                <a:pos x="wd2" y="hd2"/>
              </a:cxn>
              <a:cxn ang="5400000">
                <a:pos x="wd2" y="hd2"/>
              </a:cxn>
              <a:cxn ang="10800000">
                <a:pos x="wd2" y="hd2"/>
              </a:cxn>
              <a:cxn ang="16200000">
                <a:pos x="wd2" y="hd2"/>
              </a:cxn>
            </a:cxnLst>
            <a:rect l="0" t="0" r="r" b="b"/>
            <a:pathLst>
              <a:path w="21600" h="21600" extrusionOk="0">
                <a:moveTo>
                  <a:pt x="10800" y="13200"/>
                </a:moveTo>
                <a:cubicBezTo>
                  <a:pt x="11071" y="13200"/>
                  <a:pt x="11291" y="13469"/>
                  <a:pt x="11291" y="13800"/>
                </a:cubicBezTo>
                <a:cubicBezTo>
                  <a:pt x="11291" y="14132"/>
                  <a:pt x="11071" y="14400"/>
                  <a:pt x="10800" y="14400"/>
                </a:cubicBezTo>
                <a:cubicBezTo>
                  <a:pt x="10529" y="14400"/>
                  <a:pt x="10309" y="14132"/>
                  <a:pt x="10309" y="13800"/>
                </a:cubicBezTo>
                <a:cubicBezTo>
                  <a:pt x="10309" y="13469"/>
                  <a:pt x="10529" y="13200"/>
                  <a:pt x="10800" y="13200"/>
                </a:cubicBezTo>
                <a:moveTo>
                  <a:pt x="10800" y="15600"/>
                </a:moveTo>
                <a:cubicBezTo>
                  <a:pt x="11613" y="15600"/>
                  <a:pt x="12273" y="14794"/>
                  <a:pt x="12273" y="13800"/>
                </a:cubicBezTo>
                <a:cubicBezTo>
                  <a:pt x="12273" y="12806"/>
                  <a:pt x="11613" y="12000"/>
                  <a:pt x="10800" y="12000"/>
                </a:cubicBezTo>
                <a:cubicBezTo>
                  <a:pt x="9987" y="12000"/>
                  <a:pt x="9327" y="12806"/>
                  <a:pt x="9327" y="13800"/>
                </a:cubicBezTo>
                <a:cubicBezTo>
                  <a:pt x="9327" y="14794"/>
                  <a:pt x="9987" y="15600"/>
                  <a:pt x="10800" y="15600"/>
                </a:cubicBezTo>
                <a:moveTo>
                  <a:pt x="5400" y="13200"/>
                </a:moveTo>
                <a:cubicBezTo>
                  <a:pt x="5671" y="13200"/>
                  <a:pt x="5891" y="13469"/>
                  <a:pt x="5891" y="13800"/>
                </a:cubicBezTo>
                <a:cubicBezTo>
                  <a:pt x="5891" y="14132"/>
                  <a:pt x="5671" y="14400"/>
                  <a:pt x="5400" y="14400"/>
                </a:cubicBezTo>
                <a:cubicBezTo>
                  <a:pt x="5129" y="14400"/>
                  <a:pt x="4909" y="14132"/>
                  <a:pt x="4909" y="13800"/>
                </a:cubicBezTo>
                <a:cubicBezTo>
                  <a:pt x="4909" y="13469"/>
                  <a:pt x="5129" y="13200"/>
                  <a:pt x="5400" y="13200"/>
                </a:cubicBezTo>
                <a:moveTo>
                  <a:pt x="5400" y="15600"/>
                </a:moveTo>
                <a:cubicBezTo>
                  <a:pt x="6213" y="15600"/>
                  <a:pt x="6873" y="14794"/>
                  <a:pt x="6873" y="13800"/>
                </a:cubicBezTo>
                <a:cubicBezTo>
                  <a:pt x="6873" y="12806"/>
                  <a:pt x="6213" y="12000"/>
                  <a:pt x="5400" y="12000"/>
                </a:cubicBezTo>
                <a:cubicBezTo>
                  <a:pt x="4587" y="12000"/>
                  <a:pt x="3927" y="12806"/>
                  <a:pt x="3927" y="13800"/>
                </a:cubicBezTo>
                <a:cubicBezTo>
                  <a:pt x="3927" y="14794"/>
                  <a:pt x="4587" y="15600"/>
                  <a:pt x="5400" y="15600"/>
                </a:cubicBezTo>
                <a:moveTo>
                  <a:pt x="20618" y="6000"/>
                </a:moveTo>
                <a:lnTo>
                  <a:pt x="982" y="6000"/>
                </a:lnTo>
                <a:lnTo>
                  <a:pt x="982" y="2399"/>
                </a:lnTo>
                <a:cubicBezTo>
                  <a:pt x="982" y="1737"/>
                  <a:pt x="1421" y="1200"/>
                  <a:pt x="1964" y="1200"/>
                </a:cubicBezTo>
                <a:lnTo>
                  <a:pt x="6873" y="1200"/>
                </a:lnTo>
                <a:cubicBezTo>
                  <a:pt x="8345" y="1200"/>
                  <a:pt x="8345" y="3600"/>
                  <a:pt x="10800" y="3600"/>
                </a:cubicBezTo>
                <a:lnTo>
                  <a:pt x="19636" y="3600"/>
                </a:lnTo>
                <a:cubicBezTo>
                  <a:pt x="20178" y="3600"/>
                  <a:pt x="20618" y="4137"/>
                  <a:pt x="20618" y="4799"/>
                </a:cubicBezTo>
                <a:cubicBezTo>
                  <a:pt x="20618" y="4799"/>
                  <a:pt x="20618" y="6000"/>
                  <a:pt x="20618" y="6000"/>
                </a:cubicBezTo>
                <a:close/>
                <a:moveTo>
                  <a:pt x="20618" y="19200"/>
                </a:moveTo>
                <a:cubicBezTo>
                  <a:pt x="20618" y="19862"/>
                  <a:pt x="20178" y="20400"/>
                  <a:pt x="19636" y="20400"/>
                </a:cubicBezTo>
                <a:lnTo>
                  <a:pt x="1964" y="20400"/>
                </a:lnTo>
                <a:cubicBezTo>
                  <a:pt x="1421" y="20400"/>
                  <a:pt x="982" y="19862"/>
                  <a:pt x="982" y="19200"/>
                </a:cubicBezTo>
                <a:lnTo>
                  <a:pt x="982" y="7199"/>
                </a:lnTo>
                <a:lnTo>
                  <a:pt x="20618" y="7199"/>
                </a:lnTo>
                <a:cubicBezTo>
                  <a:pt x="20618" y="7199"/>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799"/>
                </a:lnTo>
                <a:cubicBezTo>
                  <a:pt x="21600" y="3474"/>
                  <a:pt x="20721" y="2399"/>
                  <a:pt x="19636" y="2399"/>
                </a:cubicBezTo>
                <a:moveTo>
                  <a:pt x="16200" y="13200"/>
                </a:moveTo>
                <a:cubicBezTo>
                  <a:pt x="16471" y="13200"/>
                  <a:pt x="16691" y="13469"/>
                  <a:pt x="16691" y="13800"/>
                </a:cubicBezTo>
                <a:cubicBezTo>
                  <a:pt x="16691" y="14132"/>
                  <a:pt x="16471" y="14400"/>
                  <a:pt x="16200" y="14400"/>
                </a:cubicBezTo>
                <a:cubicBezTo>
                  <a:pt x="15929" y="14400"/>
                  <a:pt x="15709" y="14132"/>
                  <a:pt x="15709" y="13800"/>
                </a:cubicBezTo>
                <a:cubicBezTo>
                  <a:pt x="15709" y="13469"/>
                  <a:pt x="15929" y="13200"/>
                  <a:pt x="16200" y="13200"/>
                </a:cubicBezTo>
                <a:moveTo>
                  <a:pt x="16200" y="15600"/>
                </a:moveTo>
                <a:cubicBezTo>
                  <a:pt x="17013" y="15600"/>
                  <a:pt x="17673" y="14794"/>
                  <a:pt x="17673" y="13800"/>
                </a:cubicBezTo>
                <a:cubicBezTo>
                  <a:pt x="17673" y="12806"/>
                  <a:pt x="17013" y="12000"/>
                  <a:pt x="16200" y="12000"/>
                </a:cubicBezTo>
                <a:cubicBezTo>
                  <a:pt x="15387" y="12000"/>
                  <a:pt x="14727" y="12806"/>
                  <a:pt x="14727" y="13800"/>
                </a:cubicBezTo>
                <a:cubicBezTo>
                  <a:pt x="14727" y="14794"/>
                  <a:pt x="15387" y="15600"/>
                  <a:pt x="16200" y="156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98" name="Shape 2613">
            <a:extLst>
              <a:ext uri="{FF2B5EF4-FFF2-40B4-BE49-F238E27FC236}">
                <a16:creationId xmlns:a16="http://schemas.microsoft.com/office/drawing/2014/main" id="{23FD35CD-33F8-ADFE-4578-81994F58438B}"/>
              </a:ext>
            </a:extLst>
          </p:cNvPr>
          <p:cNvSpPr/>
          <p:nvPr/>
        </p:nvSpPr>
        <p:spPr>
          <a:xfrm>
            <a:off x="10517648" y="247935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99" name="Shape 2614">
            <a:extLst>
              <a:ext uri="{FF2B5EF4-FFF2-40B4-BE49-F238E27FC236}">
                <a16:creationId xmlns:a16="http://schemas.microsoft.com/office/drawing/2014/main" id="{651120F6-57C6-91FF-E275-CE7458EE66C5}"/>
              </a:ext>
            </a:extLst>
          </p:cNvPr>
          <p:cNvSpPr/>
          <p:nvPr/>
        </p:nvSpPr>
        <p:spPr>
          <a:xfrm>
            <a:off x="11050909" y="247935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00" name="Shape 2615">
            <a:extLst>
              <a:ext uri="{FF2B5EF4-FFF2-40B4-BE49-F238E27FC236}">
                <a16:creationId xmlns:a16="http://schemas.microsoft.com/office/drawing/2014/main" id="{C6294DF3-857C-7E3B-D69C-AD86A269EFAC}"/>
              </a:ext>
            </a:extLst>
          </p:cNvPr>
          <p:cNvSpPr/>
          <p:nvPr/>
        </p:nvSpPr>
        <p:spPr>
          <a:xfrm>
            <a:off x="6251560" y="301261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01" name="Shape 2616">
            <a:extLst>
              <a:ext uri="{FF2B5EF4-FFF2-40B4-BE49-F238E27FC236}">
                <a16:creationId xmlns:a16="http://schemas.microsoft.com/office/drawing/2014/main" id="{C1F8A7B5-325A-EFAC-0097-8B47957F87C0}"/>
              </a:ext>
            </a:extLst>
          </p:cNvPr>
          <p:cNvSpPr/>
          <p:nvPr/>
        </p:nvSpPr>
        <p:spPr>
          <a:xfrm>
            <a:off x="6784821" y="3025315"/>
            <a:ext cx="279328" cy="253997"/>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02" name="Shape 2617">
            <a:extLst>
              <a:ext uri="{FF2B5EF4-FFF2-40B4-BE49-F238E27FC236}">
                <a16:creationId xmlns:a16="http://schemas.microsoft.com/office/drawing/2014/main" id="{C17EA3CC-3D69-8C92-686C-A8B0CEA90DC6}"/>
              </a:ext>
            </a:extLst>
          </p:cNvPr>
          <p:cNvSpPr/>
          <p:nvPr/>
        </p:nvSpPr>
        <p:spPr>
          <a:xfrm>
            <a:off x="7318082" y="3038012"/>
            <a:ext cx="279328" cy="228566"/>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03" name="Shape 2618">
            <a:extLst>
              <a:ext uri="{FF2B5EF4-FFF2-40B4-BE49-F238E27FC236}">
                <a16:creationId xmlns:a16="http://schemas.microsoft.com/office/drawing/2014/main" id="{97C649E3-F6C6-FD98-7D1B-062F5AC181CC}"/>
              </a:ext>
            </a:extLst>
          </p:cNvPr>
          <p:cNvSpPr/>
          <p:nvPr/>
        </p:nvSpPr>
        <p:spPr>
          <a:xfrm>
            <a:off x="7851343" y="3012619"/>
            <a:ext cx="279301" cy="279341"/>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04" name="Shape 2619">
            <a:extLst>
              <a:ext uri="{FF2B5EF4-FFF2-40B4-BE49-F238E27FC236}">
                <a16:creationId xmlns:a16="http://schemas.microsoft.com/office/drawing/2014/main" id="{689ED2B0-A604-AD88-6455-37122692BCD2}"/>
              </a:ext>
            </a:extLst>
          </p:cNvPr>
          <p:cNvSpPr/>
          <p:nvPr/>
        </p:nvSpPr>
        <p:spPr>
          <a:xfrm>
            <a:off x="8384604" y="3012619"/>
            <a:ext cx="279328" cy="279326"/>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05" name="Shape 2620">
            <a:extLst>
              <a:ext uri="{FF2B5EF4-FFF2-40B4-BE49-F238E27FC236}">
                <a16:creationId xmlns:a16="http://schemas.microsoft.com/office/drawing/2014/main" id="{1F01E93B-E9C5-8425-AD7D-E86C56F4F197}"/>
              </a:ext>
            </a:extLst>
          </p:cNvPr>
          <p:cNvSpPr/>
          <p:nvPr/>
        </p:nvSpPr>
        <p:spPr>
          <a:xfrm>
            <a:off x="8917865" y="3025315"/>
            <a:ext cx="279328" cy="254031"/>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06" name="Shape 2621">
            <a:extLst>
              <a:ext uri="{FF2B5EF4-FFF2-40B4-BE49-F238E27FC236}">
                <a16:creationId xmlns:a16="http://schemas.microsoft.com/office/drawing/2014/main" id="{C3A6B734-7198-682C-9B20-300CE857F283}"/>
              </a:ext>
            </a:extLst>
          </p:cNvPr>
          <p:cNvSpPr/>
          <p:nvPr/>
        </p:nvSpPr>
        <p:spPr>
          <a:xfrm>
            <a:off x="9451126" y="3063406"/>
            <a:ext cx="279328" cy="177754"/>
          </a:xfrm>
          <a:custGeom>
            <a:avLst/>
            <a:gdLst/>
            <a:ahLst/>
            <a:cxnLst>
              <a:cxn ang="0">
                <a:pos x="wd2" y="hd2"/>
              </a:cxn>
              <a:cxn ang="5400000">
                <a:pos x="wd2" y="hd2"/>
              </a:cxn>
              <a:cxn ang="10800000">
                <a:pos x="wd2" y="hd2"/>
              </a:cxn>
              <a:cxn ang="16200000">
                <a:pos x="wd2" y="hd2"/>
              </a:cxn>
            </a:cxnLst>
            <a:rect l="0" t="0" r="r" b="b"/>
            <a:pathLst>
              <a:path w="21600" h="21600" extrusionOk="0">
                <a:moveTo>
                  <a:pt x="10800" y="20057"/>
                </a:moveTo>
                <a:cubicBezTo>
                  <a:pt x="5378" y="20057"/>
                  <a:pt x="982" y="13445"/>
                  <a:pt x="982" y="10800"/>
                </a:cubicBezTo>
                <a:cubicBezTo>
                  <a:pt x="982" y="8155"/>
                  <a:pt x="5378" y="1543"/>
                  <a:pt x="10800" y="1543"/>
                </a:cubicBezTo>
                <a:cubicBezTo>
                  <a:pt x="16223" y="1543"/>
                  <a:pt x="20618" y="8155"/>
                  <a:pt x="20618" y="10800"/>
                </a:cubicBezTo>
                <a:cubicBezTo>
                  <a:pt x="20618" y="13445"/>
                  <a:pt x="16223" y="20057"/>
                  <a:pt x="10800" y="20057"/>
                </a:cubicBezTo>
                <a:moveTo>
                  <a:pt x="10800" y="0"/>
                </a:moveTo>
                <a:cubicBezTo>
                  <a:pt x="4835" y="0"/>
                  <a:pt x="0" y="7714"/>
                  <a:pt x="0" y="10800"/>
                </a:cubicBezTo>
                <a:cubicBezTo>
                  <a:pt x="0" y="13886"/>
                  <a:pt x="4835" y="21600"/>
                  <a:pt x="10800" y="21600"/>
                </a:cubicBezTo>
                <a:cubicBezTo>
                  <a:pt x="16765" y="21600"/>
                  <a:pt x="21600" y="13886"/>
                  <a:pt x="21600" y="10800"/>
                </a:cubicBezTo>
                <a:cubicBezTo>
                  <a:pt x="21600" y="7714"/>
                  <a:pt x="16765" y="0"/>
                  <a:pt x="10800" y="0"/>
                </a:cubicBezTo>
                <a:moveTo>
                  <a:pt x="10800" y="16971"/>
                </a:moveTo>
                <a:cubicBezTo>
                  <a:pt x="8631" y="16971"/>
                  <a:pt x="6873" y="14209"/>
                  <a:pt x="6873" y="10800"/>
                </a:cubicBezTo>
                <a:cubicBezTo>
                  <a:pt x="6873" y="7392"/>
                  <a:pt x="8631" y="4629"/>
                  <a:pt x="10800" y="4629"/>
                </a:cubicBezTo>
                <a:cubicBezTo>
                  <a:pt x="12969" y="4629"/>
                  <a:pt x="14727" y="7392"/>
                  <a:pt x="14727" y="10800"/>
                </a:cubicBezTo>
                <a:cubicBezTo>
                  <a:pt x="14727" y="14209"/>
                  <a:pt x="12969" y="16971"/>
                  <a:pt x="10800" y="16971"/>
                </a:cubicBezTo>
                <a:moveTo>
                  <a:pt x="10800" y="3087"/>
                </a:moveTo>
                <a:cubicBezTo>
                  <a:pt x="8088" y="3087"/>
                  <a:pt x="5891" y="6540"/>
                  <a:pt x="5891" y="10800"/>
                </a:cubicBezTo>
                <a:cubicBezTo>
                  <a:pt x="5891" y="15061"/>
                  <a:pt x="8088" y="18514"/>
                  <a:pt x="10800" y="18514"/>
                </a:cubicBezTo>
                <a:cubicBezTo>
                  <a:pt x="13512" y="18514"/>
                  <a:pt x="15709" y="15061"/>
                  <a:pt x="15709" y="10800"/>
                </a:cubicBezTo>
                <a:cubicBezTo>
                  <a:pt x="15709" y="6540"/>
                  <a:pt x="13512" y="3087"/>
                  <a:pt x="10800" y="3087"/>
                </a:cubicBezTo>
                <a:moveTo>
                  <a:pt x="10800" y="8486"/>
                </a:moveTo>
                <a:cubicBezTo>
                  <a:pt x="9987" y="8486"/>
                  <a:pt x="9327" y="9523"/>
                  <a:pt x="9327" y="10800"/>
                </a:cubicBezTo>
                <a:cubicBezTo>
                  <a:pt x="9327" y="12078"/>
                  <a:pt x="9987" y="13114"/>
                  <a:pt x="10800" y="13114"/>
                </a:cubicBezTo>
                <a:cubicBezTo>
                  <a:pt x="11613" y="13114"/>
                  <a:pt x="12273" y="12078"/>
                  <a:pt x="12273" y="10800"/>
                </a:cubicBezTo>
                <a:cubicBezTo>
                  <a:pt x="12273" y="9523"/>
                  <a:pt x="11613" y="8486"/>
                  <a:pt x="10800" y="8486"/>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07" name="Shape 2622">
            <a:extLst>
              <a:ext uri="{FF2B5EF4-FFF2-40B4-BE49-F238E27FC236}">
                <a16:creationId xmlns:a16="http://schemas.microsoft.com/office/drawing/2014/main" id="{C85092D5-81CD-7F49-D773-7505AE59C056}"/>
              </a:ext>
            </a:extLst>
          </p:cNvPr>
          <p:cNvSpPr/>
          <p:nvPr/>
        </p:nvSpPr>
        <p:spPr>
          <a:xfrm>
            <a:off x="9984387" y="301261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08" name="Shape 2623">
            <a:extLst>
              <a:ext uri="{FF2B5EF4-FFF2-40B4-BE49-F238E27FC236}">
                <a16:creationId xmlns:a16="http://schemas.microsoft.com/office/drawing/2014/main" id="{084BA8EF-D15B-3068-06D0-2A33907B5DA8}"/>
              </a:ext>
            </a:extLst>
          </p:cNvPr>
          <p:cNvSpPr/>
          <p:nvPr/>
        </p:nvSpPr>
        <p:spPr>
          <a:xfrm>
            <a:off x="10517648" y="301261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5"/>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5"/>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09" name="Shape 2624">
            <a:extLst>
              <a:ext uri="{FF2B5EF4-FFF2-40B4-BE49-F238E27FC236}">
                <a16:creationId xmlns:a16="http://schemas.microsoft.com/office/drawing/2014/main" id="{DD8F03EF-CB2B-7198-6E6B-F765D9F0F7F4}"/>
              </a:ext>
            </a:extLst>
          </p:cNvPr>
          <p:cNvSpPr/>
          <p:nvPr/>
        </p:nvSpPr>
        <p:spPr>
          <a:xfrm>
            <a:off x="11050909" y="301261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10" name="Shape 2625">
            <a:extLst>
              <a:ext uri="{FF2B5EF4-FFF2-40B4-BE49-F238E27FC236}">
                <a16:creationId xmlns:a16="http://schemas.microsoft.com/office/drawing/2014/main" id="{B0ECAF2B-7E48-1C4C-E573-CB1BFF6FF1C7}"/>
              </a:ext>
            </a:extLst>
          </p:cNvPr>
          <p:cNvSpPr/>
          <p:nvPr/>
        </p:nvSpPr>
        <p:spPr>
          <a:xfrm>
            <a:off x="6251560" y="3571273"/>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5" y="18796"/>
                  <a:pt x="1048" y="18734"/>
                </a:cubicBezTo>
                <a:cubicBezTo>
                  <a:pt x="1065" y="18712"/>
                  <a:pt x="1048" y="18729"/>
                  <a:pt x="1078" y="18673"/>
                </a:cubicBezTo>
                <a:lnTo>
                  <a:pt x="9914" y="1873"/>
                </a:lnTo>
                <a:cubicBezTo>
                  <a:pt x="9930" y="1843"/>
                  <a:pt x="9944" y="1813"/>
                  <a:pt x="9957" y="1783"/>
                </a:cubicBezTo>
                <a:cubicBezTo>
                  <a:pt x="9960" y="1778"/>
                  <a:pt x="10234" y="1200"/>
                  <a:pt x="10800" y="1200"/>
                </a:cubicBezTo>
                <a:cubicBezTo>
                  <a:pt x="11366" y="1200"/>
                  <a:pt x="11588" y="1654"/>
                  <a:pt x="11617" y="1719"/>
                </a:cubicBezTo>
                <a:cubicBezTo>
                  <a:pt x="11641" y="1792"/>
                  <a:pt x="11650" y="1806"/>
                  <a:pt x="11686" y="1873"/>
                </a:cubicBezTo>
                <a:lnTo>
                  <a:pt x="20522" y="18673"/>
                </a:lnTo>
                <a:cubicBezTo>
                  <a:pt x="20535" y="18697"/>
                  <a:pt x="20548" y="18720"/>
                  <a:pt x="20562" y="18744"/>
                </a:cubicBezTo>
                <a:cubicBezTo>
                  <a:pt x="20576" y="18785"/>
                  <a:pt x="20618" y="18928"/>
                  <a:pt x="20618" y="19200"/>
                </a:cubicBezTo>
                <a:cubicBezTo>
                  <a:pt x="20618" y="19862"/>
                  <a:pt x="20177" y="20400"/>
                  <a:pt x="19636" y="20400"/>
                </a:cubicBezTo>
                <a:moveTo>
                  <a:pt x="21348" y="18023"/>
                </a:moveTo>
                <a:lnTo>
                  <a:pt x="12511" y="1223"/>
                </a:lnTo>
                <a:cubicBezTo>
                  <a:pt x="12511" y="1223"/>
                  <a:pt x="12058" y="0"/>
                  <a:pt x="10800" y="0"/>
                </a:cubicBezTo>
                <a:cubicBezTo>
                  <a:pt x="9616" y="0"/>
                  <a:pt x="9089" y="1223"/>
                  <a:pt x="9089" y="1223"/>
                </a:cubicBezTo>
                <a:lnTo>
                  <a:pt x="252" y="18023"/>
                </a:lnTo>
                <a:cubicBezTo>
                  <a:pt x="252" y="18023"/>
                  <a:pt x="0" y="18421"/>
                  <a:pt x="0" y="19200"/>
                </a:cubicBezTo>
                <a:cubicBezTo>
                  <a:pt x="0" y="20526"/>
                  <a:pt x="879" y="21600"/>
                  <a:pt x="1964" y="21600"/>
                </a:cubicBezTo>
                <a:lnTo>
                  <a:pt x="19636" y="21600"/>
                </a:lnTo>
                <a:cubicBezTo>
                  <a:pt x="20721" y="21600"/>
                  <a:pt x="21600" y="20526"/>
                  <a:pt x="21600" y="19200"/>
                </a:cubicBezTo>
                <a:cubicBezTo>
                  <a:pt x="21600" y="18362"/>
                  <a:pt x="21348" y="18023"/>
                  <a:pt x="21348" y="18023"/>
                </a:cubicBezTo>
                <a:moveTo>
                  <a:pt x="10800" y="15600"/>
                </a:moveTo>
                <a:cubicBezTo>
                  <a:pt x="10258" y="15600"/>
                  <a:pt x="9818" y="16138"/>
                  <a:pt x="9818" y="16800"/>
                </a:cubicBezTo>
                <a:cubicBezTo>
                  <a:pt x="9818" y="17462"/>
                  <a:pt x="10258" y="18000"/>
                  <a:pt x="10800" y="18000"/>
                </a:cubicBezTo>
                <a:cubicBezTo>
                  <a:pt x="11342" y="18000"/>
                  <a:pt x="11782" y="17462"/>
                  <a:pt x="11782" y="16800"/>
                </a:cubicBezTo>
                <a:cubicBezTo>
                  <a:pt x="11782" y="16138"/>
                  <a:pt x="11342" y="15600"/>
                  <a:pt x="10800" y="15600"/>
                </a:cubicBezTo>
                <a:moveTo>
                  <a:pt x="10800" y="6000"/>
                </a:moveTo>
                <a:cubicBezTo>
                  <a:pt x="10258" y="6000"/>
                  <a:pt x="9818" y="6538"/>
                  <a:pt x="9818" y="7200"/>
                </a:cubicBezTo>
                <a:lnTo>
                  <a:pt x="10309" y="13800"/>
                </a:lnTo>
                <a:cubicBezTo>
                  <a:pt x="10309" y="14132"/>
                  <a:pt x="10529" y="14400"/>
                  <a:pt x="10800" y="14400"/>
                </a:cubicBezTo>
                <a:cubicBezTo>
                  <a:pt x="11071" y="14400"/>
                  <a:pt x="11291" y="14132"/>
                  <a:pt x="11291" y="13800"/>
                </a:cubicBezTo>
                <a:lnTo>
                  <a:pt x="11782" y="7200"/>
                </a:lnTo>
                <a:cubicBezTo>
                  <a:pt x="11782" y="6538"/>
                  <a:pt x="11342" y="6000"/>
                  <a:pt x="10800" y="60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11" name="Shape 2626">
            <a:extLst>
              <a:ext uri="{FF2B5EF4-FFF2-40B4-BE49-F238E27FC236}">
                <a16:creationId xmlns:a16="http://schemas.microsoft.com/office/drawing/2014/main" id="{AE496010-7ADA-3460-0ADE-6F3FB70FCC18}"/>
              </a:ext>
            </a:extLst>
          </p:cNvPr>
          <p:cNvSpPr/>
          <p:nvPr/>
        </p:nvSpPr>
        <p:spPr>
          <a:xfrm>
            <a:off x="6810214" y="3545880"/>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7222" y="18655"/>
                </a:moveTo>
                <a:cubicBezTo>
                  <a:pt x="7553" y="18644"/>
                  <a:pt x="7811" y="18417"/>
                  <a:pt x="7799" y="18146"/>
                </a:cubicBezTo>
                <a:lnTo>
                  <a:pt x="6916" y="6377"/>
                </a:lnTo>
                <a:cubicBezTo>
                  <a:pt x="6904" y="6106"/>
                  <a:pt x="6626" y="5895"/>
                  <a:pt x="6295" y="5904"/>
                </a:cubicBezTo>
                <a:cubicBezTo>
                  <a:pt x="5963" y="5915"/>
                  <a:pt x="5705" y="6142"/>
                  <a:pt x="5717" y="6413"/>
                </a:cubicBezTo>
                <a:lnTo>
                  <a:pt x="6601" y="18182"/>
                </a:lnTo>
                <a:cubicBezTo>
                  <a:pt x="6613" y="18453"/>
                  <a:pt x="6891" y="18664"/>
                  <a:pt x="7222" y="18655"/>
                </a:cubicBezTo>
                <a:moveTo>
                  <a:pt x="17400" y="19636"/>
                </a:moveTo>
                <a:cubicBezTo>
                  <a:pt x="17319" y="20154"/>
                  <a:pt x="16862" y="20618"/>
                  <a:pt x="16200" y="20618"/>
                </a:cubicBezTo>
                <a:lnTo>
                  <a:pt x="5400" y="20618"/>
                </a:lnTo>
                <a:cubicBezTo>
                  <a:pt x="4737" y="20618"/>
                  <a:pt x="4291" y="20160"/>
                  <a:pt x="4200" y="19636"/>
                </a:cubicBezTo>
                <a:lnTo>
                  <a:pt x="3000" y="3927"/>
                </a:lnTo>
                <a:lnTo>
                  <a:pt x="18600" y="3927"/>
                </a:lnTo>
                <a:cubicBezTo>
                  <a:pt x="18600" y="3927"/>
                  <a:pt x="17400" y="19636"/>
                  <a:pt x="17400" y="19636"/>
                </a:cubicBezTo>
                <a:close/>
                <a:moveTo>
                  <a:pt x="7800" y="983"/>
                </a:moveTo>
                <a:lnTo>
                  <a:pt x="13800" y="983"/>
                </a:lnTo>
                <a:lnTo>
                  <a:pt x="13800" y="2945"/>
                </a:lnTo>
                <a:lnTo>
                  <a:pt x="7800" y="2945"/>
                </a:lnTo>
                <a:cubicBezTo>
                  <a:pt x="7800" y="2945"/>
                  <a:pt x="7800" y="983"/>
                  <a:pt x="7800" y="983"/>
                </a:cubicBezTo>
                <a:close/>
                <a:moveTo>
                  <a:pt x="21000" y="2945"/>
                </a:moveTo>
                <a:lnTo>
                  <a:pt x="15000" y="2945"/>
                </a:lnTo>
                <a:lnTo>
                  <a:pt x="15000" y="983"/>
                </a:lnTo>
                <a:cubicBezTo>
                  <a:pt x="15000" y="440"/>
                  <a:pt x="14462" y="0"/>
                  <a:pt x="13800" y="0"/>
                </a:cubicBezTo>
                <a:lnTo>
                  <a:pt x="7800" y="0"/>
                </a:lnTo>
                <a:cubicBezTo>
                  <a:pt x="7137" y="0"/>
                  <a:pt x="6600" y="440"/>
                  <a:pt x="6600" y="983"/>
                </a:cubicBezTo>
                <a:lnTo>
                  <a:pt x="6600" y="2945"/>
                </a:lnTo>
                <a:lnTo>
                  <a:pt x="600" y="2945"/>
                </a:lnTo>
                <a:cubicBezTo>
                  <a:pt x="269" y="2945"/>
                  <a:pt x="0" y="3166"/>
                  <a:pt x="0" y="3437"/>
                </a:cubicBezTo>
                <a:cubicBezTo>
                  <a:pt x="0" y="3708"/>
                  <a:pt x="269" y="3927"/>
                  <a:pt x="600" y="3927"/>
                </a:cubicBezTo>
                <a:lnTo>
                  <a:pt x="1800" y="3927"/>
                </a:lnTo>
                <a:lnTo>
                  <a:pt x="3000" y="19636"/>
                </a:lnTo>
                <a:cubicBezTo>
                  <a:pt x="3193" y="20711"/>
                  <a:pt x="4075" y="21600"/>
                  <a:pt x="5400" y="21600"/>
                </a:cubicBezTo>
                <a:lnTo>
                  <a:pt x="16200" y="21600"/>
                </a:lnTo>
                <a:cubicBezTo>
                  <a:pt x="17525" y="21600"/>
                  <a:pt x="18374" y="20700"/>
                  <a:pt x="18600" y="19636"/>
                </a:cubicBezTo>
                <a:lnTo>
                  <a:pt x="19800" y="3927"/>
                </a:lnTo>
                <a:lnTo>
                  <a:pt x="21000" y="3927"/>
                </a:lnTo>
                <a:cubicBezTo>
                  <a:pt x="21331" y="3927"/>
                  <a:pt x="21600" y="3708"/>
                  <a:pt x="21600" y="3437"/>
                </a:cubicBezTo>
                <a:cubicBezTo>
                  <a:pt x="21600" y="3166"/>
                  <a:pt x="21331" y="2945"/>
                  <a:pt x="21000" y="2945"/>
                </a:cubicBezTo>
                <a:moveTo>
                  <a:pt x="14380" y="18654"/>
                </a:moveTo>
                <a:cubicBezTo>
                  <a:pt x="14711" y="18664"/>
                  <a:pt x="14989" y="18452"/>
                  <a:pt x="15001" y="18181"/>
                </a:cubicBezTo>
                <a:lnTo>
                  <a:pt x="15871" y="6413"/>
                </a:lnTo>
                <a:cubicBezTo>
                  <a:pt x="15883" y="6142"/>
                  <a:pt x="15625" y="5914"/>
                  <a:pt x="15294" y="5904"/>
                </a:cubicBezTo>
                <a:cubicBezTo>
                  <a:pt x="14962" y="5895"/>
                  <a:pt x="14684" y="6106"/>
                  <a:pt x="14672" y="6377"/>
                </a:cubicBezTo>
                <a:lnTo>
                  <a:pt x="13802" y="18146"/>
                </a:lnTo>
                <a:cubicBezTo>
                  <a:pt x="13790" y="18417"/>
                  <a:pt x="14049" y="18644"/>
                  <a:pt x="14380" y="18654"/>
                </a:cubicBezTo>
                <a:moveTo>
                  <a:pt x="10800" y="18655"/>
                </a:moveTo>
                <a:cubicBezTo>
                  <a:pt x="11131" y="18655"/>
                  <a:pt x="11400" y="18435"/>
                  <a:pt x="11400" y="18164"/>
                </a:cubicBezTo>
                <a:lnTo>
                  <a:pt x="11400" y="6382"/>
                </a:lnTo>
                <a:cubicBezTo>
                  <a:pt x="11400" y="6110"/>
                  <a:pt x="11131" y="5891"/>
                  <a:pt x="10800" y="5891"/>
                </a:cubicBezTo>
                <a:cubicBezTo>
                  <a:pt x="10469" y="5891"/>
                  <a:pt x="10200" y="6110"/>
                  <a:pt x="10200" y="6382"/>
                </a:cubicBezTo>
                <a:lnTo>
                  <a:pt x="10200" y="18164"/>
                </a:lnTo>
                <a:cubicBezTo>
                  <a:pt x="10200" y="18435"/>
                  <a:pt x="10469" y="18655"/>
                  <a:pt x="10800" y="18655"/>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12" name="Shape 2627">
            <a:extLst>
              <a:ext uri="{FF2B5EF4-FFF2-40B4-BE49-F238E27FC236}">
                <a16:creationId xmlns:a16="http://schemas.microsoft.com/office/drawing/2014/main" id="{695EAA80-8AAE-B30F-2CB4-FA17508BBE5B}"/>
              </a:ext>
            </a:extLst>
          </p:cNvPr>
          <p:cNvSpPr/>
          <p:nvPr/>
        </p:nvSpPr>
        <p:spPr>
          <a:xfrm>
            <a:off x="7362520" y="3545880"/>
            <a:ext cx="190451" cy="279328"/>
          </a:xfrm>
          <a:custGeom>
            <a:avLst/>
            <a:gdLst/>
            <a:ahLst/>
            <a:cxnLst>
              <a:cxn ang="0">
                <a:pos x="wd2" y="hd2"/>
              </a:cxn>
              <a:cxn ang="5400000">
                <a:pos x="wd2" y="hd2"/>
              </a:cxn>
              <a:cxn ang="10800000">
                <a:pos x="wd2" y="hd2"/>
              </a:cxn>
              <a:cxn ang="16200000">
                <a:pos x="wd2" y="hd2"/>
              </a:cxn>
            </a:cxnLst>
            <a:rect l="0" t="0" r="r" b="b"/>
            <a:pathLst>
              <a:path w="21600" h="21600" extrusionOk="0">
                <a:moveTo>
                  <a:pt x="18720" y="19636"/>
                </a:moveTo>
                <a:cubicBezTo>
                  <a:pt x="18623" y="20154"/>
                  <a:pt x="18075" y="20618"/>
                  <a:pt x="17280" y="20618"/>
                </a:cubicBezTo>
                <a:lnTo>
                  <a:pt x="4320" y="20618"/>
                </a:lnTo>
                <a:cubicBezTo>
                  <a:pt x="3525" y="20618"/>
                  <a:pt x="2989" y="20160"/>
                  <a:pt x="2880" y="19636"/>
                </a:cubicBezTo>
                <a:lnTo>
                  <a:pt x="1483" y="3927"/>
                </a:lnTo>
                <a:lnTo>
                  <a:pt x="20117" y="3927"/>
                </a:lnTo>
                <a:cubicBezTo>
                  <a:pt x="20117" y="3927"/>
                  <a:pt x="18720" y="19636"/>
                  <a:pt x="18720" y="19636"/>
                </a:cubicBezTo>
                <a:close/>
                <a:moveTo>
                  <a:pt x="4529" y="2227"/>
                </a:moveTo>
                <a:cubicBezTo>
                  <a:pt x="4971" y="2122"/>
                  <a:pt x="5311" y="1878"/>
                  <a:pt x="5440" y="1571"/>
                </a:cubicBezTo>
                <a:cubicBezTo>
                  <a:pt x="5563" y="1278"/>
                  <a:pt x="6084" y="982"/>
                  <a:pt x="6840" y="982"/>
                </a:cubicBezTo>
                <a:cubicBezTo>
                  <a:pt x="7596" y="982"/>
                  <a:pt x="8117" y="1094"/>
                  <a:pt x="8240" y="1387"/>
                </a:cubicBezTo>
                <a:cubicBezTo>
                  <a:pt x="8286" y="1495"/>
                  <a:pt x="8358" y="1598"/>
                  <a:pt x="8454" y="1688"/>
                </a:cubicBezTo>
                <a:cubicBezTo>
                  <a:pt x="8957" y="2167"/>
                  <a:pt x="9732" y="2442"/>
                  <a:pt x="10577" y="2442"/>
                </a:cubicBezTo>
                <a:cubicBezTo>
                  <a:pt x="11235" y="2442"/>
                  <a:pt x="11854" y="2268"/>
                  <a:pt x="12300" y="1947"/>
                </a:cubicBezTo>
                <a:cubicBezTo>
                  <a:pt x="12697" y="1647"/>
                  <a:pt x="13446" y="1473"/>
                  <a:pt x="14760" y="1473"/>
                </a:cubicBezTo>
                <a:cubicBezTo>
                  <a:pt x="16059" y="1473"/>
                  <a:pt x="16752" y="1940"/>
                  <a:pt x="16920" y="2209"/>
                </a:cubicBezTo>
                <a:cubicBezTo>
                  <a:pt x="17107" y="2509"/>
                  <a:pt x="17391" y="2750"/>
                  <a:pt x="17688" y="2945"/>
                </a:cubicBezTo>
                <a:lnTo>
                  <a:pt x="2830" y="2945"/>
                </a:lnTo>
                <a:cubicBezTo>
                  <a:pt x="3170" y="2668"/>
                  <a:pt x="3770" y="2408"/>
                  <a:pt x="4529" y="2227"/>
                </a:cubicBezTo>
                <a:moveTo>
                  <a:pt x="20880" y="2945"/>
                </a:moveTo>
                <a:lnTo>
                  <a:pt x="19676" y="2945"/>
                </a:lnTo>
                <a:cubicBezTo>
                  <a:pt x="19217" y="2693"/>
                  <a:pt x="18780" y="2403"/>
                  <a:pt x="18405" y="1964"/>
                </a:cubicBezTo>
                <a:cubicBezTo>
                  <a:pt x="17787" y="1241"/>
                  <a:pt x="16749" y="491"/>
                  <a:pt x="14760" y="491"/>
                </a:cubicBezTo>
                <a:cubicBezTo>
                  <a:pt x="13012" y="491"/>
                  <a:pt x="11880" y="798"/>
                  <a:pt x="11231" y="1289"/>
                </a:cubicBezTo>
                <a:cubicBezTo>
                  <a:pt x="11081" y="1397"/>
                  <a:pt x="10839" y="1461"/>
                  <a:pt x="10577" y="1461"/>
                </a:cubicBezTo>
                <a:cubicBezTo>
                  <a:pt x="10245" y="1461"/>
                  <a:pt x="9879" y="1359"/>
                  <a:pt x="9624" y="1116"/>
                </a:cubicBezTo>
                <a:cubicBezTo>
                  <a:pt x="9310" y="370"/>
                  <a:pt x="8188" y="0"/>
                  <a:pt x="6840" y="0"/>
                </a:cubicBezTo>
                <a:cubicBezTo>
                  <a:pt x="5492" y="0"/>
                  <a:pt x="4370" y="554"/>
                  <a:pt x="4056" y="1300"/>
                </a:cubicBezTo>
                <a:cubicBezTo>
                  <a:pt x="2613" y="1643"/>
                  <a:pt x="1555" y="2238"/>
                  <a:pt x="1211" y="2945"/>
                </a:cubicBezTo>
                <a:lnTo>
                  <a:pt x="720" y="2945"/>
                </a:lnTo>
                <a:cubicBezTo>
                  <a:pt x="323" y="2945"/>
                  <a:pt x="0" y="3165"/>
                  <a:pt x="0" y="3436"/>
                </a:cubicBezTo>
                <a:lnTo>
                  <a:pt x="0" y="3437"/>
                </a:lnTo>
                <a:lnTo>
                  <a:pt x="1440" y="19636"/>
                </a:lnTo>
                <a:cubicBezTo>
                  <a:pt x="1672" y="20711"/>
                  <a:pt x="2730" y="21600"/>
                  <a:pt x="4320" y="21600"/>
                </a:cubicBezTo>
                <a:lnTo>
                  <a:pt x="17280" y="21600"/>
                </a:lnTo>
                <a:cubicBezTo>
                  <a:pt x="18870" y="21600"/>
                  <a:pt x="19890" y="20700"/>
                  <a:pt x="20160" y="19636"/>
                </a:cubicBezTo>
                <a:lnTo>
                  <a:pt x="21600" y="3437"/>
                </a:lnTo>
                <a:lnTo>
                  <a:pt x="21600" y="3436"/>
                </a:lnTo>
                <a:cubicBezTo>
                  <a:pt x="21600" y="3165"/>
                  <a:pt x="21277" y="2945"/>
                  <a:pt x="20880" y="2945"/>
                </a:cubicBezTo>
                <a:moveTo>
                  <a:pt x="6507" y="18655"/>
                </a:moveTo>
                <a:cubicBezTo>
                  <a:pt x="6904" y="18644"/>
                  <a:pt x="7214" y="18417"/>
                  <a:pt x="7200" y="18146"/>
                </a:cubicBezTo>
                <a:lnTo>
                  <a:pt x="6139" y="6377"/>
                </a:lnTo>
                <a:cubicBezTo>
                  <a:pt x="6125" y="6106"/>
                  <a:pt x="5791" y="5895"/>
                  <a:pt x="5394" y="5904"/>
                </a:cubicBezTo>
                <a:cubicBezTo>
                  <a:pt x="4996" y="5915"/>
                  <a:pt x="4686" y="6142"/>
                  <a:pt x="4700" y="6413"/>
                </a:cubicBezTo>
                <a:lnTo>
                  <a:pt x="5761" y="18182"/>
                </a:lnTo>
                <a:cubicBezTo>
                  <a:pt x="5775" y="18453"/>
                  <a:pt x="6109" y="18664"/>
                  <a:pt x="6507" y="18655"/>
                </a:cubicBezTo>
                <a:moveTo>
                  <a:pt x="10800" y="18655"/>
                </a:moveTo>
                <a:cubicBezTo>
                  <a:pt x="11197" y="18655"/>
                  <a:pt x="11520" y="18435"/>
                  <a:pt x="11520" y="18164"/>
                </a:cubicBezTo>
                <a:lnTo>
                  <a:pt x="11520" y="6382"/>
                </a:lnTo>
                <a:cubicBezTo>
                  <a:pt x="11520" y="6110"/>
                  <a:pt x="11197" y="5891"/>
                  <a:pt x="10800" y="5891"/>
                </a:cubicBezTo>
                <a:cubicBezTo>
                  <a:pt x="10403" y="5891"/>
                  <a:pt x="10080" y="6110"/>
                  <a:pt x="10080" y="6382"/>
                </a:cubicBezTo>
                <a:lnTo>
                  <a:pt x="10080" y="18164"/>
                </a:lnTo>
                <a:cubicBezTo>
                  <a:pt x="10080" y="18435"/>
                  <a:pt x="10403" y="18655"/>
                  <a:pt x="10800" y="18655"/>
                </a:cubicBezTo>
                <a:moveTo>
                  <a:pt x="15095" y="18654"/>
                </a:moveTo>
                <a:cubicBezTo>
                  <a:pt x="15494" y="18664"/>
                  <a:pt x="15827" y="18452"/>
                  <a:pt x="15841" y="18181"/>
                </a:cubicBezTo>
                <a:lnTo>
                  <a:pt x="16886" y="6413"/>
                </a:lnTo>
                <a:cubicBezTo>
                  <a:pt x="16900" y="6142"/>
                  <a:pt x="16590" y="5914"/>
                  <a:pt x="16192" y="5904"/>
                </a:cubicBezTo>
                <a:cubicBezTo>
                  <a:pt x="15795" y="5895"/>
                  <a:pt x="15461" y="6106"/>
                  <a:pt x="15447" y="6377"/>
                </a:cubicBezTo>
                <a:lnTo>
                  <a:pt x="14402" y="18146"/>
                </a:lnTo>
                <a:cubicBezTo>
                  <a:pt x="14388" y="18417"/>
                  <a:pt x="14699" y="18644"/>
                  <a:pt x="15095" y="18654"/>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13" name="Shape 2628">
            <a:extLst>
              <a:ext uri="{FF2B5EF4-FFF2-40B4-BE49-F238E27FC236}">
                <a16:creationId xmlns:a16="http://schemas.microsoft.com/office/drawing/2014/main" id="{99DF4541-1905-0E0B-9EA4-6B1A4AF7C237}"/>
              </a:ext>
            </a:extLst>
          </p:cNvPr>
          <p:cNvSpPr/>
          <p:nvPr/>
        </p:nvSpPr>
        <p:spPr>
          <a:xfrm>
            <a:off x="7851343" y="354588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5" y="20618"/>
                </a:moveTo>
                <a:cubicBezTo>
                  <a:pt x="15830" y="20618"/>
                  <a:pt x="15230" y="20482"/>
                  <a:pt x="14664" y="20214"/>
                </a:cubicBezTo>
                <a:cubicBezTo>
                  <a:pt x="14611" y="20189"/>
                  <a:pt x="14556" y="20170"/>
                  <a:pt x="14501" y="20155"/>
                </a:cubicBezTo>
                <a:cubicBezTo>
                  <a:pt x="8920" y="17308"/>
                  <a:pt x="4296" y="12685"/>
                  <a:pt x="1448" y="7105"/>
                </a:cubicBezTo>
                <a:cubicBezTo>
                  <a:pt x="1432" y="7048"/>
                  <a:pt x="1412" y="6991"/>
                  <a:pt x="1386" y="6936"/>
                </a:cubicBezTo>
                <a:cubicBezTo>
                  <a:pt x="1118" y="6369"/>
                  <a:pt x="982" y="5770"/>
                  <a:pt x="982" y="5155"/>
                </a:cubicBezTo>
                <a:cubicBezTo>
                  <a:pt x="982" y="2774"/>
                  <a:pt x="3067" y="982"/>
                  <a:pt x="4418" y="982"/>
                </a:cubicBezTo>
                <a:cubicBezTo>
                  <a:pt x="4595" y="982"/>
                  <a:pt x="4712" y="1072"/>
                  <a:pt x="4765" y="1126"/>
                </a:cubicBezTo>
                <a:cubicBezTo>
                  <a:pt x="4777" y="1139"/>
                  <a:pt x="4800" y="1164"/>
                  <a:pt x="4832" y="1216"/>
                </a:cubicBezTo>
                <a:cubicBezTo>
                  <a:pt x="4849" y="1244"/>
                  <a:pt x="4868" y="1271"/>
                  <a:pt x="4888" y="1297"/>
                </a:cubicBezTo>
                <a:lnTo>
                  <a:pt x="8121" y="5453"/>
                </a:lnTo>
                <a:cubicBezTo>
                  <a:pt x="8146" y="5485"/>
                  <a:pt x="8173" y="5515"/>
                  <a:pt x="8202" y="5544"/>
                </a:cubicBezTo>
                <a:cubicBezTo>
                  <a:pt x="8255" y="5598"/>
                  <a:pt x="8345" y="5715"/>
                  <a:pt x="8345" y="5891"/>
                </a:cubicBezTo>
                <a:cubicBezTo>
                  <a:pt x="8345" y="5978"/>
                  <a:pt x="8321" y="6060"/>
                  <a:pt x="8274" y="6135"/>
                </a:cubicBezTo>
                <a:lnTo>
                  <a:pt x="7180" y="7221"/>
                </a:lnTo>
                <a:cubicBezTo>
                  <a:pt x="7175" y="7226"/>
                  <a:pt x="7170" y="7231"/>
                  <a:pt x="7165" y="7236"/>
                </a:cubicBezTo>
                <a:cubicBezTo>
                  <a:pt x="6769" y="7609"/>
                  <a:pt x="6543" y="8126"/>
                  <a:pt x="6543" y="8668"/>
                </a:cubicBezTo>
                <a:cubicBezTo>
                  <a:pt x="6543" y="9175"/>
                  <a:pt x="6740" y="9658"/>
                  <a:pt x="7082" y="10020"/>
                </a:cubicBezTo>
                <a:cubicBezTo>
                  <a:pt x="7094" y="10040"/>
                  <a:pt x="7107" y="10059"/>
                  <a:pt x="7121" y="10078"/>
                </a:cubicBezTo>
                <a:cubicBezTo>
                  <a:pt x="8327" y="11745"/>
                  <a:pt x="9810" y="13222"/>
                  <a:pt x="11528" y="14469"/>
                </a:cubicBezTo>
                <a:cubicBezTo>
                  <a:pt x="11541" y="14478"/>
                  <a:pt x="11555" y="14487"/>
                  <a:pt x="11568" y="14496"/>
                </a:cubicBezTo>
                <a:cubicBezTo>
                  <a:pt x="11931" y="14844"/>
                  <a:pt x="12418" y="15045"/>
                  <a:pt x="12928" y="15045"/>
                </a:cubicBezTo>
                <a:cubicBezTo>
                  <a:pt x="13440" y="15045"/>
                  <a:pt x="13934" y="14840"/>
                  <a:pt x="14301" y="14479"/>
                </a:cubicBezTo>
                <a:cubicBezTo>
                  <a:pt x="14320" y="14463"/>
                  <a:pt x="14338" y="14446"/>
                  <a:pt x="14356" y="14427"/>
                </a:cubicBezTo>
                <a:lnTo>
                  <a:pt x="15456" y="13320"/>
                </a:lnTo>
                <a:cubicBezTo>
                  <a:pt x="15533" y="13271"/>
                  <a:pt x="15615" y="13247"/>
                  <a:pt x="15701" y="13247"/>
                </a:cubicBezTo>
                <a:cubicBezTo>
                  <a:pt x="15878" y="13247"/>
                  <a:pt x="15995" y="13337"/>
                  <a:pt x="16048" y="13391"/>
                </a:cubicBezTo>
                <a:cubicBezTo>
                  <a:pt x="16077" y="13420"/>
                  <a:pt x="16108" y="13447"/>
                  <a:pt x="16140" y="13472"/>
                </a:cubicBezTo>
                <a:lnTo>
                  <a:pt x="20296" y="16704"/>
                </a:lnTo>
                <a:cubicBezTo>
                  <a:pt x="20323" y="16725"/>
                  <a:pt x="20351" y="16744"/>
                  <a:pt x="20379" y="16762"/>
                </a:cubicBezTo>
                <a:cubicBezTo>
                  <a:pt x="20431" y="16795"/>
                  <a:pt x="20455" y="16816"/>
                  <a:pt x="20466" y="16827"/>
                </a:cubicBezTo>
                <a:cubicBezTo>
                  <a:pt x="20520" y="16881"/>
                  <a:pt x="20610" y="16997"/>
                  <a:pt x="20610" y="17174"/>
                </a:cubicBezTo>
                <a:cubicBezTo>
                  <a:pt x="20610" y="17207"/>
                  <a:pt x="20612" y="17240"/>
                  <a:pt x="20616" y="17273"/>
                </a:cubicBezTo>
                <a:cubicBezTo>
                  <a:pt x="20539" y="18625"/>
                  <a:pt x="18774" y="20618"/>
                  <a:pt x="16445" y="20618"/>
                </a:cubicBezTo>
                <a:moveTo>
                  <a:pt x="21600" y="17174"/>
                </a:moveTo>
                <a:lnTo>
                  <a:pt x="21592" y="17174"/>
                </a:lnTo>
                <a:cubicBezTo>
                  <a:pt x="21592" y="16768"/>
                  <a:pt x="21427" y="16399"/>
                  <a:pt x="21161" y="16133"/>
                </a:cubicBezTo>
                <a:cubicBezTo>
                  <a:pt x="21082" y="16054"/>
                  <a:pt x="20994" y="15988"/>
                  <a:pt x="20899" y="15929"/>
                </a:cubicBezTo>
                <a:lnTo>
                  <a:pt x="16743" y="12697"/>
                </a:lnTo>
                <a:cubicBezTo>
                  <a:pt x="16476" y="12430"/>
                  <a:pt x="16108" y="12265"/>
                  <a:pt x="15701" y="12265"/>
                </a:cubicBezTo>
                <a:cubicBezTo>
                  <a:pt x="15368" y="12265"/>
                  <a:pt x="15065" y="12380"/>
                  <a:pt x="14819" y="12567"/>
                </a:cubicBezTo>
                <a:lnTo>
                  <a:pt x="13659" y="13736"/>
                </a:lnTo>
                <a:lnTo>
                  <a:pt x="13656" y="13733"/>
                </a:lnTo>
                <a:cubicBezTo>
                  <a:pt x="13477" y="13934"/>
                  <a:pt x="13218" y="14063"/>
                  <a:pt x="12928" y="14063"/>
                </a:cubicBezTo>
                <a:cubicBezTo>
                  <a:pt x="12595" y="14063"/>
                  <a:pt x="12303" y="13897"/>
                  <a:pt x="12125" y="13645"/>
                </a:cubicBezTo>
                <a:cubicBezTo>
                  <a:pt x="12119" y="13654"/>
                  <a:pt x="12111" y="13663"/>
                  <a:pt x="12104" y="13674"/>
                </a:cubicBezTo>
                <a:cubicBezTo>
                  <a:pt x="10500" y="12510"/>
                  <a:pt x="9078" y="11108"/>
                  <a:pt x="7916" y="9502"/>
                </a:cubicBezTo>
                <a:cubicBezTo>
                  <a:pt x="7927" y="9495"/>
                  <a:pt x="7937" y="9486"/>
                  <a:pt x="7949" y="9479"/>
                </a:cubicBezTo>
                <a:cubicBezTo>
                  <a:pt x="7693" y="9299"/>
                  <a:pt x="7525" y="9004"/>
                  <a:pt x="7525" y="8668"/>
                </a:cubicBezTo>
                <a:cubicBezTo>
                  <a:pt x="7525" y="8367"/>
                  <a:pt x="7662" y="8101"/>
                  <a:pt x="7873" y="7920"/>
                </a:cubicBezTo>
                <a:lnTo>
                  <a:pt x="7872" y="7918"/>
                </a:lnTo>
                <a:lnTo>
                  <a:pt x="9026" y="6773"/>
                </a:lnTo>
                <a:cubicBezTo>
                  <a:pt x="9213" y="6528"/>
                  <a:pt x="9327" y="6224"/>
                  <a:pt x="9327" y="5891"/>
                </a:cubicBezTo>
                <a:cubicBezTo>
                  <a:pt x="9327" y="5485"/>
                  <a:pt x="9162" y="5116"/>
                  <a:pt x="8896" y="4850"/>
                </a:cubicBezTo>
                <a:lnTo>
                  <a:pt x="5663" y="693"/>
                </a:lnTo>
                <a:cubicBezTo>
                  <a:pt x="5604" y="599"/>
                  <a:pt x="5538" y="510"/>
                  <a:pt x="5459" y="432"/>
                </a:cubicBezTo>
                <a:cubicBezTo>
                  <a:pt x="5193" y="165"/>
                  <a:pt x="4825" y="0"/>
                  <a:pt x="4418" y="0"/>
                </a:cubicBezTo>
                <a:cubicBezTo>
                  <a:pt x="2455" y="0"/>
                  <a:pt x="0" y="2308"/>
                  <a:pt x="0" y="5155"/>
                </a:cubicBezTo>
                <a:cubicBezTo>
                  <a:pt x="0" y="5943"/>
                  <a:pt x="183" y="6688"/>
                  <a:pt x="499" y="7356"/>
                </a:cubicBezTo>
                <a:lnTo>
                  <a:pt x="483" y="7373"/>
                </a:lnTo>
                <a:cubicBezTo>
                  <a:pt x="3436" y="13255"/>
                  <a:pt x="8345" y="18164"/>
                  <a:pt x="14228" y="21117"/>
                </a:cubicBezTo>
                <a:lnTo>
                  <a:pt x="14244" y="21101"/>
                </a:lnTo>
                <a:cubicBezTo>
                  <a:pt x="14912" y="21418"/>
                  <a:pt x="15657" y="21600"/>
                  <a:pt x="16445" y="21600"/>
                </a:cubicBezTo>
                <a:cubicBezTo>
                  <a:pt x="19292" y="21600"/>
                  <a:pt x="21600" y="19145"/>
                  <a:pt x="21600" y="17182"/>
                </a:cubicBezTo>
                <a:cubicBezTo>
                  <a:pt x="21600" y="17179"/>
                  <a:pt x="21600" y="17177"/>
                  <a:pt x="21600" y="17174"/>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14" name="Shape 2629">
            <a:extLst>
              <a:ext uri="{FF2B5EF4-FFF2-40B4-BE49-F238E27FC236}">
                <a16:creationId xmlns:a16="http://schemas.microsoft.com/office/drawing/2014/main" id="{A6897070-8A99-905D-8F64-1CCFE9DA6D5F}"/>
              </a:ext>
            </a:extLst>
          </p:cNvPr>
          <p:cNvSpPr/>
          <p:nvPr/>
        </p:nvSpPr>
        <p:spPr>
          <a:xfrm>
            <a:off x="8384604" y="3545880"/>
            <a:ext cx="279405"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15" name="Shape 2630">
            <a:extLst>
              <a:ext uri="{FF2B5EF4-FFF2-40B4-BE49-F238E27FC236}">
                <a16:creationId xmlns:a16="http://schemas.microsoft.com/office/drawing/2014/main" id="{FDC3AB4C-3A58-1499-065E-07721F22D5B9}"/>
              </a:ext>
            </a:extLst>
          </p:cNvPr>
          <p:cNvSpPr/>
          <p:nvPr/>
        </p:nvSpPr>
        <p:spPr>
          <a:xfrm>
            <a:off x="8981348" y="3545880"/>
            <a:ext cx="152368" cy="279328"/>
          </a:xfrm>
          <a:custGeom>
            <a:avLst/>
            <a:gdLst/>
            <a:ahLst/>
            <a:cxnLst>
              <a:cxn ang="0">
                <a:pos x="wd2" y="hd2"/>
              </a:cxn>
              <a:cxn ang="5400000">
                <a:pos x="wd2" y="hd2"/>
              </a:cxn>
              <a:cxn ang="10800000">
                <a:pos x="wd2" y="hd2"/>
              </a:cxn>
              <a:cxn ang="16200000">
                <a:pos x="wd2" y="hd2"/>
              </a:cxn>
            </a:cxnLst>
            <a:rect l="0" t="0" r="r" b="b"/>
            <a:pathLst>
              <a:path w="21600" h="21600" extrusionOk="0">
                <a:moveTo>
                  <a:pt x="9507" y="18651"/>
                </a:moveTo>
                <a:lnTo>
                  <a:pt x="10795" y="12327"/>
                </a:lnTo>
                <a:lnTo>
                  <a:pt x="10781" y="12326"/>
                </a:lnTo>
                <a:cubicBezTo>
                  <a:pt x="10785" y="12307"/>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1"/>
                  <a:pt x="11391" y="8345"/>
                </a:cubicBezTo>
                <a:cubicBezTo>
                  <a:pt x="11391" y="8617"/>
                  <a:pt x="11794" y="8836"/>
                  <a:pt x="12291" y="8836"/>
                </a:cubicBezTo>
                <a:lnTo>
                  <a:pt x="19195" y="8836"/>
                </a:lnTo>
                <a:cubicBezTo>
                  <a:pt x="19195" y="8836"/>
                  <a:pt x="9507" y="18651"/>
                  <a:pt x="9507" y="18651"/>
                </a:cubicBezTo>
                <a:close/>
                <a:moveTo>
                  <a:pt x="21600" y="8345"/>
                </a:moveTo>
                <a:cubicBezTo>
                  <a:pt x="21600" y="8074"/>
                  <a:pt x="21197" y="7855"/>
                  <a:pt x="20700" y="7855"/>
                </a:cubicBezTo>
                <a:lnTo>
                  <a:pt x="13541" y="7855"/>
                </a:lnTo>
                <a:lnTo>
                  <a:pt x="17954" y="646"/>
                </a:lnTo>
                <a:lnTo>
                  <a:pt x="17944" y="644"/>
                </a:lnTo>
                <a:cubicBezTo>
                  <a:pt x="17974" y="595"/>
                  <a:pt x="18000" y="545"/>
                  <a:pt x="18000" y="491"/>
                </a:cubicBezTo>
                <a:cubicBezTo>
                  <a:pt x="18000" y="220"/>
                  <a:pt x="17598" y="0"/>
                  <a:pt x="17100" y="0"/>
                </a:cubicBezTo>
                <a:lnTo>
                  <a:pt x="8101" y="0"/>
                </a:lnTo>
                <a:cubicBezTo>
                  <a:pt x="7703" y="0"/>
                  <a:pt x="7376" y="143"/>
                  <a:pt x="7257" y="337"/>
                </a:cubicBezTo>
                <a:lnTo>
                  <a:pt x="7246" y="335"/>
                </a:lnTo>
                <a:lnTo>
                  <a:pt x="47" y="12117"/>
                </a:lnTo>
                <a:lnTo>
                  <a:pt x="57" y="12120"/>
                </a:lnTo>
                <a:cubicBezTo>
                  <a:pt x="27" y="12168"/>
                  <a:pt x="0" y="12218"/>
                  <a:pt x="0" y="12273"/>
                </a:cubicBezTo>
                <a:cubicBezTo>
                  <a:pt x="0" y="12544"/>
                  <a:pt x="403" y="12764"/>
                  <a:pt x="900" y="12764"/>
                </a:cubicBezTo>
                <a:lnTo>
                  <a:pt x="8895" y="12764"/>
                </a:lnTo>
                <a:lnTo>
                  <a:pt x="7206" y="21055"/>
                </a:lnTo>
                <a:lnTo>
                  <a:pt x="7220" y="21056"/>
                </a:lnTo>
                <a:cubicBezTo>
                  <a:pt x="7216" y="21074"/>
                  <a:pt x="7200" y="21090"/>
                  <a:pt x="7200" y="21109"/>
                </a:cubicBezTo>
                <a:cubicBezTo>
                  <a:pt x="7200" y="21380"/>
                  <a:pt x="7603" y="21600"/>
                  <a:pt x="8101" y="21600"/>
                </a:cubicBezTo>
                <a:cubicBezTo>
                  <a:pt x="8464" y="21600"/>
                  <a:pt x="8761" y="21480"/>
                  <a:pt x="8900" y="21310"/>
                </a:cubicBezTo>
                <a:lnTo>
                  <a:pt x="8918" y="21315"/>
                </a:lnTo>
                <a:lnTo>
                  <a:pt x="21517" y="8551"/>
                </a:lnTo>
                <a:lnTo>
                  <a:pt x="21513" y="8550"/>
                </a:lnTo>
                <a:cubicBezTo>
                  <a:pt x="21567" y="8487"/>
                  <a:pt x="21600" y="8419"/>
                  <a:pt x="21600" y="8345"/>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16" name="Shape 2631">
            <a:extLst>
              <a:ext uri="{FF2B5EF4-FFF2-40B4-BE49-F238E27FC236}">
                <a16:creationId xmlns:a16="http://schemas.microsoft.com/office/drawing/2014/main" id="{C5EB7A49-3D90-AC86-F0B6-F16B55CAE68C}"/>
              </a:ext>
            </a:extLst>
          </p:cNvPr>
          <p:cNvSpPr/>
          <p:nvPr/>
        </p:nvSpPr>
        <p:spPr>
          <a:xfrm>
            <a:off x="9451126" y="3571273"/>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17" name="Shape 2632">
            <a:extLst>
              <a:ext uri="{FF2B5EF4-FFF2-40B4-BE49-F238E27FC236}">
                <a16:creationId xmlns:a16="http://schemas.microsoft.com/office/drawing/2014/main" id="{7685DA45-35AC-6E27-7D7E-15A82B5176B0}"/>
              </a:ext>
            </a:extLst>
          </p:cNvPr>
          <p:cNvSpPr/>
          <p:nvPr/>
        </p:nvSpPr>
        <p:spPr>
          <a:xfrm>
            <a:off x="10009781" y="3545880"/>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18" name="Shape 2633">
            <a:extLst>
              <a:ext uri="{FF2B5EF4-FFF2-40B4-BE49-F238E27FC236}">
                <a16:creationId xmlns:a16="http://schemas.microsoft.com/office/drawing/2014/main" id="{E72700C9-F748-9643-0F49-BDB1CC31BFEF}"/>
              </a:ext>
            </a:extLst>
          </p:cNvPr>
          <p:cNvSpPr/>
          <p:nvPr/>
        </p:nvSpPr>
        <p:spPr>
          <a:xfrm>
            <a:off x="10517648" y="354588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19" name="Shape 2634">
            <a:extLst>
              <a:ext uri="{FF2B5EF4-FFF2-40B4-BE49-F238E27FC236}">
                <a16:creationId xmlns:a16="http://schemas.microsoft.com/office/drawing/2014/main" id="{1B28102E-A5B4-4080-6A52-620EDE89815A}"/>
              </a:ext>
            </a:extLst>
          </p:cNvPr>
          <p:cNvSpPr/>
          <p:nvPr/>
        </p:nvSpPr>
        <p:spPr>
          <a:xfrm>
            <a:off x="11050909" y="354588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20" name="Shape 2635">
            <a:extLst>
              <a:ext uri="{FF2B5EF4-FFF2-40B4-BE49-F238E27FC236}">
                <a16:creationId xmlns:a16="http://schemas.microsoft.com/office/drawing/2014/main" id="{8683A933-0441-1C1B-CA62-86317B47EAD5}"/>
              </a:ext>
            </a:extLst>
          </p:cNvPr>
          <p:cNvSpPr/>
          <p:nvPr/>
        </p:nvSpPr>
        <p:spPr>
          <a:xfrm>
            <a:off x="5692905" y="891573"/>
            <a:ext cx="761737" cy="269294"/>
          </a:xfrm>
          <a:prstGeom prst="rect">
            <a:avLst/>
          </a:prstGeom>
          <a:noFill/>
          <a:ln w="12700">
            <a:miter lim="400000"/>
          </a:ln>
        </p:spPr>
        <p:txBody>
          <a:bodyPr wrap="none" lIns="19045" tIns="19045" rIns="19045" bIns="19045" anchor="ctr">
            <a:spAutoFit/>
          </a:bodyPr>
          <a:lstStyle>
            <a:lvl1pPr algn="l">
              <a:defRPr sz="3000" b="1" cap="none" spc="-90">
                <a:solidFill>
                  <a:srgbClr val="1C1D21"/>
                </a:solidFill>
                <a:latin typeface="+mj-lt"/>
                <a:ea typeface="+mj-ea"/>
                <a:cs typeface="+mj-cs"/>
                <a:sym typeface="Karl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500" b="1" i="0" u="none" strike="noStrike" kern="1200" cap="none" spc="-90" normalizeH="0" baseline="0" noProof="0" dirty="0">
                <a:ln>
                  <a:noFill/>
                </a:ln>
                <a:solidFill>
                  <a:schemeClr val="accent2"/>
                </a:solidFill>
                <a:effectLst/>
                <a:uLnTx/>
                <a:uFillTx/>
                <a:latin typeface="+mn-lt"/>
                <a:ea typeface="+mn-ea"/>
                <a:cs typeface="+mn-ea"/>
                <a:sym typeface="+mn-lt"/>
              </a:rPr>
              <a:t>常用图标</a:t>
            </a:r>
            <a:endParaRPr kumimoji="0" sz="1500" b="1" i="0" u="none" strike="noStrike" kern="1200" cap="none" spc="-90" normalizeH="0" baseline="0" noProof="0" dirty="0">
              <a:ln>
                <a:noFill/>
              </a:ln>
              <a:solidFill>
                <a:schemeClr val="accent2"/>
              </a:solidFill>
              <a:effectLst/>
              <a:uLnTx/>
              <a:uFillTx/>
              <a:latin typeface="+mn-lt"/>
              <a:ea typeface="+mn-ea"/>
              <a:cs typeface="+mn-ea"/>
              <a:sym typeface="+mn-lt"/>
            </a:endParaRPr>
          </a:p>
        </p:txBody>
      </p:sp>
      <p:sp>
        <p:nvSpPr>
          <p:cNvPr id="121" name="Shape 2790">
            <a:extLst>
              <a:ext uri="{FF2B5EF4-FFF2-40B4-BE49-F238E27FC236}">
                <a16:creationId xmlns:a16="http://schemas.microsoft.com/office/drawing/2014/main" id="{7BAC14C4-BFFA-ED89-943C-63BA4BC74FB6}"/>
              </a:ext>
            </a:extLst>
          </p:cNvPr>
          <p:cNvSpPr/>
          <p:nvPr/>
        </p:nvSpPr>
        <p:spPr>
          <a:xfrm>
            <a:off x="880859" y="5231210"/>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3436" y="17550"/>
                </a:moveTo>
                <a:lnTo>
                  <a:pt x="10309" y="17550"/>
                </a:lnTo>
                <a:cubicBezTo>
                  <a:pt x="10580" y="17550"/>
                  <a:pt x="10800" y="17248"/>
                  <a:pt x="10800" y="16875"/>
                </a:cubicBezTo>
                <a:cubicBezTo>
                  <a:pt x="10800" y="16503"/>
                  <a:pt x="10580" y="16200"/>
                  <a:pt x="10309" y="16200"/>
                </a:cubicBezTo>
                <a:lnTo>
                  <a:pt x="3436" y="16200"/>
                </a:lnTo>
                <a:cubicBezTo>
                  <a:pt x="3166" y="16200"/>
                  <a:pt x="2945" y="16503"/>
                  <a:pt x="2945" y="16875"/>
                </a:cubicBezTo>
                <a:cubicBezTo>
                  <a:pt x="2945" y="17248"/>
                  <a:pt x="3166" y="17550"/>
                  <a:pt x="3436" y="17550"/>
                </a:cubicBezTo>
                <a:moveTo>
                  <a:pt x="3436" y="14850"/>
                </a:moveTo>
                <a:lnTo>
                  <a:pt x="12273" y="14850"/>
                </a:lnTo>
                <a:cubicBezTo>
                  <a:pt x="12544" y="14850"/>
                  <a:pt x="12764" y="14548"/>
                  <a:pt x="12764" y="14175"/>
                </a:cubicBezTo>
                <a:cubicBezTo>
                  <a:pt x="12764" y="13803"/>
                  <a:pt x="12544" y="13500"/>
                  <a:pt x="12273" y="13500"/>
                </a:cubicBezTo>
                <a:lnTo>
                  <a:pt x="3436" y="13500"/>
                </a:lnTo>
                <a:cubicBezTo>
                  <a:pt x="3166" y="13500"/>
                  <a:pt x="2945" y="13803"/>
                  <a:pt x="2945" y="14175"/>
                </a:cubicBezTo>
                <a:cubicBezTo>
                  <a:pt x="2945" y="14548"/>
                  <a:pt x="3166" y="14850"/>
                  <a:pt x="3436" y="14850"/>
                </a:cubicBezTo>
                <a:moveTo>
                  <a:pt x="20618" y="4050"/>
                </a:moveTo>
                <a:lnTo>
                  <a:pt x="982" y="4050"/>
                </a:lnTo>
                <a:lnTo>
                  <a:pt x="982" y="1350"/>
                </a:lnTo>
                <a:lnTo>
                  <a:pt x="20618" y="1350"/>
                </a:lnTo>
                <a:cubicBezTo>
                  <a:pt x="20618" y="1350"/>
                  <a:pt x="20618" y="4050"/>
                  <a:pt x="20618" y="4050"/>
                </a:cubicBezTo>
                <a:close/>
                <a:moveTo>
                  <a:pt x="20618" y="20250"/>
                </a:moveTo>
                <a:lnTo>
                  <a:pt x="982" y="20250"/>
                </a:lnTo>
                <a:lnTo>
                  <a:pt x="982" y="9450"/>
                </a:lnTo>
                <a:lnTo>
                  <a:pt x="20618" y="9450"/>
                </a:lnTo>
                <a:cubicBezTo>
                  <a:pt x="20618" y="94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16200" y="17550"/>
                </a:moveTo>
                <a:lnTo>
                  <a:pt x="18164" y="17550"/>
                </a:lnTo>
                <a:cubicBezTo>
                  <a:pt x="18434" y="17550"/>
                  <a:pt x="18655" y="17248"/>
                  <a:pt x="18655" y="16875"/>
                </a:cubicBezTo>
                <a:lnTo>
                  <a:pt x="18655" y="14175"/>
                </a:lnTo>
                <a:cubicBezTo>
                  <a:pt x="18655" y="13803"/>
                  <a:pt x="18434" y="13500"/>
                  <a:pt x="18164" y="13500"/>
                </a:cubicBezTo>
                <a:lnTo>
                  <a:pt x="16200" y="13500"/>
                </a:lnTo>
                <a:cubicBezTo>
                  <a:pt x="15929" y="13500"/>
                  <a:pt x="15709" y="13803"/>
                  <a:pt x="15709" y="14175"/>
                </a:cubicBezTo>
                <a:lnTo>
                  <a:pt x="15709" y="16875"/>
                </a:lnTo>
                <a:cubicBezTo>
                  <a:pt x="15709" y="17248"/>
                  <a:pt x="15929" y="17550"/>
                  <a:pt x="16200" y="1755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22" name="Shape 2791">
            <a:extLst>
              <a:ext uri="{FF2B5EF4-FFF2-40B4-BE49-F238E27FC236}">
                <a16:creationId xmlns:a16="http://schemas.microsoft.com/office/drawing/2014/main" id="{098DFA38-8140-1D53-9D2D-73A2767962AF}"/>
              </a:ext>
            </a:extLst>
          </p:cNvPr>
          <p:cNvSpPr/>
          <p:nvPr/>
        </p:nvSpPr>
        <p:spPr>
          <a:xfrm>
            <a:off x="1414120" y="5218513"/>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0"/>
                </a:moveTo>
                <a:lnTo>
                  <a:pt x="4909" y="0"/>
                </a:lnTo>
                <a:cubicBezTo>
                  <a:pt x="4367" y="0"/>
                  <a:pt x="3927" y="538"/>
                  <a:pt x="3927" y="1200"/>
                </a:cubicBezTo>
                <a:lnTo>
                  <a:pt x="3927" y="3000"/>
                </a:lnTo>
                <a:cubicBezTo>
                  <a:pt x="3927" y="3332"/>
                  <a:pt x="4147" y="3600"/>
                  <a:pt x="4418" y="3600"/>
                </a:cubicBezTo>
                <a:cubicBezTo>
                  <a:pt x="4689" y="3600"/>
                  <a:pt x="4909" y="3332"/>
                  <a:pt x="4909" y="3000"/>
                </a:cubicBezTo>
                <a:lnTo>
                  <a:pt x="4909" y="1200"/>
                </a:lnTo>
                <a:lnTo>
                  <a:pt x="20618" y="1200"/>
                </a:lnTo>
                <a:lnTo>
                  <a:pt x="20618" y="15600"/>
                </a:lnTo>
                <a:lnTo>
                  <a:pt x="19145" y="15600"/>
                </a:lnTo>
                <a:cubicBezTo>
                  <a:pt x="18875" y="15600"/>
                  <a:pt x="18655" y="15869"/>
                  <a:pt x="18655" y="16200"/>
                </a:cubicBezTo>
                <a:cubicBezTo>
                  <a:pt x="18655" y="16532"/>
                  <a:pt x="18875" y="16800"/>
                  <a:pt x="19145" y="16800"/>
                </a:cubicBezTo>
                <a:lnTo>
                  <a:pt x="20618" y="16800"/>
                </a:lnTo>
                <a:cubicBezTo>
                  <a:pt x="21160" y="16800"/>
                  <a:pt x="21600" y="16262"/>
                  <a:pt x="21600" y="15600"/>
                </a:cubicBezTo>
                <a:lnTo>
                  <a:pt x="21600" y="1200"/>
                </a:lnTo>
                <a:cubicBezTo>
                  <a:pt x="21600" y="538"/>
                  <a:pt x="21160" y="0"/>
                  <a:pt x="20618" y="0"/>
                </a:cubicBezTo>
                <a:moveTo>
                  <a:pt x="16691" y="8400"/>
                </a:moveTo>
                <a:lnTo>
                  <a:pt x="982" y="8400"/>
                </a:lnTo>
                <a:lnTo>
                  <a:pt x="982" y="6000"/>
                </a:lnTo>
                <a:lnTo>
                  <a:pt x="16691" y="6000"/>
                </a:lnTo>
                <a:cubicBezTo>
                  <a:pt x="16691" y="6000"/>
                  <a:pt x="16691" y="8400"/>
                  <a:pt x="16691" y="8400"/>
                </a:cubicBezTo>
                <a:close/>
                <a:moveTo>
                  <a:pt x="16691" y="20400"/>
                </a:moveTo>
                <a:lnTo>
                  <a:pt x="982" y="20400"/>
                </a:lnTo>
                <a:lnTo>
                  <a:pt x="982" y="12000"/>
                </a:lnTo>
                <a:lnTo>
                  <a:pt x="16691" y="12000"/>
                </a:lnTo>
                <a:cubicBezTo>
                  <a:pt x="16691" y="12000"/>
                  <a:pt x="16691" y="20400"/>
                  <a:pt x="16691" y="20400"/>
                </a:cubicBezTo>
                <a:close/>
                <a:moveTo>
                  <a:pt x="16691" y="4800"/>
                </a:moveTo>
                <a:lnTo>
                  <a:pt x="982" y="4800"/>
                </a:lnTo>
                <a:cubicBezTo>
                  <a:pt x="440" y="4800"/>
                  <a:pt x="0" y="5338"/>
                  <a:pt x="0" y="6000"/>
                </a:cubicBezTo>
                <a:lnTo>
                  <a:pt x="0" y="20400"/>
                </a:lnTo>
                <a:cubicBezTo>
                  <a:pt x="0" y="21062"/>
                  <a:pt x="440" y="21600"/>
                  <a:pt x="982" y="21600"/>
                </a:cubicBezTo>
                <a:lnTo>
                  <a:pt x="16691" y="21600"/>
                </a:lnTo>
                <a:cubicBezTo>
                  <a:pt x="17233" y="21600"/>
                  <a:pt x="17673" y="21062"/>
                  <a:pt x="17673" y="20400"/>
                </a:cubicBezTo>
                <a:lnTo>
                  <a:pt x="17673" y="6000"/>
                </a:lnTo>
                <a:cubicBezTo>
                  <a:pt x="17673" y="5338"/>
                  <a:pt x="17233" y="4800"/>
                  <a:pt x="16691" y="4800"/>
                </a:cubicBezTo>
                <a:moveTo>
                  <a:pt x="3436" y="18000"/>
                </a:moveTo>
                <a:lnTo>
                  <a:pt x="7364" y="18000"/>
                </a:lnTo>
                <a:cubicBezTo>
                  <a:pt x="7634" y="18000"/>
                  <a:pt x="7855" y="17732"/>
                  <a:pt x="7855" y="17400"/>
                </a:cubicBezTo>
                <a:cubicBezTo>
                  <a:pt x="7855" y="17069"/>
                  <a:pt x="7634" y="16800"/>
                  <a:pt x="7364" y="16800"/>
                </a:cubicBezTo>
                <a:lnTo>
                  <a:pt x="3436" y="16800"/>
                </a:lnTo>
                <a:cubicBezTo>
                  <a:pt x="3166" y="16800"/>
                  <a:pt x="2945" y="17069"/>
                  <a:pt x="2945" y="17400"/>
                </a:cubicBezTo>
                <a:cubicBezTo>
                  <a:pt x="2945" y="17732"/>
                  <a:pt x="3166" y="18000"/>
                  <a:pt x="3436" y="18000"/>
                </a:cubicBezTo>
                <a:moveTo>
                  <a:pt x="3436" y="15600"/>
                </a:moveTo>
                <a:lnTo>
                  <a:pt x="9327" y="15600"/>
                </a:lnTo>
                <a:cubicBezTo>
                  <a:pt x="9598" y="15600"/>
                  <a:pt x="9818" y="15332"/>
                  <a:pt x="9818" y="15000"/>
                </a:cubicBezTo>
                <a:cubicBezTo>
                  <a:pt x="9818" y="14668"/>
                  <a:pt x="9598" y="14400"/>
                  <a:pt x="9327" y="14400"/>
                </a:cubicBezTo>
                <a:lnTo>
                  <a:pt x="3436" y="14400"/>
                </a:lnTo>
                <a:cubicBezTo>
                  <a:pt x="3166" y="14400"/>
                  <a:pt x="2945" y="14668"/>
                  <a:pt x="2945" y="15000"/>
                </a:cubicBezTo>
                <a:cubicBezTo>
                  <a:pt x="2945" y="15332"/>
                  <a:pt x="3166" y="15600"/>
                  <a:pt x="3436" y="15600"/>
                </a:cubicBezTo>
                <a:moveTo>
                  <a:pt x="12273" y="18000"/>
                </a:moveTo>
                <a:lnTo>
                  <a:pt x="14236" y="18000"/>
                </a:lnTo>
                <a:cubicBezTo>
                  <a:pt x="14507" y="18000"/>
                  <a:pt x="14727" y="17732"/>
                  <a:pt x="14727" y="17400"/>
                </a:cubicBezTo>
                <a:lnTo>
                  <a:pt x="14727" y="15000"/>
                </a:lnTo>
                <a:cubicBezTo>
                  <a:pt x="14727" y="14668"/>
                  <a:pt x="14507" y="14400"/>
                  <a:pt x="14236" y="14400"/>
                </a:cubicBezTo>
                <a:lnTo>
                  <a:pt x="12273" y="14400"/>
                </a:lnTo>
                <a:cubicBezTo>
                  <a:pt x="12002" y="14400"/>
                  <a:pt x="11782" y="14668"/>
                  <a:pt x="11782" y="15000"/>
                </a:cubicBezTo>
                <a:lnTo>
                  <a:pt x="11782" y="17400"/>
                </a:lnTo>
                <a:cubicBezTo>
                  <a:pt x="11782" y="17732"/>
                  <a:pt x="12002" y="18000"/>
                  <a:pt x="12273" y="180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23" name="Shape 2792">
            <a:extLst>
              <a:ext uri="{FF2B5EF4-FFF2-40B4-BE49-F238E27FC236}">
                <a16:creationId xmlns:a16="http://schemas.microsoft.com/office/drawing/2014/main" id="{1667FC8E-8CE0-4CD0-5273-B226B3699667}"/>
              </a:ext>
            </a:extLst>
          </p:cNvPr>
          <p:cNvSpPr/>
          <p:nvPr/>
        </p:nvSpPr>
        <p:spPr>
          <a:xfrm>
            <a:off x="1947381" y="519312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949" y="13580"/>
                </a:moveTo>
                <a:cubicBezTo>
                  <a:pt x="11701" y="13784"/>
                  <a:pt x="11474" y="13901"/>
                  <a:pt x="11085" y="13931"/>
                </a:cubicBezTo>
                <a:lnTo>
                  <a:pt x="11085" y="11339"/>
                </a:lnTo>
                <a:cubicBezTo>
                  <a:pt x="11251" y="11383"/>
                  <a:pt x="11321" y="11435"/>
                  <a:pt x="11479" y="11494"/>
                </a:cubicBezTo>
                <a:cubicBezTo>
                  <a:pt x="11638" y="11554"/>
                  <a:pt x="11780" y="11632"/>
                  <a:pt x="11906" y="11728"/>
                </a:cubicBezTo>
                <a:cubicBezTo>
                  <a:pt x="12032" y="11824"/>
                  <a:pt x="12133" y="11943"/>
                  <a:pt x="12208" y="12084"/>
                </a:cubicBezTo>
                <a:cubicBezTo>
                  <a:pt x="12284" y="12225"/>
                  <a:pt x="12322" y="12399"/>
                  <a:pt x="12322" y="12607"/>
                </a:cubicBezTo>
                <a:cubicBezTo>
                  <a:pt x="12322" y="13052"/>
                  <a:pt x="12198" y="13376"/>
                  <a:pt x="11949" y="13580"/>
                </a:cubicBezTo>
                <a:moveTo>
                  <a:pt x="10437" y="9837"/>
                </a:moveTo>
                <a:cubicBezTo>
                  <a:pt x="10286" y="9800"/>
                  <a:pt x="10228" y="9753"/>
                  <a:pt x="10081" y="9698"/>
                </a:cubicBezTo>
                <a:cubicBezTo>
                  <a:pt x="9933" y="9642"/>
                  <a:pt x="9803" y="9570"/>
                  <a:pt x="9692" y="9481"/>
                </a:cubicBezTo>
                <a:cubicBezTo>
                  <a:pt x="9581" y="9392"/>
                  <a:pt x="9489" y="9285"/>
                  <a:pt x="9417" y="9159"/>
                </a:cubicBezTo>
                <a:cubicBezTo>
                  <a:pt x="9345" y="9032"/>
                  <a:pt x="9309" y="8880"/>
                  <a:pt x="9309" y="8702"/>
                </a:cubicBezTo>
                <a:cubicBezTo>
                  <a:pt x="9309" y="8309"/>
                  <a:pt x="9415" y="8030"/>
                  <a:pt x="9627" y="7862"/>
                </a:cubicBezTo>
                <a:cubicBezTo>
                  <a:pt x="9839" y="7696"/>
                  <a:pt x="10048" y="7612"/>
                  <a:pt x="10437" y="7612"/>
                </a:cubicBezTo>
                <a:cubicBezTo>
                  <a:pt x="10437" y="7612"/>
                  <a:pt x="10437" y="9837"/>
                  <a:pt x="10437" y="9837"/>
                </a:cubicBezTo>
                <a:close/>
                <a:moveTo>
                  <a:pt x="12765" y="10727"/>
                </a:moveTo>
                <a:cubicBezTo>
                  <a:pt x="12527" y="10542"/>
                  <a:pt x="12253" y="10390"/>
                  <a:pt x="11944" y="10271"/>
                </a:cubicBezTo>
                <a:cubicBezTo>
                  <a:pt x="11634" y="10153"/>
                  <a:pt x="11410" y="10049"/>
                  <a:pt x="11085" y="9959"/>
                </a:cubicBezTo>
                <a:lnTo>
                  <a:pt x="11085" y="7612"/>
                </a:lnTo>
                <a:cubicBezTo>
                  <a:pt x="11474" y="7612"/>
                  <a:pt x="11665" y="7713"/>
                  <a:pt x="11841" y="7913"/>
                </a:cubicBezTo>
                <a:cubicBezTo>
                  <a:pt x="12017" y="8113"/>
                  <a:pt x="12113" y="8402"/>
                  <a:pt x="12127" y="8781"/>
                </a:cubicBezTo>
                <a:lnTo>
                  <a:pt x="13359" y="8781"/>
                </a:lnTo>
                <a:cubicBezTo>
                  <a:pt x="13359" y="8417"/>
                  <a:pt x="13295" y="8098"/>
                  <a:pt x="13170" y="7824"/>
                </a:cubicBezTo>
                <a:cubicBezTo>
                  <a:pt x="13043" y="7550"/>
                  <a:pt x="12875" y="7323"/>
                  <a:pt x="12662" y="7145"/>
                </a:cubicBezTo>
                <a:cubicBezTo>
                  <a:pt x="12449" y="6967"/>
                  <a:pt x="12200" y="6833"/>
                  <a:pt x="11911" y="6744"/>
                </a:cubicBezTo>
                <a:cubicBezTo>
                  <a:pt x="11623" y="6656"/>
                  <a:pt x="11410" y="6611"/>
                  <a:pt x="11085" y="6611"/>
                </a:cubicBezTo>
                <a:lnTo>
                  <a:pt x="11085" y="5881"/>
                </a:lnTo>
                <a:lnTo>
                  <a:pt x="10437" y="5881"/>
                </a:lnTo>
                <a:lnTo>
                  <a:pt x="10437" y="6611"/>
                </a:lnTo>
                <a:cubicBezTo>
                  <a:pt x="10113" y="6611"/>
                  <a:pt x="9895" y="6659"/>
                  <a:pt x="9600" y="6756"/>
                </a:cubicBezTo>
                <a:cubicBezTo>
                  <a:pt x="9305" y="6852"/>
                  <a:pt x="9044" y="6991"/>
                  <a:pt x="8817" y="7173"/>
                </a:cubicBezTo>
                <a:cubicBezTo>
                  <a:pt x="8590" y="7355"/>
                  <a:pt x="8410" y="7581"/>
                  <a:pt x="8277" y="7852"/>
                </a:cubicBezTo>
                <a:cubicBezTo>
                  <a:pt x="8144" y="8122"/>
                  <a:pt x="8077" y="8436"/>
                  <a:pt x="8077" y="8791"/>
                </a:cubicBezTo>
                <a:cubicBezTo>
                  <a:pt x="8077" y="9199"/>
                  <a:pt x="8150" y="9541"/>
                  <a:pt x="8293" y="9815"/>
                </a:cubicBezTo>
                <a:cubicBezTo>
                  <a:pt x="8438" y="10089"/>
                  <a:pt x="8626" y="10317"/>
                  <a:pt x="8860" y="10499"/>
                </a:cubicBezTo>
                <a:cubicBezTo>
                  <a:pt x="9094" y="10681"/>
                  <a:pt x="9357" y="10829"/>
                  <a:pt x="9649" y="10944"/>
                </a:cubicBezTo>
                <a:cubicBezTo>
                  <a:pt x="9940" y="11059"/>
                  <a:pt x="10142" y="11157"/>
                  <a:pt x="10437" y="11239"/>
                </a:cubicBezTo>
                <a:lnTo>
                  <a:pt x="10437" y="13931"/>
                </a:lnTo>
                <a:cubicBezTo>
                  <a:pt x="9940" y="13916"/>
                  <a:pt x="9676" y="13768"/>
                  <a:pt x="9460" y="13486"/>
                </a:cubicBezTo>
                <a:cubicBezTo>
                  <a:pt x="9244" y="13204"/>
                  <a:pt x="9139" y="12818"/>
                  <a:pt x="9147" y="12329"/>
                </a:cubicBezTo>
                <a:lnTo>
                  <a:pt x="7915" y="12329"/>
                </a:lnTo>
                <a:cubicBezTo>
                  <a:pt x="7908" y="12744"/>
                  <a:pt x="7967" y="13111"/>
                  <a:pt x="8094" y="13430"/>
                </a:cubicBezTo>
                <a:cubicBezTo>
                  <a:pt x="8220" y="13749"/>
                  <a:pt x="8397" y="14018"/>
                  <a:pt x="8628" y="14236"/>
                </a:cubicBezTo>
                <a:cubicBezTo>
                  <a:pt x="8858" y="14455"/>
                  <a:pt x="9136" y="14624"/>
                  <a:pt x="9460" y="14743"/>
                </a:cubicBezTo>
                <a:cubicBezTo>
                  <a:pt x="9784" y="14861"/>
                  <a:pt x="10048" y="14924"/>
                  <a:pt x="10437" y="14932"/>
                </a:cubicBezTo>
                <a:lnTo>
                  <a:pt x="10437" y="15692"/>
                </a:lnTo>
                <a:lnTo>
                  <a:pt x="11085" y="15692"/>
                </a:lnTo>
                <a:lnTo>
                  <a:pt x="11085" y="14932"/>
                </a:lnTo>
                <a:cubicBezTo>
                  <a:pt x="11446" y="14917"/>
                  <a:pt x="11688" y="14856"/>
                  <a:pt x="11998" y="14748"/>
                </a:cubicBezTo>
                <a:cubicBezTo>
                  <a:pt x="12307" y="14641"/>
                  <a:pt x="12578" y="14485"/>
                  <a:pt x="12808" y="14281"/>
                </a:cubicBezTo>
                <a:cubicBezTo>
                  <a:pt x="13038" y="14077"/>
                  <a:pt x="13220" y="13821"/>
                  <a:pt x="13353" y="13513"/>
                </a:cubicBezTo>
                <a:cubicBezTo>
                  <a:pt x="13486" y="13206"/>
                  <a:pt x="13553" y="12844"/>
                  <a:pt x="13553" y="12429"/>
                </a:cubicBezTo>
                <a:cubicBezTo>
                  <a:pt x="13553" y="12028"/>
                  <a:pt x="13481" y="11691"/>
                  <a:pt x="13337" y="11417"/>
                </a:cubicBezTo>
                <a:cubicBezTo>
                  <a:pt x="13193" y="11142"/>
                  <a:pt x="13002" y="10912"/>
                  <a:pt x="12765" y="10727"/>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24" name="Shape 2793">
            <a:extLst>
              <a:ext uri="{FF2B5EF4-FFF2-40B4-BE49-F238E27FC236}">
                <a16:creationId xmlns:a16="http://schemas.microsoft.com/office/drawing/2014/main" id="{1D791B40-6A1E-0A92-BE49-7B2676CBABFF}"/>
              </a:ext>
            </a:extLst>
          </p:cNvPr>
          <p:cNvSpPr/>
          <p:nvPr/>
        </p:nvSpPr>
        <p:spPr>
          <a:xfrm>
            <a:off x="2480642" y="519312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9686" y="14720"/>
                </a:moveTo>
                <a:cubicBezTo>
                  <a:pt x="9513" y="14863"/>
                  <a:pt x="9355" y="14945"/>
                  <a:pt x="9084" y="14965"/>
                </a:cubicBezTo>
                <a:lnTo>
                  <a:pt x="9084" y="13151"/>
                </a:lnTo>
                <a:cubicBezTo>
                  <a:pt x="9199" y="13182"/>
                  <a:pt x="9248" y="13219"/>
                  <a:pt x="9358" y="13260"/>
                </a:cubicBezTo>
                <a:cubicBezTo>
                  <a:pt x="9469" y="13302"/>
                  <a:pt x="9568" y="13357"/>
                  <a:pt x="9656" y="13424"/>
                </a:cubicBezTo>
                <a:cubicBezTo>
                  <a:pt x="9744" y="13491"/>
                  <a:pt x="9814" y="13575"/>
                  <a:pt x="9867" y="13673"/>
                </a:cubicBezTo>
                <a:cubicBezTo>
                  <a:pt x="9920" y="13772"/>
                  <a:pt x="9946" y="13894"/>
                  <a:pt x="9946" y="14039"/>
                </a:cubicBezTo>
                <a:cubicBezTo>
                  <a:pt x="9946" y="14350"/>
                  <a:pt x="9859" y="14577"/>
                  <a:pt x="9686" y="14720"/>
                </a:cubicBezTo>
                <a:moveTo>
                  <a:pt x="8631" y="12100"/>
                </a:moveTo>
                <a:cubicBezTo>
                  <a:pt x="8526" y="12074"/>
                  <a:pt x="8486" y="12041"/>
                  <a:pt x="8383" y="12003"/>
                </a:cubicBezTo>
                <a:cubicBezTo>
                  <a:pt x="8280" y="11964"/>
                  <a:pt x="8189" y="11913"/>
                  <a:pt x="8112" y="11851"/>
                </a:cubicBezTo>
                <a:cubicBezTo>
                  <a:pt x="8034" y="11789"/>
                  <a:pt x="7969" y="11714"/>
                  <a:pt x="7919" y="11625"/>
                </a:cubicBezTo>
                <a:cubicBezTo>
                  <a:pt x="7869" y="11537"/>
                  <a:pt x="7844" y="11431"/>
                  <a:pt x="7844" y="11306"/>
                </a:cubicBezTo>
                <a:cubicBezTo>
                  <a:pt x="7844" y="11031"/>
                  <a:pt x="7918" y="10835"/>
                  <a:pt x="8067" y="10718"/>
                </a:cubicBezTo>
                <a:cubicBezTo>
                  <a:pt x="8214" y="10601"/>
                  <a:pt x="8360" y="10543"/>
                  <a:pt x="8631" y="10543"/>
                </a:cubicBezTo>
                <a:cubicBezTo>
                  <a:pt x="8631" y="10543"/>
                  <a:pt x="8631" y="12100"/>
                  <a:pt x="8631" y="12100"/>
                </a:cubicBezTo>
                <a:close/>
                <a:moveTo>
                  <a:pt x="10255" y="12723"/>
                </a:moveTo>
                <a:cubicBezTo>
                  <a:pt x="10089" y="12593"/>
                  <a:pt x="9898" y="12487"/>
                  <a:pt x="9683" y="12404"/>
                </a:cubicBezTo>
                <a:cubicBezTo>
                  <a:pt x="9466" y="12321"/>
                  <a:pt x="9310" y="12248"/>
                  <a:pt x="9084" y="12186"/>
                </a:cubicBezTo>
                <a:lnTo>
                  <a:pt x="9084" y="10543"/>
                </a:lnTo>
                <a:cubicBezTo>
                  <a:pt x="9355" y="10543"/>
                  <a:pt x="9488" y="10613"/>
                  <a:pt x="9611" y="10753"/>
                </a:cubicBezTo>
                <a:cubicBezTo>
                  <a:pt x="9734" y="10893"/>
                  <a:pt x="9800" y="11096"/>
                  <a:pt x="9810" y="11361"/>
                </a:cubicBezTo>
                <a:lnTo>
                  <a:pt x="10669" y="11361"/>
                </a:lnTo>
                <a:cubicBezTo>
                  <a:pt x="10669" y="11106"/>
                  <a:pt x="10625" y="10883"/>
                  <a:pt x="10537" y="10690"/>
                </a:cubicBezTo>
                <a:cubicBezTo>
                  <a:pt x="10450" y="10499"/>
                  <a:pt x="10331" y="10340"/>
                  <a:pt x="10183" y="10216"/>
                </a:cubicBezTo>
                <a:cubicBezTo>
                  <a:pt x="10035" y="10091"/>
                  <a:pt x="9860" y="9998"/>
                  <a:pt x="9659" y="9935"/>
                </a:cubicBezTo>
                <a:cubicBezTo>
                  <a:pt x="9459" y="9873"/>
                  <a:pt x="9310" y="9842"/>
                  <a:pt x="9084" y="9842"/>
                </a:cubicBezTo>
                <a:lnTo>
                  <a:pt x="9084" y="9331"/>
                </a:lnTo>
                <a:lnTo>
                  <a:pt x="8631" y="9331"/>
                </a:lnTo>
                <a:lnTo>
                  <a:pt x="8631" y="9842"/>
                </a:lnTo>
                <a:cubicBezTo>
                  <a:pt x="8405" y="9842"/>
                  <a:pt x="8253" y="9876"/>
                  <a:pt x="8048" y="9943"/>
                </a:cubicBezTo>
                <a:cubicBezTo>
                  <a:pt x="7842" y="10011"/>
                  <a:pt x="7660" y="10108"/>
                  <a:pt x="7501" y="10235"/>
                </a:cubicBezTo>
                <a:cubicBezTo>
                  <a:pt x="7343" y="10363"/>
                  <a:pt x="7218" y="10521"/>
                  <a:pt x="7125" y="10710"/>
                </a:cubicBezTo>
                <a:cubicBezTo>
                  <a:pt x="7032" y="10899"/>
                  <a:pt x="6985" y="11119"/>
                  <a:pt x="6985" y="11368"/>
                </a:cubicBezTo>
                <a:cubicBezTo>
                  <a:pt x="6985" y="11654"/>
                  <a:pt x="7035" y="11892"/>
                  <a:pt x="7136" y="12085"/>
                </a:cubicBezTo>
                <a:cubicBezTo>
                  <a:pt x="7237" y="12277"/>
                  <a:pt x="7368" y="12436"/>
                  <a:pt x="7531" y="12563"/>
                </a:cubicBezTo>
                <a:cubicBezTo>
                  <a:pt x="7694" y="12691"/>
                  <a:pt x="7878" y="12794"/>
                  <a:pt x="8081" y="12875"/>
                </a:cubicBezTo>
                <a:cubicBezTo>
                  <a:pt x="8285" y="12956"/>
                  <a:pt x="8426" y="13024"/>
                  <a:pt x="8631" y="13081"/>
                </a:cubicBezTo>
                <a:lnTo>
                  <a:pt x="8631" y="14965"/>
                </a:lnTo>
                <a:cubicBezTo>
                  <a:pt x="8285" y="14955"/>
                  <a:pt x="8100" y="14852"/>
                  <a:pt x="7950" y="14654"/>
                </a:cubicBezTo>
                <a:cubicBezTo>
                  <a:pt x="7799" y="14457"/>
                  <a:pt x="7726" y="14187"/>
                  <a:pt x="7731" y="13844"/>
                </a:cubicBezTo>
                <a:lnTo>
                  <a:pt x="6872" y="13844"/>
                </a:lnTo>
                <a:cubicBezTo>
                  <a:pt x="6867" y="14135"/>
                  <a:pt x="6908" y="14392"/>
                  <a:pt x="6996" y="14615"/>
                </a:cubicBezTo>
                <a:cubicBezTo>
                  <a:pt x="7085" y="14839"/>
                  <a:pt x="7209" y="15027"/>
                  <a:pt x="7369" y="15180"/>
                </a:cubicBezTo>
                <a:cubicBezTo>
                  <a:pt x="7530" y="15333"/>
                  <a:pt x="7723" y="15451"/>
                  <a:pt x="7950" y="15534"/>
                </a:cubicBezTo>
                <a:cubicBezTo>
                  <a:pt x="8176" y="15617"/>
                  <a:pt x="8360" y="15661"/>
                  <a:pt x="8631" y="15667"/>
                </a:cubicBezTo>
                <a:lnTo>
                  <a:pt x="8631" y="16199"/>
                </a:lnTo>
                <a:lnTo>
                  <a:pt x="9084" y="16199"/>
                </a:lnTo>
                <a:lnTo>
                  <a:pt x="9084" y="15667"/>
                </a:lnTo>
                <a:cubicBezTo>
                  <a:pt x="9335" y="15656"/>
                  <a:pt x="9504" y="15613"/>
                  <a:pt x="9720" y="15538"/>
                </a:cubicBezTo>
                <a:cubicBezTo>
                  <a:pt x="9936" y="15463"/>
                  <a:pt x="10124" y="15354"/>
                  <a:pt x="10285" y="15211"/>
                </a:cubicBezTo>
                <a:cubicBezTo>
                  <a:pt x="10445" y="15068"/>
                  <a:pt x="10573" y="14889"/>
                  <a:pt x="10666" y="14673"/>
                </a:cubicBezTo>
                <a:cubicBezTo>
                  <a:pt x="10758" y="14459"/>
                  <a:pt x="10805" y="14205"/>
                  <a:pt x="10805" y="13914"/>
                </a:cubicBezTo>
                <a:cubicBezTo>
                  <a:pt x="10805" y="13634"/>
                  <a:pt x="10755" y="13398"/>
                  <a:pt x="10654" y="13206"/>
                </a:cubicBezTo>
                <a:cubicBezTo>
                  <a:pt x="10554" y="13014"/>
                  <a:pt x="10421" y="12853"/>
                  <a:pt x="10255" y="12723"/>
                </a:cubicBezTo>
                <a:moveTo>
                  <a:pt x="12764" y="0"/>
                </a:moveTo>
                <a:cubicBezTo>
                  <a:pt x="9919" y="0"/>
                  <a:pt x="7396" y="1350"/>
                  <a:pt x="5779" y="3437"/>
                </a:cubicBezTo>
                <a:cubicBezTo>
                  <a:pt x="6324" y="3259"/>
                  <a:pt x="6890" y="3132"/>
                  <a:pt x="7472" y="3051"/>
                </a:cubicBezTo>
                <a:cubicBezTo>
                  <a:pt x="8868" y="1774"/>
                  <a:pt x="10722" y="987"/>
                  <a:pt x="12764" y="987"/>
                </a:cubicBezTo>
                <a:cubicBezTo>
                  <a:pt x="17099" y="987"/>
                  <a:pt x="20613" y="4502"/>
                  <a:pt x="20613" y="8836"/>
                </a:cubicBezTo>
                <a:cubicBezTo>
                  <a:pt x="20613"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8836" y="20613"/>
                </a:moveTo>
                <a:cubicBezTo>
                  <a:pt x="4501" y="20613"/>
                  <a:pt x="987" y="17098"/>
                  <a:pt x="987" y="12764"/>
                </a:cubicBezTo>
                <a:cubicBezTo>
                  <a:pt x="987" y="8429"/>
                  <a:pt x="4501" y="4915"/>
                  <a:pt x="8836" y="4915"/>
                </a:cubicBezTo>
                <a:cubicBezTo>
                  <a:pt x="13172" y="4915"/>
                  <a:pt x="16685" y="8429"/>
                  <a:pt x="16685" y="12764"/>
                </a:cubicBezTo>
                <a:cubicBezTo>
                  <a:pt x="16685" y="17098"/>
                  <a:pt x="13172" y="20613"/>
                  <a:pt x="8836" y="20613"/>
                </a:cubicBezTo>
                <a:moveTo>
                  <a:pt x="8836" y="3927"/>
                </a:moveTo>
                <a:cubicBezTo>
                  <a:pt x="3956" y="3927"/>
                  <a:pt x="0" y="7884"/>
                  <a:pt x="0" y="12764"/>
                </a:cubicBezTo>
                <a:cubicBezTo>
                  <a:pt x="0" y="17644"/>
                  <a:pt x="3956" y="21600"/>
                  <a:pt x="8836" y="21600"/>
                </a:cubicBezTo>
                <a:cubicBezTo>
                  <a:pt x="13716" y="21600"/>
                  <a:pt x="17673" y="17644"/>
                  <a:pt x="17673" y="12764"/>
                </a:cubicBezTo>
                <a:cubicBezTo>
                  <a:pt x="17673" y="7884"/>
                  <a:pt x="13716" y="3927"/>
                  <a:pt x="8836" y="3927"/>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25" name="Shape 2794">
            <a:extLst>
              <a:ext uri="{FF2B5EF4-FFF2-40B4-BE49-F238E27FC236}">
                <a16:creationId xmlns:a16="http://schemas.microsoft.com/office/drawing/2014/main" id="{A2B6367D-DDA8-3CC3-08CA-F3C6983DFDE5}"/>
              </a:ext>
            </a:extLst>
          </p:cNvPr>
          <p:cNvSpPr/>
          <p:nvPr/>
        </p:nvSpPr>
        <p:spPr>
          <a:xfrm>
            <a:off x="3013903" y="519312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535" y="7724"/>
                </a:moveTo>
                <a:cubicBezTo>
                  <a:pt x="12082" y="7724"/>
                  <a:pt x="12586" y="7961"/>
                  <a:pt x="13047" y="8436"/>
                </a:cubicBezTo>
                <a:lnTo>
                  <a:pt x="13544" y="7424"/>
                </a:lnTo>
                <a:cubicBezTo>
                  <a:pt x="12888" y="6964"/>
                  <a:pt x="12248" y="6734"/>
                  <a:pt x="11621" y="6734"/>
                </a:cubicBezTo>
                <a:cubicBezTo>
                  <a:pt x="10757" y="6734"/>
                  <a:pt x="10048" y="7019"/>
                  <a:pt x="9494" y="7590"/>
                </a:cubicBezTo>
                <a:cubicBezTo>
                  <a:pt x="9019" y="8087"/>
                  <a:pt x="8691" y="8762"/>
                  <a:pt x="8510" y="9615"/>
                </a:cubicBezTo>
                <a:lnTo>
                  <a:pt x="7938" y="9615"/>
                </a:lnTo>
                <a:lnTo>
                  <a:pt x="7658" y="10327"/>
                </a:lnTo>
                <a:lnTo>
                  <a:pt x="8435" y="10327"/>
                </a:lnTo>
                <a:cubicBezTo>
                  <a:pt x="8428" y="10409"/>
                  <a:pt x="8423" y="10483"/>
                  <a:pt x="8419" y="10549"/>
                </a:cubicBezTo>
                <a:cubicBezTo>
                  <a:pt x="8415" y="10616"/>
                  <a:pt x="8414" y="10675"/>
                  <a:pt x="8414" y="10727"/>
                </a:cubicBezTo>
                <a:cubicBezTo>
                  <a:pt x="8414" y="10794"/>
                  <a:pt x="8415" y="10857"/>
                  <a:pt x="8419" y="10916"/>
                </a:cubicBezTo>
                <a:cubicBezTo>
                  <a:pt x="8423" y="10976"/>
                  <a:pt x="8428" y="11032"/>
                  <a:pt x="8435" y="11083"/>
                </a:cubicBezTo>
                <a:lnTo>
                  <a:pt x="7949" y="11083"/>
                </a:lnTo>
                <a:lnTo>
                  <a:pt x="7658" y="11784"/>
                </a:lnTo>
                <a:lnTo>
                  <a:pt x="8489" y="11784"/>
                </a:lnTo>
                <a:cubicBezTo>
                  <a:pt x="8604" y="12674"/>
                  <a:pt x="8896" y="13382"/>
                  <a:pt x="9364" y="13908"/>
                </a:cubicBezTo>
                <a:cubicBezTo>
                  <a:pt x="9904" y="14517"/>
                  <a:pt x="10656" y="14821"/>
                  <a:pt x="11621" y="14821"/>
                </a:cubicBezTo>
                <a:cubicBezTo>
                  <a:pt x="12219" y="14821"/>
                  <a:pt x="12762" y="14658"/>
                  <a:pt x="13252" y="14331"/>
                </a:cubicBezTo>
                <a:lnTo>
                  <a:pt x="13252" y="13097"/>
                </a:lnTo>
                <a:cubicBezTo>
                  <a:pt x="12978" y="13356"/>
                  <a:pt x="12733" y="13542"/>
                  <a:pt x="12517" y="13653"/>
                </a:cubicBezTo>
                <a:cubicBezTo>
                  <a:pt x="12280" y="13772"/>
                  <a:pt x="11981" y="13831"/>
                  <a:pt x="11621" y="13831"/>
                </a:cubicBezTo>
                <a:cubicBezTo>
                  <a:pt x="11067" y="13831"/>
                  <a:pt x="10627" y="13620"/>
                  <a:pt x="10304" y="13197"/>
                </a:cubicBezTo>
                <a:cubicBezTo>
                  <a:pt x="10023" y="12855"/>
                  <a:pt x="9839" y="12385"/>
                  <a:pt x="9753" y="11784"/>
                </a:cubicBezTo>
                <a:lnTo>
                  <a:pt x="11924" y="11784"/>
                </a:lnTo>
                <a:lnTo>
                  <a:pt x="12193" y="11083"/>
                </a:lnTo>
                <a:lnTo>
                  <a:pt x="9699" y="11083"/>
                </a:lnTo>
                <a:cubicBezTo>
                  <a:pt x="9692" y="11046"/>
                  <a:pt x="9688" y="10932"/>
                  <a:pt x="9688" y="10739"/>
                </a:cubicBezTo>
                <a:lnTo>
                  <a:pt x="9688" y="10483"/>
                </a:lnTo>
                <a:cubicBezTo>
                  <a:pt x="9688" y="10416"/>
                  <a:pt x="9692" y="10364"/>
                  <a:pt x="9699" y="10327"/>
                </a:cubicBezTo>
                <a:lnTo>
                  <a:pt x="12344" y="10327"/>
                </a:lnTo>
                <a:lnTo>
                  <a:pt x="12626" y="9615"/>
                </a:lnTo>
                <a:lnTo>
                  <a:pt x="9775" y="9615"/>
                </a:lnTo>
                <a:cubicBezTo>
                  <a:pt x="9868" y="9096"/>
                  <a:pt x="10051" y="8662"/>
                  <a:pt x="10325" y="8314"/>
                </a:cubicBezTo>
                <a:cubicBezTo>
                  <a:pt x="10649" y="7920"/>
                  <a:pt x="11052" y="7724"/>
                  <a:pt x="11535" y="7724"/>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26" name="Shape 2795">
            <a:extLst>
              <a:ext uri="{FF2B5EF4-FFF2-40B4-BE49-F238E27FC236}">
                <a16:creationId xmlns:a16="http://schemas.microsoft.com/office/drawing/2014/main" id="{D2EEAA24-94E6-DEA2-7EA1-D7E2A4424DDA}"/>
              </a:ext>
            </a:extLst>
          </p:cNvPr>
          <p:cNvSpPr/>
          <p:nvPr/>
        </p:nvSpPr>
        <p:spPr>
          <a:xfrm>
            <a:off x="3547164" y="519312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8836" y="20613"/>
                </a:moveTo>
                <a:cubicBezTo>
                  <a:pt x="4502" y="20613"/>
                  <a:pt x="988" y="17098"/>
                  <a:pt x="988" y="12764"/>
                </a:cubicBezTo>
                <a:cubicBezTo>
                  <a:pt x="988" y="8429"/>
                  <a:pt x="4502" y="4915"/>
                  <a:pt x="8836" y="4915"/>
                </a:cubicBezTo>
                <a:cubicBezTo>
                  <a:pt x="13171" y="4915"/>
                  <a:pt x="16685" y="8429"/>
                  <a:pt x="16685" y="12764"/>
                </a:cubicBezTo>
                <a:cubicBezTo>
                  <a:pt x="16685" y="17098"/>
                  <a:pt x="13171" y="20613"/>
                  <a:pt x="8836" y="20613"/>
                </a:cubicBezTo>
                <a:moveTo>
                  <a:pt x="8836" y="3927"/>
                </a:moveTo>
                <a:cubicBezTo>
                  <a:pt x="3956" y="3927"/>
                  <a:pt x="0" y="7884"/>
                  <a:pt x="0" y="12764"/>
                </a:cubicBezTo>
                <a:cubicBezTo>
                  <a:pt x="0" y="17644"/>
                  <a:pt x="3956" y="21600"/>
                  <a:pt x="8836" y="21600"/>
                </a:cubicBezTo>
                <a:cubicBezTo>
                  <a:pt x="13717" y="21600"/>
                  <a:pt x="17673" y="17644"/>
                  <a:pt x="17673" y="12764"/>
                </a:cubicBezTo>
                <a:cubicBezTo>
                  <a:pt x="17673" y="7884"/>
                  <a:pt x="13717" y="3927"/>
                  <a:pt x="8836" y="3927"/>
                </a:cubicBezTo>
                <a:moveTo>
                  <a:pt x="12764" y="0"/>
                </a:moveTo>
                <a:cubicBezTo>
                  <a:pt x="9919" y="0"/>
                  <a:pt x="7395" y="1349"/>
                  <a:pt x="5780" y="3437"/>
                </a:cubicBezTo>
                <a:cubicBezTo>
                  <a:pt x="6324" y="3259"/>
                  <a:pt x="6890" y="3132"/>
                  <a:pt x="7472" y="3051"/>
                </a:cubicBezTo>
                <a:cubicBezTo>
                  <a:pt x="8868" y="1774"/>
                  <a:pt x="10722" y="987"/>
                  <a:pt x="12764" y="987"/>
                </a:cubicBezTo>
                <a:cubicBezTo>
                  <a:pt x="17098" y="987"/>
                  <a:pt x="20612" y="4502"/>
                  <a:pt x="20612" y="8836"/>
                </a:cubicBezTo>
                <a:cubicBezTo>
                  <a:pt x="20612"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9292" y="10539"/>
                </a:moveTo>
                <a:cubicBezTo>
                  <a:pt x="9702" y="10539"/>
                  <a:pt x="10080" y="10712"/>
                  <a:pt x="10426" y="11057"/>
                </a:cubicBezTo>
                <a:lnTo>
                  <a:pt x="10798" y="10320"/>
                </a:lnTo>
                <a:cubicBezTo>
                  <a:pt x="10307" y="9985"/>
                  <a:pt x="9826" y="9817"/>
                  <a:pt x="9356" y="9817"/>
                </a:cubicBezTo>
                <a:cubicBezTo>
                  <a:pt x="8708" y="9817"/>
                  <a:pt x="8176" y="10026"/>
                  <a:pt x="7761" y="10441"/>
                </a:cubicBezTo>
                <a:cubicBezTo>
                  <a:pt x="7404" y="10804"/>
                  <a:pt x="7158" y="11296"/>
                  <a:pt x="7023" y="11917"/>
                </a:cubicBezTo>
                <a:lnTo>
                  <a:pt x="6594" y="11917"/>
                </a:lnTo>
                <a:lnTo>
                  <a:pt x="6384" y="12435"/>
                </a:lnTo>
                <a:lnTo>
                  <a:pt x="6967" y="12435"/>
                </a:lnTo>
                <a:cubicBezTo>
                  <a:pt x="6961" y="12495"/>
                  <a:pt x="6957" y="12549"/>
                  <a:pt x="6955" y="12598"/>
                </a:cubicBezTo>
                <a:cubicBezTo>
                  <a:pt x="6952" y="12646"/>
                  <a:pt x="6950" y="12690"/>
                  <a:pt x="6950" y="12727"/>
                </a:cubicBezTo>
                <a:cubicBezTo>
                  <a:pt x="6950" y="12776"/>
                  <a:pt x="6952" y="12822"/>
                  <a:pt x="6955" y="12865"/>
                </a:cubicBezTo>
                <a:cubicBezTo>
                  <a:pt x="6957" y="12908"/>
                  <a:pt x="6961" y="12949"/>
                  <a:pt x="6967" y="12987"/>
                </a:cubicBezTo>
                <a:lnTo>
                  <a:pt x="6602" y="12987"/>
                </a:lnTo>
                <a:lnTo>
                  <a:pt x="6384" y="13497"/>
                </a:lnTo>
                <a:lnTo>
                  <a:pt x="7007" y="13497"/>
                </a:lnTo>
                <a:cubicBezTo>
                  <a:pt x="7093" y="14146"/>
                  <a:pt x="7313" y="14662"/>
                  <a:pt x="7663" y="15045"/>
                </a:cubicBezTo>
                <a:cubicBezTo>
                  <a:pt x="8068" y="15489"/>
                  <a:pt x="8633" y="15710"/>
                  <a:pt x="9356" y="15710"/>
                </a:cubicBezTo>
                <a:cubicBezTo>
                  <a:pt x="9805" y="15710"/>
                  <a:pt x="10212" y="15591"/>
                  <a:pt x="10579" y="15354"/>
                </a:cubicBezTo>
                <a:lnTo>
                  <a:pt x="10579" y="14454"/>
                </a:lnTo>
                <a:cubicBezTo>
                  <a:pt x="10374" y="14643"/>
                  <a:pt x="10191" y="14778"/>
                  <a:pt x="10029" y="14859"/>
                </a:cubicBezTo>
                <a:cubicBezTo>
                  <a:pt x="9850" y="14945"/>
                  <a:pt x="9626" y="14989"/>
                  <a:pt x="9356" y="14989"/>
                </a:cubicBezTo>
                <a:cubicBezTo>
                  <a:pt x="8940" y="14989"/>
                  <a:pt x="8611" y="14834"/>
                  <a:pt x="8368" y="14527"/>
                </a:cubicBezTo>
                <a:cubicBezTo>
                  <a:pt x="8158" y="14279"/>
                  <a:pt x="8020" y="13935"/>
                  <a:pt x="7955" y="13497"/>
                </a:cubicBezTo>
                <a:lnTo>
                  <a:pt x="9583" y="13497"/>
                </a:lnTo>
                <a:lnTo>
                  <a:pt x="9786" y="12987"/>
                </a:lnTo>
                <a:lnTo>
                  <a:pt x="7914" y="12987"/>
                </a:lnTo>
                <a:cubicBezTo>
                  <a:pt x="7909" y="12960"/>
                  <a:pt x="7906" y="12876"/>
                  <a:pt x="7906" y="12735"/>
                </a:cubicBezTo>
                <a:lnTo>
                  <a:pt x="7906" y="12549"/>
                </a:lnTo>
                <a:cubicBezTo>
                  <a:pt x="7906" y="12500"/>
                  <a:pt x="7909" y="12462"/>
                  <a:pt x="7914" y="12435"/>
                </a:cubicBezTo>
                <a:lnTo>
                  <a:pt x="9899" y="12435"/>
                </a:lnTo>
                <a:lnTo>
                  <a:pt x="10110" y="11917"/>
                </a:lnTo>
                <a:lnTo>
                  <a:pt x="7972" y="11917"/>
                </a:lnTo>
                <a:cubicBezTo>
                  <a:pt x="8042" y="11539"/>
                  <a:pt x="8179" y="11222"/>
                  <a:pt x="8384" y="10968"/>
                </a:cubicBezTo>
                <a:cubicBezTo>
                  <a:pt x="8627" y="10682"/>
                  <a:pt x="8929" y="10539"/>
                  <a:pt x="9292" y="10539"/>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27" name="Shape 2796">
            <a:extLst>
              <a:ext uri="{FF2B5EF4-FFF2-40B4-BE49-F238E27FC236}">
                <a16:creationId xmlns:a16="http://schemas.microsoft.com/office/drawing/2014/main" id="{09731EFD-D51B-B548-6DEB-518516A555E5}"/>
              </a:ext>
            </a:extLst>
          </p:cNvPr>
          <p:cNvSpPr/>
          <p:nvPr/>
        </p:nvSpPr>
        <p:spPr>
          <a:xfrm>
            <a:off x="4080425" y="519312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660" y="9921"/>
                </a:moveTo>
                <a:cubicBezTo>
                  <a:pt x="12438" y="10786"/>
                  <a:pt x="11065" y="10346"/>
                  <a:pt x="10620" y="10238"/>
                </a:cubicBezTo>
                <a:lnTo>
                  <a:pt x="11011" y="8710"/>
                </a:lnTo>
                <a:cubicBezTo>
                  <a:pt x="11457" y="8818"/>
                  <a:pt x="12891" y="9019"/>
                  <a:pt x="12660" y="9921"/>
                </a:cubicBezTo>
                <a:moveTo>
                  <a:pt x="12416" y="12387"/>
                </a:moveTo>
                <a:cubicBezTo>
                  <a:pt x="12172" y="13338"/>
                  <a:pt x="10523" y="12824"/>
                  <a:pt x="9988" y="12695"/>
                </a:cubicBezTo>
                <a:lnTo>
                  <a:pt x="10421" y="11009"/>
                </a:lnTo>
                <a:cubicBezTo>
                  <a:pt x="10956" y="11139"/>
                  <a:pt x="12671" y="11395"/>
                  <a:pt x="12416" y="12387"/>
                </a:cubicBezTo>
                <a:moveTo>
                  <a:pt x="12637" y="8174"/>
                </a:moveTo>
                <a:lnTo>
                  <a:pt x="12960" y="6916"/>
                </a:lnTo>
                <a:lnTo>
                  <a:pt x="12171" y="6726"/>
                </a:lnTo>
                <a:lnTo>
                  <a:pt x="11857" y="7950"/>
                </a:lnTo>
                <a:cubicBezTo>
                  <a:pt x="11649" y="7900"/>
                  <a:pt x="11436" y="7853"/>
                  <a:pt x="11224" y="7806"/>
                </a:cubicBezTo>
                <a:lnTo>
                  <a:pt x="11541" y="6573"/>
                </a:lnTo>
                <a:lnTo>
                  <a:pt x="10753" y="6382"/>
                </a:lnTo>
                <a:lnTo>
                  <a:pt x="10429" y="7640"/>
                </a:lnTo>
                <a:cubicBezTo>
                  <a:pt x="10258" y="7602"/>
                  <a:pt x="10090" y="7565"/>
                  <a:pt x="9926" y="7525"/>
                </a:cubicBezTo>
                <a:lnTo>
                  <a:pt x="9927" y="7521"/>
                </a:lnTo>
                <a:lnTo>
                  <a:pt x="8839" y="7257"/>
                </a:lnTo>
                <a:lnTo>
                  <a:pt x="8629" y="8075"/>
                </a:lnTo>
                <a:cubicBezTo>
                  <a:pt x="8629" y="8075"/>
                  <a:pt x="9214" y="8205"/>
                  <a:pt x="9202" y="8214"/>
                </a:cubicBezTo>
                <a:cubicBezTo>
                  <a:pt x="9521" y="8291"/>
                  <a:pt x="9579" y="8496"/>
                  <a:pt x="9569" y="8658"/>
                </a:cubicBezTo>
                <a:lnTo>
                  <a:pt x="9202" y="10091"/>
                </a:lnTo>
                <a:cubicBezTo>
                  <a:pt x="9224" y="10097"/>
                  <a:pt x="9252" y="10104"/>
                  <a:pt x="9283" y="10116"/>
                </a:cubicBezTo>
                <a:cubicBezTo>
                  <a:pt x="9257" y="10110"/>
                  <a:pt x="9229" y="10103"/>
                  <a:pt x="9200" y="10097"/>
                </a:cubicBezTo>
                <a:lnTo>
                  <a:pt x="8684" y="12103"/>
                </a:lnTo>
                <a:cubicBezTo>
                  <a:pt x="8646" y="12198"/>
                  <a:pt x="8546" y="12339"/>
                  <a:pt x="8323" y="12285"/>
                </a:cubicBezTo>
                <a:cubicBezTo>
                  <a:pt x="8331" y="12297"/>
                  <a:pt x="7749" y="12147"/>
                  <a:pt x="7749" y="12147"/>
                </a:cubicBezTo>
                <a:lnTo>
                  <a:pt x="7358" y="13023"/>
                </a:lnTo>
                <a:lnTo>
                  <a:pt x="8384" y="13271"/>
                </a:lnTo>
                <a:cubicBezTo>
                  <a:pt x="8575" y="13317"/>
                  <a:pt x="8762" y="13366"/>
                  <a:pt x="8946" y="13412"/>
                </a:cubicBezTo>
                <a:lnTo>
                  <a:pt x="8621" y="14684"/>
                </a:lnTo>
                <a:lnTo>
                  <a:pt x="9408" y="14875"/>
                </a:lnTo>
                <a:lnTo>
                  <a:pt x="9731" y="13616"/>
                </a:lnTo>
                <a:cubicBezTo>
                  <a:pt x="9947" y="13673"/>
                  <a:pt x="10156" y="13725"/>
                  <a:pt x="10360" y="13775"/>
                </a:cubicBezTo>
                <a:lnTo>
                  <a:pt x="10038" y="15027"/>
                </a:lnTo>
                <a:lnTo>
                  <a:pt x="10827" y="15218"/>
                </a:lnTo>
                <a:lnTo>
                  <a:pt x="11153" y="13948"/>
                </a:lnTo>
                <a:cubicBezTo>
                  <a:pt x="12499" y="14195"/>
                  <a:pt x="13510" y="14095"/>
                  <a:pt x="13935" y="12915"/>
                </a:cubicBezTo>
                <a:cubicBezTo>
                  <a:pt x="14279" y="11964"/>
                  <a:pt x="13918" y="11416"/>
                  <a:pt x="13210" y="11058"/>
                </a:cubicBezTo>
                <a:cubicBezTo>
                  <a:pt x="13726" y="10943"/>
                  <a:pt x="14115" y="10614"/>
                  <a:pt x="14218" y="9934"/>
                </a:cubicBezTo>
                <a:cubicBezTo>
                  <a:pt x="14361" y="9006"/>
                  <a:pt x="13633" y="8507"/>
                  <a:pt x="12637" y="8174"/>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28" name="Shape 2797">
            <a:extLst>
              <a:ext uri="{FF2B5EF4-FFF2-40B4-BE49-F238E27FC236}">
                <a16:creationId xmlns:a16="http://schemas.microsoft.com/office/drawing/2014/main" id="{2BF7E75C-BF8B-F747-D262-1EBB8F2B17AA}"/>
              </a:ext>
            </a:extLst>
          </p:cNvPr>
          <p:cNvSpPr/>
          <p:nvPr/>
        </p:nvSpPr>
        <p:spPr>
          <a:xfrm>
            <a:off x="4613686" y="519312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052" y="12079"/>
                </a:moveTo>
                <a:cubicBezTo>
                  <a:pt x="9878" y="12752"/>
                  <a:pt x="8799" y="12411"/>
                  <a:pt x="8449" y="12327"/>
                </a:cubicBezTo>
                <a:lnTo>
                  <a:pt x="8758" y="11138"/>
                </a:lnTo>
                <a:cubicBezTo>
                  <a:pt x="9107" y="11222"/>
                  <a:pt x="10234" y="11378"/>
                  <a:pt x="10052" y="12079"/>
                </a:cubicBezTo>
                <a:moveTo>
                  <a:pt x="9860" y="13998"/>
                </a:moveTo>
                <a:cubicBezTo>
                  <a:pt x="9669" y="14737"/>
                  <a:pt x="8373" y="14338"/>
                  <a:pt x="7953" y="14238"/>
                </a:cubicBezTo>
                <a:lnTo>
                  <a:pt x="8293" y="12927"/>
                </a:lnTo>
                <a:cubicBezTo>
                  <a:pt x="8714" y="13027"/>
                  <a:pt x="10060" y="13227"/>
                  <a:pt x="9860" y="13998"/>
                </a:cubicBezTo>
                <a:moveTo>
                  <a:pt x="10034" y="10721"/>
                </a:moveTo>
                <a:lnTo>
                  <a:pt x="10288" y="9743"/>
                </a:lnTo>
                <a:lnTo>
                  <a:pt x="9668" y="9595"/>
                </a:lnTo>
                <a:lnTo>
                  <a:pt x="9421" y="10547"/>
                </a:lnTo>
                <a:cubicBezTo>
                  <a:pt x="9258" y="10508"/>
                  <a:pt x="9090" y="10471"/>
                  <a:pt x="8925" y="10434"/>
                </a:cubicBezTo>
                <a:lnTo>
                  <a:pt x="9173" y="9476"/>
                </a:lnTo>
                <a:lnTo>
                  <a:pt x="8554" y="9328"/>
                </a:lnTo>
                <a:lnTo>
                  <a:pt x="8300" y="10306"/>
                </a:lnTo>
                <a:cubicBezTo>
                  <a:pt x="8165" y="10276"/>
                  <a:pt x="8033" y="10247"/>
                  <a:pt x="7904" y="10216"/>
                </a:cubicBezTo>
                <a:lnTo>
                  <a:pt x="7904" y="10213"/>
                </a:lnTo>
                <a:lnTo>
                  <a:pt x="7050" y="10008"/>
                </a:lnTo>
                <a:lnTo>
                  <a:pt x="6885" y="10644"/>
                </a:lnTo>
                <a:cubicBezTo>
                  <a:pt x="6885" y="10644"/>
                  <a:pt x="7345" y="10745"/>
                  <a:pt x="7335" y="10751"/>
                </a:cubicBezTo>
                <a:cubicBezTo>
                  <a:pt x="7586" y="10812"/>
                  <a:pt x="7632" y="10971"/>
                  <a:pt x="7624" y="11098"/>
                </a:cubicBezTo>
                <a:lnTo>
                  <a:pt x="7335" y="12213"/>
                </a:lnTo>
                <a:cubicBezTo>
                  <a:pt x="7352" y="12216"/>
                  <a:pt x="7375" y="12222"/>
                  <a:pt x="7399" y="12232"/>
                </a:cubicBezTo>
                <a:cubicBezTo>
                  <a:pt x="7379" y="12227"/>
                  <a:pt x="7357" y="12222"/>
                  <a:pt x="7334" y="12216"/>
                </a:cubicBezTo>
                <a:lnTo>
                  <a:pt x="6928" y="13777"/>
                </a:lnTo>
                <a:cubicBezTo>
                  <a:pt x="6898" y="13851"/>
                  <a:pt x="6820" y="13960"/>
                  <a:pt x="6645" y="13919"/>
                </a:cubicBezTo>
                <a:cubicBezTo>
                  <a:pt x="6651" y="13928"/>
                  <a:pt x="6194" y="13811"/>
                  <a:pt x="6194" y="13811"/>
                </a:cubicBezTo>
                <a:lnTo>
                  <a:pt x="5886" y="14492"/>
                </a:lnTo>
                <a:lnTo>
                  <a:pt x="6692" y="14686"/>
                </a:lnTo>
                <a:cubicBezTo>
                  <a:pt x="6843" y="14721"/>
                  <a:pt x="6990" y="14759"/>
                  <a:pt x="7134" y="14795"/>
                </a:cubicBezTo>
                <a:lnTo>
                  <a:pt x="6878" y="15784"/>
                </a:lnTo>
                <a:lnTo>
                  <a:pt x="7497" y="15933"/>
                </a:lnTo>
                <a:lnTo>
                  <a:pt x="7751" y="14954"/>
                </a:lnTo>
                <a:cubicBezTo>
                  <a:pt x="7921" y="14998"/>
                  <a:pt x="8085" y="15039"/>
                  <a:pt x="8245" y="15077"/>
                </a:cubicBezTo>
                <a:lnTo>
                  <a:pt x="7992" y="16051"/>
                </a:lnTo>
                <a:lnTo>
                  <a:pt x="8612" y="16200"/>
                </a:lnTo>
                <a:lnTo>
                  <a:pt x="8868" y="15212"/>
                </a:lnTo>
                <a:cubicBezTo>
                  <a:pt x="9926" y="15404"/>
                  <a:pt x="10720" y="15327"/>
                  <a:pt x="11055" y="14408"/>
                </a:cubicBezTo>
                <a:cubicBezTo>
                  <a:pt x="11324" y="13669"/>
                  <a:pt x="11041" y="13242"/>
                  <a:pt x="10485" y="12965"/>
                </a:cubicBezTo>
                <a:cubicBezTo>
                  <a:pt x="10890" y="12875"/>
                  <a:pt x="11195" y="12619"/>
                  <a:pt x="11277" y="12090"/>
                </a:cubicBezTo>
                <a:cubicBezTo>
                  <a:pt x="11389" y="11368"/>
                  <a:pt x="10816" y="10980"/>
                  <a:pt x="10034" y="10721"/>
                </a:cubicBezTo>
                <a:moveTo>
                  <a:pt x="8836" y="20613"/>
                </a:moveTo>
                <a:cubicBezTo>
                  <a:pt x="4502" y="20613"/>
                  <a:pt x="988" y="17098"/>
                  <a:pt x="988" y="12764"/>
                </a:cubicBezTo>
                <a:cubicBezTo>
                  <a:pt x="988" y="8429"/>
                  <a:pt x="4502" y="4915"/>
                  <a:pt x="8836" y="4915"/>
                </a:cubicBezTo>
                <a:cubicBezTo>
                  <a:pt x="13171" y="4915"/>
                  <a:pt x="16685" y="8429"/>
                  <a:pt x="16685" y="12764"/>
                </a:cubicBezTo>
                <a:cubicBezTo>
                  <a:pt x="16685" y="17098"/>
                  <a:pt x="13171" y="20613"/>
                  <a:pt x="8836" y="20613"/>
                </a:cubicBezTo>
                <a:moveTo>
                  <a:pt x="8836" y="3927"/>
                </a:moveTo>
                <a:cubicBezTo>
                  <a:pt x="3956" y="3927"/>
                  <a:pt x="0" y="7884"/>
                  <a:pt x="0" y="12764"/>
                </a:cubicBezTo>
                <a:cubicBezTo>
                  <a:pt x="0" y="17644"/>
                  <a:pt x="3956" y="21600"/>
                  <a:pt x="8836" y="21600"/>
                </a:cubicBezTo>
                <a:cubicBezTo>
                  <a:pt x="13717" y="21600"/>
                  <a:pt x="17673" y="17644"/>
                  <a:pt x="17673" y="12764"/>
                </a:cubicBezTo>
                <a:cubicBezTo>
                  <a:pt x="17673" y="7884"/>
                  <a:pt x="13717" y="3927"/>
                  <a:pt x="8836" y="3927"/>
                </a:cubicBezTo>
                <a:moveTo>
                  <a:pt x="12764" y="0"/>
                </a:moveTo>
                <a:cubicBezTo>
                  <a:pt x="9919" y="0"/>
                  <a:pt x="7396" y="1350"/>
                  <a:pt x="5780" y="3438"/>
                </a:cubicBezTo>
                <a:cubicBezTo>
                  <a:pt x="6324" y="3259"/>
                  <a:pt x="6890" y="3132"/>
                  <a:pt x="7472" y="3051"/>
                </a:cubicBezTo>
                <a:cubicBezTo>
                  <a:pt x="8868" y="1774"/>
                  <a:pt x="10722" y="987"/>
                  <a:pt x="12764" y="987"/>
                </a:cubicBezTo>
                <a:cubicBezTo>
                  <a:pt x="17098" y="987"/>
                  <a:pt x="20612" y="4501"/>
                  <a:pt x="20612" y="8836"/>
                </a:cubicBezTo>
                <a:cubicBezTo>
                  <a:pt x="20612" y="10878"/>
                  <a:pt x="19827" y="12732"/>
                  <a:pt x="18549" y="14128"/>
                </a:cubicBezTo>
                <a:cubicBezTo>
                  <a:pt x="18468" y="14709"/>
                  <a:pt x="18341" y="15276"/>
                  <a:pt x="18163" y="15821"/>
                </a:cubicBezTo>
                <a:cubicBezTo>
                  <a:pt x="20250" y="14204"/>
                  <a:pt x="21600" y="11681"/>
                  <a:pt x="21600" y="8836"/>
                </a:cubicBezTo>
                <a:cubicBezTo>
                  <a:pt x="21600" y="3956"/>
                  <a:pt x="17644" y="0"/>
                  <a:pt x="12764"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29" name="Shape 2798">
            <a:extLst>
              <a:ext uri="{FF2B5EF4-FFF2-40B4-BE49-F238E27FC236}">
                <a16:creationId xmlns:a16="http://schemas.microsoft.com/office/drawing/2014/main" id="{2678F155-98ED-51A2-44EB-9DE8FB80DA14}"/>
              </a:ext>
            </a:extLst>
          </p:cNvPr>
          <p:cNvSpPr/>
          <p:nvPr/>
        </p:nvSpPr>
        <p:spPr>
          <a:xfrm>
            <a:off x="5146947" y="5256603"/>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1502" y="11838"/>
                </a:moveTo>
                <a:cubicBezTo>
                  <a:pt x="11425" y="11731"/>
                  <a:pt x="11338" y="11646"/>
                  <a:pt x="11242" y="11581"/>
                </a:cubicBezTo>
                <a:cubicBezTo>
                  <a:pt x="11144" y="11515"/>
                  <a:pt x="11102" y="11458"/>
                  <a:pt x="11001" y="11410"/>
                </a:cubicBezTo>
                <a:lnTo>
                  <a:pt x="11001" y="14261"/>
                </a:lnTo>
                <a:cubicBezTo>
                  <a:pt x="11238" y="14227"/>
                  <a:pt x="11377" y="14100"/>
                  <a:pt x="11528" y="13875"/>
                </a:cubicBezTo>
                <a:cubicBezTo>
                  <a:pt x="11680" y="13651"/>
                  <a:pt x="11756" y="13293"/>
                  <a:pt x="11756" y="12804"/>
                </a:cubicBezTo>
                <a:cubicBezTo>
                  <a:pt x="11756" y="12576"/>
                  <a:pt x="11733" y="12384"/>
                  <a:pt x="11686" y="12229"/>
                </a:cubicBezTo>
                <a:cubicBezTo>
                  <a:pt x="11640" y="12074"/>
                  <a:pt x="11579" y="11944"/>
                  <a:pt x="11502" y="11838"/>
                </a:cubicBezTo>
                <a:moveTo>
                  <a:pt x="17182" y="16200"/>
                </a:moveTo>
                <a:lnTo>
                  <a:pt x="16200" y="16200"/>
                </a:lnTo>
                <a:cubicBezTo>
                  <a:pt x="15929" y="16200"/>
                  <a:pt x="15709" y="16602"/>
                  <a:pt x="15709" y="17100"/>
                </a:cubicBezTo>
                <a:cubicBezTo>
                  <a:pt x="15709" y="17597"/>
                  <a:pt x="15929" y="18000"/>
                  <a:pt x="16200" y="18000"/>
                </a:cubicBezTo>
                <a:lnTo>
                  <a:pt x="17182" y="18000"/>
                </a:lnTo>
                <a:cubicBezTo>
                  <a:pt x="17453" y="18000"/>
                  <a:pt x="17673" y="17597"/>
                  <a:pt x="17673" y="17100"/>
                </a:cubicBezTo>
                <a:cubicBezTo>
                  <a:pt x="17673" y="16602"/>
                  <a:pt x="17453" y="16200"/>
                  <a:pt x="17182" y="16200"/>
                </a:cubicBezTo>
                <a:moveTo>
                  <a:pt x="9917" y="8509"/>
                </a:moveTo>
                <a:cubicBezTo>
                  <a:pt x="9917" y="8706"/>
                  <a:pt x="9938" y="8872"/>
                  <a:pt x="9982" y="9011"/>
                </a:cubicBezTo>
                <a:cubicBezTo>
                  <a:pt x="10026" y="9150"/>
                  <a:pt x="10082" y="9268"/>
                  <a:pt x="10150" y="9366"/>
                </a:cubicBezTo>
                <a:cubicBezTo>
                  <a:pt x="10219" y="9464"/>
                  <a:pt x="10298" y="9544"/>
                  <a:pt x="10388" y="9605"/>
                </a:cubicBezTo>
                <a:cubicBezTo>
                  <a:pt x="10478" y="9665"/>
                  <a:pt x="10513" y="9717"/>
                  <a:pt x="10605" y="9757"/>
                </a:cubicBezTo>
                <a:lnTo>
                  <a:pt x="10605" y="7311"/>
                </a:lnTo>
                <a:cubicBezTo>
                  <a:pt x="10368" y="7311"/>
                  <a:pt x="10241" y="7402"/>
                  <a:pt x="10111" y="7585"/>
                </a:cubicBezTo>
                <a:cubicBezTo>
                  <a:pt x="9981" y="7769"/>
                  <a:pt x="9917" y="8077"/>
                  <a:pt x="9917" y="8509"/>
                </a:cubicBezTo>
                <a:moveTo>
                  <a:pt x="20127" y="3600"/>
                </a:moveTo>
                <a:cubicBezTo>
                  <a:pt x="19856" y="3600"/>
                  <a:pt x="19636" y="3197"/>
                  <a:pt x="19636" y="2700"/>
                </a:cubicBezTo>
                <a:cubicBezTo>
                  <a:pt x="19636" y="2203"/>
                  <a:pt x="19856" y="1800"/>
                  <a:pt x="20127" y="1800"/>
                </a:cubicBezTo>
                <a:cubicBezTo>
                  <a:pt x="20399" y="1800"/>
                  <a:pt x="20618" y="2203"/>
                  <a:pt x="20618" y="2700"/>
                </a:cubicBezTo>
                <a:cubicBezTo>
                  <a:pt x="20618" y="3197"/>
                  <a:pt x="20399" y="3600"/>
                  <a:pt x="20127" y="3600"/>
                </a:cubicBezTo>
                <a:moveTo>
                  <a:pt x="20618" y="16365"/>
                </a:moveTo>
                <a:cubicBezTo>
                  <a:pt x="20464" y="16265"/>
                  <a:pt x="20300" y="16200"/>
                  <a:pt x="20127" y="16200"/>
                </a:cubicBezTo>
                <a:cubicBezTo>
                  <a:pt x="19314" y="16200"/>
                  <a:pt x="18655" y="17408"/>
                  <a:pt x="18655" y="18900"/>
                </a:cubicBezTo>
                <a:cubicBezTo>
                  <a:pt x="18655" y="19217"/>
                  <a:pt x="18690" y="19517"/>
                  <a:pt x="18745" y="19800"/>
                </a:cubicBezTo>
                <a:lnTo>
                  <a:pt x="2855" y="19800"/>
                </a:lnTo>
                <a:cubicBezTo>
                  <a:pt x="2910" y="19517"/>
                  <a:pt x="2945" y="19217"/>
                  <a:pt x="2945" y="18900"/>
                </a:cubicBezTo>
                <a:cubicBezTo>
                  <a:pt x="2945" y="17408"/>
                  <a:pt x="2286" y="16200"/>
                  <a:pt x="1473" y="16200"/>
                </a:cubicBezTo>
                <a:cubicBezTo>
                  <a:pt x="1300" y="16200"/>
                  <a:pt x="1136" y="16265"/>
                  <a:pt x="982" y="16365"/>
                </a:cubicBezTo>
                <a:lnTo>
                  <a:pt x="982" y="5234"/>
                </a:lnTo>
                <a:cubicBezTo>
                  <a:pt x="1136" y="5335"/>
                  <a:pt x="1300" y="5400"/>
                  <a:pt x="1473" y="5400"/>
                </a:cubicBezTo>
                <a:cubicBezTo>
                  <a:pt x="2286" y="5400"/>
                  <a:pt x="2945" y="4191"/>
                  <a:pt x="2945" y="2700"/>
                </a:cubicBezTo>
                <a:cubicBezTo>
                  <a:pt x="2945" y="2382"/>
                  <a:pt x="2910" y="2083"/>
                  <a:pt x="2855" y="1800"/>
                </a:cubicBezTo>
                <a:lnTo>
                  <a:pt x="18745" y="1800"/>
                </a:lnTo>
                <a:cubicBezTo>
                  <a:pt x="18690" y="2083"/>
                  <a:pt x="18655" y="2382"/>
                  <a:pt x="18655" y="2700"/>
                </a:cubicBezTo>
                <a:cubicBezTo>
                  <a:pt x="18655" y="4191"/>
                  <a:pt x="19314" y="5400"/>
                  <a:pt x="20127" y="5400"/>
                </a:cubicBezTo>
                <a:cubicBezTo>
                  <a:pt x="20300" y="5400"/>
                  <a:pt x="20464" y="5335"/>
                  <a:pt x="20618" y="5234"/>
                </a:cubicBezTo>
                <a:cubicBezTo>
                  <a:pt x="20618" y="5234"/>
                  <a:pt x="20618" y="16365"/>
                  <a:pt x="20618" y="16365"/>
                </a:cubicBezTo>
                <a:close/>
                <a:moveTo>
                  <a:pt x="20127" y="19800"/>
                </a:moveTo>
                <a:cubicBezTo>
                  <a:pt x="19856" y="19800"/>
                  <a:pt x="19636" y="19397"/>
                  <a:pt x="19636" y="18900"/>
                </a:cubicBezTo>
                <a:cubicBezTo>
                  <a:pt x="19636" y="18403"/>
                  <a:pt x="19856" y="18000"/>
                  <a:pt x="20127" y="18000"/>
                </a:cubicBezTo>
                <a:cubicBezTo>
                  <a:pt x="20399" y="18000"/>
                  <a:pt x="20618" y="18403"/>
                  <a:pt x="20618" y="18900"/>
                </a:cubicBezTo>
                <a:cubicBezTo>
                  <a:pt x="20618" y="19397"/>
                  <a:pt x="20399" y="19800"/>
                  <a:pt x="20127" y="19800"/>
                </a:cubicBezTo>
                <a:moveTo>
                  <a:pt x="1473" y="19800"/>
                </a:moveTo>
                <a:cubicBezTo>
                  <a:pt x="1201" y="19800"/>
                  <a:pt x="982" y="19397"/>
                  <a:pt x="982" y="18900"/>
                </a:cubicBezTo>
                <a:cubicBezTo>
                  <a:pt x="982" y="18403"/>
                  <a:pt x="1201" y="18000"/>
                  <a:pt x="1473" y="18000"/>
                </a:cubicBezTo>
                <a:cubicBezTo>
                  <a:pt x="1744" y="18000"/>
                  <a:pt x="1964" y="18403"/>
                  <a:pt x="1964" y="18900"/>
                </a:cubicBezTo>
                <a:cubicBezTo>
                  <a:pt x="1964" y="19397"/>
                  <a:pt x="1744" y="19800"/>
                  <a:pt x="1473" y="19800"/>
                </a:cubicBezTo>
                <a:moveTo>
                  <a:pt x="1473" y="1800"/>
                </a:moveTo>
                <a:cubicBezTo>
                  <a:pt x="1744" y="1800"/>
                  <a:pt x="1964" y="2203"/>
                  <a:pt x="1964" y="2700"/>
                </a:cubicBezTo>
                <a:cubicBezTo>
                  <a:pt x="1964" y="3197"/>
                  <a:pt x="1744" y="3600"/>
                  <a:pt x="1473" y="3600"/>
                </a:cubicBezTo>
                <a:cubicBezTo>
                  <a:pt x="1201" y="3600"/>
                  <a:pt x="982" y="3197"/>
                  <a:pt x="982" y="2700"/>
                </a:cubicBezTo>
                <a:cubicBezTo>
                  <a:pt x="982" y="2203"/>
                  <a:pt x="1201" y="1800"/>
                  <a:pt x="1473" y="1800"/>
                </a:cubicBezTo>
                <a:moveTo>
                  <a:pt x="20618" y="0"/>
                </a:moveTo>
                <a:lnTo>
                  <a:pt x="982" y="0"/>
                </a:lnTo>
                <a:cubicBezTo>
                  <a:pt x="440" y="0"/>
                  <a:pt x="0" y="806"/>
                  <a:pt x="0" y="1800"/>
                </a:cubicBezTo>
                <a:lnTo>
                  <a:pt x="0" y="19800"/>
                </a:lnTo>
                <a:cubicBezTo>
                  <a:pt x="0" y="20794"/>
                  <a:pt x="440" y="21600"/>
                  <a:pt x="982" y="21600"/>
                </a:cubicBezTo>
                <a:lnTo>
                  <a:pt x="20618" y="21600"/>
                </a:lnTo>
                <a:cubicBezTo>
                  <a:pt x="21160" y="21600"/>
                  <a:pt x="21600" y="20794"/>
                  <a:pt x="21600" y="19800"/>
                </a:cubicBezTo>
                <a:lnTo>
                  <a:pt x="21600" y="1800"/>
                </a:lnTo>
                <a:cubicBezTo>
                  <a:pt x="21600" y="806"/>
                  <a:pt x="21160" y="0"/>
                  <a:pt x="20618" y="0"/>
                </a:cubicBezTo>
                <a:moveTo>
                  <a:pt x="12385" y="13801"/>
                </a:moveTo>
                <a:cubicBezTo>
                  <a:pt x="12304" y="14141"/>
                  <a:pt x="12193" y="14422"/>
                  <a:pt x="12052" y="14646"/>
                </a:cubicBezTo>
                <a:cubicBezTo>
                  <a:pt x="11912" y="14871"/>
                  <a:pt x="11747" y="15042"/>
                  <a:pt x="11558" y="15160"/>
                </a:cubicBezTo>
                <a:cubicBezTo>
                  <a:pt x="11369" y="15278"/>
                  <a:pt x="11221" y="15345"/>
                  <a:pt x="11001" y="15362"/>
                </a:cubicBezTo>
                <a:lnTo>
                  <a:pt x="11001" y="16198"/>
                </a:lnTo>
                <a:lnTo>
                  <a:pt x="10605" y="16198"/>
                </a:lnTo>
                <a:lnTo>
                  <a:pt x="10605" y="15362"/>
                </a:lnTo>
                <a:cubicBezTo>
                  <a:pt x="10368" y="15353"/>
                  <a:pt x="10206" y="15284"/>
                  <a:pt x="10009" y="15154"/>
                </a:cubicBezTo>
                <a:cubicBezTo>
                  <a:pt x="9811" y="15023"/>
                  <a:pt x="9642" y="14837"/>
                  <a:pt x="9501" y="14596"/>
                </a:cubicBezTo>
                <a:cubicBezTo>
                  <a:pt x="9361" y="14356"/>
                  <a:pt x="9252" y="14061"/>
                  <a:pt x="9175" y="13710"/>
                </a:cubicBezTo>
                <a:cubicBezTo>
                  <a:pt x="9098" y="13359"/>
                  <a:pt x="9062" y="12956"/>
                  <a:pt x="9066" y="12498"/>
                </a:cubicBezTo>
                <a:lnTo>
                  <a:pt x="9818" y="12498"/>
                </a:lnTo>
                <a:cubicBezTo>
                  <a:pt x="9813" y="13036"/>
                  <a:pt x="9877" y="13461"/>
                  <a:pt x="10009" y="13770"/>
                </a:cubicBezTo>
                <a:cubicBezTo>
                  <a:pt x="10140" y="14081"/>
                  <a:pt x="10302" y="14244"/>
                  <a:pt x="10605" y="14261"/>
                </a:cubicBezTo>
                <a:lnTo>
                  <a:pt x="10605" y="11299"/>
                </a:lnTo>
                <a:cubicBezTo>
                  <a:pt x="10425" y="11209"/>
                  <a:pt x="10302" y="11101"/>
                  <a:pt x="10124" y="10974"/>
                </a:cubicBezTo>
                <a:cubicBezTo>
                  <a:pt x="9946" y="10849"/>
                  <a:pt x="9786" y="10686"/>
                  <a:pt x="9643" y="10485"/>
                </a:cubicBezTo>
                <a:cubicBezTo>
                  <a:pt x="9500" y="10285"/>
                  <a:pt x="9385" y="10035"/>
                  <a:pt x="9297" y="9733"/>
                </a:cubicBezTo>
                <a:cubicBezTo>
                  <a:pt x="9209" y="9431"/>
                  <a:pt x="9165" y="9056"/>
                  <a:pt x="9165" y="8607"/>
                </a:cubicBezTo>
                <a:cubicBezTo>
                  <a:pt x="9165" y="8216"/>
                  <a:pt x="9206" y="7871"/>
                  <a:pt x="9287" y="7574"/>
                </a:cubicBezTo>
                <a:cubicBezTo>
                  <a:pt x="9369" y="7276"/>
                  <a:pt x="9478" y="7026"/>
                  <a:pt x="9617" y="6827"/>
                </a:cubicBezTo>
                <a:cubicBezTo>
                  <a:pt x="9755" y="6627"/>
                  <a:pt x="9914" y="6474"/>
                  <a:pt x="10094" y="6368"/>
                </a:cubicBezTo>
                <a:cubicBezTo>
                  <a:pt x="10275" y="6262"/>
                  <a:pt x="10408" y="6209"/>
                  <a:pt x="10605" y="6209"/>
                </a:cubicBezTo>
                <a:lnTo>
                  <a:pt x="10605" y="5406"/>
                </a:lnTo>
                <a:lnTo>
                  <a:pt x="11001" y="5406"/>
                </a:lnTo>
                <a:lnTo>
                  <a:pt x="11001" y="6209"/>
                </a:lnTo>
                <a:cubicBezTo>
                  <a:pt x="11199" y="6209"/>
                  <a:pt x="11329" y="6257"/>
                  <a:pt x="11505" y="6356"/>
                </a:cubicBezTo>
                <a:cubicBezTo>
                  <a:pt x="11681" y="6454"/>
                  <a:pt x="11834" y="6601"/>
                  <a:pt x="11963" y="6796"/>
                </a:cubicBezTo>
                <a:cubicBezTo>
                  <a:pt x="12093" y="6992"/>
                  <a:pt x="12196" y="7241"/>
                  <a:pt x="12273" y="7543"/>
                </a:cubicBezTo>
                <a:cubicBezTo>
                  <a:pt x="12350" y="7845"/>
                  <a:pt x="12389" y="8195"/>
                  <a:pt x="12389" y="8594"/>
                </a:cubicBezTo>
                <a:lnTo>
                  <a:pt x="11637" y="8594"/>
                </a:lnTo>
                <a:cubicBezTo>
                  <a:pt x="11628" y="8179"/>
                  <a:pt x="11570" y="7860"/>
                  <a:pt x="11463" y="7641"/>
                </a:cubicBezTo>
                <a:cubicBezTo>
                  <a:pt x="11355" y="7420"/>
                  <a:pt x="11238" y="7311"/>
                  <a:pt x="11001" y="7311"/>
                </a:cubicBezTo>
                <a:lnTo>
                  <a:pt x="11001" y="9892"/>
                </a:lnTo>
                <a:cubicBezTo>
                  <a:pt x="11199" y="9990"/>
                  <a:pt x="11336" y="10104"/>
                  <a:pt x="11525" y="10235"/>
                </a:cubicBezTo>
                <a:cubicBezTo>
                  <a:pt x="11714" y="10365"/>
                  <a:pt x="11881" y="10532"/>
                  <a:pt x="12026" y="10736"/>
                </a:cubicBezTo>
                <a:cubicBezTo>
                  <a:pt x="12171" y="10940"/>
                  <a:pt x="12287" y="11193"/>
                  <a:pt x="12375" y="11495"/>
                </a:cubicBezTo>
                <a:cubicBezTo>
                  <a:pt x="12463" y="11797"/>
                  <a:pt x="12507" y="12168"/>
                  <a:pt x="12507" y="12608"/>
                </a:cubicBezTo>
                <a:cubicBezTo>
                  <a:pt x="12507" y="13065"/>
                  <a:pt x="12466" y="13463"/>
                  <a:pt x="12385" y="13801"/>
                </a:cubicBezTo>
                <a:moveTo>
                  <a:pt x="10800" y="3600"/>
                </a:moveTo>
                <a:cubicBezTo>
                  <a:pt x="8631" y="3600"/>
                  <a:pt x="6873" y="6824"/>
                  <a:pt x="6873" y="10800"/>
                </a:cubicBezTo>
                <a:cubicBezTo>
                  <a:pt x="6873" y="14776"/>
                  <a:pt x="8631" y="18000"/>
                  <a:pt x="10800" y="18000"/>
                </a:cubicBezTo>
                <a:cubicBezTo>
                  <a:pt x="12969" y="18000"/>
                  <a:pt x="14727" y="14776"/>
                  <a:pt x="14727" y="10800"/>
                </a:cubicBezTo>
                <a:cubicBezTo>
                  <a:pt x="14727" y="6824"/>
                  <a:pt x="12969" y="3600"/>
                  <a:pt x="10800" y="3600"/>
                </a:cubicBezTo>
                <a:moveTo>
                  <a:pt x="5400" y="3600"/>
                </a:moveTo>
                <a:lnTo>
                  <a:pt x="4418" y="3600"/>
                </a:lnTo>
                <a:cubicBezTo>
                  <a:pt x="4147" y="3600"/>
                  <a:pt x="3927" y="4002"/>
                  <a:pt x="3927" y="4500"/>
                </a:cubicBezTo>
                <a:cubicBezTo>
                  <a:pt x="3927" y="4997"/>
                  <a:pt x="4147" y="5400"/>
                  <a:pt x="4418" y="5400"/>
                </a:cubicBezTo>
                <a:lnTo>
                  <a:pt x="5400" y="5400"/>
                </a:lnTo>
                <a:cubicBezTo>
                  <a:pt x="5671" y="5400"/>
                  <a:pt x="5891" y="4997"/>
                  <a:pt x="5891" y="4500"/>
                </a:cubicBezTo>
                <a:cubicBezTo>
                  <a:pt x="5891" y="4002"/>
                  <a:pt x="5671" y="3600"/>
                  <a:pt x="5400" y="36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30" name="Shape 2799">
            <a:extLst>
              <a:ext uri="{FF2B5EF4-FFF2-40B4-BE49-F238E27FC236}">
                <a16:creationId xmlns:a16="http://schemas.microsoft.com/office/drawing/2014/main" id="{DD6222F5-60A0-770F-711D-A0DC12923E38}"/>
              </a:ext>
            </a:extLst>
          </p:cNvPr>
          <p:cNvSpPr/>
          <p:nvPr/>
        </p:nvSpPr>
        <p:spPr>
          <a:xfrm>
            <a:off x="5680208" y="5231210"/>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9916" y="11782"/>
                </a:moveTo>
                <a:cubicBezTo>
                  <a:pt x="9916" y="11929"/>
                  <a:pt x="9939" y="12054"/>
                  <a:pt x="9982" y="12159"/>
                </a:cubicBezTo>
                <a:cubicBezTo>
                  <a:pt x="10026" y="12263"/>
                  <a:pt x="10082" y="12351"/>
                  <a:pt x="10151" y="12425"/>
                </a:cubicBezTo>
                <a:cubicBezTo>
                  <a:pt x="10219" y="12498"/>
                  <a:pt x="10298" y="12557"/>
                  <a:pt x="10388" y="12604"/>
                </a:cubicBezTo>
                <a:cubicBezTo>
                  <a:pt x="10478" y="12650"/>
                  <a:pt x="10513" y="12688"/>
                  <a:pt x="10605" y="12719"/>
                </a:cubicBezTo>
                <a:lnTo>
                  <a:pt x="10605" y="10882"/>
                </a:lnTo>
                <a:cubicBezTo>
                  <a:pt x="10368" y="10882"/>
                  <a:pt x="10241" y="10952"/>
                  <a:pt x="10111" y="11090"/>
                </a:cubicBezTo>
                <a:cubicBezTo>
                  <a:pt x="9981" y="11227"/>
                  <a:pt x="9916" y="11458"/>
                  <a:pt x="9916" y="11782"/>
                </a:cubicBezTo>
                <a:moveTo>
                  <a:pt x="11501" y="14278"/>
                </a:moveTo>
                <a:cubicBezTo>
                  <a:pt x="11425" y="14199"/>
                  <a:pt x="11338" y="14135"/>
                  <a:pt x="11242" y="14086"/>
                </a:cubicBezTo>
                <a:cubicBezTo>
                  <a:pt x="11145" y="14037"/>
                  <a:pt x="11102" y="13994"/>
                  <a:pt x="11001" y="13958"/>
                </a:cubicBezTo>
                <a:lnTo>
                  <a:pt x="11001" y="16096"/>
                </a:lnTo>
                <a:cubicBezTo>
                  <a:pt x="11238" y="16071"/>
                  <a:pt x="11377" y="15975"/>
                  <a:pt x="11528" y="15806"/>
                </a:cubicBezTo>
                <a:cubicBezTo>
                  <a:pt x="11680" y="15638"/>
                  <a:pt x="11756" y="15371"/>
                  <a:pt x="11756" y="15004"/>
                </a:cubicBezTo>
                <a:cubicBezTo>
                  <a:pt x="11756" y="14833"/>
                  <a:pt x="11733" y="14689"/>
                  <a:pt x="11686" y="14572"/>
                </a:cubicBezTo>
                <a:cubicBezTo>
                  <a:pt x="11640" y="14456"/>
                  <a:pt x="11579" y="14358"/>
                  <a:pt x="11501" y="14278"/>
                </a:cubicBezTo>
                <a:moveTo>
                  <a:pt x="12385" y="15751"/>
                </a:moveTo>
                <a:cubicBezTo>
                  <a:pt x="12304" y="16006"/>
                  <a:pt x="12193" y="16216"/>
                  <a:pt x="12052" y="16385"/>
                </a:cubicBezTo>
                <a:cubicBezTo>
                  <a:pt x="11911" y="16553"/>
                  <a:pt x="11747" y="16681"/>
                  <a:pt x="11558" y="16770"/>
                </a:cubicBezTo>
                <a:cubicBezTo>
                  <a:pt x="11369" y="16859"/>
                  <a:pt x="11221" y="16910"/>
                  <a:pt x="11001" y="16922"/>
                </a:cubicBezTo>
                <a:lnTo>
                  <a:pt x="11001" y="17549"/>
                </a:lnTo>
                <a:lnTo>
                  <a:pt x="10605" y="17549"/>
                </a:lnTo>
                <a:lnTo>
                  <a:pt x="10605" y="16922"/>
                </a:lnTo>
                <a:cubicBezTo>
                  <a:pt x="10368" y="16915"/>
                  <a:pt x="10206" y="16863"/>
                  <a:pt x="10009" y="16766"/>
                </a:cubicBezTo>
                <a:cubicBezTo>
                  <a:pt x="9811" y="16667"/>
                  <a:pt x="9642" y="16528"/>
                  <a:pt x="9501" y="16348"/>
                </a:cubicBezTo>
                <a:cubicBezTo>
                  <a:pt x="9361" y="16168"/>
                  <a:pt x="9252" y="15946"/>
                  <a:pt x="9175" y="15683"/>
                </a:cubicBezTo>
                <a:cubicBezTo>
                  <a:pt x="9098" y="15420"/>
                  <a:pt x="9062" y="15117"/>
                  <a:pt x="9066" y="14775"/>
                </a:cubicBezTo>
                <a:lnTo>
                  <a:pt x="9818" y="14775"/>
                </a:lnTo>
                <a:cubicBezTo>
                  <a:pt x="9813" y="15178"/>
                  <a:pt x="9877" y="15496"/>
                  <a:pt x="10009" y="15729"/>
                </a:cubicBezTo>
                <a:cubicBezTo>
                  <a:pt x="10140" y="15961"/>
                  <a:pt x="10302" y="16083"/>
                  <a:pt x="10605" y="16096"/>
                </a:cubicBezTo>
                <a:lnTo>
                  <a:pt x="10605" y="13875"/>
                </a:lnTo>
                <a:cubicBezTo>
                  <a:pt x="10425" y="13807"/>
                  <a:pt x="10302" y="13726"/>
                  <a:pt x="10124" y="13631"/>
                </a:cubicBezTo>
                <a:cubicBezTo>
                  <a:pt x="9946" y="13537"/>
                  <a:pt x="9786" y="13414"/>
                  <a:pt x="9643" y="13264"/>
                </a:cubicBezTo>
                <a:cubicBezTo>
                  <a:pt x="9500" y="13115"/>
                  <a:pt x="9385" y="12927"/>
                  <a:pt x="9297" y="12700"/>
                </a:cubicBezTo>
                <a:cubicBezTo>
                  <a:pt x="9209" y="12474"/>
                  <a:pt x="9165" y="12192"/>
                  <a:pt x="9165" y="11855"/>
                </a:cubicBezTo>
                <a:cubicBezTo>
                  <a:pt x="9165" y="11562"/>
                  <a:pt x="9206" y="11304"/>
                  <a:pt x="9287" y="11080"/>
                </a:cubicBezTo>
                <a:cubicBezTo>
                  <a:pt x="9369" y="10857"/>
                  <a:pt x="9478" y="10670"/>
                  <a:pt x="9617" y="10520"/>
                </a:cubicBezTo>
                <a:cubicBezTo>
                  <a:pt x="9755" y="10370"/>
                  <a:pt x="9914" y="10256"/>
                  <a:pt x="10094" y="10176"/>
                </a:cubicBezTo>
                <a:cubicBezTo>
                  <a:pt x="10274" y="10097"/>
                  <a:pt x="10407" y="10057"/>
                  <a:pt x="10605" y="10057"/>
                </a:cubicBezTo>
                <a:lnTo>
                  <a:pt x="10605" y="9455"/>
                </a:lnTo>
                <a:lnTo>
                  <a:pt x="11001" y="9455"/>
                </a:lnTo>
                <a:lnTo>
                  <a:pt x="11001" y="10057"/>
                </a:lnTo>
                <a:cubicBezTo>
                  <a:pt x="11199" y="10057"/>
                  <a:pt x="11329" y="10093"/>
                  <a:pt x="11505" y="10167"/>
                </a:cubicBezTo>
                <a:cubicBezTo>
                  <a:pt x="11681" y="10240"/>
                  <a:pt x="11834" y="10350"/>
                  <a:pt x="11963" y="10498"/>
                </a:cubicBezTo>
                <a:cubicBezTo>
                  <a:pt x="12093" y="10644"/>
                  <a:pt x="12196" y="10831"/>
                  <a:pt x="12273" y="11057"/>
                </a:cubicBezTo>
                <a:cubicBezTo>
                  <a:pt x="12350" y="11284"/>
                  <a:pt x="12388" y="11547"/>
                  <a:pt x="12388" y="11847"/>
                </a:cubicBezTo>
                <a:lnTo>
                  <a:pt x="11637" y="11847"/>
                </a:lnTo>
                <a:cubicBezTo>
                  <a:pt x="11628" y="11534"/>
                  <a:pt x="11570" y="11296"/>
                  <a:pt x="11463" y="11130"/>
                </a:cubicBezTo>
                <a:cubicBezTo>
                  <a:pt x="11355" y="10965"/>
                  <a:pt x="11238" y="10882"/>
                  <a:pt x="11001" y="10882"/>
                </a:cubicBezTo>
                <a:lnTo>
                  <a:pt x="11001" y="12819"/>
                </a:lnTo>
                <a:cubicBezTo>
                  <a:pt x="11199" y="12894"/>
                  <a:pt x="11336" y="12978"/>
                  <a:pt x="11525" y="13076"/>
                </a:cubicBezTo>
                <a:cubicBezTo>
                  <a:pt x="11714" y="13175"/>
                  <a:pt x="11881" y="13300"/>
                  <a:pt x="12026" y="13453"/>
                </a:cubicBezTo>
                <a:cubicBezTo>
                  <a:pt x="12171" y="13605"/>
                  <a:pt x="12287" y="13795"/>
                  <a:pt x="12375" y="14021"/>
                </a:cubicBezTo>
                <a:cubicBezTo>
                  <a:pt x="12463" y="14248"/>
                  <a:pt x="12507" y="14526"/>
                  <a:pt x="12507" y="14857"/>
                </a:cubicBezTo>
                <a:cubicBezTo>
                  <a:pt x="12507" y="15199"/>
                  <a:pt x="12466" y="15497"/>
                  <a:pt x="12385" y="15751"/>
                </a:cubicBezTo>
                <a:moveTo>
                  <a:pt x="10800" y="8100"/>
                </a:moveTo>
                <a:cubicBezTo>
                  <a:pt x="8631" y="8100"/>
                  <a:pt x="6873" y="10518"/>
                  <a:pt x="6873" y="13500"/>
                </a:cubicBezTo>
                <a:cubicBezTo>
                  <a:pt x="6873" y="16483"/>
                  <a:pt x="8631" y="18900"/>
                  <a:pt x="10800" y="18900"/>
                </a:cubicBezTo>
                <a:cubicBezTo>
                  <a:pt x="12969" y="18900"/>
                  <a:pt x="14727" y="16483"/>
                  <a:pt x="14727" y="13500"/>
                </a:cubicBezTo>
                <a:cubicBezTo>
                  <a:pt x="14727" y="10518"/>
                  <a:pt x="12969" y="8100"/>
                  <a:pt x="10800" y="8100"/>
                </a:cubicBezTo>
                <a:moveTo>
                  <a:pt x="17182" y="17550"/>
                </a:moveTo>
                <a:lnTo>
                  <a:pt x="16200" y="17550"/>
                </a:lnTo>
                <a:cubicBezTo>
                  <a:pt x="15929" y="17550"/>
                  <a:pt x="15709" y="17852"/>
                  <a:pt x="15709" y="18225"/>
                </a:cubicBezTo>
                <a:cubicBezTo>
                  <a:pt x="15709" y="18598"/>
                  <a:pt x="15929" y="18900"/>
                  <a:pt x="16200" y="18900"/>
                </a:cubicBezTo>
                <a:lnTo>
                  <a:pt x="17182" y="18900"/>
                </a:lnTo>
                <a:cubicBezTo>
                  <a:pt x="17453" y="18900"/>
                  <a:pt x="17673" y="18598"/>
                  <a:pt x="17673" y="18225"/>
                </a:cubicBezTo>
                <a:cubicBezTo>
                  <a:pt x="17673" y="17852"/>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2455" y="4050"/>
                </a:moveTo>
                <a:lnTo>
                  <a:pt x="19145" y="4050"/>
                </a:lnTo>
                <a:cubicBezTo>
                  <a:pt x="19417" y="4050"/>
                  <a:pt x="19636" y="3748"/>
                  <a:pt x="19636" y="3376"/>
                </a:cubicBezTo>
                <a:cubicBezTo>
                  <a:pt x="19636" y="3002"/>
                  <a:pt x="19417" y="2700"/>
                  <a:pt x="19145" y="2700"/>
                </a:cubicBezTo>
                <a:lnTo>
                  <a:pt x="2455" y="2700"/>
                </a:lnTo>
                <a:cubicBezTo>
                  <a:pt x="2183" y="2700"/>
                  <a:pt x="1964" y="3002"/>
                  <a:pt x="1964" y="3376"/>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moveTo>
                  <a:pt x="5400" y="8100"/>
                </a:moveTo>
                <a:lnTo>
                  <a:pt x="4418" y="8100"/>
                </a:lnTo>
                <a:cubicBezTo>
                  <a:pt x="4147" y="8100"/>
                  <a:pt x="3927" y="8403"/>
                  <a:pt x="3927" y="8775"/>
                </a:cubicBezTo>
                <a:cubicBezTo>
                  <a:pt x="3927" y="9148"/>
                  <a:pt x="4147" y="9450"/>
                  <a:pt x="4418" y="9450"/>
                </a:cubicBezTo>
                <a:lnTo>
                  <a:pt x="5400" y="9450"/>
                </a:lnTo>
                <a:cubicBezTo>
                  <a:pt x="5671" y="9450"/>
                  <a:pt x="5891" y="9148"/>
                  <a:pt x="5891" y="8775"/>
                </a:cubicBezTo>
                <a:cubicBezTo>
                  <a:pt x="5891" y="8403"/>
                  <a:pt x="5671" y="8100"/>
                  <a:pt x="5400" y="81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31" name="Shape 2800">
            <a:extLst>
              <a:ext uri="{FF2B5EF4-FFF2-40B4-BE49-F238E27FC236}">
                <a16:creationId xmlns:a16="http://schemas.microsoft.com/office/drawing/2014/main" id="{B4203BFB-5C92-2BF7-C3A1-B844EAF262B3}"/>
              </a:ext>
            </a:extLst>
          </p:cNvPr>
          <p:cNvSpPr/>
          <p:nvPr/>
        </p:nvSpPr>
        <p:spPr>
          <a:xfrm>
            <a:off x="880859" y="5777168"/>
            <a:ext cx="279328" cy="177754"/>
          </a:xfrm>
          <a:custGeom>
            <a:avLst/>
            <a:gdLst/>
            <a:ahLst/>
            <a:cxnLst>
              <a:cxn ang="0">
                <a:pos x="wd2" y="hd2"/>
              </a:cxn>
              <a:cxn ang="5400000">
                <a:pos x="wd2" y="hd2"/>
              </a:cxn>
              <a:cxn ang="10800000">
                <a:pos x="wd2" y="hd2"/>
              </a:cxn>
              <a:cxn ang="16200000">
                <a:pos x="wd2" y="hd2"/>
              </a:cxn>
            </a:cxnLst>
            <a:rect l="0" t="0" r="r" b="b"/>
            <a:pathLst>
              <a:path w="21600" h="21600" extrusionOk="0">
                <a:moveTo>
                  <a:pt x="10208" y="15258"/>
                </a:moveTo>
                <a:cubicBezTo>
                  <a:pt x="10138" y="15500"/>
                  <a:pt x="10044" y="15701"/>
                  <a:pt x="9923" y="15861"/>
                </a:cubicBezTo>
                <a:cubicBezTo>
                  <a:pt x="9802" y="16022"/>
                  <a:pt x="9660" y="16144"/>
                  <a:pt x="9499" y="16228"/>
                </a:cubicBezTo>
                <a:cubicBezTo>
                  <a:pt x="9362" y="16300"/>
                  <a:pt x="9243" y="16340"/>
                  <a:pt x="9097" y="16360"/>
                </a:cubicBezTo>
                <a:lnTo>
                  <a:pt x="9097" y="16971"/>
                </a:lnTo>
                <a:lnTo>
                  <a:pt x="8606" y="16971"/>
                </a:lnTo>
                <a:lnTo>
                  <a:pt x="8606" y="16361"/>
                </a:lnTo>
                <a:cubicBezTo>
                  <a:pt x="8446" y="16345"/>
                  <a:pt x="8316" y="16304"/>
                  <a:pt x="8171" y="16224"/>
                </a:cubicBezTo>
                <a:cubicBezTo>
                  <a:pt x="8001" y="16130"/>
                  <a:pt x="7856" y="15998"/>
                  <a:pt x="7736" y="15826"/>
                </a:cubicBezTo>
                <a:cubicBezTo>
                  <a:pt x="7615" y="15655"/>
                  <a:pt x="7522" y="15443"/>
                  <a:pt x="7456" y="15193"/>
                </a:cubicBezTo>
                <a:cubicBezTo>
                  <a:pt x="7390" y="14942"/>
                  <a:pt x="7359" y="14654"/>
                  <a:pt x="7363" y="14327"/>
                </a:cubicBezTo>
                <a:lnTo>
                  <a:pt x="8007" y="14327"/>
                </a:lnTo>
                <a:cubicBezTo>
                  <a:pt x="8003" y="14712"/>
                  <a:pt x="8058" y="15015"/>
                  <a:pt x="8171" y="15236"/>
                </a:cubicBezTo>
                <a:cubicBezTo>
                  <a:pt x="8270" y="15431"/>
                  <a:pt x="8403" y="15530"/>
                  <a:pt x="8606" y="15563"/>
                </a:cubicBezTo>
                <a:lnTo>
                  <a:pt x="8606" y="13432"/>
                </a:lnTo>
                <a:cubicBezTo>
                  <a:pt x="8492" y="13376"/>
                  <a:pt x="8395" y="13313"/>
                  <a:pt x="8270" y="13239"/>
                </a:cubicBezTo>
                <a:cubicBezTo>
                  <a:pt x="8118" y="13149"/>
                  <a:pt x="7980" y="13033"/>
                  <a:pt x="7857" y="12890"/>
                </a:cubicBezTo>
                <a:cubicBezTo>
                  <a:pt x="7735" y="12746"/>
                  <a:pt x="7636" y="12568"/>
                  <a:pt x="7561" y="12352"/>
                </a:cubicBezTo>
                <a:cubicBezTo>
                  <a:pt x="7485" y="12136"/>
                  <a:pt x="7448" y="11868"/>
                  <a:pt x="7448" y="11548"/>
                </a:cubicBezTo>
                <a:cubicBezTo>
                  <a:pt x="7448" y="11268"/>
                  <a:pt x="7483" y="11023"/>
                  <a:pt x="7553" y="10809"/>
                </a:cubicBezTo>
                <a:cubicBezTo>
                  <a:pt x="7622" y="10596"/>
                  <a:pt x="7716" y="10419"/>
                  <a:pt x="7835" y="10276"/>
                </a:cubicBezTo>
                <a:cubicBezTo>
                  <a:pt x="7954" y="10134"/>
                  <a:pt x="8090" y="10024"/>
                  <a:pt x="8244" y="9948"/>
                </a:cubicBezTo>
                <a:cubicBezTo>
                  <a:pt x="8373" y="9885"/>
                  <a:pt x="8479" y="9855"/>
                  <a:pt x="8606" y="9844"/>
                </a:cubicBezTo>
                <a:lnTo>
                  <a:pt x="8606" y="9257"/>
                </a:lnTo>
                <a:lnTo>
                  <a:pt x="9097" y="9257"/>
                </a:lnTo>
                <a:lnTo>
                  <a:pt x="9097" y="9844"/>
                </a:lnTo>
                <a:cubicBezTo>
                  <a:pt x="9224" y="9853"/>
                  <a:pt x="9328" y="9881"/>
                  <a:pt x="9453" y="9939"/>
                </a:cubicBezTo>
                <a:cubicBezTo>
                  <a:pt x="9605" y="10009"/>
                  <a:pt x="9735" y="10114"/>
                  <a:pt x="9847" y="10255"/>
                </a:cubicBezTo>
                <a:cubicBezTo>
                  <a:pt x="9957" y="10394"/>
                  <a:pt x="10046" y="10572"/>
                  <a:pt x="10112" y="10788"/>
                </a:cubicBezTo>
                <a:cubicBezTo>
                  <a:pt x="10178" y="11003"/>
                  <a:pt x="10211" y="11254"/>
                  <a:pt x="10211" y="11540"/>
                </a:cubicBezTo>
                <a:lnTo>
                  <a:pt x="9567" y="11540"/>
                </a:lnTo>
                <a:cubicBezTo>
                  <a:pt x="9559" y="11242"/>
                  <a:pt x="9509" y="11015"/>
                  <a:pt x="9417" y="10857"/>
                </a:cubicBezTo>
                <a:cubicBezTo>
                  <a:pt x="9339" y="10725"/>
                  <a:pt x="9243" y="10661"/>
                  <a:pt x="9097" y="10640"/>
                </a:cubicBezTo>
                <a:lnTo>
                  <a:pt x="9097" y="12504"/>
                </a:lnTo>
                <a:cubicBezTo>
                  <a:pt x="9226" y="12565"/>
                  <a:pt x="9336" y="12633"/>
                  <a:pt x="9471" y="12710"/>
                </a:cubicBezTo>
                <a:cubicBezTo>
                  <a:pt x="9633" y="12804"/>
                  <a:pt x="9776" y="12923"/>
                  <a:pt x="9900" y="13069"/>
                </a:cubicBezTo>
                <a:cubicBezTo>
                  <a:pt x="10024" y="13215"/>
                  <a:pt x="10124" y="13395"/>
                  <a:pt x="10200" y="13610"/>
                </a:cubicBezTo>
                <a:cubicBezTo>
                  <a:pt x="10275" y="13827"/>
                  <a:pt x="10312" y="14091"/>
                  <a:pt x="10312" y="14407"/>
                </a:cubicBezTo>
                <a:cubicBezTo>
                  <a:pt x="10312" y="14732"/>
                  <a:pt x="10278" y="15016"/>
                  <a:pt x="10208" y="15258"/>
                </a:cubicBezTo>
                <a:moveTo>
                  <a:pt x="8836" y="7714"/>
                </a:moveTo>
                <a:cubicBezTo>
                  <a:pt x="6938" y="7714"/>
                  <a:pt x="5400" y="10132"/>
                  <a:pt x="5400" y="13114"/>
                </a:cubicBezTo>
                <a:cubicBezTo>
                  <a:pt x="5400" y="16096"/>
                  <a:pt x="6938" y="18514"/>
                  <a:pt x="8836" y="18514"/>
                </a:cubicBezTo>
                <a:cubicBezTo>
                  <a:pt x="10734" y="18514"/>
                  <a:pt x="12273" y="16096"/>
                  <a:pt x="12273" y="13114"/>
                </a:cubicBezTo>
                <a:cubicBezTo>
                  <a:pt x="12273" y="10132"/>
                  <a:pt x="10734" y="7714"/>
                  <a:pt x="8836" y="7714"/>
                </a:cubicBezTo>
                <a:moveTo>
                  <a:pt x="20618" y="0"/>
                </a:moveTo>
                <a:lnTo>
                  <a:pt x="4909" y="0"/>
                </a:lnTo>
                <a:cubicBezTo>
                  <a:pt x="4367" y="0"/>
                  <a:pt x="3927" y="690"/>
                  <a:pt x="3927" y="1543"/>
                </a:cubicBezTo>
                <a:lnTo>
                  <a:pt x="3927" y="2314"/>
                </a:lnTo>
                <a:cubicBezTo>
                  <a:pt x="3927" y="2740"/>
                  <a:pt x="4147" y="3086"/>
                  <a:pt x="4418" y="3086"/>
                </a:cubicBezTo>
                <a:cubicBezTo>
                  <a:pt x="4689" y="3086"/>
                  <a:pt x="4909" y="2740"/>
                  <a:pt x="4909" y="2314"/>
                </a:cubicBezTo>
                <a:lnTo>
                  <a:pt x="4909" y="1543"/>
                </a:lnTo>
                <a:lnTo>
                  <a:pt x="20618" y="1543"/>
                </a:lnTo>
                <a:lnTo>
                  <a:pt x="20618" y="15429"/>
                </a:lnTo>
                <a:lnTo>
                  <a:pt x="19145" y="15429"/>
                </a:lnTo>
                <a:cubicBezTo>
                  <a:pt x="18874" y="15429"/>
                  <a:pt x="18655" y="15774"/>
                  <a:pt x="18655" y="16200"/>
                </a:cubicBezTo>
                <a:cubicBezTo>
                  <a:pt x="18655" y="16626"/>
                  <a:pt x="18874" y="16971"/>
                  <a:pt x="19145" y="16971"/>
                </a:cubicBezTo>
                <a:lnTo>
                  <a:pt x="20618" y="16971"/>
                </a:lnTo>
                <a:cubicBezTo>
                  <a:pt x="21160" y="16971"/>
                  <a:pt x="21600" y="16280"/>
                  <a:pt x="21600" y="15429"/>
                </a:cubicBezTo>
                <a:lnTo>
                  <a:pt x="21600" y="1543"/>
                </a:lnTo>
                <a:cubicBezTo>
                  <a:pt x="21600" y="690"/>
                  <a:pt x="21160" y="0"/>
                  <a:pt x="20618" y="0"/>
                </a:cubicBezTo>
                <a:moveTo>
                  <a:pt x="9451" y="13856"/>
                </a:moveTo>
                <a:cubicBezTo>
                  <a:pt x="9385" y="13780"/>
                  <a:pt x="9310" y="13718"/>
                  <a:pt x="9228" y="13671"/>
                </a:cubicBezTo>
                <a:cubicBezTo>
                  <a:pt x="9175" y="13642"/>
                  <a:pt x="9137" y="13616"/>
                  <a:pt x="9097" y="13590"/>
                </a:cubicBezTo>
                <a:lnTo>
                  <a:pt x="9097" y="15560"/>
                </a:lnTo>
                <a:cubicBezTo>
                  <a:pt x="9250" y="15523"/>
                  <a:pt x="9363" y="15447"/>
                  <a:pt x="9473" y="15311"/>
                </a:cubicBezTo>
                <a:cubicBezTo>
                  <a:pt x="9604" y="15151"/>
                  <a:pt x="9668" y="14896"/>
                  <a:pt x="9668" y="14545"/>
                </a:cubicBezTo>
                <a:cubicBezTo>
                  <a:pt x="9668" y="14383"/>
                  <a:pt x="9649" y="14246"/>
                  <a:pt x="9609" y="14135"/>
                </a:cubicBezTo>
                <a:cubicBezTo>
                  <a:pt x="9570" y="14024"/>
                  <a:pt x="9517" y="13931"/>
                  <a:pt x="9451" y="13856"/>
                </a:cubicBezTo>
                <a:moveTo>
                  <a:pt x="13255" y="16971"/>
                </a:moveTo>
                <a:cubicBezTo>
                  <a:pt x="12983" y="16971"/>
                  <a:pt x="12764" y="17316"/>
                  <a:pt x="12764" y="17743"/>
                </a:cubicBezTo>
                <a:cubicBezTo>
                  <a:pt x="12764" y="18169"/>
                  <a:pt x="12983" y="18514"/>
                  <a:pt x="13255" y="18514"/>
                </a:cubicBezTo>
                <a:cubicBezTo>
                  <a:pt x="13525" y="18514"/>
                  <a:pt x="13745" y="18169"/>
                  <a:pt x="13745" y="17743"/>
                </a:cubicBezTo>
                <a:cubicBezTo>
                  <a:pt x="13745" y="17316"/>
                  <a:pt x="13525" y="16971"/>
                  <a:pt x="13255" y="16971"/>
                </a:cubicBezTo>
                <a:moveTo>
                  <a:pt x="16200" y="7714"/>
                </a:moveTo>
                <a:cubicBezTo>
                  <a:pt x="15928" y="7714"/>
                  <a:pt x="15709" y="7369"/>
                  <a:pt x="15709" y="6943"/>
                </a:cubicBezTo>
                <a:cubicBezTo>
                  <a:pt x="15709" y="6516"/>
                  <a:pt x="15928" y="6171"/>
                  <a:pt x="16200" y="6171"/>
                </a:cubicBezTo>
                <a:cubicBezTo>
                  <a:pt x="16471" y="6171"/>
                  <a:pt x="16691" y="6516"/>
                  <a:pt x="16691" y="6943"/>
                </a:cubicBezTo>
                <a:cubicBezTo>
                  <a:pt x="16691" y="7369"/>
                  <a:pt x="16471" y="7714"/>
                  <a:pt x="16200" y="7714"/>
                </a:cubicBezTo>
                <a:moveTo>
                  <a:pt x="16691" y="17113"/>
                </a:moveTo>
                <a:cubicBezTo>
                  <a:pt x="16537" y="17027"/>
                  <a:pt x="16373" y="16971"/>
                  <a:pt x="16200" y="16971"/>
                </a:cubicBezTo>
                <a:cubicBezTo>
                  <a:pt x="15386" y="16971"/>
                  <a:pt x="14727" y="18008"/>
                  <a:pt x="14727" y="19286"/>
                </a:cubicBezTo>
                <a:cubicBezTo>
                  <a:pt x="14727" y="19557"/>
                  <a:pt x="14762" y="19814"/>
                  <a:pt x="14817" y="20057"/>
                </a:cubicBezTo>
                <a:lnTo>
                  <a:pt x="2855" y="20057"/>
                </a:lnTo>
                <a:cubicBezTo>
                  <a:pt x="2910" y="19814"/>
                  <a:pt x="2945" y="19557"/>
                  <a:pt x="2945" y="19286"/>
                </a:cubicBezTo>
                <a:cubicBezTo>
                  <a:pt x="2945" y="18008"/>
                  <a:pt x="2286" y="16971"/>
                  <a:pt x="1473" y="16971"/>
                </a:cubicBezTo>
                <a:cubicBezTo>
                  <a:pt x="1299" y="16971"/>
                  <a:pt x="1136" y="17027"/>
                  <a:pt x="982" y="17113"/>
                </a:cubicBezTo>
                <a:lnTo>
                  <a:pt x="982" y="9115"/>
                </a:lnTo>
                <a:cubicBezTo>
                  <a:pt x="1136" y="9202"/>
                  <a:pt x="1299" y="9257"/>
                  <a:pt x="1473" y="9257"/>
                </a:cubicBezTo>
                <a:cubicBezTo>
                  <a:pt x="2286" y="9257"/>
                  <a:pt x="2945" y="8221"/>
                  <a:pt x="2945" y="6943"/>
                </a:cubicBezTo>
                <a:cubicBezTo>
                  <a:pt x="2945" y="6671"/>
                  <a:pt x="2910" y="6414"/>
                  <a:pt x="2855" y="6171"/>
                </a:cubicBezTo>
                <a:lnTo>
                  <a:pt x="14817" y="6171"/>
                </a:lnTo>
                <a:cubicBezTo>
                  <a:pt x="14762" y="6414"/>
                  <a:pt x="14727" y="6671"/>
                  <a:pt x="14727" y="6943"/>
                </a:cubicBezTo>
                <a:cubicBezTo>
                  <a:pt x="14727" y="8221"/>
                  <a:pt x="15386" y="9257"/>
                  <a:pt x="16200" y="9257"/>
                </a:cubicBezTo>
                <a:cubicBezTo>
                  <a:pt x="16373" y="9257"/>
                  <a:pt x="16537" y="9202"/>
                  <a:pt x="16691" y="9115"/>
                </a:cubicBezTo>
                <a:cubicBezTo>
                  <a:pt x="16691" y="9115"/>
                  <a:pt x="16691" y="17113"/>
                  <a:pt x="16691" y="17113"/>
                </a:cubicBezTo>
                <a:close/>
                <a:moveTo>
                  <a:pt x="16200" y="20057"/>
                </a:moveTo>
                <a:cubicBezTo>
                  <a:pt x="15928" y="20057"/>
                  <a:pt x="15709" y="19712"/>
                  <a:pt x="15709" y="19286"/>
                </a:cubicBezTo>
                <a:cubicBezTo>
                  <a:pt x="15709" y="18859"/>
                  <a:pt x="15928" y="18514"/>
                  <a:pt x="16200" y="18514"/>
                </a:cubicBezTo>
                <a:cubicBezTo>
                  <a:pt x="16471" y="18514"/>
                  <a:pt x="16691" y="18859"/>
                  <a:pt x="16691" y="19286"/>
                </a:cubicBezTo>
                <a:cubicBezTo>
                  <a:pt x="16691" y="19712"/>
                  <a:pt x="16471" y="20057"/>
                  <a:pt x="16200" y="20057"/>
                </a:cubicBezTo>
                <a:moveTo>
                  <a:pt x="1473" y="20057"/>
                </a:moveTo>
                <a:cubicBezTo>
                  <a:pt x="1201" y="20057"/>
                  <a:pt x="982" y="19712"/>
                  <a:pt x="982" y="19286"/>
                </a:cubicBezTo>
                <a:cubicBezTo>
                  <a:pt x="982" y="18859"/>
                  <a:pt x="1201" y="18514"/>
                  <a:pt x="1473" y="18514"/>
                </a:cubicBezTo>
                <a:cubicBezTo>
                  <a:pt x="1744" y="18514"/>
                  <a:pt x="1964" y="18859"/>
                  <a:pt x="1964" y="19286"/>
                </a:cubicBezTo>
                <a:cubicBezTo>
                  <a:pt x="1964" y="19712"/>
                  <a:pt x="1744" y="20057"/>
                  <a:pt x="1473" y="20057"/>
                </a:cubicBezTo>
                <a:moveTo>
                  <a:pt x="1473" y="6171"/>
                </a:moveTo>
                <a:cubicBezTo>
                  <a:pt x="1744" y="6171"/>
                  <a:pt x="1964" y="6516"/>
                  <a:pt x="1964" y="6943"/>
                </a:cubicBezTo>
                <a:cubicBezTo>
                  <a:pt x="1964" y="7369"/>
                  <a:pt x="1744" y="7714"/>
                  <a:pt x="1473" y="7714"/>
                </a:cubicBezTo>
                <a:cubicBezTo>
                  <a:pt x="1201" y="7714"/>
                  <a:pt x="982" y="7369"/>
                  <a:pt x="982" y="6943"/>
                </a:cubicBezTo>
                <a:cubicBezTo>
                  <a:pt x="982" y="6516"/>
                  <a:pt x="1201" y="6171"/>
                  <a:pt x="1473" y="6171"/>
                </a:cubicBezTo>
                <a:moveTo>
                  <a:pt x="16691" y="4629"/>
                </a:moveTo>
                <a:lnTo>
                  <a:pt x="982" y="4629"/>
                </a:lnTo>
                <a:cubicBezTo>
                  <a:pt x="439" y="4629"/>
                  <a:pt x="0" y="5319"/>
                  <a:pt x="0" y="6171"/>
                </a:cubicBezTo>
                <a:lnTo>
                  <a:pt x="0" y="20057"/>
                </a:lnTo>
                <a:cubicBezTo>
                  <a:pt x="0" y="20909"/>
                  <a:pt x="439" y="21600"/>
                  <a:pt x="982" y="21600"/>
                </a:cubicBezTo>
                <a:lnTo>
                  <a:pt x="16691" y="21600"/>
                </a:lnTo>
                <a:cubicBezTo>
                  <a:pt x="17233" y="21600"/>
                  <a:pt x="17673" y="20909"/>
                  <a:pt x="17673" y="20057"/>
                </a:cubicBezTo>
                <a:lnTo>
                  <a:pt x="17673" y="6171"/>
                </a:lnTo>
                <a:cubicBezTo>
                  <a:pt x="17673" y="5319"/>
                  <a:pt x="17233" y="4629"/>
                  <a:pt x="16691" y="4629"/>
                </a:cubicBezTo>
                <a:moveTo>
                  <a:pt x="8092" y="11478"/>
                </a:moveTo>
                <a:cubicBezTo>
                  <a:pt x="8092" y="11618"/>
                  <a:pt x="8111" y="11738"/>
                  <a:pt x="8149" y="11836"/>
                </a:cubicBezTo>
                <a:cubicBezTo>
                  <a:pt x="8186" y="11936"/>
                  <a:pt x="8234" y="12020"/>
                  <a:pt x="8293" y="12090"/>
                </a:cubicBezTo>
                <a:cubicBezTo>
                  <a:pt x="8351" y="12160"/>
                  <a:pt x="8419" y="12217"/>
                  <a:pt x="8496" y="12260"/>
                </a:cubicBezTo>
                <a:cubicBezTo>
                  <a:pt x="8542" y="12286"/>
                  <a:pt x="8573" y="12310"/>
                  <a:pt x="8606" y="12330"/>
                </a:cubicBezTo>
                <a:lnTo>
                  <a:pt x="8606" y="10637"/>
                </a:lnTo>
                <a:cubicBezTo>
                  <a:pt x="8457" y="10653"/>
                  <a:pt x="8353" y="10708"/>
                  <a:pt x="8258" y="10818"/>
                </a:cubicBezTo>
                <a:cubicBezTo>
                  <a:pt x="8147" y="10949"/>
                  <a:pt x="8092" y="11170"/>
                  <a:pt x="8092" y="11478"/>
                </a:cubicBezTo>
                <a:moveTo>
                  <a:pt x="4418" y="7714"/>
                </a:moveTo>
                <a:cubicBezTo>
                  <a:pt x="4147" y="7714"/>
                  <a:pt x="3927" y="8060"/>
                  <a:pt x="3927" y="8486"/>
                </a:cubicBezTo>
                <a:cubicBezTo>
                  <a:pt x="3927" y="8912"/>
                  <a:pt x="4147" y="9257"/>
                  <a:pt x="4418" y="9257"/>
                </a:cubicBezTo>
                <a:cubicBezTo>
                  <a:pt x="4689" y="9257"/>
                  <a:pt x="4909" y="8912"/>
                  <a:pt x="4909" y="8486"/>
                </a:cubicBezTo>
                <a:cubicBezTo>
                  <a:pt x="4909" y="8060"/>
                  <a:pt x="4689" y="7714"/>
                  <a:pt x="4418" y="7714"/>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32" name="Shape 2801">
            <a:extLst>
              <a:ext uri="{FF2B5EF4-FFF2-40B4-BE49-F238E27FC236}">
                <a16:creationId xmlns:a16="http://schemas.microsoft.com/office/drawing/2014/main" id="{7986A8FF-EB71-F8C1-B443-E943F6289822}"/>
              </a:ext>
            </a:extLst>
          </p:cNvPr>
          <p:cNvSpPr/>
          <p:nvPr/>
        </p:nvSpPr>
        <p:spPr>
          <a:xfrm>
            <a:off x="1414120" y="5789864"/>
            <a:ext cx="279328" cy="152371"/>
          </a:xfrm>
          <a:custGeom>
            <a:avLst/>
            <a:gdLst/>
            <a:ahLst/>
            <a:cxnLst>
              <a:cxn ang="0">
                <a:pos x="wd2" y="hd2"/>
              </a:cxn>
              <a:cxn ang="5400000">
                <a:pos x="wd2" y="hd2"/>
              </a:cxn>
              <a:cxn ang="10800000">
                <a:pos x="wd2" y="hd2"/>
              </a:cxn>
              <a:cxn ang="16200000">
                <a:pos x="wd2" y="hd2"/>
              </a:cxn>
            </a:cxnLst>
            <a:rect l="0" t="0" r="r" b="b"/>
            <a:pathLst>
              <a:path w="21600" h="21600" extrusionOk="0">
                <a:moveTo>
                  <a:pt x="11858" y="9506"/>
                </a:moveTo>
                <a:lnTo>
                  <a:pt x="11671" y="10299"/>
                </a:lnTo>
                <a:lnTo>
                  <a:pt x="9907" y="10299"/>
                </a:lnTo>
                <a:cubicBezTo>
                  <a:pt x="9902" y="10340"/>
                  <a:pt x="9900" y="10398"/>
                  <a:pt x="9900" y="10472"/>
                </a:cubicBezTo>
                <a:lnTo>
                  <a:pt x="9900" y="10757"/>
                </a:lnTo>
                <a:cubicBezTo>
                  <a:pt x="9900" y="10972"/>
                  <a:pt x="9902" y="11100"/>
                  <a:pt x="9907" y="11141"/>
                </a:cubicBezTo>
                <a:lnTo>
                  <a:pt x="11570" y="11141"/>
                </a:lnTo>
                <a:lnTo>
                  <a:pt x="11390" y="11921"/>
                </a:lnTo>
                <a:lnTo>
                  <a:pt x="9943" y="11921"/>
                </a:lnTo>
                <a:cubicBezTo>
                  <a:pt x="10001" y="12589"/>
                  <a:pt x="10123" y="13114"/>
                  <a:pt x="10311" y="13494"/>
                </a:cubicBezTo>
                <a:cubicBezTo>
                  <a:pt x="10527" y="13964"/>
                  <a:pt x="10819" y="14199"/>
                  <a:pt x="11189" y="14199"/>
                </a:cubicBezTo>
                <a:cubicBezTo>
                  <a:pt x="11429" y="14199"/>
                  <a:pt x="11628" y="14134"/>
                  <a:pt x="11786" y="14001"/>
                </a:cubicBezTo>
                <a:cubicBezTo>
                  <a:pt x="11930" y="13878"/>
                  <a:pt x="12093" y="13671"/>
                  <a:pt x="12276" y="13382"/>
                </a:cubicBezTo>
                <a:lnTo>
                  <a:pt x="12276" y="14756"/>
                </a:lnTo>
                <a:cubicBezTo>
                  <a:pt x="11949" y="15119"/>
                  <a:pt x="11587" y="15301"/>
                  <a:pt x="11189" y="15301"/>
                </a:cubicBezTo>
                <a:cubicBezTo>
                  <a:pt x="10546" y="15301"/>
                  <a:pt x="10044" y="14963"/>
                  <a:pt x="9683" y="14287"/>
                </a:cubicBezTo>
                <a:cubicBezTo>
                  <a:pt x="9372" y="13700"/>
                  <a:pt x="9177" y="12912"/>
                  <a:pt x="9100" y="11921"/>
                </a:cubicBezTo>
                <a:lnTo>
                  <a:pt x="8546" y="11921"/>
                </a:lnTo>
                <a:lnTo>
                  <a:pt x="8740" y="11141"/>
                </a:lnTo>
                <a:lnTo>
                  <a:pt x="9065" y="11141"/>
                </a:lnTo>
                <a:cubicBezTo>
                  <a:pt x="9060" y="11083"/>
                  <a:pt x="9056" y="11022"/>
                  <a:pt x="9054" y="10955"/>
                </a:cubicBezTo>
                <a:cubicBezTo>
                  <a:pt x="9051" y="10889"/>
                  <a:pt x="9050" y="10819"/>
                  <a:pt x="9050" y="10744"/>
                </a:cubicBezTo>
                <a:cubicBezTo>
                  <a:pt x="9050" y="10687"/>
                  <a:pt x="9051" y="10620"/>
                  <a:pt x="9054" y="10547"/>
                </a:cubicBezTo>
                <a:cubicBezTo>
                  <a:pt x="9056" y="10472"/>
                  <a:pt x="9060" y="10389"/>
                  <a:pt x="9065" y="10299"/>
                </a:cubicBezTo>
                <a:lnTo>
                  <a:pt x="8546" y="10299"/>
                </a:lnTo>
                <a:lnTo>
                  <a:pt x="8734" y="9506"/>
                </a:lnTo>
                <a:lnTo>
                  <a:pt x="9115" y="9506"/>
                </a:lnTo>
                <a:cubicBezTo>
                  <a:pt x="9235" y="8557"/>
                  <a:pt x="9453" y="7806"/>
                  <a:pt x="9770" y="7253"/>
                </a:cubicBezTo>
                <a:cubicBezTo>
                  <a:pt x="10140" y="6617"/>
                  <a:pt x="10612" y="6299"/>
                  <a:pt x="11189" y="6299"/>
                </a:cubicBezTo>
                <a:cubicBezTo>
                  <a:pt x="11606" y="6299"/>
                  <a:pt x="12034" y="6555"/>
                  <a:pt x="12470" y="7066"/>
                </a:cubicBezTo>
                <a:lnTo>
                  <a:pt x="12139" y="8193"/>
                </a:lnTo>
                <a:cubicBezTo>
                  <a:pt x="11832" y="7666"/>
                  <a:pt x="11496" y="7401"/>
                  <a:pt x="11131" y="7401"/>
                </a:cubicBezTo>
                <a:cubicBezTo>
                  <a:pt x="10809" y="7401"/>
                  <a:pt x="10541" y="7620"/>
                  <a:pt x="10325" y="8058"/>
                </a:cubicBezTo>
                <a:cubicBezTo>
                  <a:pt x="10142" y="8445"/>
                  <a:pt x="10020" y="8929"/>
                  <a:pt x="9957" y="9506"/>
                </a:cubicBezTo>
                <a:cubicBezTo>
                  <a:pt x="9957" y="9506"/>
                  <a:pt x="11858" y="9506"/>
                  <a:pt x="11858" y="9506"/>
                </a:cubicBezTo>
                <a:close/>
                <a:moveTo>
                  <a:pt x="10800" y="3601"/>
                </a:moveTo>
                <a:cubicBezTo>
                  <a:pt x="8631" y="3601"/>
                  <a:pt x="6873" y="6824"/>
                  <a:pt x="6873" y="10799"/>
                </a:cubicBezTo>
                <a:cubicBezTo>
                  <a:pt x="6873" y="14777"/>
                  <a:pt x="8631" y="18000"/>
                  <a:pt x="10800" y="18000"/>
                </a:cubicBezTo>
                <a:cubicBezTo>
                  <a:pt x="12969" y="18000"/>
                  <a:pt x="14727" y="14777"/>
                  <a:pt x="14727" y="10799"/>
                </a:cubicBezTo>
                <a:cubicBezTo>
                  <a:pt x="14727" y="6824"/>
                  <a:pt x="12969" y="3601"/>
                  <a:pt x="10800" y="3601"/>
                </a:cubicBezTo>
                <a:moveTo>
                  <a:pt x="5400" y="3601"/>
                </a:moveTo>
                <a:lnTo>
                  <a:pt x="4418" y="3601"/>
                </a:lnTo>
                <a:cubicBezTo>
                  <a:pt x="4147" y="3601"/>
                  <a:pt x="3927" y="4003"/>
                  <a:pt x="3927" y="4501"/>
                </a:cubicBezTo>
                <a:cubicBezTo>
                  <a:pt x="3927" y="4998"/>
                  <a:pt x="4147" y="5401"/>
                  <a:pt x="4418" y="5401"/>
                </a:cubicBezTo>
                <a:lnTo>
                  <a:pt x="5400" y="5401"/>
                </a:lnTo>
                <a:cubicBezTo>
                  <a:pt x="5671" y="5401"/>
                  <a:pt x="5891" y="4998"/>
                  <a:pt x="5891" y="4501"/>
                </a:cubicBezTo>
                <a:cubicBezTo>
                  <a:pt x="5891" y="4003"/>
                  <a:pt x="5671" y="3601"/>
                  <a:pt x="5400" y="3601"/>
                </a:cubicBezTo>
                <a:moveTo>
                  <a:pt x="17182" y="16199"/>
                </a:moveTo>
                <a:lnTo>
                  <a:pt x="16200" y="16199"/>
                </a:lnTo>
                <a:cubicBezTo>
                  <a:pt x="15929" y="16199"/>
                  <a:pt x="15709" y="16603"/>
                  <a:pt x="15709" y="17100"/>
                </a:cubicBezTo>
                <a:cubicBezTo>
                  <a:pt x="15709" y="17597"/>
                  <a:pt x="15929" y="18000"/>
                  <a:pt x="16200" y="18000"/>
                </a:cubicBezTo>
                <a:lnTo>
                  <a:pt x="17182" y="18000"/>
                </a:lnTo>
                <a:cubicBezTo>
                  <a:pt x="17453" y="18000"/>
                  <a:pt x="17673" y="17597"/>
                  <a:pt x="17673" y="17100"/>
                </a:cubicBezTo>
                <a:cubicBezTo>
                  <a:pt x="17673" y="16603"/>
                  <a:pt x="17453" y="16199"/>
                  <a:pt x="17182" y="16199"/>
                </a:cubicBezTo>
                <a:moveTo>
                  <a:pt x="20127" y="3601"/>
                </a:moveTo>
                <a:cubicBezTo>
                  <a:pt x="19856" y="3601"/>
                  <a:pt x="19636" y="3198"/>
                  <a:pt x="19636" y="2701"/>
                </a:cubicBezTo>
                <a:cubicBezTo>
                  <a:pt x="19636" y="2203"/>
                  <a:pt x="19856" y="1800"/>
                  <a:pt x="20127" y="1800"/>
                </a:cubicBezTo>
                <a:cubicBezTo>
                  <a:pt x="20398" y="1800"/>
                  <a:pt x="20618" y="2203"/>
                  <a:pt x="20618" y="2701"/>
                </a:cubicBezTo>
                <a:cubicBezTo>
                  <a:pt x="20618" y="3198"/>
                  <a:pt x="20398" y="3601"/>
                  <a:pt x="20127" y="3601"/>
                </a:cubicBezTo>
                <a:moveTo>
                  <a:pt x="20618" y="16365"/>
                </a:moveTo>
                <a:cubicBezTo>
                  <a:pt x="20464" y="16264"/>
                  <a:pt x="20300" y="16199"/>
                  <a:pt x="20127" y="16199"/>
                </a:cubicBezTo>
                <a:cubicBezTo>
                  <a:pt x="19314" y="16199"/>
                  <a:pt x="18655" y="17409"/>
                  <a:pt x="18655" y="18900"/>
                </a:cubicBezTo>
                <a:cubicBezTo>
                  <a:pt x="18655" y="19217"/>
                  <a:pt x="18689" y="19517"/>
                  <a:pt x="18744" y="19800"/>
                </a:cubicBezTo>
                <a:lnTo>
                  <a:pt x="2855" y="19800"/>
                </a:lnTo>
                <a:cubicBezTo>
                  <a:pt x="2910" y="19517"/>
                  <a:pt x="2945" y="19217"/>
                  <a:pt x="2945" y="18900"/>
                </a:cubicBezTo>
                <a:cubicBezTo>
                  <a:pt x="2945" y="17409"/>
                  <a:pt x="2286" y="16199"/>
                  <a:pt x="1473" y="16199"/>
                </a:cubicBezTo>
                <a:cubicBezTo>
                  <a:pt x="1299" y="16199"/>
                  <a:pt x="1136" y="16264"/>
                  <a:pt x="982" y="16365"/>
                </a:cubicBezTo>
                <a:lnTo>
                  <a:pt x="982" y="5235"/>
                </a:lnTo>
                <a:cubicBezTo>
                  <a:pt x="1136" y="5336"/>
                  <a:pt x="1299" y="5401"/>
                  <a:pt x="1473" y="5401"/>
                </a:cubicBezTo>
                <a:cubicBezTo>
                  <a:pt x="2286" y="5401"/>
                  <a:pt x="2945" y="4192"/>
                  <a:pt x="2945" y="2701"/>
                </a:cubicBezTo>
                <a:cubicBezTo>
                  <a:pt x="2945" y="2383"/>
                  <a:pt x="2910" y="2083"/>
                  <a:pt x="2855" y="1800"/>
                </a:cubicBezTo>
                <a:lnTo>
                  <a:pt x="18744" y="1800"/>
                </a:lnTo>
                <a:cubicBezTo>
                  <a:pt x="18689" y="2083"/>
                  <a:pt x="18655" y="2383"/>
                  <a:pt x="18655" y="2701"/>
                </a:cubicBezTo>
                <a:cubicBezTo>
                  <a:pt x="18655" y="4192"/>
                  <a:pt x="19314" y="5401"/>
                  <a:pt x="20127" y="5401"/>
                </a:cubicBezTo>
                <a:cubicBezTo>
                  <a:pt x="20300" y="5401"/>
                  <a:pt x="20464" y="5336"/>
                  <a:pt x="20618" y="5235"/>
                </a:cubicBezTo>
                <a:cubicBezTo>
                  <a:pt x="20618" y="5235"/>
                  <a:pt x="20618" y="16365"/>
                  <a:pt x="20618" y="16365"/>
                </a:cubicBezTo>
                <a:close/>
                <a:moveTo>
                  <a:pt x="20127" y="19800"/>
                </a:moveTo>
                <a:cubicBezTo>
                  <a:pt x="19856" y="19800"/>
                  <a:pt x="19636" y="19397"/>
                  <a:pt x="19636" y="18900"/>
                </a:cubicBezTo>
                <a:cubicBezTo>
                  <a:pt x="19636" y="18402"/>
                  <a:pt x="19856" y="18000"/>
                  <a:pt x="20127" y="18000"/>
                </a:cubicBezTo>
                <a:cubicBezTo>
                  <a:pt x="20398" y="18000"/>
                  <a:pt x="20618" y="18402"/>
                  <a:pt x="20618" y="18900"/>
                </a:cubicBezTo>
                <a:cubicBezTo>
                  <a:pt x="20618" y="19397"/>
                  <a:pt x="20398" y="19800"/>
                  <a:pt x="20127" y="19800"/>
                </a:cubicBezTo>
                <a:moveTo>
                  <a:pt x="1473" y="19800"/>
                </a:moveTo>
                <a:cubicBezTo>
                  <a:pt x="1202" y="19800"/>
                  <a:pt x="982" y="19397"/>
                  <a:pt x="982" y="18900"/>
                </a:cubicBezTo>
                <a:cubicBezTo>
                  <a:pt x="982" y="18402"/>
                  <a:pt x="1202" y="18000"/>
                  <a:pt x="1473" y="18000"/>
                </a:cubicBezTo>
                <a:cubicBezTo>
                  <a:pt x="1744" y="18000"/>
                  <a:pt x="1964" y="18402"/>
                  <a:pt x="1964" y="18900"/>
                </a:cubicBezTo>
                <a:cubicBezTo>
                  <a:pt x="1964" y="19397"/>
                  <a:pt x="1744" y="19800"/>
                  <a:pt x="1473" y="19800"/>
                </a:cubicBezTo>
                <a:moveTo>
                  <a:pt x="1473" y="1800"/>
                </a:moveTo>
                <a:cubicBezTo>
                  <a:pt x="1744" y="1800"/>
                  <a:pt x="1964" y="2203"/>
                  <a:pt x="1964" y="2701"/>
                </a:cubicBezTo>
                <a:cubicBezTo>
                  <a:pt x="1964" y="3198"/>
                  <a:pt x="1744" y="3601"/>
                  <a:pt x="1473" y="3601"/>
                </a:cubicBezTo>
                <a:cubicBezTo>
                  <a:pt x="1202" y="3601"/>
                  <a:pt x="982" y="3198"/>
                  <a:pt x="982" y="2701"/>
                </a:cubicBezTo>
                <a:cubicBezTo>
                  <a:pt x="982" y="2203"/>
                  <a:pt x="1202" y="1800"/>
                  <a:pt x="1473" y="1800"/>
                </a:cubicBezTo>
                <a:moveTo>
                  <a:pt x="20618" y="0"/>
                </a:moveTo>
                <a:lnTo>
                  <a:pt x="982" y="0"/>
                </a:lnTo>
                <a:cubicBezTo>
                  <a:pt x="439" y="0"/>
                  <a:pt x="0" y="806"/>
                  <a:pt x="0" y="1800"/>
                </a:cubicBezTo>
                <a:lnTo>
                  <a:pt x="0" y="19800"/>
                </a:lnTo>
                <a:cubicBezTo>
                  <a:pt x="0" y="20793"/>
                  <a:pt x="439" y="21600"/>
                  <a:pt x="982" y="21600"/>
                </a:cubicBezTo>
                <a:lnTo>
                  <a:pt x="20618" y="21600"/>
                </a:lnTo>
                <a:cubicBezTo>
                  <a:pt x="21160" y="21600"/>
                  <a:pt x="21600" y="20793"/>
                  <a:pt x="21600" y="19800"/>
                </a:cubicBezTo>
                <a:lnTo>
                  <a:pt x="21600" y="1800"/>
                </a:lnTo>
                <a:cubicBezTo>
                  <a:pt x="21600" y="806"/>
                  <a:pt x="21160" y="0"/>
                  <a:pt x="20618"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33" name="Shape 2802">
            <a:extLst>
              <a:ext uri="{FF2B5EF4-FFF2-40B4-BE49-F238E27FC236}">
                <a16:creationId xmlns:a16="http://schemas.microsoft.com/office/drawing/2014/main" id="{3C4D91D2-C182-9B18-455E-CB0A1E05DA39}"/>
              </a:ext>
            </a:extLst>
          </p:cNvPr>
          <p:cNvSpPr/>
          <p:nvPr/>
        </p:nvSpPr>
        <p:spPr>
          <a:xfrm>
            <a:off x="1947381" y="5764471"/>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5400" y="8100"/>
                </a:moveTo>
                <a:lnTo>
                  <a:pt x="4418" y="8100"/>
                </a:lnTo>
                <a:cubicBezTo>
                  <a:pt x="4147" y="8100"/>
                  <a:pt x="3927" y="8403"/>
                  <a:pt x="3927" y="8775"/>
                </a:cubicBezTo>
                <a:cubicBezTo>
                  <a:pt x="3927" y="9148"/>
                  <a:pt x="4147" y="9450"/>
                  <a:pt x="4418" y="9450"/>
                </a:cubicBezTo>
                <a:lnTo>
                  <a:pt x="5400" y="9450"/>
                </a:lnTo>
                <a:cubicBezTo>
                  <a:pt x="5671" y="9450"/>
                  <a:pt x="5891" y="9148"/>
                  <a:pt x="5891" y="8775"/>
                </a:cubicBezTo>
                <a:cubicBezTo>
                  <a:pt x="5891" y="8403"/>
                  <a:pt x="5671" y="8100"/>
                  <a:pt x="5400" y="8100"/>
                </a:cubicBezTo>
                <a:moveTo>
                  <a:pt x="11858" y="12529"/>
                </a:moveTo>
                <a:lnTo>
                  <a:pt x="11671" y="13124"/>
                </a:lnTo>
                <a:lnTo>
                  <a:pt x="9908" y="13124"/>
                </a:lnTo>
                <a:cubicBezTo>
                  <a:pt x="9902" y="13155"/>
                  <a:pt x="9900" y="13198"/>
                  <a:pt x="9900" y="13254"/>
                </a:cubicBezTo>
                <a:lnTo>
                  <a:pt x="9900" y="13468"/>
                </a:lnTo>
                <a:cubicBezTo>
                  <a:pt x="9900" y="13629"/>
                  <a:pt x="9902" y="13725"/>
                  <a:pt x="9908" y="13756"/>
                </a:cubicBezTo>
                <a:lnTo>
                  <a:pt x="11570" y="13756"/>
                </a:lnTo>
                <a:lnTo>
                  <a:pt x="11391" y="14340"/>
                </a:lnTo>
                <a:lnTo>
                  <a:pt x="9943" y="14340"/>
                </a:lnTo>
                <a:cubicBezTo>
                  <a:pt x="10001" y="14842"/>
                  <a:pt x="10124" y="15236"/>
                  <a:pt x="10311" y="15520"/>
                </a:cubicBezTo>
                <a:cubicBezTo>
                  <a:pt x="10527" y="15873"/>
                  <a:pt x="10819" y="16050"/>
                  <a:pt x="11189" y="16050"/>
                </a:cubicBezTo>
                <a:cubicBezTo>
                  <a:pt x="11429" y="16050"/>
                  <a:pt x="11628" y="16000"/>
                  <a:pt x="11787" y="15901"/>
                </a:cubicBezTo>
                <a:cubicBezTo>
                  <a:pt x="11930" y="15808"/>
                  <a:pt x="12093" y="15654"/>
                  <a:pt x="12276" y="15437"/>
                </a:cubicBezTo>
                <a:lnTo>
                  <a:pt x="12276" y="16468"/>
                </a:lnTo>
                <a:cubicBezTo>
                  <a:pt x="11950" y="16741"/>
                  <a:pt x="11587" y="16876"/>
                  <a:pt x="11189" y="16876"/>
                </a:cubicBezTo>
                <a:cubicBezTo>
                  <a:pt x="10546" y="16876"/>
                  <a:pt x="10044" y="16623"/>
                  <a:pt x="9684" y="16114"/>
                </a:cubicBezTo>
                <a:cubicBezTo>
                  <a:pt x="9372" y="15676"/>
                  <a:pt x="9177" y="15084"/>
                  <a:pt x="9101" y="14340"/>
                </a:cubicBezTo>
                <a:lnTo>
                  <a:pt x="8547" y="14340"/>
                </a:lnTo>
                <a:lnTo>
                  <a:pt x="8741" y="13756"/>
                </a:lnTo>
                <a:lnTo>
                  <a:pt x="9065" y="13756"/>
                </a:lnTo>
                <a:cubicBezTo>
                  <a:pt x="9060" y="13712"/>
                  <a:pt x="9056" y="13666"/>
                  <a:pt x="9054" y="13617"/>
                </a:cubicBezTo>
                <a:cubicBezTo>
                  <a:pt x="9051" y="13567"/>
                  <a:pt x="9050" y="13515"/>
                  <a:pt x="9050" y="13458"/>
                </a:cubicBezTo>
                <a:cubicBezTo>
                  <a:pt x="9050" y="13416"/>
                  <a:pt x="9051" y="13366"/>
                  <a:pt x="9054" y="13310"/>
                </a:cubicBezTo>
                <a:cubicBezTo>
                  <a:pt x="9056" y="13254"/>
                  <a:pt x="9060" y="13192"/>
                  <a:pt x="9065" y="13124"/>
                </a:cubicBezTo>
                <a:lnTo>
                  <a:pt x="8547" y="13124"/>
                </a:lnTo>
                <a:lnTo>
                  <a:pt x="8734" y="12529"/>
                </a:lnTo>
                <a:lnTo>
                  <a:pt x="9115" y="12529"/>
                </a:lnTo>
                <a:cubicBezTo>
                  <a:pt x="9235" y="11818"/>
                  <a:pt x="9453" y="11254"/>
                  <a:pt x="9770" y="10840"/>
                </a:cubicBezTo>
                <a:cubicBezTo>
                  <a:pt x="10140" y="10363"/>
                  <a:pt x="10613" y="10124"/>
                  <a:pt x="11189" y="10124"/>
                </a:cubicBezTo>
                <a:cubicBezTo>
                  <a:pt x="11607" y="10124"/>
                  <a:pt x="12034" y="10316"/>
                  <a:pt x="12470" y="10700"/>
                </a:cubicBezTo>
                <a:lnTo>
                  <a:pt x="12139" y="11545"/>
                </a:lnTo>
                <a:cubicBezTo>
                  <a:pt x="11832" y="11150"/>
                  <a:pt x="11496" y="10951"/>
                  <a:pt x="11131" y="10951"/>
                </a:cubicBezTo>
                <a:cubicBezTo>
                  <a:pt x="10809" y="10951"/>
                  <a:pt x="10541" y="11115"/>
                  <a:pt x="10325" y="11443"/>
                </a:cubicBezTo>
                <a:cubicBezTo>
                  <a:pt x="10143" y="11734"/>
                  <a:pt x="10020" y="12097"/>
                  <a:pt x="9958" y="12529"/>
                </a:cubicBezTo>
                <a:cubicBezTo>
                  <a:pt x="9958" y="12529"/>
                  <a:pt x="11858" y="12529"/>
                  <a:pt x="11858" y="12529"/>
                </a:cubicBezTo>
                <a:close/>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20127" y="8100"/>
                </a:moveTo>
                <a:cubicBezTo>
                  <a:pt x="19856" y="8100"/>
                  <a:pt x="19636" y="7798"/>
                  <a:pt x="19636" y="7425"/>
                </a:cubicBezTo>
                <a:cubicBezTo>
                  <a:pt x="19636" y="7052"/>
                  <a:pt x="19856" y="6750"/>
                  <a:pt x="20127" y="6750"/>
                </a:cubicBezTo>
                <a:cubicBezTo>
                  <a:pt x="20398" y="6750"/>
                  <a:pt x="20618" y="7052"/>
                  <a:pt x="20618" y="7425"/>
                </a:cubicBezTo>
                <a:cubicBezTo>
                  <a:pt x="20618" y="7798"/>
                  <a:pt x="20398" y="8100"/>
                  <a:pt x="20127" y="8100"/>
                </a:cubicBezTo>
                <a:moveTo>
                  <a:pt x="20618" y="17674"/>
                </a:moveTo>
                <a:cubicBezTo>
                  <a:pt x="20464" y="17599"/>
                  <a:pt x="20300" y="17550"/>
                  <a:pt x="20127" y="17550"/>
                </a:cubicBezTo>
                <a:cubicBezTo>
                  <a:pt x="19314" y="17550"/>
                  <a:pt x="18655" y="18457"/>
                  <a:pt x="18655" y="19575"/>
                </a:cubicBezTo>
                <a:cubicBezTo>
                  <a:pt x="18655" y="19813"/>
                  <a:pt x="18690" y="20039"/>
                  <a:pt x="18745" y="20250"/>
                </a:cubicBezTo>
                <a:lnTo>
                  <a:pt x="2855" y="20250"/>
                </a:lnTo>
                <a:cubicBezTo>
                  <a:pt x="2910" y="20039"/>
                  <a:pt x="2945" y="19813"/>
                  <a:pt x="2945" y="19575"/>
                </a:cubicBezTo>
                <a:cubicBezTo>
                  <a:pt x="2945" y="18457"/>
                  <a:pt x="2286" y="17550"/>
                  <a:pt x="1473" y="17550"/>
                </a:cubicBezTo>
                <a:cubicBezTo>
                  <a:pt x="1299" y="17550"/>
                  <a:pt x="1136" y="17599"/>
                  <a:pt x="982" y="17674"/>
                </a:cubicBezTo>
                <a:lnTo>
                  <a:pt x="982" y="9326"/>
                </a:lnTo>
                <a:cubicBezTo>
                  <a:pt x="1136" y="9402"/>
                  <a:pt x="1299"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8" y="18900"/>
                  <a:pt x="20618" y="19203"/>
                  <a:pt x="20618" y="19575"/>
                </a:cubicBezTo>
                <a:cubicBezTo>
                  <a:pt x="20618" y="19948"/>
                  <a:pt x="20398" y="20250"/>
                  <a:pt x="20127" y="20250"/>
                </a:cubicBezTo>
                <a:moveTo>
                  <a:pt x="1473" y="20250"/>
                </a:moveTo>
                <a:cubicBezTo>
                  <a:pt x="1202" y="20250"/>
                  <a:pt x="982" y="19948"/>
                  <a:pt x="982" y="19575"/>
                </a:cubicBezTo>
                <a:cubicBezTo>
                  <a:pt x="982" y="19203"/>
                  <a:pt x="1202"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2" y="8100"/>
                  <a:pt x="982" y="7798"/>
                  <a:pt x="982" y="7425"/>
                </a:cubicBezTo>
                <a:cubicBezTo>
                  <a:pt x="982" y="7052"/>
                  <a:pt x="1202" y="6750"/>
                  <a:pt x="1473" y="6750"/>
                </a:cubicBezTo>
                <a:moveTo>
                  <a:pt x="20618" y="5400"/>
                </a:moveTo>
                <a:lnTo>
                  <a:pt x="982" y="5400"/>
                </a:lnTo>
                <a:cubicBezTo>
                  <a:pt x="440" y="5400"/>
                  <a:pt x="0" y="6005"/>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5"/>
                  <a:pt x="21160" y="5400"/>
                  <a:pt x="20618" y="5400"/>
                </a:cubicBezTo>
                <a:moveTo>
                  <a:pt x="17182" y="17550"/>
                </a:moveTo>
                <a:lnTo>
                  <a:pt x="16200" y="17550"/>
                </a:lnTo>
                <a:cubicBezTo>
                  <a:pt x="15929" y="17550"/>
                  <a:pt x="15709" y="17852"/>
                  <a:pt x="15709" y="18225"/>
                </a:cubicBezTo>
                <a:cubicBezTo>
                  <a:pt x="15709" y="18598"/>
                  <a:pt x="15929" y="18900"/>
                  <a:pt x="16200" y="18900"/>
                </a:cubicBezTo>
                <a:lnTo>
                  <a:pt x="17182" y="18900"/>
                </a:lnTo>
                <a:cubicBezTo>
                  <a:pt x="17453" y="18900"/>
                  <a:pt x="17673" y="18598"/>
                  <a:pt x="17673" y="18225"/>
                </a:cubicBezTo>
                <a:cubicBezTo>
                  <a:pt x="17673" y="17852"/>
                  <a:pt x="17453" y="17550"/>
                  <a:pt x="17182" y="175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moveTo>
                  <a:pt x="2455" y="4050"/>
                </a:moveTo>
                <a:lnTo>
                  <a:pt x="19145" y="4050"/>
                </a:lnTo>
                <a:cubicBezTo>
                  <a:pt x="19416" y="4050"/>
                  <a:pt x="19636" y="3748"/>
                  <a:pt x="19636" y="3375"/>
                </a:cubicBezTo>
                <a:cubicBezTo>
                  <a:pt x="19636" y="3002"/>
                  <a:pt x="19416" y="2700"/>
                  <a:pt x="19145" y="2700"/>
                </a:cubicBezTo>
                <a:lnTo>
                  <a:pt x="2455" y="2700"/>
                </a:lnTo>
                <a:cubicBezTo>
                  <a:pt x="2184" y="2700"/>
                  <a:pt x="1964" y="3002"/>
                  <a:pt x="1964" y="3375"/>
                </a:cubicBezTo>
                <a:cubicBezTo>
                  <a:pt x="1964" y="3748"/>
                  <a:pt x="2184" y="4050"/>
                  <a:pt x="2455" y="405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34" name="Shape 2803">
            <a:extLst>
              <a:ext uri="{FF2B5EF4-FFF2-40B4-BE49-F238E27FC236}">
                <a16:creationId xmlns:a16="http://schemas.microsoft.com/office/drawing/2014/main" id="{CE487019-C1BF-B4CD-FBEE-778A6D670479}"/>
              </a:ext>
            </a:extLst>
          </p:cNvPr>
          <p:cNvSpPr/>
          <p:nvPr/>
        </p:nvSpPr>
        <p:spPr>
          <a:xfrm>
            <a:off x="2480642" y="5777168"/>
            <a:ext cx="279328" cy="177754"/>
          </a:xfrm>
          <a:custGeom>
            <a:avLst/>
            <a:gdLst/>
            <a:ahLst/>
            <a:cxnLst>
              <a:cxn ang="0">
                <a:pos x="wd2" y="hd2"/>
              </a:cxn>
              <a:cxn ang="5400000">
                <a:pos x="wd2" y="hd2"/>
              </a:cxn>
              <a:cxn ang="10800000">
                <a:pos x="wd2" y="hd2"/>
              </a:cxn>
              <a:cxn ang="16200000">
                <a:pos x="wd2" y="hd2"/>
              </a:cxn>
            </a:cxnLst>
            <a:rect l="0" t="0" r="r" b="b"/>
            <a:pathLst>
              <a:path w="21600" h="21600" extrusionOk="0">
                <a:moveTo>
                  <a:pt x="9634" y="12227"/>
                </a:moveTo>
                <a:lnTo>
                  <a:pt x="9494" y="12771"/>
                </a:lnTo>
                <a:lnTo>
                  <a:pt x="8171" y="12771"/>
                </a:lnTo>
                <a:cubicBezTo>
                  <a:pt x="8167" y="12799"/>
                  <a:pt x="8165" y="12839"/>
                  <a:pt x="8165" y="12890"/>
                </a:cubicBezTo>
                <a:lnTo>
                  <a:pt x="8165" y="13085"/>
                </a:lnTo>
                <a:cubicBezTo>
                  <a:pt x="8165" y="13232"/>
                  <a:pt x="8167" y="13320"/>
                  <a:pt x="8171" y="13348"/>
                </a:cubicBezTo>
                <a:lnTo>
                  <a:pt x="9418" y="13348"/>
                </a:lnTo>
                <a:lnTo>
                  <a:pt x="9283" y="13883"/>
                </a:lnTo>
                <a:lnTo>
                  <a:pt x="8198" y="13883"/>
                </a:lnTo>
                <a:cubicBezTo>
                  <a:pt x="8241" y="14342"/>
                  <a:pt x="8333" y="14701"/>
                  <a:pt x="8473" y="14961"/>
                </a:cubicBezTo>
                <a:cubicBezTo>
                  <a:pt x="8635" y="15284"/>
                  <a:pt x="8855" y="15445"/>
                  <a:pt x="9132" y="15445"/>
                </a:cubicBezTo>
                <a:cubicBezTo>
                  <a:pt x="9312" y="15445"/>
                  <a:pt x="9461" y="15401"/>
                  <a:pt x="9580" y="15310"/>
                </a:cubicBezTo>
                <a:cubicBezTo>
                  <a:pt x="9688" y="15225"/>
                  <a:pt x="9810" y="15084"/>
                  <a:pt x="9947" y="14885"/>
                </a:cubicBezTo>
                <a:lnTo>
                  <a:pt x="9947" y="15828"/>
                </a:lnTo>
                <a:cubicBezTo>
                  <a:pt x="9702" y="16076"/>
                  <a:pt x="9430" y="16202"/>
                  <a:pt x="9132" y="16202"/>
                </a:cubicBezTo>
                <a:cubicBezTo>
                  <a:pt x="8649" y="16202"/>
                  <a:pt x="8273" y="15970"/>
                  <a:pt x="8003" y="15505"/>
                </a:cubicBezTo>
                <a:cubicBezTo>
                  <a:pt x="7769" y="15104"/>
                  <a:pt x="7623" y="14562"/>
                  <a:pt x="7566" y="13883"/>
                </a:cubicBezTo>
                <a:lnTo>
                  <a:pt x="7150" y="13883"/>
                </a:lnTo>
                <a:lnTo>
                  <a:pt x="7296" y="13348"/>
                </a:lnTo>
                <a:lnTo>
                  <a:pt x="7539" y="13348"/>
                </a:lnTo>
                <a:cubicBezTo>
                  <a:pt x="7536" y="13309"/>
                  <a:pt x="7532" y="13267"/>
                  <a:pt x="7530" y="13221"/>
                </a:cubicBezTo>
                <a:cubicBezTo>
                  <a:pt x="7529" y="13175"/>
                  <a:pt x="7528" y="13127"/>
                  <a:pt x="7528" y="13077"/>
                </a:cubicBezTo>
                <a:cubicBezTo>
                  <a:pt x="7528" y="13037"/>
                  <a:pt x="7529" y="12991"/>
                  <a:pt x="7530" y="12941"/>
                </a:cubicBezTo>
                <a:cubicBezTo>
                  <a:pt x="7532" y="12890"/>
                  <a:pt x="7536" y="12833"/>
                  <a:pt x="7539" y="12771"/>
                </a:cubicBezTo>
                <a:lnTo>
                  <a:pt x="7150" y="12771"/>
                </a:lnTo>
                <a:lnTo>
                  <a:pt x="7291" y="12227"/>
                </a:lnTo>
                <a:lnTo>
                  <a:pt x="7577" y="12227"/>
                </a:lnTo>
                <a:cubicBezTo>
                  <a:pt x="7667" y="11576"/>
                  <a:pt x="7831" y="11061"/>
                  <a:pt x="8068" y="10682"/>
                </a:cubicBezTo>
                <a:cubicBezTo>
                  <a:pt x="8345" y="10247"/>
                  <a:pt x="8700" y="10028"/>
                  <a:pt x="9132" y="10028"/>
                </a:cubicBezTo>
                <a:cubicBezTo>
                  <a:pt x="9445" y="10028"/>
                  <a:pt x="9766" y="10203"/>
                  <a:pt x="10093" y="10554"/>
                </a:cubicBezTo>
                <a:lnTo>
                  <a:pt x="9845" y="11327"/>
                </a:lnTo>
                <a:cubicBezTo>
                  <a:pt x="9614" y="10965"/>
                  <a:pt x="9362" y="10783"/>
                  <a:pt x="9089" y="10783"/>
                </a:cubicBezTo>
                <a:cubicBezTo>
                  <a:pt x="8847" y="10783"/>
                  <a:pt x="8646" y="10934"/>
                  <a:pt x="8484" y="11234"/>
                </a:cubicBezTo>
                <a:cubicBezTo>
                  <a:pt x="8347" y="11500"/>
                  <a:pt x="8255" y="11831"/>
                  <a:pt x="8209" y="12227"/>
                </a:cubicBezTo>
                <a:cubicBezTo>
                  <a:pt x="8209" y="12227"/>
                  <a:pt x="9634" y="12227"/>
                  <a:pt x="9634" y="12227"/>
                </a:cubicBezTo>
                <a:close/>
                <a:moveTo>
                  <a:pt x="8836" y="7714"/>
                </a:moveTo>
                <a:cubicBezTo>
                  <a:pt x="6938" y="7714"/>
                  <a:pt x="5400" y="10133"/>
                  <a:pt x="5400" y="13114"/>
                </a:cubicBezTo>
                <a:cubicBezTo>
                  <a:pt x="5400" y="16097"/>
                  <a:pt x="6938" y="18514"/>
                  <a:pt x="8836" y="18514"/>
                </a:cubicBezTo>
                <a:cubicBezTo>
                  <a:pt x="10734" y="18514"/>
                  <a:pt x="12273" y="16097"/>
                  <a:pt x="12273" y="13114"/>
                </a:cubicBezTo>
                <a:cubicBezTo>
                  <a:pt x="12273" y="10133"/>
                  <a:pt x="10734" y="7714"/>
                  <a:pt x="8836" y="7714"/>
                </a:cubicBezTo>
                <a:moveTo>
                  <a:pt x="4418" y="7714"/>
                </a:moveTo>
                <a:cubicBezTo>
                  <a:pt x="4147" y="7714"/>
                  <a:pt x="3927" y="8060"/>
                  <a:pt x="3927" y="8486"/>
                </a:cubicBezTo>
                <a:cubicBezTo>
                  <a:pt x="3927" y="8912"/>
                  <a:pt x="4147" y="9257"/>
                  <a:pt x="4418" y="9257"/>
                </a:cubicBezTo>
                <a:cubicBezTo>
                  <a:pt x="4689" y="9257"/>
                  <a:pt x="4909" y="8912"/>
                  <a:pt x="4909" y="8486"/>
                </a:cubicBezTo>
                <a:cubicBezTo>
                  <a:pt x="4909" y="8060"/>
                  <a:pt x="4689" y="7714"/>
                  <a:pt x="4418" y="7714"/>
                </a:cubicBezTo>
                <a:moveTo>
                  <a:pt x="16200" y="7714"/>
                </a:moveTo>
                <a:cubicBezTo>
                  <a:pt x="15929" y="7714"/>
                  <a:pt x="15709" y="7369"/>
                  <a:pt x="15709" y="6943"/>
                </a:cubicBezTo>
                <a:cubicBezTo>
                  <a:pt x="15709" y="6517"/>
                  <a:pt x="15929" y="6171"/>
                  <a:pt x="16200" y="6171"/>
                </a:cubicBezTo>
                <a:cubicBezTo>
                  <a:pt x="16471" y="6171"/>
                  <a:pt x="16691" y="6517"/>
                  <a:pt x="16691" y="6943"/>
                </a:cubicBezTo>
                <a:cubicBezTo>
                  <a:pt x="16691" y="7369"/>
                  <a:pt x="16471" y="7714"/>
                  <a:pt x="16200" y="7714"/>
                </a:cubicBezTo>
                <a:moveTo>
                  <a:pt x="16691" y="17113"/>
                </a:moveTo>
                <a:cubicBezTo>
                  <a:pt x="16537" y="17028"/>
                  <a:pt x="16373" y="16971"/>
                  <a:pt x="16200" y="16971"/>
                </a:cubicBezTo>
                <a:cubicBezTo>
                  <a:pt x="15386" y="16971"/>
                  <a:pt x="14727" y="18008"/>
                  <a:pt x="14727" y="19286"/>
                </a:cubicBezTo>
                <a:cubicBezTo>
                  <a:pt x="14727" y="19558"/>
                  <a:pt x="14763" y="19815"/>
                  <a:pt x="14818" y="20057"/>
                </a:cubicBezTo>
                <a:lnTo>
                  <a:pt x="2855" y="20057"/>
                </a:lnTo>
                <a:cubicBezTo>
                  <a:pt x="2910" y="19815"/>
                  <a:pt x="2945" y="19558"/>
                  <a:pt x="2945" y="19286"/>
                </a:cubicBezTo>
                <a:cubicBezTo>
                  <a:pt x="2945" y="18008"/>
                  <a:pt x="2286" y="16971"/>
                  <a:pt x="1473" y="16971"/>
                </a:cubicBezTo>
                <a:cubicBezTo>
                  <a:pt x="1299" y="16971"/>
                  <a:pt x="1136" y="17028"/>
                  <a:pt x="982" y="17113"/>
                </a:cubicBezTo>
                <a:lnTo>
                  <a:pt x="982" y="9116"/>
                </a:lnTo>
                <a:cubicBezTo>
                  <a:pt x="1136" y="9202"/>
                  <a:pt x="1299" y="9257"/>
                  <a:pt x="1473" y="9257"/>
                </a:cubicBezTo>
                <a:cubicBezTo>
                  <a:pt x="2286" y="9257"/>
                  <a:pt x="2945" y="8222"/>
                  <a:pt x="2945" y="6943"/>
                </a:cubicBezTo>
                <a:cubicBezTo>
                  <a:pt x="2945" y="6671"/>
                  <a:pt x="2910" y="6414"/>
                  <a:pt x="2855" y="6171"/>
                </a:cubicBezTo>
                <a:lnTo>
                  <a:pt x="14818" y="6171"/>
                </a:lnTo>
                <a:cubicBezTo>
                  <a:pt x="14763" y="6414"/>
                  <a:pt x="14727" y="6671"/>
                  <a:pt x="14727" y="6943"/>
                </a:cubicBezTo>
                <a:cubicBezTo>
                  <a:pt x="14727" y="8222"/>
                  <a:pt x="15386" y="9257"/>
                  <a:pt x="16200" y="9257"/>
                </a:cubicBezTo>
                <a:cubicBezTo>
                  <a:pt x="16373" y="9257"/>
                  <a:pt x="16537" y="9202"/>
                  <a:pt x="16691" y="9116"/>
                </a:cubicBezTo>
                <a:cubicBezTo>
                  <a:pt x="16691" y="9116"/>
                  <a:pt x="16691" y="17113"/>
                  <a:pt x="16691" y="17113"/>
                </a:cubicBezTo>
                <a:close/>
                <a:moveTo>
                  <a:pt x="16200" y="20057"/>
                </a:moveTo>
                <a:cubicBezTo>
                  <a:pt x="15929" y="20057"/>
                  <a:pt x="15709" y="19712"/>
                  <a:pt x="15709" y="19286"/>
                </a:cubicBezTo>
                <a:cubicBezTo>
                  <a:pt x="15709" y="18860"/>
                  <a:pt x="15929" y="18514"/>
                  <a:pt x="16200" y="18514"/>
                </a:cubicBezTo>
                <a:cubicBezTo>
                  <a:pt x="16471" y="18514"/>
                  <a:pt x="16691" y="18860"/>
                  <a:pt x="16691" y="19286"/>
                </a:cubicBezTo>
                <a:cubicBezTo>
                  <a:pt x="16691" y="19712"/>
                  <a:pt x="16471" y="20057"/>
                  <a:pt x="16200" y="20057"/>
                </a:cubicBezTo>
                <a:moveTo>
                  <a:pt x="1473" y="20057"/>
                </a:moveTo>
                <a:cubicBezTo>
                  <a:pt x="1202" y="20057"/>
                  <a:pt x="982" y="19712"/>
                  <a:pt x="982" y="19286"/>
                </a:cubicBezTo>
                <a:cubicBezTo>
                  <a:pt x="982" y="18860"/>
                  <a:pt x="1202" y="18514"/>
                  <a:pt x="1473" y="18514"/>
                </a:cubicBezTo>
                <a:cubicBezTo>
                  <a:pt x="1744" y="18514"/>
                  <a:pt x="1964" y="18860"/>
                  <a:pt x="1964" y="19286"/>
                </a:cubicBezTo>
                <a:cubicBezTo>
                  <a:pt x="1964" y="19712"/>
                  <a:pt x="1744" y="20057"/>
                  <a:pt x="1473" y="20057"/>
                </a:cubicBezTo>
                <a:moveTo>
                  <a:pt x="1473" y="6171"/>
                </a:moveTo>
                <a:cubicBezTo>
                  <a:pt x="1744" y="6171"/>
                  <a:pt x="1964" y="6517"/>
                  <a:pt x="1964" y="6943"/>
                </a:cubicBezTo>
                <a:cubicBezTo>
                  <a:pt x="1964" y="7369"/>
                  <a:pt x="1744" y="7714"/>
                  <a:pt x="1473" y="7714"/>
                </a:cubicBezTo>
                <a:cubicBezTo>
                  <a:pt x="1202" y="7714"/>
                  <a:pt x="982" y="7369"/>
                  <a:pt x="982" y="6943"/>
                </a:cubicBezTo>
                <a:cubicBezTo>
                  <a:pt x="982" y="6517"/>
                  <a:pt x="1202" y="6171"/>
                  <a:pt x="1473" y="6171"/>
                </a:cubicBezTo>
                <a:moveTo>
                  <a:pt x="16691" y="4629"/>
                </a:moveTo>
                <a:lnTo>
                  <a:pt x="982" y="4629"/>
                </a:lnTo>
                <a:cubicBezTo>
                  <a:pt x="440" y="4629"/>
                  <a:pt x="0" y="5319"/>
                  <a:pt x="0" y="6171"/>
                </a:cubicBezTo>
                <a:lnTo>
                  <a:pt x="0" y="20057"/>
                </a:lnTo>
                <a:cubicBezTo>
                  <a:pt x="0" y="20909"/>
                  <a:pt x="440" y="21600"/>
                  <a:pt x="982" y="21600"/>
                </a:cubicBezTo>
                <a:lnTo>
                  <a:pt x="16691" y="21600"/>
                </a:lnTo>
                <a:cubicBezTo>
                  <a:pt x="17233" y="21600"/>
                  <a:pt x="17673" y="20909"/>
                  <a:pt x="17673" y="20057"/>
                </a:cubicBezTo>
                <a:lnTo>
                  <a:pt x="17673" y="6171"/>
                </a:lnTo>
                <a:cubicBezTo>
                  <a:pt x="17673" y="5319"/>
                  <a:pt x="17233" y="4629"/>
                  <a:pt x="16691" y="4629"/>
                </a:cubicBezTo>
                <a:moveTo>
                  <a:pt x="20618" y="0"/>
                </a:moveTo>
                <a:lnTo>
                  <a:pt x="4909" y="0"/>
                </a:lnTo>
                <a:cubicBezTo>
                  <a:pt x="4367" y="0"/>
                  <a:pt x="3927" y="691"/>
                  <a:pt x="3927" y="1543"/>
                </a:cubicBezTo>
                <a:lnTo>
                  <a:pt x="3927" y="2314"/>
                </a:lnTo>
                <a:cubicBezTo>
                  <a:pt x="3927" y="2741"/>
                  <a:pt x="4147" y="3086"/>
                  <a:pt x="4418" y="3086"/>
                </a:cubicBezTo>
                <a:cubicBezTo>
                  <a:pt x="4689" y="3086"/>
                  <a:pt x="4909" y="2741"/>
                  <a:pt x="4909" y="2314"/>
                </a:cubicBezTo>
                <a:lnTo>
                  <a:pt x="4909" y="1543"/>
                </a:lnTo>
                <a:lnTo>
                  <a:pt x="20618" y="1543"/>
                </a:lnTo>
                <a:lnTo>
                  <a:pt x="20618" y="15429"/>
                </a:lnTo>
                <a:lnTo>
                  <a:pt x="19145" y="15429"/>
                </a:lnTo>
                <a:cubicBezTo>
                  <a:pt x="18875" y="15429"/>
                  <a:pt x="18655" y="15775"/>
                  <a:pt x="18655" y="16200"/>
                </a:cubicBezTo>
                <a:cubicBezTo>
                  <a:pt x="18655" y="16626"/>
                  <a:pt x="18875" y="16971"/>
                  <a:pt x="19145" y="16971"/>
                </a:cubicBezTo>
                <a:lnTo>
                  <a:pt x="20618" y="16971"/>
                </a:lnTo>
                <a:cubicBezTo>
                  <a:pt x="21160" y="16971"/>
                  <a:pt x="21600" y="16281"/>
                  <a:pt x="21600" y="15429"/>
                </a:cubicBezTo>
                <a:lnTo>
                  <a:pt x="21600" y="1543"/>
                </a:lnTo>
                <a:cubicBezTo>
                  <a:pt x="21600" y="691"/>
                  <a:pt x="21160" y="0"/>
                  <a:pt x="20618" y="0"/>
                </a:cubicBezTo>
                <a:moveTo>
                  <a:pt x="13255" y="16971"/>
                </a:moveTo>
                <a:cubicBezTo>
                  <a:pt x="12984" y="16971"/>
                  <a:pt x="12764" y="17317"/>
                  <a:pt x="12764" y="17743"/>
                </a:cubicBezTo>
                <a:cubicBezTo>
                  <a:pt x="12764" y="18169"/>
                  <a:pt x="12984" y="18514"/>
                  <a:pt x="13255" y="18514"/>
                </a:cubicBezTo>
                <a:cubicBezTo>
                  <a:pt x="13525" y="18514"/>
                  <a:pt x="13745" y="18169"/>
                  <a:pt x="13745" y="17743"/>
                </a:cubicBezTo>
                <a:cubicBezTo>
                  <a:pt x="13745" y="17317"/>
                  <a:pt x="13525" y="16971"/>
                  <a:pt x="13255" y="16971"/>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35" name="Shape 2804">
            <a:extLst>
              <a:ext uri="{FF2B5EF4-FFF2-40B4-BE49-F238E27FC236}">
                <a16:creationId xmlns:a16="http://schemas.microsoft.com/office/drawing/2014/main" id="{C97F9F91-63A1-558A-D19C-AF72CC48BAC3}"/>
              </a:ext>
            </a:extLst>
          </p:cNvPr>
          <p:cNvSpPr/>
          <p:nvPr/>
        </p:nvSpPr>
        <p:spPr>
          <a:xfrm>
            <a:off x="3013903" y="5789865"/>
            <a:ext cx="279328" cy="152361"/>
          </a:xfrm>
          <a:custGeom>
            <a:avLst/>
            <a:gdLst/>
            <a:ahLst/>
            <a:cxnLst>
              <a:cxn ang="0">
                <a:pos x="wd2" y="hd2"/>
              </a:cxn>
              <a:cxn ang="5400000">
                <a:pos x="wd2" y="hd2"/>
              </a:cxn>
              <a:cxn ang="10800000">
                <a:pos x="wd2" y="hd2"/>
              </a:cxn>
              <a:cxn ang="16200000">
                <a:pos x="wd2" y="hd2"/>
              </a:cxn>
            </a:cxnLst>
            <a:rect l="0" t="0" r="r" b="b"/>
            <a:pathLst>
              <a:path w="21600" h="21600" extrusionOk="0">
                <a:moveTo>
                  <a:pt x="10393" y="11057"/>
                </a:moveTo>
                <a:lnTo>
                  <a:pt x="10114" y="13116"/>
                </a:lnTo>
                <a:cubicBezTo>
                  <a:pt x="10458" y="13273"/>
                  <a:pt x="11518" y="13902"/>
                  <a:pt x="11675" y="12740"/>
                </a:cubicBezTo>
                <a:cubicBezTo>
                  <a:pt x="11839" y="11528"/>
                  <a:pt x="10736" y="11215"/>
                  <a:pt x="10393" y="11057"/>
                </a:cubicBezTo>
                <a:moveTo>
                  <a:pt x="10772" y="8246"/>
                </a:moveTo>
                <a:lnTo>
                  <a:pt x="10520" y="10114"/>
                </a:lnTo>
                <a:cubicBezTo>
                  <a:pt x="10806" y="10246"/>
                  <a:pt x="11689" y="10782"/>
                  <a:pt x="11832" y="9726"/>
                </a:cubicBezTo>
                <a:cubicBezTo>
                  <a:pt x="11981" y="8623"/>
                  <a:pt x="11059" y="8378"/>
                  <a:pt x="10772" y="8246"/>
                </a:cubicBezTo>
                <a:moveTo>
                  <a:pt x="12833" y="9742"/>
                </a:moveTo>
                <a:cubicBezTo>
                  <a:pt x="12767" y="10572"/>
                  <a:pt x="12517" y="10974"/>
                  <a:pt x="12186" y="11116"/>
                </a:cubicBezTo>
                <a:cubicBezTo>
                  <a:pt x="12641" y="11552"/>
                  <a:pt x="12872" y="12224"/>
                  <a:pt x="12652" y="13386"/>
                </a:cubicBezTo>
                <a:cubicBezTo>
                  <a:pt x="12378" y="14828"/>
                  <a:pt x="11728" y="14950"/>
                  <a:pt x="10863" y="14648"/>
                </a:cubicBezTo>
                <a:lnTo>
                  <a:pt x="10653" y="16200"/>
                </a:lnTo>
                <a:lnTo>
                  <a:pt x="10146" y="15966"/>
                </a:lnTo>
                <a:lnTo>
                  <a:pt x="10353" y="14435"/>
                </a:lnTo>
                <a:cubicBezTo>
                  <a:pt x="10222" y="14376"/>
                  <a:pt x="10088" y="14311"/>
                  <a:pt x="9949" y="14242"/>
                </a:cubicBezTo>
                <a:lnTo>
                  <a:pt x="9741" y="15780"/>
                </a:lnTo>
                <a:lnTo>
                  <a:pt x="9235" y="15548"/>
                </a:lnTo>
                <a:lnTo>
                  <a:pt x="9444" y="13993"/>
                </a:lnTo>
                <a:cubicBezTo>
                  <a:pt x="9326" y="13936"/>
                  <a:pt x="9206" y="13877"/>
                  <a:pt x="9083" y="13820"/>
                </a:cubicBezTo>
                <a:lnTo>
                  <a:pt x="8423" y="13517"/>
                </a:lnTo>
                <a:lnTo>
                  <a:pt x="8675" y="12446"/>
                </a:lnTo>
                <a:cubicBezTo>
                  <a:pt x="8675" y="12446"/>
                  <a:pt x="9049" y="12629"/>
                  <a:pt x="9043" y="12615"/>
                </a:cubicBezTo>
                <a:cubicBezTo>
                  <a:pt x="9187" y="12681"/>
                  <a:pt x="9251" y="12509"/>
                  <a:pt x="9276" y="12393"/>
                </a:cubicBezTo>
                <a:lnTo>
                  <a:pt x="9607" y="9940"/>
                </a:lnTo>
                <a:cubicBezTo>
                  <a:pt x="9626" y="9949"/>
                  <a:pt x="9644" y="9957"/>
                  <a:pt x="9661" y="9965"/>
                </a:cubicBezTo>
                <a:cubicBezTo>
                  <a:pt x="9641" y="9950"/>
                  <a:pt x="9623" y="9940"/>
                  <a:pt x="9608" y="9933"/>
                </a:cubicBezTo>
                <a:lnTo>
                  <a:pt x="9845" y="8183"/>
                </a:lnTo>
                <a:cubicBezTo>
                  <a:pt x="9851" y="7984"/>
                  <a:pt x="9814" y="7733"/>
                  <a:pt x="9608" y="7639"/>
                </a:cubicBezTo>
                <a:cubicBezTo>
                  <a:pt x="9616" y="7629"/>
                  <a:pt x="9240" y="7469"/>
                  <a:pt x="9240" y="7469"/>
                </a:cubicBezTo>
                <a:lnTo>
                  <a:pt x="9375" y="6471"/>
                </a:lnTo>
                <a:lnTo>
                  <a:pt x="10074" y="6793"/>
                </a:lnTo>
                <a:lnTo>
                  <a:pt x="10074" y="6798"/>
                </a:lnTo>
                <a:cubicBezTo>
                  <a:pt x="10179" y="6845"/>
                  <a:pt x="10288" y="6892"/>
                  <a:pt x="10398" y="6937"/>
                </a:cubicBezTo>
                <a:lnTo>
                  <a:pt x="10606" y="5401"/>
                </a:lnTo>
                <a:lnTo>
                  <a:pt x="11113" y="5634"/>
                </a:lnTo>
                <a:lnTo>
                  <a:pt x="10909" y="7140"/>
                </a:lnTo>
                <a:cubicBezTo>
                  <a:pt x="11045" y="7197"/>
                  <a:pt x="11182" y="7255"/>
                  <a:pt x="11315" y="7317"/>
                </a:cubicBezTo>
                <a:lnTo>
                  <a:pt x="11517" y="5821"/>
                </a:lnTo>
                <a:lnTo>
                  <a:pt x="12025" y="6054"/>
                </a:lnTo>
                <a:lnTo>
                  <a:pt x="11817" y="7590"/>
                </a:lnTo>
                <a:cubicBezTo>
                  <a:pt x="12457" y="7998"/>
                  <a:pt x="12926" y="8607"/>
                  <a:pt x="12833" y="9742"/>
                </a:cubicBezTo>
                <a:moveTo>
                  <a:pt x="10800" y="3600"/>
                </a:moveTo>
                <a:cubicBezTo>
                  <a:pt x="8631" y="3600"/>
                  <a:pt x="6873" y="6824"/>
                  <a:pt x="6873" y="10800"/>
                </a:cubicBezTo>
                <a:cubicBezTo>
                  <a:pt x="6873" y="14777"/>
                  <a:pt x="8631" y="18000"/>
                  <a:pt x="10800" y="18000"/>
                </a:cubicBezTo>
                <a:cubicBezTo>
                  <a:pt x="12969" y="18000"/>
                  <a:pt x="14727" y="14777"/>
                  <a:pt x="14727" y="10800"/>
                </a:cubicBezTo>
                <a:cubicBezTo>
                  <a:pt x="14727" y="6824"/>
                  <a:pt x="12969" y="3600"/>
                  <a:pt x="10800" y="3600"/>
                </a:cubicBezTo>
                <a:moveTo>
                  <a:pt x="17182" y="16200"/>
                </a:moveTo>
                <a:lnTo>
                  <a:pt x="16200" y="16200"/>
                </a:lnTo>
                <a:cubicBezTo>
                  <a:pt x="15928" y="16200"/>
                  <a:pt x="15709" y="16603"/>
                  <a:pt x="15709" y="17100"/>
                </a:cubicBezTo>
                <a:cubicBezTo>
                  <a:pt x="15709" y="17598"/>
                  <a:pt x="15928" y="18000"/>
                  <a:pt x="16200" y="18000"/>
                </a:cubicBezTo>
                <a:lnTo>
                  <a:pt x="17182" y="18000"/>
                </a:lnTo>
                <a:cubicBezTo>
                  <a:pt x="17453" y="18000"/>
                  <a:pt x="17673" y="17598"/>
                  <a:pt x="17673" y="17100"/>
                </a:cubicBezTo>
                <a:cubicBezTo>
                  <a:pt x="17673" y="16603"/>
                  <a:pt x="17453" y="16200"/>
                  <a:pt x="17182" y="16200"/>
                </a:cubicBezTo>
                <a:moveTo>
                  <a:pt x="5400" y="3600"/>
                </a:moveTo>
                <a:lnTo>
                  <a:pt x="4418" y="3600"/>
                </a:lnTo>
                <a:cubicBezTo>
                  <a:pt x="4147" y="3600"/>
                  <a:pt x="3927" y="4003"/>
                  <a:pt x="3927" y="4500"/>
                </a:cubicBezTo>
                <a:cubicBezTo>
                  <a:pt x="3927" y="4998"/>
                  <a:pt x="4147" y="5400"/>
                  <a:pt x="4418" y="5400"/>
                </a:cubicBezTo>
                <a:lnTo>
                  <a:pt x="5400" y="5400"/>
                </a:lnTo>
                <a:cubicBezTo>
                  <a:pt x="5671" y="5400"/>
                  <a:pt x="5891" y="4998"/>
                  <a:pt x="5891" y="4500"/>
                </a:cubicBezTo>
                <a:cubicBezTo>
                  <a:pt x="5891" y="4003"/>
                  <a:pt x="5671" y="3600"/>
                  <a:pt x="5400" y="3600"/>
                </a:cubicBezTo>
                <a:moveTo>
                  <a:pt x="20127" y="3600"/>
                </a:moveTo>
                <a:cubicBezTo>
                  <a:pt x="19856" y="3600"/>
                  <a:pt x="19636" y="3198"/>
                  <a:pt x="19636" y="2700"/>
                </a:cubicBezTo>
                <a:cubicBezTo>
                  <a:pt x="19636" y="2203"/>
                  <a:pt x="19856" y="1800"/>
                  <a:pt x="20127" y="1800"/>
                </a:cubicBezTo>
                <a:cubicBezTo>
                  <a:pt x="20398" y="1800"/>
                  <a:pt x="20618" y="2203"/>
                  <a:pt x="20618" y="2700"/>
                </a:cubicBezTo>
                <a:cubicBezTo>
                  <a:pt x="20618" y="3198"/>
                  <a:pt x="20398" y="3600"/>
                  <a:pt x="20127" y="3600"/>
                </a:cubicBezTo>
                <a:moveTo>
                  <a:pt x="20618" y="16365"/>
                </a:moveTo>
                <a:cubicBezTo>
                  <a:pt x="20464" y="16265"/>
                  <a:pt x="20300" y="16200"/>
                  <a:pt x="20127" y="16200"/>
                </a:cubicBezTo>
                <a:cubicBezTo>
                  <a:pt x="19314" y="16200"/>
                  <a:pt x="18655" y="17410"/>
                  <a:pt x="18655" y="18900"/>
                </a:cubicBezTo>
                <a:cubicBezTo>
                  <a:pt x="18655" y="19217"/>
                  <a:pt x="18690" y="19518"/>
                  <a:pt x="18744" y="19800"/>
                </a:cubicBezTo>
                <a:lnTo>
                  <a:pt x="2855" y="19800"/>
                </a:lnTo>
                <a:cubicBezTo>
                  <a:pt x="2910" y="19518"/>
                  <a:pt x="2945" y="19217"/>
                  <a:pt x="2945" y="18900"/>
                </a:cubicBezTo>
                <a:cubicBezTo>
                  <a:pt x="2945" y="17410"/>
                  <a:pt x="2286" y="16200"/>
                  <a:pt x="1473" y="16200"/>
                </a:cubicBezTo>
                <a:cubicBezTo>
                  <a:pt x="1299" y="16200"/>
                  <a:pt x="1136" y="16265"/>
                  <a:pt x="982" y="16365"/>
                </a:cubicBezTo>
                <a:lnTo>
                  <a:pt x="982" y="5235"/>
                </a:lnTo>
                <a:cubicBezTo>
                  <a:pt x="1136" y="5336"/>
                  <a:pt x="1299" y="5400"/>
                  <a:pt x="1473" y="5400"/>
                </a:cubicBezTo>
                <a:cubicBezTo>
                  <a:pt x="2286" y="5400"/>
                  <a:pt x="2945" y="4192"/>
                  <a:pt x="2945" y="2700"/>
                </a:cubicBezTo>
                <a:cubicBezTo>
                  <a:pt x="2945" y="2383"/>
                  <a:pt x="2910" y="2083"/>
                  <a:pt x="2855" y="1800"/>
                </a:cubicBezTo>
                <a:lnTo>
                  <a:pt x="18744" y="1800"/>
                </a:lnTo>
                <a:cubicBezTo>
                  <a:pt x="18690" y="2083"/>
                  <a:pt x="18655" y="2383"/>
                  <a:pt x="18655" y="2700"/>
                </a:cubicBezTo>
                <a:cubicBezTo>
                  <a:pt x="18655" y="4192"/>
                  <a:pt x="19314" y="5400"/>
                  <a:pt x="20127" y="5400"/>
                </a:cubicBezTo>
                <a:cubicBezTo>
                  <a:pt x="20300" y="5400"/>
                  <a:pt x="20464" y="5336"/>
                  <a:pt x="20618" y="5235"/>
                </a:cubicBezTo>
                <a:cubicBezTo>
                  <a:pt x="20618" y="5235"/>
                  <a:pt x="20618" y="16365"/>
                  <a:pt x="20618" y="16365"/>
                </a:cubicBezTo>
                <a:close/>
                <a:moveTo>
                  <a:pt x="20127" y="19800"/>
                </a:moveTo>
                <a:cubicBezTo>
                  <a:pt x="19856" y="19800"/>
                  <a:pt x="19636" y="19398"/>
                  <a:pt x="19636" y="18900"/>
                </a:cubicBezTo>
                <a:cubicBezTo>
                  <a:pt x="19636" y="18403"/>
                  <a:pt x="19856" y="18000"/>
                  <a:pt x="20127" y="18000"/>
                </a:cubicBezTo>
                <a:cubicBezTo>
                  <a:pt x="20398" y="18000"/>
                  <a:pt x="20618" y="18403"/>
                  <a:pt x="20618" y="18900"/>
                </a:cubicBezTo>
                <a:cubicBezTo>
                  <a:pt x="20618" y="19398"/>
                  <a:pt x="20398" y="19800"/>
                  <a:pt x="20127" y="19800"/>
                </a:cubicBezTo>
                <a:moveTo>
                  <a:pt x="1473" y="19800"/>
                </a:moveTo>
                <a:cubicBezTo>
                  <a:pt x="1201" y="19800"/>
                  <a:pt x="982" y="19398"/>
                  <a:pt x="982" y="18900"/>
                </a:cubicBezTo>
                <a:cubicBezTo>
                  <a:pt x="982" y="18403"/>
                  <a:pt x="1201" y="18000"/>
                  <a:pt x="1473" y="18000"/>
                </a:cubicBezTo>
                <a:cubicBezTo>
                  <a:pt x="1744" y="18000"/>
                  <a:pt x="1964" y="18403"/>
                  <a:pt x="1964" y="18900"/>
                </a:cubicBezTo>
                <a:cubicBezTo>
                  <a:pt x="1964" y="19398"/>
                  <a:pt x="1744" y="19800"/>
                  <a:pt x="1473" y="19800"/>
                </a:cubicBezTo>
                <a:moveTo>
                  <a:pt x="1473" y="1800"/>
                </a:moveTo>
                <a:cubicBezTo>
                  <a:pt x="1744" y="1800"/>
                  <a:pt x="1964" y="2203"/>
                  <a:pt x="1964" y="2700"/>
                </a:cubicBezTo>
                <a:cubicBezTo>
                  <a:pt x="1964" y="3198"/>
                  <a:pt x="1744" y="3600"/>
                  <a:pt x="1473" y="3600"/>
                </a:cubicBezTo>
                <a:cubicBezTo>
                  <a:pt x="1201" y="3600"/>
                  <a:pt x="982" y="3198"/>
                  <a:pt x="982" y="2700"/>
                </a:cubicBezTo>
                <a:cubicBezTo>
                  <a:pt x="982" y="2203"/>
                  <a:pt x="1201" y="1800"/>
                  <a:pt x="1473" y="1800"/>
                </a:cubicBezTo>
                <a:moveTo>
                  <a:pt x="20618" y="0"/>
                </a:moveTo>
                <a:lnTo>
                  <a:pt x="982" y="0"/>
                </a:lnTo>
                <a:cubicBezTo>
                  <a:pt x="439" y="0"/>
                  <a:pt x="0" y="806"/>
                  <a:pt x="0" y="1800"/>
                </a:cubicBezTo>
                <a:lnTo>
                  <a:pt x="0" y="19800"/>
                </a:lnTo>
                <a:cubicBezTo>
                  <a:pt x="0" y="20794"/>
                  <a:pt x="439" y="21600"/>
                  <a:pt x="982" y="21600"/>
                </a:cubicBezTo>
                <a:lnTo>
                  <a:pt x="20618" y="21600"/>
                </a:lnTo>
                <a:cubicBezTo>
                  <a:pt x="21160" y="21600"/>
                  <a:pt x="21600" y="20794"/>
                  <a:pt x="21600" y="19800"/>
                </a:cubicBezTo>
                <a:lnTo>
                  <a:pt x="21600" y="1800"/>
                </a:lnTo>
                <a:cubicBezTo>
                  <a:pt x="21600" y="806"/>
                  <a:pt x="21160" y="0"/>
                  <a:pt x="20618" y="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36" name="Shape 2805">
            <a:extLst>
              <a:ext uri="{FF2B5EF4-FFF2-40B4-BE49-F238E27FC236}">
                <a16:creationId xmlns:a16="http://schemas.microsoft.com/office/drawing/2014/main" id="{7BFBA3D8-9481-A517-78EA-E6DD29DA8290}"/>
              </a:ext>
            </a:extLst>
          </p:cNvPr>
          <p:cNvSpPr/>
          <p:nvPr/>
        </p:nvSpPr>
        <p:spPr>
          <a:xfrm>
            <a:off x="3547164" y="5764471"/>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0393" y="13692"/>
                </a:moveTo>
                <a:lnTo>
                  <a:pt x="10114" y="15237"/>
                </a:lnTo>
                <a:cubicBezTo>
                  <a:pt x="10458" y="15355"/>
                  <a:pt x="11518" y="15826"/>
                  <a:pt x="11675" y="14955"/>
                </a:cubicBezTo>
                <a:cubicBezTo>
                  <a:pt x="11839" y="14046"/>
                  <a:pt x="10737" y="13811"/>
                  <a:pt x="10393" y="13692"/>
                </a:cubicBezTo>
                <a:moveTo>
                  <a:pt x="12834" y="12706"/>
                </a:moveTo>
                <a:cubicBezTo>
                  <a:pt x="12767" y="13329"/>
                  <a:pt x="12517" y="13631"/>
                  <a:pt x="12186" y="13737"/>
                </a:cubicBezTo>
                <a:cubicBezTo>
                  <a:pt x="12641" y="14064"/>
                  <a:pt x="12873" y="14567"/>
                  <a:pt x="12652" y="15439"/>
                </a:cubicBezTo>
                <a:cubicBezTo>
                  <a:pt x="12378" y="16521"/>
                  <a:pt x="11728" y="16613"/>
                  <a:pt x="10863" y="16386"/>
                </a:cubicBezTo>
                <a:lnTo>
                  <a:pt x="10653" y="17550"/>
                </a:lnTo>
                <a:lnTo>
                  <a:pt x="10147" y="17375"/>
                </a:lnTo>
                <a:lnTo>
                  <a:pt x="10354" y="16227"/>
                </a:lnTo>
                <a:cubicBezTo>
                  <a:pt x="10222" y="16182"/>
                  <a:pt x="10088" y="16133"/>
                  <a:pt x="9950" y="16081"/>
                </a:cubicBezTo>
                <a:lnTo>
                  <a:pt x="9741" y="17235"/>
                </a:lnTo>
                <a:lnTo>
                  <a:pt x="9235" y="17061"/>
                </a:lnTo>
                <a:lnTo>
                  <a:pt x="9445" y="15894"/>
                </a:lnTo>
                <a:cubicBezTo>
                  <a:pt x="9326" y="15852"/>
                  <a:pt x="9206" y="15808"/>
                  <a:pt x="9083" y="15765"/>
                </a:cubicBezTo>
                <a:lnTo>
                  <a:pt x="8424" y="15538"/>
                </a:lnTo>
                <a:lnTo>
                  <a:pt x="8675" y="14735"/>
                </a:lnTo>
                <a:cubicBezTo>
                  <a:pt x="8675" y="14735"/>
                  <a:pt x="9049" y="14872"/>
                  <a:pt x="9044" y="14862"/>
                </a:cubicBezTo>
                <a:cubicBezTo>
                  <a:pt x="9187" y="14911"/>
                  <a:pt x="9251" y="14781"/>
                  <a:pt x="9276" y="14695"/>
                </a:cubicBezTo>
                <a:lnTo>
                  <a:pt x="9608" y="12855"/>
                </a:lnTo>
                <a:cubicBezTo>
                  <a:pt x="9626" y="12862"/>
                  <a:pt x="9645" y="12868"/>
                  <a:pt x="9661" y="12874"/>
                </a:cubicBezTo>
                <a:cubicBezTo>
                  <a:pt x="9641" y="12862"/>
                  <a:pt x="9623" y="12855"/>
                  <a:pt x="9609" y="12850"/>
                </a:cubicBezTo>
                <a:lnTo>
                  <a:pt x="9845" y="11537"/>
                </a:lnTo>
                <a:cubicBezTo>
                  <a:pt x="9852" y="11388"/>
                  <a:pt x="9814" y="11200"/>
                  <a:pt x="9609" y="11129"/>
                </a:cubicBezTo>
                <a:cubicBezTo>
                  <a:pt x="9617" y="11121"/>
                  <a:pt x="9241" y="11002"/>
                  <a:pt x="9241" y="11002"/>
                </a:cubicBezTo>
                <a:lnTo>
                  <a:pt x="9376" y="10253"/>
                </a:lnTo>
                <a:lnTo>
                  <a:pt x="10075" y="10494"/>
                </a:lnTo>
                <a:lnTo>
                  <a:pt x="10074" y="10498"/>
                </a:lnTo>
                <a:cubicBezTo>
                  <a:pt x="10180" y="10534"/>
                  <a:pt x="10288" y="10569"/>
                  <a:pt x="10398" y="10603"/>
                </a:cubicBezTo>
                <a:lnTo>
                  <a:pt x="10606" y="9451"/>
                </a:lnTo>
                <a:lnTo>
                  <a:pt x="11113" y="9626"/>
                </a:lnTo>
                <a:lnTo>
                  <a:pt x="10909" y="10755"/>
                </a:lnTo>
                <a:cubicBezTo>
                  <a:pt x="11045" y="10798"/>
                  <a:pt x="11182" y="10842"/>
                  <a:pt x="11316" y="10887"/>
                </a:cubicBezTo>
                <a:lnTo>
                  <a:pt x="11518" y="9765"/>
                </a:lnTo>
                <a:lnTo>
                  <a:pt x="12025" y="9940"/>
                </a:lnTo>
                <a:lnTo>
                  <a:pt x="11817" y="11093"/>
                </a:lnTo>
                <a:cubicBezTo>
                  <a:pt x="12457" y="11398"/>
                  <a:pt x="12926" y="11855"/>
                  <a:pt x="12834" y="12706"/>
                </a:cubicBezTo>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5400" y="8100"/>
                </a:moveTo>
                <a:lnTo>
                  <a:pt x="4418" y="8100"/>
                </a:lnTo>
                <a:cubicBezTo>
                  <a:pt x="4147" y="8100"/>
                  <a:pt x="3927" y="8402"/>
                  <a:pt x="3927" y="8775"/>
                </a:cubicBezTo>
                <a:cubicBezTo>
                  <a:pt x="3927" y="9148"/>
                  <a:pt x="4147" y="9450"/>
                  <a:pt x="4418" y="9450"/>
                </a:cubicBezTo>
                <a:lnTo>
                  <a:pt x="5400" y="9450"/>
                </a:lnTo>
                <a:cubicBezTo>
                  <a:pt x="5671" y="9450"/>
                  <a:pt x="5891" y="9148"/>
                  <a:pt x="5891" y="8775"/>
                </a:cubicBezTo>
                <a:cubicBezTo>
                  <a:pt x="5891" y="8402"/>
                  <a:pt x="5671" y="8100"/>
                  <a:pt x="5400" y="8100"/>
                </a:cubicBezTo>
                <a:moveTo>
                  <a:pt x="17182" y="17550"/>
                </a:moveTo>
                <a:lnTo>
                  <a:pt x="16200" y="17550"/>
                </a:lnTo>
                <a:cubicBezTo>
                  <a:pt x="15929" y="17550"/>
                  <a:pt x="15709" y="17853"/>
                  <a:pt x="15709" y="18225"/>
                </a:cubicBezTo>
                <a:cubicBezTo>
                  <a:pt x="15709" y="18598"/>
                  <a:pt x="15929" y="18900"/>
                  <a:pt x="16200" y="18900"/>
                </a:cubicBezTo>
                <a:lnTo>
                  <a:pt x="17182" y="18900"/>
                </a:lnTo>
                <a:cubicBezTo>
                  <a:pt x="17453" y="18900"/>
                  <a:pt x="17673" y="18598"/>
                  <a:pt x="17673" y="18225"/>
                </a:cubicBezTo>
                <a:cubicBezTo>
                  <a:pt x="17673" y="17853"/>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10773" y="11584"/>
                </a:moveTo>
                <a:lnTo>
                  <a:pt x="10520" y="12985"/>
                </a:lnTo>
                <a:cubicBezTo>
                  <a:pt x="10807" y="13084"/>
                  <a:pt x="11689" y="13487"/>
                  <a:pt x="11832" y="12694"/>
                </a:cubicBezTo>
                <a:cubicBezTo>
                  <a:pt x="11981" y="11867"/>
                  <a:pt x="11059" y="11683"/>
                  <a:pt x="10773" y="11584"/>
                </a:cubicBezTo>
                <a:moveTo>
                  <a:pt x="2455" y="4050"/>
                </a:moveTo>
                <a:lnTo>
                  <a:pt x="19145" y="4050"/>
                </a:lnTo>
                <a:cubicBezTo>
                  <a:pt x="19417" y="4050"/>
                  <a:pt x="19636" y="3748"/>
                  <a:pt x="19636" y="3375"/>
                </a:cubicBezTo>
                <a:cubicBezTo>
                  <a:pt x="19636" y="3002"/>
                  <a:pt x="19417" y="2700"/>
                  <a:pt x="19145" y="2700"/>
                </a:cubicBezTo>
                <a:lnTo>
                  <a:pt x="2455" y="2700"/>
                </a:lnTo>
                <a:cubicBezTo>
                  <a:pt x="2183" y="2700"/>
                  <a:pt x="1964" y="3002"/>
                  <a:pt x="1964" y="3375"/>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37" name="Shape 2806">
            <a:extLst>
              <a:ext uri="{FF2B5EF4-FFF2-40B4-BE49-F238E27FC236}">
                <a16:creationId xmlns:a16="http://schemas.microsoft.com/office/drawing/2014/main" id="{B3DA8D20-9241-CE9C-2079-79CAE66CCC7F}"/>
              </a:ext>
            </a:extLst>
          </p:cNvPr>
          <p:cNvSpPr/>
          <p:nvPr/>
        </p:nvSpPr>
        <p:spPr>
          <a:xfrm>
            <a:off x="4080425" y="5777168"/>
            <a:ext cx="279328" cy="177754"/>
          </a:xfrm>
          <a:custGeom>
            <a:avLst/>
            <a:gdLst/>
            <a:ahLst/>
            <a:cxnLst>
              <a:cxn ang="0">
                <a:pos x="wd2" y="hd2"/>
              </a:cxn>
              <a:cxn ang="5400000">
                <a:pos x="wd2" y="hd2"/>
              </a:cxn>
              <a:cxn ang="10800000">
                <a:pos x="wd2" y="hd2"/>
              </a:cxn>
              <a:cxn ang="16200000">
                <a:pos x="wd2" y="hd2"/>
              </a:cxn>
            </a:cxnLst>
            <a:rect l="0" t="0" r="r" b="b"/>
            <a:pathLst>
              <a:path w="21600" h="21600" extrusionOk="0">
                <a:moveTo>
                  <a:pt x="10442" y="12358"/>
                </a:moveTo>
                <a:cubicBezTo>
                  <a:pt x="10390" y="12952"/>
                  <a:pt x="10196" y="13240"/>
                  <a:pt x="9938" y="13340"/>
                </a:cubicBezTo>
                <a:cubicBezTo>
                  <a:pt x="10292" y="13653"/>
                  <a:pt x="10472" y="14131"/>
                  <a:pt x="10300" y="14961"/>
                </a:cubicBezTo>
                <a:cubicBezTo>
                  <a:pt x="10088" y="15991"/>
                  <a:pt x="9582" y="16078"/>
                  <a:pt x="8910" y="15863"/>
                </a:cubicBezTo>
                <a:lnTo>
                  <a:pt x="8746" y="16971"/>
                </a:lnTo>
                <a:lnTo>
                  <a:pt x="8352" y="16805"/>
                </a:lnTo>
                <a:lnTo>
                  <a:pt x="8513" y="15711"/>
                </a:lnTo>
                <a:cubicBezTo>
                  <a:pt x="8411" y="15668"/>
                  <a:pt x="8306" y="15622"/>
                  <a:pt x="8199" y="15573"/>
                </a:cubicBezTo>
                <a:lnTo>
                  <a:pt x="8037" y="16672"/>
                </a:lnTo>
                <a:lnTo>
                  <a:pt x="7643" y="16505"/>
                </a:lnTo>
                <a:lnTo>
                  <a:pt x="7806" y="15395"/>
                </a:lnTo>
                <a:cubicBezTo>
                  <a:pt x="7714" y="15355"/>
                  <a:pt x="7621" y="15312"/>
                  <a:pt x="7525" y="15272"/>
                </a:cubicBezTo>
                <a:lnTo>
                  <a:pt x="7012" y="15055"/>
                </a:lnTo>
                <a:lnTo>
                  <a:pt x="7207" y="14290"/>
                </a:lnTo>
                <a:cubicBezTo>
                  <a:pt x="7207" y="14290"/>
                  <a:pt x="7498" y="14421"/>
                  <a:pt x="7495" y="14412"/>
                </a:cubicBezTo>
                <a:cubicBezTo>
                  <a:pt x="7606" y="14459"/>
                  <a:pt x="7656" y="14335"/>
                  <a:pt x="7675" y="14252"/>
                </a:cubicBezTo>
                <a:lnTo>
                  <a:pt x="7933" y="12501"/>
                </a:lnTo>
                <a:cubicBezTo>
                  <a:pt x="7948" y="12506"/>
                  <a:pt x="7961" y="12512"/>
                  <a:pt x="7974" y="12518"/>
                </a:cubicBezTo>
                <a:cubicBezTo>
                  <a:pt x="7959" y="12507"/>
                  <a:pt x="7945" y="12501"/>
                  <a:pt x="7934" y="12495"/>
                </a:cubicBezTo>
                <a:lnTo>
                  <a:pt x="8118" y="11245"/>
                </a:lnTo>
                <a:cubicBezTo>
                  <a:pt x="8122" y="11103"/>
                  <a:pt x="8093" y="10924"/>
                  <a:pt x="7934" y="10856"/>
                </a:cubicBezTo>
                <a:cubicBezTo>
                  <a:pt x="7940" y="10849"/>
                  <a:pt x="7647" y="10735"/>
                  <a:pt x="7647" y="10735"/>
                </a:cubicBezTo>
                <a:lnTo>
                  <a:pt x="7752" y="10022"/>
                </a:lnTo>
                <a:lnTo>
                  <a:pt x="8297" y="10252"/>
                </a:lnTo>
                <a:lnTo>
                  <a:pt x="8296" y="10255"/>
                </a:lnTo>
                <a:cubicBezTo>
                  <a:pt x="8378" y="10289"/>
                  <a:pt x="8462" y="10322"/>
                  <a:pt x="8548" y="10356"/>
                </a:cubicBezTo>
                <a:lnTo>
                  <a:pt x="8709" y="9258"/>
                </a:lnTo>
                <a:lnTo>
                  <a:pt x="9103" y="9424"/>
                </a:lnTo>
                <a:lnTo>
                  <a:pt x="8945" y="10500"/>
                </a:lnTo>
                <a:cubicBezTo>
                  <a:pt x="9051" y="10541"/>
                  <a:pt x="9158" y="10582"/>
                  <a:pt x="9261" y="10627"/>
                </a:cubicBezTo>
                <a:lnTo>
                  <a:pt x="9418" y="9557"/>
                </a:lnTo>
                <a:lnTo>
                  <a:pt x="9813" y="9724"/>
                </a:lnTo>
                <a:lnTo>
                  <a:pt x="9651" y="10822"/>
                </a:lnTo>
                <a:cubicBezTo>
                  <a:pt x="10149" y="11112"/>
                  <a:pt x="10513" y="11548"/>
                  <a:pt x="10442" y="12358"/>
                </a:cubicBezTo>
                <a:moveTo>
                  <a:pt x="8836" y="7714"/>
                </a:moveTo>
                <a:cubicBezTo>
                  <a:pt x="6938" y="7714"/>
                  <a:pt x="5400" y="10132"/>
                  <a:pt x="5400" y="13114"/>
                </a:cubicBezTo>
                <a:cubicBezTo>
                  <a:pt x="5400" y="16097"/>
                  <a:pt x="6938" y="18514"/>
                  <a:pt x="8836" y="18514"/>
                </a:cubicBezTo>
                <a:cubicBezTo>
                  <a:pt x="10734" y="18514"/>
                  <a:pt x="12273" y="16097"/>
                  <a:pt x="12273" y="13114"/>
                </a:cubicBezTo>
                <a:cubicBezTo>
                  <a:pt x="12273" y="10132"/>
                  <a:pt x="10734" y="7714"/>
                  <a:pt x="8836" y="7714"/>
                </a:cubicBezTo>
                <a:moveTo>
                  <a:pt x="13255" y="16971"/>
                </a:moveTo>
                <a:cubicBezTo>
                  <a:pt x="12983" y="16971"/>
                  <a:pt x="12764" y="17318"/>
                  <a:pt x="12764" y="17743"/>
                </a:cubicBezTo>
                <a:cubicBezTo>
                  <a:pt x="12764" y="18169"/>
                  <a:pt x="12983" y="18514"/>
                  <a:pt x="13255" y="18514"/>
                </a:cubicBezTo>
                <a:cubicBezTo>
                  <a:pt x="13526" y="18514"/>
                  <a:pt x="13745" y="18169"/>
                  <a:pt x="13745" y="17743"/>
                </a:cubicBezTo>
                <a:cubicBezTo>
                  <a:pt x="13745" y="17318"/>
                  <a:pt x="13526" y="16971"/>
                  <a:pt x="13255" y="16971"/>
                </a:cubicBezTo>
                <a:moveTo>
                  <a:pt x="8839" y="11290"/>
                </a:moveTo>
                <a:lnTo>
                  <a:pt x="8643" y="12624"/>
                </a:lnTo>
                <a:cubicBezTo>
                  <a:pt x="8865" y="12718"/>
                  <a:pt x="9552" y="13102"/>
                  <a:pt x="9663" y="12347"/>
                </a:cubicBezTo>
                <a:cubicBezTo>
                  <a:pt x="9778" y="11559"/>
                  <a:pt x="9062" y="11384"/>
                  <a:pt x="8839" y="11290"/>
                </a:cubicBezTo>
                <a:moveTo>
                  <a:pt x="20618" y="0"/>
                </a:moveTo>
                <a:lnTo>
                  <a:pt x="4909" y="0"/>
                </a:lnTo>
                <a:cubicBezTo>
                  <a:pt x="4367" y="0"/>
                  <a:pt x="3927" y="691"/>
                  <a:pt x="3927" y="1543"/>
                </a:cubicBezTo>
                <a:lnTo>
                  <a:pt x="3927" y="2314"/>
                </a:lnTo>
                <a:cubicBezTo>
                  <a:pt x="3927" y="2741"/>
                  <a:pt x="4147" y="3086"/>
                  <a:pt x="4418" y="3086"/>
                </a:cubicBezTo>
                <a:cubicBezTo>
                  <a:pt x="4690" y="3086"/>
                  <a:pt x="4909" y="2741"/>
                  <a:pt x="4909" y="2314"/>
                </a:cubicBezTo>
                <a:lnTo>
                  <a:pt x="4909" y="1543"/>
                </a:lnTo>
                <a:lnTo>
                  <a:pt x="20618" y="1543"/>
                </a:lnTo>
                <a:lnTo>
                  <a:pt x="20618" y="15429"/>
                </a:lnTo>
                <a:lnTo>
                  <a:pt x="19145" y="15429"/>
                </a:lnTo>
                <a:cubicBezTo>
                  <a:pt x="18874" y="15429"/>
                  <a:pt x="18655" y="15774"/>
                  <a:pt x="18655" y="16200"/>
                </a:cubicBezTo>
                <a:cubicBezTo>
                  <a:pt x="18655" y="16626"/>
                  <a:pt x="18874" y="16971"/>
                  <a:pt x="19145" y="16971"/>
                </a:cubicBezTo>
                <a:lnTo>
                  <a:pt x="20618" y="16971"/>
                </a:lnTo>
                <a:cubicBezTo>
                  <a:pt x="21160" y="16971"/>
                  <a:pt x="21600" y="16281"/>
                  <a:pt x="21600" y="15429"/>
                </a:cubicBezTo>
                <a:lnTo>
                  <a:pt x="21600" y="1543"/>
                </a:lnTo>
                <a:cubicBezTo>
                  <a:pt x="21600" y="691"/>
                  <a:pt x="21160" y="0"/>
                  <a:pt x="20618" y="0"/>
                </a:cubicBezTo>
                <a:moveTo>
                  <a:pt x="16200" y="7714"/>
                </a:moveTo>
                <a:cubicBezTo>
                  <a:pt x="15929" y="7714"/>
                  <a:pt x="15709" y="7369"/>
                  <a:pt x="15709" y="6943"/>
                </a:cubicBezTo>
                <a:cubicBezTo>
                  <a:pt x="15709" y="6517"/>
                  <a:pt x="15929" y="6171"/>
                  <a:pt x="16200" y="6171"/>
                </a:cubicBezTo>
                <a:cubicBezTo>
                  <a:pt x="16471" y="6171"/>
                  <a:pt x="16691" y="6517"/>
                  <a:pt x="16691" y="6943"/>
                </a:cubicBezTo>
                <a:cubicBezTo>
                  <a:pt x="16691" y="7369"/>
                  <a:pt x="16471" y="7714"/>
                  <a:pt x="16200" y="7714"/>
                </a:cubicBezTo>
                <a:moveTo>
                  <a:pt x="16691" y="17113"/>
                </a:moveTo>
                <a:cubicBezTo>
                  <a:pt x="16537" y="17028"/>
                  <a:pt x="16373" y="16971"/>
                  <a:pt x="16200" y="16971"/>
                </a:cubicBezTo>
                <a:cubicBezTo>
                  <a:pt x="15387" y="16971"/>
                  <a:pt x="14727" y="18008"/>
                  <a:pt x="14727" y="19286"/>
                </a:cubicBezTo>
                <a:cubicBezTo>
                  <a:pt x="14727" y="19558"/>
                  <a:pt x="14763" y="19815"/>
                  <a:pt x="14817" y="20057"/>
                </a:cubicBezTo>
                <a:lnTo>
                  <a:pt x="2855" y="20057"/>
                </a:lnTo>
                <a:cubicBezTo>
                  <a:pt x="2910" y="19815"/>
                  <a:pt x="2945" y="19558"/>
                  <a:pt x="2945" y="19286"/>
                </a:cubicBezTo>
                <a:cubicBezTo>
                  <a:pt x="2945" y="18008"/>
                  <a:pt x="2286" y="16971"/>
                  <a:pt x="1473" y="16971"/>
                </a:cubicBezTo>
                <a:cubicBezTo>
                  <a:pt x="1300" y="16971"/>
                  <a:pt x="1136" y="17028"/>
                  <a:pt x="982" y="17113"/>
                </a:cubicBezTo>
                <a:lnTo>
                  <a:pt x="982" y="9116"/>
                </a:lnTo>
                <a:cubicBezTo>
                  <a:pt x="1136" y="9202"/>
                  <a:pt x="1300" y="9257"/>
                  <a:pt x="1473" y="9257"/>
                </a:cubicBezTo>
                <a:cubicBezTo>
                  <a:pt x="2286" y="9257"/>
                  <a:pt x="2945" y="8222"/>
                  <a:pt x="2945" y="6943"/>
                </a:cubicBezTo>
                <a:cubicBezTo>
                  <a:pt x="2945" y="6671"/>
                  <a:pt x="2910" y="6414"/>
                  <a:pt x="2855" y="6171"/>
                </a:cubicBezTo>
                <a:lnTo>
                  <a:pt x="14817" y="6171"/>
                </a:lnTo>
                <a:cubicBezTo>
                  <a:pt x="14763" y="6414"/>
                  <a:pt x="14727" y="6671"/>
                  <a:pt x="14727" y="6943"/>
                </a:cubicBezTo>
                <a:cubicBezTo>
                  <a:pt x="14727" y="8222"/>
                  <a:pt x="15387" y="9257"/>
                  <a:pt x="16200" y="9257"/>
                </a:cubicBezTo>
                <a:cubicBezTo>
                  <a:pt x="16373" y="9257"/>
                  <a:pt x="16537" y="9202"/>
                  <a:pt x="16691" y="9116"/>
                </a:cubicBezTo>
                <a:cubicBezTo>
                  <a:pt x="16691" y="9116"/>
                  <a:pt x="16691" y="17113"/>
                  <a:pt x="16691" y="17113"/>
                </a:cubicBezTo>
                <a:close/>
                <a:moveTo>
                  <a:pt x="16200" y="20057"/>
                </a:moveTo>
                <a:cubicBezTo>
                  <a:pt x="15929" y="20057"/>
                  <a:pt x="15709" y="19712"/>
                  <a:pt x="15709" y="19286"/>
                </a:cubicBezTo>
                <a:cubicBezTo>
                  <a:pt x="15709" y="18860"/>
                  <a:pt x="15929" y="18514"/>
                  <a:pt x="16200" y="18514"/>
                </a:cubicBezTo>
                <a:cubicBezTo>
                  <a:pt x="16471" y="18514"/>
                  <a:pt x="16691" y="18860"/>
                  <a:pt x="16691" y="19286"/>
                </a:cubicBezTo>
                <a:cubicBezTo>
                  <a:pt x="16691" y="19712"/>
                  <a:pt x="16471" y="20057"/>
                  <a:pt x="16200" y="20057"/>
                </a:cubicBezTo>
                <a:moveTo>
                  <a:pt x="1473" y="20057"/>
                </a:moveTo>
                <a:cubicBezTo>
                  <a:pt x="1201" y="20057"/>
                  <a:pt x="982" y="19712"/>
                  <a:pt x="982" y="19286"/>
                </a:cubicBezTo>
                <a:cubicBezTo>
                  <a:pt x="982" y="18860"/>
                  <a:pt x="1201" y="18514"/>
                  <a:pt x="1473" y="18514"/>
                </a:cubicBezTo>
                <a:cubicBezTo>
                  <a:pt x="1744" y="18514"/>
                  <a:pt x="1964" y="18860"/>
                  <a:pt x="1964" y="19286"/>
                </a:cubicBezTo>
                <a:cubicBezTo>
                  <a:pt x="1964" y="19712"/>
                  <a:pt x="1744" y="20057"/>
                  <a:pt x="1473" y="20057"/>
                </a:cubicBezTo>
                <a:moveTo>
                  <a:pt x="1473" y="6171"/>
                </a:moveTo>
                <a:cubicBezTo>
                  <a:pt x="1744" y="6171"/>
                  <a:pt x="1964" y="6517"/>
                  <a:pt x="1964" y="6943"/>
                </a:cubicBezTo>
                <a:cubicBezTo>
                  <a:pt x="1964" y="7369"/>
                  <a:pt x="1744" y="7714"/>
                  <a:pt x="1473" y="7714"/>
                </a:cubicBezTo>
                <a:cubicBezTo>
                  <a:pt x="1201" y="7714"/>
                  <a:pt x="982" y="7369"/>
                  <a:pt x="982" y="6943"/>
                </a:cubicBezTo>
                <a:cubicBezTo>
                  <a:pt x="982" y="6517"/>
                  <a:pt x="1201" y="6171"/>
                  <a:pt x="1473" y="6171"/>
                </a:cubicBezTo>
                <a:moveTo>
                  <a:pt x="16691" y="4629"/>
                </a:moveTo>
                <a:lnTo>
                  <a:pt x="982" y="4629"/>
                </a:lnTo>
                <a:cubicBezTo>
                  <a:pt x="440" y="4629"/>
                  <a:pt x="0" y="5319"/>
                  <a:pt x="0" y="6171"/>
                </a:cubicBezTo>
                <a:lnTo>
                  <a:pt x="0" y="20057"/>
                </a:lnTo>
                <a:cubicBezTo>
                  <a:pt x="0" y="20909"/>
                  <a:pt x="440" y="21600"/>
                  <a:pt x="982" y="21600"/>
                </a:cubicBezTo>
                <a:lnTo>
                  <a:pt x="16691" y="21600"/>
                </a:lnTo>
                <a:cubicBezTo>
                  <a:pt x="17233" y="21600"/>
                  <a:pt x="17673" y="20909"/>
                  <a:pt x="17673" y="20057"/>
                </a:cubicBezTo>
                <a:lnTo>
                  <a:pt x="17673" y="6171"/>
                </a:lnTo>
                <a:cubicBezTo>
                  <a:pt x="17673" y="5319"/>
                  <a:pt x="17233" y="4629"/>
                  <a:pt x="16691" y="4629"/>
                </a:cubicBezTo>
                <a:moveTo>
                  <a:pt x="8543" y="13297"/>
                </a:moveTo>
                <a:lnTo>
                  <a:pt x="8327" y="14769"/>
                </a:lnTo>
                <a:cubicBezTo>
                  <a:pt x="8595" y="14882"/>
                  <a:pt x="9419" y="15330"/>
                  <a:pt x="9541" y="14500"/>
                </a:cubicBezTo>
                <a:cubicBezTo>
                  <a:pt x="9669" y="13634"/>
                  <a:pt x="8811" y="13410"/>
                  <a:pt x="8543" y="13297"/>
                </a:cubicBezTo>
                <a:moveTo>
                  <a:pt x="4418" y="7714"/>
                </a:moveTo>
                <a:cubicBezTo>
                  <a:pt x="4147" y="7714"/>
                  <a:pt x="3927" y="8060"/>
                  <a:pt x="3927" y="8486"/>
                </a:cubicBezTo>
                <a:cubicBezTo>
                  <a:pt x="3927" y="8912"/>
                  <a:pt x="4147" y="9257"/>
                  <a:pt x="4418" y="9257"/>
                </a:cubicBezTo>
                <a:cubicBezTo>
                  <a:pt x="4690" y="9257"/>
                  <a:pt x="4909" y="8912"/>
                  <a:pt x="4909" y="8486"/>
                </a:cubicBezTo>
                <a:cubicBezTo>
                  <a:pt x="4909" y="8060"/>
                  <a:pt x="4690" y="7714"/>
                  <a:pt x="4418" y="7714"/>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38" name="Shape 2807">
            <a:extLst>
              <a:ext uri="{FF2B5EF4-FFF2-40B4-BE49-F238E27FC236}">
                <a16:creationId xmlns:a16="http://schemas.microsoft.com/office/drawing/2014/main" id="{0B19F762-83EE-E280-B2B8-3EC4FBA0AA5B}"/>
              </a:ext>
            </a:extLst>
          </p:cNvPr>
          <p:cNvSpPr/>
          <p:nvPr/>
        </p:nvSpPr>
        <p:spPr>
          <a:xfrm>
            <a:off x="4613686" y="5764471"/>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7075" y="12150"/>
                </a:moveTo>
                <a:lnTo>
                  <a:pt x="17294" y="9450"/>
                </a:lnTo>
                <a:lnTo>
                  <a:pt x="19843" y="9450"/>
                </a:lnTo>
                <a:lnTo>
                  <a:pt x="19406" y="12150"/>
                </a:lnTo>
                <a:cubicBezTo>
                  <a:pt x="19406" y="12150"/>
                  <a:pt x="17075" y="12150"/>
                  <a:pt x="17075" y="12150"/>
                </a:cubicBezTo>
                <a:close/>
                <a:moveTo>
                  <a:pt x="18752" y="16200"/>
                </a:moveTo>
                <a:lnTo>
                  <a:pt x="16748" y="16200"/>
                </a:lnTo>
                <a:lnTo>
                  <a:pt x="16967" y="13500"/>
                </a:lnTo>
                <a:lnTo>
                  <a:pt x="19188" y="13500"/>
                </a:lnTo>
                <a:cubicBezTo>
                  <a:pt x="19188" y="13500"/>
                  <a:pt x="18752" y="16200"/>
                  <a:pt x="18752" y="16200"/>
                </a:cubicBezTo>
                <a:close/>
                <a:moveTo>
                  <a:pt x="17673" y="20250"/>
                </a:moveTo>
                <a:cubicBezTo>
                  <a:pt x="17131" y="20250"/>
                  <a:pt x="16691" y="19645"/>
                  <a:pt x="16691" y="18900"/>
                </a:cubicBezTo>
                <a:cubicBezTo>
                  <a:pt x="16691" y="18155"/>
                  <a:pt x="17131" y="17550"/>
                  <a:pt x="17673" y="17550"/>
                </a:cubicBezTo>
                <a:cubicBezTo>
                  <a:pt x="18215" y="17550"/>
                  <a:pt x="18655" y="18155"/>
                  <a:pt x="18655" y="18900"/>
                </a:cubicBezTo>
                <a:cubicBezTo>
                  <a:pt x="18655" y="19645"/>
                  <a:pt x="18215" y="20250"/>
                  <a:pt x="17673" y="20250"/>
                </a:cubicBezTo>
                <a:moveTo>
                  <a:pt x="16415" y="8100"/>
                </a:moveTo>
                <a:lnTo>
                  <a:pt x="13745" y="8100"/>
                </a:lnTo>
                <a:lnTo>
                  <a:pt x="13745" y="5400"/>
                </a:lnTo>
                <a:lnTo>
                  <a:pt x="16633" y="5400"/>
                </a:lnTo>
                <a:cubicBezTo>
                  <a:pt x="16633" y="5400"/>
                  <a:pt x="16415" y="8100"/>
                  <a:pt x="16415" y="8100"/>
                </a:cubicBezTo>
                <a:close/>
                <a:moveTo>
                  <a:pt x="16088" y="12150"/>
                </a:moveTo>
                <a:lnTo>
                  <a:pt x="13745" y="12150"/>
                </a:lnTo>
                <a:lnTo>
                  <a:pt x="13745" y="9450"/>
                </a:lnTo>
                <a:lnTo>
                  <a:pt x="16306" y="9450"/>
                </a:lnTo>
                <a:cubicBezTo>
                  <a:pt x="16306" y="9450"/>
                  <a:pt x="16088" y="12150"/>
                  <a:pt x="16088" y="12150"/>
                </a:cubicBezTo>
                <a:close/>
                <a:moveTo>
                  <a:pt x="15761" y="16200"/>
                </a:moveTo>
                <a:lnTo>
                  <a:pt x="13745" y="16200"/>
                </a:lnTo>
                <a:lnTo>
                  <a:pt x="13745" y="13500"/>
                </a:lnTo>
                <a:lnTo>
                  <a:pt x="15979" y="13500"/>
                </a:lnTo>
                <a:cubicBezTo>
                  <a:pt x="15979" y="13500"/>
                  <a:pt x="15761" y="16200"/>
                  <a:pt x="15761" y="16200"/>
                </a:cubicBezTo>
                <a:close/>
                <a:moveTo>
                  <a:pt x="12764" y="8100"/>
                </a:moveTo>
                <a:lnTo>
                  <a:pt x="10094" y="8100"/>
                </a:lnTo>
                <a:lnTo>
                  <a:pt x="9876" y="5400"/>
                </a:lnTo>
                <a:lnTo>
                  <a:pt x="12764" y="5400"/>
                </a:lnTo>
                <a:cubicBezTo>
                  <a:pt x="12764" y="5400"/>
                  <a:pt x="12764" y="8100"/>
                  <a:pt x="12764" y="8100"/>
                </a:cubicBezTo>
                <a:close/>
                <a:moveTo>
                  <a:pt x="12764" y="12150"/>
                </a:moveTo>
                <a:lnTo>
                  <a:pt x="10421" y="12150"/>
                </a:lnTo>
                <a:lnTo>
                  <a:pt x="10203" y="9450"/>
                </a:lnTo>
                <a:lnTo>
                  <a:pt x="12764" y="9450"/>
                </a:lnTo>
                <a:cubicBezTo>
                  <a:pt x="12764" y="9450"/>
                  <a:pt x="12764" y="12150"/>
                  <a:pt x="12764" y="12150"/>
                </a:cubicBezTo>
                <a:close/>
                <a:moveTo>
                  <a:pt x="12764" y="16200"/>
                </a:moveTo>
                <a:lnTo>
                  <a:pt x="10748" y="16200"/>
                </a:lnTo>
                <a:lnTo>
                  <a:pt x="10531" y="13500"/>
                </a:lnTo>
                <a:lnTo>
                  <a:pt x="12764" y="13500"/>
                </a:lnTo>
                <a:cubicBezTo>
                  <a:pt x="12764" y="13500"/>
                  <a:pt x="12764" y="16200"/>
                  <a:pt x="12764" y="16200"/>
                </a:cubicBezTo>
                <a:close/>
                <a:moveTo>
                  <a:pt x="8836" y="20250"/>
                </a:moveTo>
                <a:cubicBezTo>
                  <a:pt x="8294" y="20250"/>
                  <a:pt x="7855" y="19645"/>
                  <a:pt x="7855" y="18900"/>
                </a:cubicBezTo>
                <a:cubicBezTo>
                  <a:pt x="7855" y="18155"/>
                  <a:pt x="8294" y="17550"/>
                  <a:pt x="8836" y="17550"/>
                </a:cubicBezTo>
                <a:cubicBezTo>
                  <a:pt x="9379" y="17550"/>
                  <a:pt x="9818" y="18155"/>
                  <a:pt x="9818" y="18900"/>
                </a:cubicBezTo>
                <a:cubicBezTo>
                  <a:pt x="9818" y="19645"/>
                  <a:pt x="9379" y="20250"/>
                  <a:pt x="8836" y="20250"/>
                </a:cubicBezTo>
                <a:moveTo>
                  <a:pt x="7213" y="13500"/>
                </a:moveTo>
                <a:lnTo>
                  <a:pt x="9543" y="13500"/>
                </a:lnTo>
                <a:lnTo>
                  <a:pt x="9761" y="16200"/>
                </a:lnTo>
                <a:lnTo>
                  <a:pt x="7740" y="16200"/>
                </a:lnTo>
                <a:cubicBezTo>
                  <a:pt x="7740" y="16200"/>
                  <a:pt x="7213" y="13500"/>
                  <a:pt x="7213" y="13500"/>
                </a:cubicBezTo>
                <a:close/>
                <a:moveTo>
                  <a:pt x="6950" y="12150"/>
                </a:moveTo>
                <a:lnTo>
                  <a:pt x="6423" y="9450"/>
                </a:lnTo>
                <a:lnTo>
                  <a:pt x="9215" y="9450"/>
                </a:lnTo>
                <a:lnTo>
                  <a:pt x="9434" y="12150"/>
                </a:lnTo>
                <a:cubicBezTo>
                  <a:pt x="9434" y="12150"/>
                  <a:pt x="6950" y="12150"/>
                  <a:pt x="6950" y="12150"/>
                </a:cubicBezTo>
                <a:close/>
                <a:moveTo>
                  <a:pt x="5633" y="5400"/>
                </a:moveTo>
                <a:lnTo>
                  <a:pt x="8888" y="5400"/>
                </a:lnTo>
                <a:lnTo>
                  <a:pt x="9106" y="8100"/>
                </a:lnTo>
                <a:lnTo>
                  <a:pt x="6160" y="8100"/>
                </a:lnTo>
                <a:cubicBezTo>
                  <a:pt x="6160" y="8100"/>
                  <a:pt x="5633" y="5400"/>
                  <a:pt x="5633" y="5400"/>
                </a:cubicBezTo>
                <a:close/>
                <a:moveTo>
                  <a:pt x="17621" y="5400"/>
                </a:moveTo>
                <a:lnTo>
                  <a:pt x="20497" y="5400"/>
                </a:lnTo>
                <a:lnTo>
                  <a:pt x="20061" y="8100"/>
                </a:lnTo>
                <a:lnTo>
                  <a:pt x="17403" y="8100"/>
                </a:lnTo>
                <a:cubicBezTo>
                  <a:pt x="17403" y="8100"/>
                  <a:pt x="17621" y="5400"/>
                  <a:pt x="17621" y="5400"/>
                </a:cubicBezTo>
                <a:close/>
                <a:moveTo>
                  <a:pt x="19619" y="17038"/>
                </a:moveTo>
                <a:lnTo>
                  <a:pt x="19622" y="17038"/>
                </a:lnTo>
                <a:lnTo>
                  <a:pt x="21586" y="4889"/>
                </a:lnTo>
                <a:lnTo>
                  <a:pt x="21577" y="4886"/>
                </a:lnTo>
                <a:cubicBezTo>
                  <a:pt x="21586" y="4833"/>
                  <a:pt x="21600" y="4782"/>
                  <a:pt x="21600" y="4725"/>
                </a:cubicBezTo>
                <a:cubicBezTo>
                  <a:pt x="21600" y="4352"/>
                  <a:pt x="21380" y="4050"/>
                  <a:pt x="21109" y="4050"/>
                </a:cubicBezTo>
                <a:lnTo>
                  <a:pt x="5370" y="4050"/>
                </a:lnTo>
                <a:lnTo>
                  <a:pt x="4674" y="481"/>
                </a:lnTo>
                <a:lnTo>
                  <a:pt x="4667" y="484"/>
                </a:lnTo>
                <a:cubicBezTo>
                  <a:pt x="4605" y="207"/>
                  <a:pt x="4425" y="0"/>
                  <a:pt x="4203" y="0"/>
                </a:cubicBezTo>
                <a:lnTo>
                  <a:pt x="491" y="0"/>
                </a:lnTo>
                <a:cubicBezTo>
                  <a:pt x="220" y="0"/>
                  <a:pt x="0" y="302"/>
                  <a:pt x="0" y="675"/>
                </a:cubicBezTo>
                <a:cubicBezTo>
                  <a:pt x="0" y="1048"/>
                  <a:pt x="220" y="1350"/>
                  <a:pt x="491" y="1350"/>
                </a:cubicBezTo>
                <a:lnTo>
                  <a:pt x="3827" y="1350"/>
                </a:lnTo>
                <a:lnTo>
                  <a:pt x="6893" y="17069"/>
                </a:lnTo>
                <a:lnTo>
                  <a:pt x="6894" y="17069"/>
                </a:lnTo>
                <a:cubicBezTo>
                  <a:pt x="6936" y="17259"/>
                  <a:pt x="7037" y="17414"/>
                  <a:pt x="7168" y="17493"/>
                </a:cubicBezTo>
                <a:cubicBezTo>
                  <a:pt x="6984" y="17903"/>
                  <a:pt x="6873" y="18383"/>
                  <a:pt x="6873" y="18900"/>
                </a:cubicBezTo>
                <a:cubicBezTo>
                  <a:pt x="6873" y="20391"/>
                  <a:pt x="7752" y="21600"/>
                  <a:pt x="8836" y="21600"/>
                </a:cubicBezTo>
                <a:cubicBezTo>
                  <a:pt x="9921" y="21600"/>
                  <a:pt x="10800" y="20391"/>
                  <a:pt x="10800" y="18900"/>
                </a:cubicBezTo>
                <a:cubicBezTo>
                  <a:pt x="10800" y="18406"/>
                  <a:pt x="10696" y="17949"/>
                  <a:pt x="10528" y="17550"/>
                </a:cubicBezTo>
                <a:lnTo>
                  <a:pt x="15981" y="17550"/>
                </a:lnTo>
                <a:cubicBezTo>
                  <a:pt x="15813" y="17949"/>
                  <a:pt x="15709" y="18406"/>
                  <a:pt x="15709" y="18900"/>
                </a:cubicBezTo>
                <a:cubicBezTo>
                  <a:pt x="15709" y="20391"/>
                  <a:pt x="16588" y="21600"/>
                  <a:pt x="17673" y="21600"/>
                </a:cubicBezTo>
                <a:cubicBezTo>
                  <a:pt x="18757" y="21600"/>
                  <a:pt x="19636" y="20391"/>
                  <a:pt x="19636" y="18900"/>
                </a:cubicBezTo>
                <a:cubicBezTo>
                  <a:pt x="19636" y="18383"/>
                  <a:pt x="19525" y="17903"/>
                  <a:pt x="19341" y="17493"/>
                </a:cubicBezTo>
                <a:cubicBezTo>
                  <a:pt x="19479" y="17410"/>
                  <a:pt x="19581" y="17242"/>
                  <a:pt x="19619" y="17038"/>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39" name="Shape 2808">
            <a:extLst>
              <a:ext uri="{FF2B5EF4-FFF2-40B4-BE49-F238E27FC236}">
                <a16:creationId xmlns:a16="http://schemas.microsoft.com/office/drawing/2014/main" id="{AB0322BB-FC31-BC98-A226-A7501F0309BC}"/>
              </a:ext>
            </a:extLst>
          </p:cNvPr>
          <p:cNvSpPr/>
          <p:nvPr/>
        </p:nvSpPr>
        <p:spPr>
          <a:xfrm>
            <a:off x="5146947" y="572638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075" y="14727"/>
                </a:moveTo>
                <a:lnTo>
                  <a:pt x="17294" y="12764"/>
                </a:lnTo>
                <a:lnTo>
                  <a:pt x="19843" y="12764"/>
                </a:lnTo>
                <a:lnTo>
                  <a:pt x="19406" y="14727"/>
                </a:lnTo>
                <a:cubicBezTo>
                  <a:pt x="19406" y="14727"/>
                  <a:pt x="17075" y="14727"/>
                  <a:pt x="17075"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6" y="9447"/>
                </a:lnTo>
                <a:lnTo>
                  <a:pt x="21577" y="9444"/>
                </a:lnTo>
                <a:cubicBezTo>
                  <a:pt x="21586" y="9406"/>
                  <a:pt x="21600" y="9369"/>
                  <a:pt x="21600" y="9327"/>
                </a:cubicBezTo>
                <a:cubicBezTo>
                  <a:pt x="21600" y="9056"/>
                  <a:pt x="21380" y="8836"/>
                  <a:pt x="21109" y="8836"/>
                </a:cubicBezTo>
                <a:lnTo>
                  <a:pt x="5370" y="8836"/>
                </a:lnTo>
                <a:lnTo>
                  <a:pt x="4674" y="6241"/>
                </a:lnTo>
                <a:lnTo>
                  <a:pt x="4667" y="6243"/>
                </a:lnTo>
                <a:cubicBezTo>
                  <a:pt x="4606"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1" y="18613"/>
                </a:cubicBezTo>
                <a:cubicBezTo>
                  <a:pt x="19479" y="18552"/>
                  <a:pt x="19581" y="18430"/>
                  <a:pt x="19619" y="18282"/>
                </a:cubicBezTo>
                <a:moveTo>
                  <a:pt x="12907" y="7711"/>
                </a:moveTo>
                <a:cubicBezTo>
                  <a:pt x="12996" y="7800"/>
                  <a:pt x="13119" y="7855"/>
                  <a:pt x="13255" y="7855"/>
                </a:cubicBezTo>
                <a:cubicBezTo>
                  <a:pt x="13390" y="7855"/>
                  <a:pt x="13513" y="7800"/>
                  <a:pt x="13602" y="7711"/>
                </a:cubicBezTo>
                <a:lnTo>
                  <a:pt x="15565" y="5747"/>
                </a:lnTo>
                <a:cubicBezTo>
                  <a:pt x="15654" y="5658"/>
                  <a:pt x="15709" y="5536"/>
                  <a:pt x="15709" y="5400"/>
                </a:cubicBezTo>
                <a:cubicBezTo>
                  <a:pt x="15709" y="5129"/>
                  <a:pt x="15490" y="4910"/>
                  <a:pt x="15218" y="4910"/>
                </a:cubicBezTo>
                <a:cubicBezTo>
                  <a:pt x="15083" y="4910"/>
                  <a:pt x="14960" y="4964"/>
                  <a:pt x="14871" y="5053"/>
                </a:cubicBezTo>
                <a:lnTo>
                  <a:pt x="13745" y="6179"/>
                </a:lnTo>
                <a:lnTo>
                  <a:pt x="13745" y="491"/>
                </a:lnTo>
                <a:lnTo>
                  <a:pt x="13745" y="491"/>
                </a:lnTo>
                <a:cubicBezTo>
                  <a:pt x="13745" y="220"/>
                  <a:pt x="13526" y="0"/>
                  <a:pt x="13255" y="0"/>
                </a:cubicBezTo>
                <a:cubicBezTo>
                  <a:pt x="12983" y="0"/>
                  <a:pt x="12764" y="220"/>
                  <a:pt x="12764" y="491"/>
                </a:cubicBezTo>
                <a:lnTo>
                  <a:pt x="12764" y="6179"/>
                </a:lnTo>
                <a:lnTo>
                  <a:pt x="11638" y="5053"/>
                </a:lnTo>
                <a:cubicBezTo>
                  <a:pt x="11549" y="4964"/>
                  <a:pt x="11427" y="4910"/>
                  <a:pt x="11291" y="4910"/>
                </a:cubicBezTo>
                <a:cubicBezTo>
                  <a:pt x="11020" y="4910"/>
                  <a:pt x="10800" y="5129"/>
                  <a:pt x="10800" y="5400"/>
                </a:cubicBezTo>
                <a:cubicBezTo>
                  <a:pt x="10800" y="5536"/>
                  <a:pt x="10855" y="5658"/>
                  <a:pt x="10944" y="5747"/>
                </a:cubicBezTo>
                <a:cubicBezTo>
                  <a:pt x="10944" y="5747"/>
                  <a:pt x="12907" y="7711"/>
                  <a:pt x="12907" y="7711"/>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40" name="Shape 2809">
            <a:extLst>
              <a:ext uri="{FF2B5EF4-FFF2-40B4-BE49-F238E27FC236}">
                <a16:creationId xmlns:a16="http://schemas.microsoft.com/office/drawing/2014/main" id="{664C6A3C-7371-DB07-1D18-1E5572864D4A}"/>
              </a:ext>
            </a:extLst>
          </p:cNvPr>
          <p:cNvSpPr/>
          <p:nvPr/>
        </p:nvSpPr>
        <p:spPr>
          <a:xfrm>
            <a:off x="5680208" y="572638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076" y="14727"/>
                </a:moveTo>
                <a:lnTo>
                  <a:pt x="17294" y="12764"/>
                </a:lnTo>
                <a:lnTo>
                  <a:pt x="19843" y="12764"/>
                </a:lnTo>
                <a:lnTo>
                  <a:pt x="19406" y="14727"/>
                </a:lnTo>
                <a:cubicBezTo>
                  <a:pt x="19406" y="14727"/>
                  <a:pt x="17076" y="14727"/>
                  <a:pt x="17076"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5" y="9447"/>
                </a:lnTo>
                <a:lnTo>
                  <a:pt x="21577" y="9444"/>
                </a:lnTo>
                <a:cubicBezTo>
                  <a:pt x="21587" y="9406"/>
                  <a:pt x="21600" y="9369"/>
                  <a:pt x="21600" y="9327"/>
                </a:cubicBezTo>
                <a:cubicBezTo>
                  <a:pt x="21600" y="9056"/>
                  <a:pt x="21380" y="8836"/>
                  <a:pt x="21109" y="8836"/>
                </a:cubicBezTo>
                <a:lnTo>
                  <a:pt x="5370" y="8836"/>
                </a:lnTo>
                <a:lnTo>
                  <a:pt x="4674" y="6241"/>
                </a:lnTo>
                <a:lnTo>
                  <a:pt x="4667" y="6243"/>
                </a:lnTo>
                <a:cubicBezTo>
                  <a:pt x="4605"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2" y="18613"/>
                </a:cubicBezTo>
                <a:cubicBezTo>
                  <a:pt x="19479" y="18552"/>
                  <a:pt x="19581" y="18430"/>
                  <a:pt x="19619" y="18282"/>
                </a:cubicBezTo>
                <a:moveTo>
                  <a:pt x="11291" y="2945"/>
                </a:moveTo>
                <a:cubicBezTo>
                  <a:pt x="11427" y="2945"/>
                  <a:pt x="11549" y="2891"/>
                  <a:pt x="11638" y="2802"/>
                </a:cubicBezTo>
                <a:lnTo>
                  <a:pt x="12764" y="1676"/>
                </a:lnTo>
                <a:lnTo>
                  <a:pt x="12764" y="7364"/>
                </a:lnTo>
                <a:cubicBezTo>
                  <a:pt x="12764" y="7634"/>
                  <a:pt x="12983" y="7855"/>
                  <a:pt x="13255" y="7855"/>
                </a:cubicBezTo>
                <a:cubicBezTo>
                  <a:pt x="13526" y="7855"/>
                  <a:pt x="13745" y="7634"/>
                  <a:pt x="13745" y="7364"/>
                </a:cubicBezTo>
                <a:lnTo>
                  <a:pt x="13745" y="1676"/>
                </a:lnTo>
                <a:lnTo>
                  <a:pt x="14871" y="2802"/>
                </a:lnTo>
                <a:cubicBezTo>
                  <a:pt x="14959" y="2891"/>
                  <a:pt x="15082" y="2945"/>
                  <a:pt x="15218" y="2945"/>
                </a:cubicBezTo>
                <a:cubicBezTo>
                  <a:pt x="15490" y="2945"/>
                  <a:pt x="15709" y="2726"/>
                  <a:pt x="15709" y="2455"/>
                </a:cubicBezTo>
                <a:cubicBezTo>
                  <a:pt x="15709" y="2319"/>
                  <a:pt x="15654" y="2196"/>
                  <a:pt x="15565" y="2107"/>
                </a:cubicBezTo>
                <a:lnTo>
                  <a:pt x="13602" y="144"/>
                </a:lnTo>
                <a:cubicBezTo>
                  <a:pt x="13513" y="55"/>
                  <a:pt x="13390" y="0"/>
                  <a:pt x="13255" y="0"/>
                </a:cubicBezTo>
                <a:cubicBezTo>
                  <a:pt x="13118" y="0"/>
                  <a:pt x="12996" y="55"/>
                  <a:pt x="12907" y="144"/>
                </a:cubicBezTo>
                <a:lnTo>
                  <a:pt x="10944" y="2107"/>
                </a:lnTo>
                <a:cubicBezTo>
                  <a:pt x="10855" y="2196"/>
                  <a:pt x="10800" y="2319"/>
                  <a:pt x="10800" y="2455"/>
                </a:cubicBezTo>
                <a:cubicBezTo>
                  <a:pt x="10800" y="2726"/>
                  <a:pt x="11020" y="2945"/>
                  <a:pt x="11291" y="2945"/>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41" name="Shape 2810">
            <a:extLst>
              <a:ext uri="{FF2B5EF4-FFF2-40B4-BE49-F238E27FC236}">
                <a16:creationId xmlns:a16="http://schemas.microsoft.com/office/drawing/2014/main" id="{13AE5F8F-4BD2-3280-929E-8FB22E1886C6}"/>
              </a:ext>
            </a:extLst>
          </p:cNvPr>
          <p:cNvSpPr/>
          <p:nvPr/>
        </p:nvSpPr>
        <p:spPr>
          <a:xfrm>
            <a:off x="6229117" y="5205817"/>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5"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6" y="18643"/>
                  <a:pt x="19342" y="18314"/>
                </a:cubicBezTo>
                <a:cubicBezTo>
                  <a:pt x="19479" y="18248"/>
                  <a:pt x="19581" y="18113"/>
                  <a:pt x="19619" y="17950"/>
                </a:cubicBezTo>
                <a:moveTo>
                  <a:pt x="9327" y="3240"/>
                </a:moveTo>
                <a:lnTo>
                  <a:pt x="15015" y="3240"/>
                </a:lnTo>
                <a:lnTo>
                  <a:pt x="13889" y="4478"/>
                </a:lnTo>
                <a:cubicBezTo>
                  <a:pt x="13801" y="4577"/>
                  <a:pt x="13745" y="4711"/>
                  <a:pt x="13745" y="4860"/>
                </a:cubicBezTo>
                <a:cubicBezTo>
                  <a:pt x="13745" y="5159"/>
                  <a:pt x="13966" y="5400"/>
                  <a:pt x="14236" y="5400"/>
                </a:cubicBezTo>
                <a:cubicBezTo>
                  <a:pt x="14373" y="5400"/>
                  <a:pt x="14495" y="5340"/>
                  <a:pt x="14583" y="5242"/>
                </a:cubicBezTo>
                <a:lnTo>
                  <a:pt x="16547" y="3082"/>
                </a:lnTo>
                <a:cubicBezTo>
                  <a:pt x="16636" y="2984"/>
                  <a:pt x="16691" y="2849"/>
                  <a:pt x="16691" y="2700"/>
                </a:cubicBezTo>
                <a:cubicBezTo>
                  <a:pt x="16691" y="2552"/>
                  <a:pt x="16636" y="2417"/>
                  <a:pt x="16547" y="2318"/>
                </a:cubicBezTo>
                <a:lnTo>
                  <a:pt x="14583" y="158"/>
                </a:lnTo>
                <a:cubicBezTo>
                  <a:pt x="14495" y="61"/>
                  <a:pt x="14373" y="0"/>
                  <a:pt x="14236" y="0"/>
                </a:cubicBezTo>
                <a:cubicBezTo>
                  <a:pt x="13966" y="0"/>
                  <a:pt x="13745" y="242"/>
                  <a:pt x="13745" y="540"/>
                </a:cubicBezTo>
                <a:cubicBezTo>
                  <a:pt x="13745" y="689"/>
                  <a:pt x="13801" y="824"/>
                  <a:pt x="13889" y="922"/>
                </a:cubicBezTo>
                <a:lnTo>
                  <a:pt x="15015" y="2160"/>
                </a:lnTo>
                <a:lnTo>
                  <a:pt x="9327" y="2160"/>
                </a:lnTo>
                <a:cubicBezTo>
                  <a:pt x="9056" y="2160"/>
                  <a:pt x="8836" y="2402"/>
                  <a:pt x="8836" y="2700"/>
                </a:cubicBezTo>
                <a:cubicBezTo>
                  <a:pt x="8836" y="2999"/>
                  <a:pt x="9056" y="3240"/>
                  <a:pt x="9327" y="324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42" name="Shape 2811">
            <a:extLst>
              <a:ext uri="{FF2B5EF4-FFF2-40B4-BE49-F238E27FC236}">
                <a16:creationId xmlns:a16="http://schemas.microsoft.com/office/drawing/2014/main" id="{9DD1038A-60B4-630F-03C7-B49A57DF7421}"/>
              </a:ext>
            </a:extLst>
          </p:cNvPr>
          <p:cNvSpPr/>
          <p:nvPr/>
        </p:nvSpPr>
        <p:spPr>
          <a:xfrm>
            <a:off x="6762379" y="5205817"/>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4"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6" y="18643"/>
                  <a:pt x="19342" y="18314"/>
                </a:cubicBezTo>
                <a:cubicBezTo>
                  <a:pt x="19479" y="18248"/>
                  <a:pt x="19581" y="18113"/>
                  <a:pt x="19619" y="17950"/>
                </a:cubicBezTo>
                <a:moveTo>
                  <a:pt x="10944" y="5242"/>
                </a:moveTo>
                <a:cubicBezTo>
                  <a:pt x="11033" y="5340"/>
                  <a:pt x="11155" y="5400"/>
                  <a:pt x="11291" y="5400"/>
                </a:cubicBezTo>
                <a:cubicBezTo>
                  <a:pt x="11562" y="5400"/>
                  <a:pt x="11782" y="5159"/>
                  <a:pt x="11782" y="4860"/>
                </a:cubicBezTo>
                <a:cubicBezTo>
                  <a:pt x="11782" y="4711"/>
                  <a:pt x="11727" y="4577"/>
                  <a:pt x="11638" y="4478"/>
                </a:cubicBezTo>
                <a:lnTo>
                  <a:pt x="10512" y="3240"/>
                </a:lnTo>
                <a:lnTo>
                  <a:pt x="16200" y="3240"/>
                </a:lnTo>
                <a:cubicBezTo>
                  <a:pt x="16471" y="3240"/>
                  <a:pt x="16691" y="2999"/>
                  <a:pt x="16691" y="2700"/>
                </a:cubicBezTo>
                <a:cubicBezTo>
                  <a:pt x="16691" y="2402"/>
                  <a:pt x="16471" y="2160"/>
                  <a:pt x="16200" y="2160"/>
                </a:cubicBezTo>
                <a:lnTo>
                  <a:pt x="10512" y="2160"/>
                </a:lnTo>
                <a:lnTo>
                  <a:pt x="11638" y="922"/>
                </a:lnTo>
                <a:cubicBezTo>
                  <a:pt x="11727" y="824"/>
                  <a:pt x="11782" y="689"/>
                  <a:pt x="11782" y="540"/>
                </a:cubicBezTo>
                <a:cubicBezTo>
                  <a:pt x="11782" y="242"/>
                  <a:pt x="11562" y="0"/>
                  <a:pt x="11291" y="0"/>
                </a:cubicBezTo>
                <a:cubicBezTo>
                  <a:pt x="11155" y="0"/>
                  <a:pt x="11033" y="61"/>
                  <a:pt x="10944" y="158"/>
                </a:cubicBezTo>
                <a:lnTo>
                  <a:pt x="8980" y="2318"/>
                </a:lnTo>
                <a:cubicBezTo>
                  <a:pt x="8891" y="2417"/>
                  <a:pt x="8836" y="2552"/>
                  <a:pt x="8836" y="2700"/>
                </a:cubicBezTo>
                <a:cubicBezTo>
                  <a:pt x="8836" y="2849"/>
                  <a:pt x="8891" y="2984"/>
                  <a:pt x="8980" y="3082"/>
                </a:cubicBezTo>
                <a:cubicBezTo>
                  <a:pt x="8980" y="3082"/>
                  <a:pt x="10944" y="5242"/>
                  <a:pt x="10944" y="5242"/>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43" name="Shape 2812">
            <a:extLst>
              <a:ext uri="{FF2B5EF4-FFF2-40B4-BE49-F238E27FC236}">
                <a16:creationId xmlns:a16="http://schemas.microsoft.com/office/drawing/2014/main" id="{A40EF4B5-9E4B-2C6A-7C33-80FBFBDDD2E5}"/>
              </a:ext>
            </a:extLst>
          </p:cNvPr>
          <p:cNvSpPr/>
          <p:nvPr/>
        </p:nvSpPr>
        <p:spPr>
          <a:xfrm>
            <a:off x="7295640" y="5205817"/>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4"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5" y="18643"/>
                  <a:pt x="19341" y="18314"/>
                </a:cubicBezTo>
                <a:cubicBezTo>
                  <a:pt x="19479" y="18248"/>
                  <a:pt x="19581" y="18113"/>
                  <a:pt x="19619" y="17950"/>
                </a:cubicBezTo>
                <a:moveTo>
                  <a:pt x="10800" y="3780"/>
                </a:moveTo>
                <a:lnTo>
                  <a:pt x="12764" y="3780"/>
                </a:lnTo>
                <a:lnTo>
                  <a:pt x="12764" y="5940"/>
                </a:lnTo>
                <a:cubicBezTo>
                  <a:pt x="12764" y="6239"/>
                  <a:pt x="12984" y="6480"/>
                  <a:pt x="13255" y="6480"/>
                </a:cubicBezTo>
                <a:cubicBezTo>
                  <a:pt x="13526" y="6480"/>
                  <a:pt x="13745" y="6239"/>
                  <a:pt x="13745" y="5940"/>
                </a:cubicBezTo>
                <a:lnTo>
                  <a:pt x="13745" y="3780"/>
                </a:lnTo>
                <a:lnTo>
                  <a:pt x="15709" y="3780"/>
                </a:lnTo>
                <a:cubicBezTo>
                  <a:pt x="15980" y="3780"/>
                  <a:pt x="16200" y="3539"/>
                  <a:pt x="16200" y="3240"/>
                </a:cubicBezTo>
                <a:cubicBezTo>
                  <a:pt x="16200" y="2942"/>
                  <a:pt x="15980" y="2700"/>
                  <a:pt x="15709" y="2700"/>
                </a:cubicBezTo>
                <a:lnTo>
                  <a:pt x="13745" y="2700"/>
                </a:lnTo>
                <a:lnTo>
                  <a:pt x="13745" y="540"/>
                </a:lnTo>
                <a:cubicBezTo>
                  <a:pt x="13745" y="242"/>
                  <a:pt x="13526" y="0"/>
                  <a:pt x="13255" y="0"/>
                </a:cubicBezTo>
                <a:cubicBezTo>
                  <a:pt x="12984" y="0"/>
                  <a:pt x="12764" y="242"/>
                  <a:pt x="12764" y="540"/>
                </a:cubicBezTo>
                <a:lnTo>
                  <a:pt x="12764" y="2700"/>
                </a:lnTo>
                <a:lnTo>
                  <a:pt x="10800" y="2700"/>
                </a:lnTo>
                <a:cubicBezTo>
                  <a:pt x="10529" y="2700"/>
                  <a:pt x="10309" y="2942"/>
                  <a:pt x="10309" y="3240"/>
                </a:cubicBezTo>
                <a:cubicBezTo>
                  <a:pt x="10309" y="3539"/>
                  <a:pt x="10529" y="3780"/>
                  <a:pt x="10800" y="378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44" name="Shape 2813">
            <a:extLst>
              <a:ext uri="{FF2B5EF4-FFF2-40B4-BE49-F238E27FC236}">
                <a16:creationId xmlns:a16="http://schemas.microsoft.com/office/drawing/2014/main" id="{CD03EE15-F17D-F512-6EC3-4A178E07E838}"/>
              </a:ext>
            </a:extLst>
          </p:cNvPr>
          <p:cNvSpPr/>
          <p:nvPr/>
        </p:nvSpPr>
        <p:spPr>
          <a:xfrm>
            <a:off x="7828901" y="5224862"/>
            <a:ext cx="279328" cy="222193"/>
          </a:xfrm>
          <a:custGeom>
            <a:avLst/>
            <a:gdLst/>
            <a:ahLst/>
            <a:cxnLst>
              <a:cxn ang="0">
                <a:pos x="wd2" y="hd2"/>
              </a:cxn>
              <a:cxn ang="5400000">
                <a:pos x="wd2" y="hd2"/>
              </a:cxn>
              <a:cxn ang="10800000">
                <a:pos x="wd2" y="hd2"/>
              </a:cxn>
              <a:cxn ang="16200000">
                <a:pos x="wd2" y="hd2"/>
              </a:cxn>
            </a:cxnLst>
            <a:rect l="0" t="0" r="r" b="b"/>
            <a:pathLst>
              <a:path w="21600" h="21600" extrusionOk="0">
                <a:moveTo>
                  <a:pt x="17076" y="12960"/>
                </a:moveTo>
                <a:lnTo>
                  <a:pt x="17294" y="10491"/>
                </a:lnTo>
                <a:lnTo>
                  <a:pt x="19843" y="10491"/>
                </a:lnTo>
                <a:lnTo>
                  <a:pt x="19407" y="12960"/>
                </a:lnTo>
                <a:cubicBezTo>
                  <a:pt x="19407" y="12960"/>
                  <a:pt x="17076" y="12960"/>
                  <a:pt x="17076" y="12960"/>
                </a:cubicBezTo>
                <a:close/>
                <a:moveTo>
                  <a:pt x="18752" y="16663"/>
                </a:moveTo>
                <a:lnTo>
                  <a:pt x="16748" y="16663"/>
                </a:lnTo>
                <a:lnTo>
                  <a:pt x="16967" y="14194"/>
                </a:lnTo>
                <a:lnTo>
                  <a:pt x="19188" y="14194"/>
                </a:lnTo>
                <a:cubicBezTo>
                  <a:pt x="19188" y="14194"/>
                  <a:pt x="18752" y="16663"/>
                  <a:pt x="18752" y="16663"/>
                </a:cubicBezTo>
                <a:close/>
                <a:moveTo>
                  <a:pt x="17673" y="20366"/>
                </a:moveTo>
                <a:cubicBezTo>
                  <a:pt x="17131" y="20366"/>
                  <a:pt x="16691" y="19813"/>
                  <a:pt x="16691" y="19131"/>
                </a:cubicBezTo>
                <a:cubicBezTo>
                  <a:pt x="16691" y="18450"/>
                  <a:pt x="17131" y="17897"/>
                  <a:pt x="17673" y="17897"/>
                </a:cubicBezTo>
                <a:cubicBezTo>
                  <a:pt x="18215" y="17897"/>
                  <a:pt x="18655" y="18450"/>
                  <a:pt x="18655" y="19131"/>
                </a:cubicBezTo>
                <a:cubicBezTo>
                  <a:pt x="18655" y="19813"/>
                  <a:pt x="18215" y="20366"/>
                  <a:pt x="17673" y="20366"/>
                </a:cubicBezTo>
                <a:moveTo>
                  <a:pt x="16415" y="9257"/>
                </a:moveTo>
                <a:lnTo>
                  <a:pt x="13745" y="9257"/>
                </a:lnTo>
                <a:lnTo>
                  <a:pt x="13745" y="6789"/>
                </a:lnTo>
                <a:lnTo>
                  <a:pt x="16634" y="6789"/>
                </a:lnTo>
                <a:cubicBezTo>
                  <a:pt x="16634" y="6789"/>
                  <a:pt x="16415" y="9257"/>
                  <a:pt x="16415" y="9257"/>
                </a:cubicBezTo>
                <a:close/>
                <a:moveTo>
                  <a:pt x="16088" y="12960"/>
                </a:moveTo>
                <a:lnTo>
                  <a:pt x="13745" y="12960"/>
                </a:lnTo>
                <a:lnTo>
                  <a:pt x="13745" y="10491"/>
                </a:lnTo>
                <a:lnTo>
                  <a:pt x="16307" y="10491"/>
                </a:lnTo>
                <a:cubicBezTo>
                  <a:pt x="16307" y="10491"/>
                  <a:pt x="16088" y="12960"/>
                  <a:pt x="16088" y="12960"/>
                </a:cubicBezTo>
                <a:close/>
                <a:moveTo>
                  <a:pt x="15761" y="16663"/>
                </a:moveTo>
                <a:lnTo>
                  <a:pt x="13745" y="16663"/>
                </a:lnTo>
                <a:lnTo>
                  <a:pt x="13745" y="14194"/>
                </a:lnTo>
                <a:lnTo>
                  <a:pt x="15979" y="14194"/>
                </a:lnTo>
                <a:cubicBezTo>
                  <a:pt x="15979" y="14194"/>
                  <a:pt x="15761" y="16663"/>
                  <a:pt x="15761" y="16663"/>
                </a:cubicBezTo>
                <a:close/>
                <a:moveTo>
                  <a:pt x="12764" y="9257"/>
                </a:moveTo>
                <a:lnTo>
                  <a:pt x="10094" y="9257"/>
                </a:lnTo>
                <a:lnTo>
                  <a:pt x="9876" y="6789"/>
                </a:lnTo>
                <a:lnTo>
                  <a:pt x="12764" y="6789"/>
                </a:lnTo>
                <a:cubicBezTo>
                  <a:pt x="12764" y="6789"/>
                  <a:pt x="12764" y="9257"/>
                  <a:pt x="12764" y="9257"/>
                </a:cubicBezTo>
                <a:close/>
                <a:moveTo>
                  <a:pt x="12764" y="12960"/>
                </a:moveTo>
                <a:lnTo>
                  <a:pt x="10422" y="12960"/>
                </a:lnTo>
                <a:lnTo>
                  <a:pt x="10203" y="10491"/>
                </a:lnTo>
                <a:lnTo>
                  <a:pt x="12764" y="10491"/>
                </a:lnTo>
                <a:cubicBezTo>
                  <a:pt x="12764" y="10491"/>
                  <a:pt x="12764" y="12960"/>
                  <a:pt x="12764" y="12960"/>
                </a:cubicBezTo>
                <a:close/>
                <a:moveTo>
                  <a:pt x="12764" y="16663"/>
                </a:moveTo>
                <a:lnTo>
                  <a:pt x="10748" y="16663"/>
                </a:lnTo>
                <a:lnTo>
                  <a:pt x="10531" y="14194"/>
                </a:lnTo>
                <a:lnTo>
                  <a:pt x="12764" y="14194"/>
                </a:lnTo>
                <a:cubicBezTo>
                  <a:pt x="12764" y="14194"/>
                  <a:pt x="12764" y="16663"/>
                  <a:pt x="12764" y="16663"/>
                </a:cubicBezTo>
                <a:close/>
                <a:moveTo>
                  <a:pt x="8836" y="20366"/>
                </a:moveTo>
                <a:cubicBezTo>
                  <a:pt x="8294" y="20366"/>
                  <a:pt x="7855" y="19813"/>
                  <a:pt x="7855" y="19131"/>
                </a:cubicBezTo>
                <a:cubicBezTo>
                  <a:pt x="7855" y="18450"/>
                  <a:pt x="8294" y="17897"/>
                  <a:pt x="8836" y="17897"/>
                </a:cubicBezTo>
                <a:cubicBezTo>
                  <a:pt x="9379" y="17897"/>
                  <a:pt x="9818" y="18450"/>
                  <a:pt x="9818" y="19131"/>
                </a:cubicBezTo>
                <a:cubicBezTo>
                  <a:pt x="9818" y="19813"/>
                  <a:pt x="9379" y="20366"/>
                  <a:pt x="8836" y="20366"/>
                </a:cubicBezTo>
                <a:moveTo>
                  <a:pt x="7214" y="14194"/>
                </a:moveTo>
                <a:lnTo>
                  <a:pt x="9543" y="14194"/>
                </a:lnTo>
                <a:lnTo>
                  <a:pt x="9761" y="16663"/>
                </a:lnTo>
                <a:lnTo>
                  <a:pt x="7740" y="16663"/>
                </a:lnTo>
                <a:cubicBezTo>
                  <a:pt x="7740" y="16663"/>
                  <a:pt x="7214" y="14194"/>
                  <a:pt x="7214" y="14194"/>
                </a:cubicBezTo>
                <a:close/>
                <a:moveTo>
                  <a:pt x="6950" y="12960"/>
                </a:moveTo>
                <a:lnTo>
                  <a:pt x="6424" y="10491"/>
                </a:lnTo>
                <a:lnTo>
                  <a:pt x="9215" y="10491"/>
                </a:lnTo>
                <a:lnTo>
                  <a:pt x="9434" y="12960"/>
                </a:lnTo>
                <a:cubicBezTo>
                  <a:pt x="9434" y="12960"/>
                  <a:pt x="6950" y="12960"/>
                  <a:pt x="6950" y="12960"/>
                </a:cubicBezTo>
                <a:close/>
                <a:moveTo>
                  <a:pt x="5633" y="6789"/>
                </a:moveTo>
                <a:lnTo>
                  <a:pt x="8888" y="6789"/>
                </a:lnTo>
                <a:lnTo>
                  <a:pt x="9107" y="9257"/>
                </a:lnTo>
                <a:lnTo>
                  <a:pt x="6160" y="9257"/>
                </a:lnTo>
                <a:cubicBezTo>
                  <a:pt x="6160" y="9257"/>
                  <a:pt x="5633" y="6789"/>
                  <a:pt x="5633" y="6789"/>
                </a:cubicBezTo>
                <a:close/>
                <a:moveTo>
                  <a:pt x="17621" y="6789"/>
                </a:moveTo>
                <a:lnTo>
                  <a:pt x="20498" y="6789"/>
                </a:lnTo>
                <a:lnTo>
                  <a:pt x="20061" y="9257"/>
                </a:lnTo>
                <a:lnTo>
                  <a:pt x="17403" y="9257"/>
                </a:lnTo>
                <a:cubicBezTo>
                  <a:pt x="17403" y="9257"/>
                  <a:pt x="17621" y="6789"/>
                  <a:pt x="17621" y="6789"/>
                </a:cubicBezTo>
                <a:close/>
                <a:moveTo>
                  <a:pt x="19619" y="17429"/>
                </a:moveTo>
                <a:lnTo>
                  <a:pt x="19622" y="17429"/>
                </a:lnTo>
                <a:lnTo>
                  <a:pt x="21585" y="6321"/>
                </a:lnTo>
                <a:lnTo>
                  <a:pt x="21577" y="6318"/>
                </a:lnTo>
                <a:cubicBezTo>
                  <a:pt x="21586" y="6270"/>
                  <a:pt x="21600" y="6224"/>
                  <a:pt x="21600" y="6171"/>
                </a:cubicBezTo>
                <a:cubicBezTo>
                  <a:pt x="21600" y="5830"/>
                  <a:pt x="21380" y="5554"/>
                  <a:pt x="21109" y="5554"/>
                </a:cubicBezTo>
                <a:lnTo>
                  <a:pt x="5370" y="5554"/>
                </a:lnTo>
                <a:lnTo>
                  <a:pt x="4674" y="2291"/>
                </a:lnTo>
                <a:lnTo>
                  <a:pt x="4667" y="2294"/>
                </a:lnTo>
                <a:cubicBezTo>
                  <a:pt x="4606" y="2040"/>
                  <a:pt x="4426" y="1851"/>
                  <a:pt x="4204" y="1851"/>
                </a:cubicBezTo>
                <a:lnTo>
                  <a:pt x="491" y="1851"/>
                </a:lnTo>
                <a:cubicBezTo>
                  <a:pt x="220" y="1851"/>
                  <a:pt x="0" y="2127"/>
                  <a:pt x="0" y="2469"/>
                </a:cubicBezTo>
                <a:cubicBezTo>
                  <a:pt x="0" y="2810"/>
                  <a:pt x="220" y="3086"/>
                  <a:pt x="491" y="3086"/>
                </a:cubicBezTo>
                <a:lnTo>
                  <a:pt x="3827" y="3086"/>
                </a:lnTo>
                <a:lnTo>
                  <a:pt x="6893" y="17457"/>
                </a:lnTo>
                <a:lnTo>
                  <a:pt x="6894" y="17457"/>
                </a:lnTo>
                <a:cubicBezTo>
                  <a:pt x="6936" y="17631"/>
                  <a:pt x="7037" y="17772"/>
                  <a:pt x="7168" y="17845"/>
                </a:cubicBezTo>
                <a:cubicBezTo>
                  <a:pt x="6984" y="18220"/>
                  <a:pt x="6873" y="18658"/>
                  <a:pt x="6873" y="19131"/>
                </a:cubicBezTo>
                <a:cubicBezTo>
                  <a:pt x="6873" y="20495"/>
                  <a:pt x="7752" y="21600"/>
                  <a:pt x="8836" y="21600"/>
                </a:cubicBezTo>
                <a:cubicBezTo>
                  <a:pt x="9921" y="21600"/>
                  <a:pt x="10800" y="20495"/>
                  <a:pt x="10800" y="19131"/>
                </a:cubicBezTo>
                <a:cubicBezTo>
                  <a:pt x="10800" y="18680"/>
                  <a:pt x="10696" y="18262"/>
                  <a:pt x="10528" y="17897"/>
                </a:cubicBezTo>
                <a:lnTo>
                  <a:pt x="15982" y="17897"/>
                </a:lnTo>
                <a:cubicBezTo>
                  <a:pt x="15813" y="18262"/>
                  <a:pt x="15709" y="18680"/>
                  <a:pt x="15709" y="19131"/>
                </a:cubicBezTo>
                <a:cubicBezTo>
                  <a:pt x="15709" y="20495"/>
                  <a:pt x="16588" y="21600"/>
                  <a:pt x="17673" y="21600"/>
                </a:cubicBezTo>
                <a:cubicBezTo>
                  <a:pt x="18757" y="21600"/>
                  <a:pt x="19636" y="20495"/>
                  <a:pt x="19636" y="19131"/>
                </a:cubicBezTo>
                <a:cubicBezTo>
                  <a:pt x="19636" y="18658"/>
                  <a:pt x="19525" y="18220"/>
                  <a:pt x="19341" y="17845"/>
                </a:cubicBezTo>
                <a:cubicBezTo>
                  <a:pt x="19479" y="17769"/>
                  <a:pt x="19581" y="17615"/>
                  <a:pt x="19619" y="17429"/>
                </a:cubicBezTo>
                <a:moveTo>
                  <a:pt x="10800" y="1234"/>
                </a:moveTo>
                <a:lnTo>
                  <a:pt x="15709" y="1234"/>
                </a:lnTo>
                <a:cubicBezTo>
                  <a:pt x="15980" y="1234"/>
                  <a:pt x="16200" y="959"/>
                  <a:pt x="16200" y="617"/>
                </a:cubicBezTo>
                <a:cubicBezTo>
                  <a:pt x="16200" y="276"/>
                  <a:pt x="15980" y="0"/>
                  <a:pt x="15709" y="0"/>
                </a:cubicBezTo>
                <a:lnTo>
                  <a:pt x="10800" y="0"/>
                </a:lnTo>
                <a:cubicBezTo>
                  <a:pt x="10529" y="0"/>
                  <a:pt x="10309" y="276"/>
                  <a:pt x="10309" y="617"/>
                </a:cubicBezTo>
                <a:cubicBezTo>
                  <a:pt x="10309" y="959"/>
                  <a:pt x="10529" y="1234"/>
                  <a:pt x="10800" y="1234"/>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45" name="Shape 2814">
            <a:extLst>
              <a:ext uri="{FF2B5EF4-FFF2-40B4-BE49-F238E27FC236}">
                <a16:creationId xmlns:a16="http://schemas.microsoft.com/office/drawing/2014/main" id="{4BEC9BCE-DF4E-983A-A828-737E5E8D239A}"/>
              </a:ext>
            </a:extLst>
          </p:cNvPr>
          <p:cNvSpPr/>
          <p:nvPr/>
        </p:nvSpPr>
        <p:spPr>
          <a:xfrm>
            <a:off x="8387555" y="5193120"/>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4400" y="10800"/>
                </a:moveTo>
                <a:lnTo>
                  <a:pt x="13200" y="10800"/>
                </a:lnTo>
                <a:lnTo>
                  <a:pt x="13200" y="11782"/>
                </a:lnTo>
                <a:lnTo>
                  <a:pt x="14400" y="11782"/>
                </a:lnTo>
                <a:cubicBezTo>
                  <a:pt x="14400" y="11782"/>
                  <a:pt x="14400" y="10800"/>
                  <a:pt x="14400" y="10800"/>
                </a:cubicBezTo>
                <a:close/>
                <a:moveTo>
                  <a:pt x="15600" y="11782"/>
                </a:moveTo>
                <a:lnTo>
                  <a:pt x="16800" y="11782"/>
                </a:lnTo>
                <a:lnTo>
                  <a:pt x="16800" y="10800"/>
                </a:lnTo>
                <a:lnTo>
                  <a:pt x="15600" y="10800"/>
                </a:lnTo>
                <a:cubicBezTo>
                  <a:pt x="15600" y="10800"/>
                  <a:pt x="15600" y="11782"/>
                  <a:pt x="15600" y="11782"/>
                </a:cubicBezTo>
                <a:close/>
                <a:moveTo>
                  <a:pt x="15600" y="15709"/>
                </a:moveTo>
                <a:lnTo>
                  <a:pt x="19200" y="15709"/>
                </a:lnTo>
                <a:lnTo>
                  <a:pt x="19200" y="14727"/>
                </a:lnTo>
                <a:lnTo>
                  <a:pt x="15600" y="14727"/>
                </a:lnTo>
                <a:cubicBezTo>
                  <a:pt x="15600" y="14727"/>
                  <a:pt x="15600" y="15709"/>
                  <a:pt x="15600" y="15709"/>
                </a:cubicBezTo>
                <a:close/>
                <a:moveTo>
                  <a:pt x="14400" y="8836"/>
                </a:moveTo>
                <a:lnTo>
                  <a:pt x="13200" y="8836"/>
                </a:lnTo>
                <a:lnTo>
                  <a:pt x="13200" y="9818"/>
                </a:lnTo>
                <a:lnTo>
                  <a:pt x="14400" y="9818"/>
                </a:lnTo>
                <a:cubicBezTo>
                  <a:pt x="14400" y="9818"/>
                  <a:pt x="14400" y="8836"/>
                  <a:pt x="14400" y="8836"/>
                </a:cubicBezTo>
                <a:close/>
                <a:moveTo>
                  <a:pt x="16800" y="8836"/>
                </a:moveTo>
                <a:lnTo>
                  <a:pt x="15600" y="8836"/>
                </a:lnTo>
                <a:lnTo>
                  <a:pt x="15600" y="9818"/>
                </a:lnTo>
                <a:lnTo>
                  <a:pt x="16800" y="9818"/>
                </a:lnTo>
                <a:cubicBezTo>
                  <a:pt x="16800" y="9818"/>
                  <a:pt x="16800" y="8836"/>
                  <a:pt x="16800" y="8836"/>
                </a:cubicBezTo>
                <a:close/>
                <a:moveTo>
                  <a:pt x="19200" y="6873"/>
                </a:moveTo>
                <a:lnTo>
                  <a:pt x="13200" y="6873"/>
                </a:lnTo>
                <a:lnTo>
                  <a:pt x="13200" y="7855"/>
                </a:lnTo>
                <a:lnTo>
                  <a:pt x="19200" y="7855"/>
                </a:lnTo>
                <a:cubicBezTo>
                  <a:pt x="19200" y="7855"/>
                  <a:pt x="19200" y="6873"/>
                  <a:pt x="19200" y="6873"/>
                </a:cubicBezTo>
                <a:close/>
                <a:moveTo>
                  <a:pt x="18000" y="9818"/>
                </a:moveTo>
                <a:lnTo>
                  <a:pt x="19200" y="9818"/>
                </a:lnTo>
                <a:lnTo>
                  <a:pt x="19200" y="8836"/>
                </a:lnTo>
                <a:lnTo>
                  <a:pt x="18000" y="8836"/>
                </a:lnTo>
                <a:cubicBezTo>
                  <a:pt x="18000" y="8836"/>
                  <a:pt x="18000" y="9818"/>
                  <a:pt x="18000" y="9818"/>
                </a:cubicBezTo>
                <a:close/>
                <a:moveTo>
                  <a:pt x="18000" y="11782"/>
                </a:moveTo>
                <a:lnTo>
                  <a:pt x="19200" y="11782"/>
                </a:lnTo>
                <a:lnTo>
                  <a:pt x="19200" y="10800"/>
                </a:lnTo>
                <a:lnTo>
                  <a:pt x="18000" y="10800"/>
                </a:lnTo>
                <a:cubicBezTo>
                  <a:pt x="18000" y="10800"/>
                  <a:pt x="18000" y="11782"/>
                  <a:pt x="18000" y="11782"/>
                </a:cubicBezTo>
                <a:close/>
                <a:moveTo>
                  <a:pt x="15600" y="13745"/>
                </a:moveTo>
                <a:lnTo>
                  <a:pt x="16800" y="13745"/>
                </a:lnTo>
                <a:lnTo>
                  <a:pt x="16800" y="12764"/>
                </a:lnTo>
                <a:lnTo>
                  <a:pt x="15600" y="12764"/>
                </a:lnTo>
                <a:cubicBezTo>
                  <a:pt x="15600" y="12764"/>
                  <a:pt x="15600" y="13745"/>
                  <a:pt x="15600" y="13745"/>
                </a:cubicBezTo>
                <a:close/>
                <a:moveTo>
                  <a:pt x="18000" y="13745"/>
                </a:moveTo>
                <a:lnTo>
                  <a:pt x="19200" y="13745"/>
                </a:lnTo>
                <a:lnTo>
                  <a:pt x="19200" y="12764"/>
                </a:lnTo>
                <a:lnTo>
                  <a:pt x="18000" y="12764"/>
                </a:lnTo>
                <a:cubicBezTo>
                  <a:pt x="18000" y="12764"/>
                  <a:pt x="18000" y="13745"/>
                  <a:pt x="18000" y="13745"/>
                </a:cubicBezTo>
                <a:close/>
                <a:moveTo>
                  <a:pt x="20400" y="16691"/>
                </a:moveTo>
                <a:lnTo>
                  <a:pt x="1200" y="16691"/>
                </a:lnTo>
                <a:lnTo>
                  <a:pt x="1200" y="5891"/>
                </a:lnTo>
                <a:lnTo>
                  <a:pt x="20400" y="5891"/>
                </a:lnTo>
                <a:cubicBezTo>
                  <a:pt x="20400" y="5891"/>
                  <a:pt x="20400" y="16691"/>
                  <a:pt x="20400" y="16691"/>
                </a:cubicBezTo>
                <a:close/>
                <a:moveTo>
                  <a:pt x="20400" y="20618"/>
                </a:moveTo>
                <a:lnTo>
                  <a:pt x="1200" y="20618"/>
                </a:lnTo>
                <a:lnTo>
                  <a:pt x="1200" y="17673"/>
                </a:lnTo>
                <a:lnTo>
                  <a:pt x="20400" y="17673"/>
                </a:lnTo>
                <a:cubicBezTo>
                  <a:pt x="20400" y="17673"/>
                  <a:pt x="20400" y="20618"/>
                  <a:pt x="20400" y="20618"/>
                </a:cubicBezTo>
                <a:close/>
                <a:moveTo>
                  <a:pt x="15000" y="4909"/>
                </a:moveTo>
                <a:lnTo>
                  <a:pt x="13800" y="4909"/>
                </a:lnTo>
                <a:lnTo>
                  <a:pt x="13800" y="2945"/>
                </a:lnTo>
                <a:lnTo>
                  <a:pt x="15000" y="2945"/>
                </a:lnTo>
                <a:cubicBezTo>
                  <a:pt x="15000" y="2945"/>
                  <a:pt x="15000" y="4909"/>
                  <a:pt x="15000" y="4909"/>
                </a:cubicBezTo>
                <a:close/>
                <a:moveTo>
                  <a:pt x="13200" y="982"/>
                </a:moveTo>
                <a:lnTo>
                  <a:pt x="18000" y="982"/>
                </a:lnTo>
                <a:lnTo>
                  <a:pt x="18000" y="1964"/>
                </a:lnTo>
                <a:lnTo>
                  <a:pt x="13200" y="1964"/>
                </a:lnTo>
                <a:cubicBezTo>
                  <a:pt x="13200" y="1964"/>
                  <a:pt x="13200" y="982"/>
                  <a:pt x="13200" y="982"/>
                </a:cubicBezTo>
                <a:close/>
                <a:moveTo>
                  <a:pt x="12000" y="1964"/>
                </a:moveTo>
                <a:lnTo>
                  <a:pt x="10800" y="1964"/>
                </a:lnTo>
                <a:lnTo>
                  <a:pt x="10800" y="982"/>
                </a:lnTo>
                <a:lnTo>
                  <a:pt x="12000" y="982"/>
                </a:lnTo>
                <a:cubicBezTo>
                  <a:pt x="12000" y="982"/>
                  <a:pt x="12000" y="1964"/>
                  <a:pt x="12000" y="1964"/>
                </a:cubicBezTo>
                <a:close/>
                <a:moveTo>
                  <a:pt x="20400" y="4909"/>
                </a:moveTo>
                <a:lnTo>
                  <a:pt x="16200" y="4909"/>
                </a:lnTo>
                <a:lnTo>
                  <a:pt x="16200" y="2945"/>
                </a:lnTo>
                <a:lnTo>
                  <a:pt x="18000" y="2945"/>
                </a:lnTo>
                <a:cubicBezTo>
                  <a:pt x="18662" y="2945"/>
                  <a:pt x="19200" y="2506"/>
                  <a:pt x="19200" y="1964"/>
                </a:cubicBezTo>
                <a:lnTo>
                  <a:pt x="19200" y="982"/>
                </a:lnTo>
                <a:cubicBezTo>
                  <a:pt x="19200" y="440"/>
                  <a:pt x="18662" y="0"/>
                  <a:pt x="18000" y="0"/>
                </a:cubicBezTo>
                <a:lnTo>
                  <a:pt x="10800" y="0"/>
                </a:lnTo>
                <a:cubicBezTo>
                  <a:pt x="10138" y="0"/>
                  <a:pt x="9600" y="440"/>
                  <a:pt x="9600" y="982"/>
                </a:cubicBezTo>
                <a:lnTo>
                  <a:pt x="9600" y="1964"/>
                </a:lnTo>
                <a:cubicBezTo>
                  <a:pt x="9600" y="2506"/>
                  <a:pt x="10138" y="2945"/>
                  <a:pt x="10800" y="2945"/>
                </a:cubicBezTo>
                <a:lnTo>
                  <a:pt x="12600" y="2945"/>
                </a:lnTo>
                <a:lnTo>
                  <a:pt x="12600" y="4909"/>
                </a:lnTo>
                <a:lnTo>
                  <a:pt x="1200" y="4909"/>
                </a:lnTo>
                <a:cubicBezTo>
                  <a:pt x="538" y="4909"/>
                  <a:pt x="0" y="5349"/>
                  <a:pt x="0" y="5891"/>
                </a:cubicBezTo>
                <a:lnTo>
                  <a:pt x="0" y="20618"/>
                </a:lnTo>
                <a:cubicBezTo>
                  <a:pt x="0" y="21160"/>
                  <a:pt x="538" y="21600"/>
                  <a:pt x="1200" y="21600"/>
                </a:cubicBezTo>
                <a:lnTo>
                  <a:pt x="20400" y="21600"/>
                </a:lnTo>
                <a:cubicBezTo>
                  <a:pt x="21062" y="21600"/>
                  <a:pt x="21600" y="21160"/>
                  <a:pt x="21600" y="20618"/>
                </a:cubicBezTo>
                <a:lnTo>
                  <a:pt x="21600" y="5891"/>
                </a:lnTo>
                <a:cubicBezTo>
                  <a:pt x="21600" y="5349"/>
                  <a:pt x="21062" y="4909"/>
                  <a:pt x="20400" y="4909"/>
                </a:cubicBezTo>
                <a:moveTo>
                  <a:pt x="3600" y="14727"/>
                </a:moveTo>
                <a:lnTo>
                  <a:pt x="2400" y="14727"/>
                </a:lnTo>
                <a:lnTo>
                  <a:pt x="2400" y="15709"/>
                </a:lnTo>
                <a:lnTo>
                  <a:pt x="3600" y="15709"/>
                </a:lnTo>
                <a:cubicBezTo>
                  <a:pt x="3600" y="15709"/>
                  <a:pt x="3600" y="14727"/>
                  <a:pt x="3600" y="14727"/>
                </a:cubicBezTo>
                <a:close/>
                <a:moveTo>
                  <a:pt x="4800" y="15709"/>
                </a:moveTo>
                <a:lnTo>
                  <a:pt x="6000" y="15709"/>
                </a:lnTo>
                <a:lnTo>
                  <a:pt x="6000" y="14727"/>
                </a:lnTo>
                <a:lnTo>
                  <a:pt x="4800" y="14727"/>
                </a:lnTo>
                <a:cubicBezTo>
                  <a:pt x="4800" y="14727"/>
                  <a:pt x="4800" y="15709"/>
                  <a:pt x="4800" y="15709"/>
                </a:cubicBezTo>
                <a:close/>
                <a:moveTo>
                  <a:pt x="9000" y="19636"/>
                </a:moveTo>
                <a:lnTo>
                  <a:pt x="12600" y="19636"/>
                </a:lnTo>
                <a:cubicBezTo>
                  <a:pt x="12931" y="19636"/>
                  <a:pt x="13200" y="19417"/>
                  <a:pt x="13200" y="19145"/>
                </a:cubicBezTo>
                <a:cubicBezTo>
                  <a:pt x="13200" y="18875"/>
                  <a:pt x="12931" y="18655"/>
                  <a:pt x="12600" y="18655"/>
                </a:cubicBezTo>
                <a:lnTo>
                  <a:pt x="9000" y="18655"/>
                </a:lnTo>
                <a:cubicBezTo>
                  <a:pt x="8669" y="18655"/>
                  <a:pt x="8400" y="18875"/>
                  <a:pt x="8400" y="19145"/>
                </a:cubicBezTo>
                <a:cubicBezTo>
                  <a:pt x="8400" y="19417"/>
                  <a:pt x="8669" y="19636"/>
                  <a:pt x="9000" y="19636"/>
                </a:cubicBezTo>
                <a:moveTo>
                  <a:pt x="7200" y="15709"/>
                </a:moveTo>
                <a:lnTo>
                  <a:pt x="8400" y="15709"/>
                </a:lnTo>
                <a:lnTo>
                  <a:pt x="8400" y="14727"/>
                </a:lnTo>
                <a:lnTo>
                  <a:pt x="7200" y="14727"/>
                </a:lnTo>
                <a:cubicBezTo>
                  <a:pt x="7200" y="14727"/>
                  <a:pt x="7200" y="15709"/>
                  <a:pt x="7200" y="15709"/>
                </a:cubicBezTo>
                <a:close/>
                <a:moveTo>
                  <a:pt x="14400" y="12764"/>
                </a:moveTo>
                <a:lnTo>
                  <a:pt x="13200" y="12764"/>
                </a:lnTo>
                <a:lnTo>
                  <a:pt x="13200" y="13745"/>
                </a:lnTo>
                <a:lnTo>
                  <a:pt x="14400" y="13745"/>
                </a:lnTo>
                <a:cubicBezTo>
                  <a:pt x="14400" y="13745"/>
                  <a:pt x="14400" y="12764"/>
                  <a:pt x="14400" y="12764"/>
                </a:cubicBezTo>
                <a:close/>
                <a:moveTo>
                  <a:pt x="10800" y="12764"/>
                </a:moveTo>
                <a:lnTo>
                  <a:pt x="3600" y="12764"/>
                </a:lnTo>
                <a:lnTo>
                  <a:pt x="3600" y="7855"/>
                </a:lnTo>
                <a:lnTo>
                  <a:pt x="10800" y="7855"/>
                </a:lnTo>
                <a:cubicBezTo>
                  <a:pt x="10800" y="7855"/>
                  <a:pt x="10800" y="12764"/>
                  <a:pt x="10800" y="12764"/>
                </a:cubicBezTo>
                <a:close/>
                <a:moveTo>
                  <a:pt x="12000" y="6873"/>
                </a:moveTo>
                <a:lnTo>
                  <a:pt x="2400" y="6873"/>
                </a:lnTo>
                <a:lnTo>
                  <a:pt x="2400" y="13745"/>
                </a:lnTo>
                <a:lnTo>
                  <a:pt x="12000" y="13745"/>
                </a:lnTo>
                <a:cubicBezTo>
                  <a:pt x="12000" y="13745"/>
                  <a:pt x="12000" y="6873"/>
                  <a:pt x="12000" y="6873"/>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46" name="Shape 2815">
            <a:extLst>
              <a:ext uri="{FF2B5EF4-FFF2-40B4-BE49-F238E27FC236}">
                <a16:creationId xmlns:a16="http://schemas.microsoft.com/office/drawing/2014/main" id="{0016FE39-2D72-45B9-EBBF-AB0D3A935587}"/>
              </a:ext>
            </a:extLst>
          </p:cNvPr>
          <p:cNvSpPr/>
          <p:nvPr/>
        </p:nvSpPr>
        <p:spPr>
          <a:xfrm>
            <a:off x="8908119" y="5193120"/>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1157" y="20618"/>
                </a:moveTo>
                <a:lnTo>
                  <a:pt x="1300" y="19636"/>
                </a:lnTo>
                <a:lnTo>
                  <a:pt x="20300" y="19636"/>
                </a:lnTo>
                <a:lnTo>
                  <a:pt x="20443" y="20618"/>
                </a:lnTo>
                <a:cubicBezTo>
                  <a:pt x="20443" y="20618"/>
                  <a:pt x="1157" y="20618"/>
                  <a:pt x="1157" y="20618"/>
                </a:cubicBezTo>
                <a:close/>
                <a:moveTo>
                  <a:pt x="3172" y="6873"/>
                </a:moveTo>
                <a:lnTo>
                  <a:pt x="6480" y="6873"/>
                </a:lnTo>
                <a:lnTo>
                  <a:pt x="6480" y="8973"/>
                </a:lnTo>
                <a:cubicBezTo>
                  <a:pt x="6158" y="9143"/>
                  <a:pt x="5940" y="9456"/>
                  <a:pt x="5940" y="9818"/>
                </a:cubicBezTo>
                <a:cubicBezTo>
                  <a:pt x="5940" y="10360"/>
                  <a:pt x="6424" y="10800"/>
                  <a:pt x="7020" y="10800"/>
                </a:cubicBezTo>
                <a:cubicBezTo>
                  <a:pt x="7616" y="10800"/>
                  <a:pt x="8100" y="10360"/>
                  <a:pt x="8100" y="9818"/>
                </a:cubicBezTo>
                <a:cubicBezTo>
                  <a:pt x="8100" y="9456"/>
                  <a:pt x="7882" y="9143"/>
                  <a:pt x="7560" y="8973"/>
                </a:cubicBezTo>
                <a:lnTo>
                  <a:pt x="7560" y="6873"/>
                </a:lnTo>
                <a:lnTo>
                  <a:pt x="14040" y="6873"/>
                </a:lnTo>
                <a:lnTo>
                  <a:pt x="14040" y="8973"/>
                </a:lnTo>
                <a:cubicBezTo>
                  <a:pt x="13718" y="9143"/>
                  <a:pt x="13500" y="9456"/>
                  <a:pt x="13500" y="9818"/>
                </a:cubicBezTo>
                <a:cubicBezTo>
                  <a:pt x="13500" y="10360"/>
                  <a:pt x="13984" y="10800"/>
                  <a:pt x="14580" y="10800"/>
                </a:cubicBezTo>
                <a:cubicBezTo>
                  <a:pt x="15176" y="10800"/>
                  <a:pt x="15660" y="10360"/>
                  <a:pt x="15660" y="9818"/>
                </a:cubicBezTo>
                <a:cubicBezTo>
                  <a:pt x="15660" y="9456"/>
                  <a:pt x="15442" y="9143"/>
                  <a:pt x="15120" y="8973"/>
                </a:cubicBezTo>
                <a:lnTo>
                  <a:pt x="15120" y="6873"/>
                </a:lnTo>
                <a:lnTo>
                  <a:pt x="18428" y="6873"/>
                </a:lnTo>
                <a:lnTo>
                  <a:pt x="20155" y="18655"/>
                </a:lnTo>
                <a:lnTo>
                  <a:pt x="1445" y="18655"/>
                </a:lnTo>
                <a:cubicBezTo>
                  <a:pt x="1445" y="18655"/>
                  <a:pt x="3172" y="6873"/>
                  <a:pt x="3172" y="6873"/>
                </a:cubicBezTo>
                <a:close/>
                <a:moveTo>
                  <a:pt x="7560" y="3927"/>
                </a:moveTo>
                <a:cubicBezTo>
                  <a:pt x="7560" y="2301"/>
                  <a:pt x="9011" y="982"/>
                  <a:pt x="10800" y="982"/>
                </a:cubicBezTo>
                <a:cubicBezTo>
                  <a:pt x="12590" y="982"/>
                  <a:pt x="14040" y="2301"/>
                  <a:pt x="14040" y="3927"/>
                </a:cubicBezTo>
                <a:lnTo>
                  <a:pt x="14040" y="5891"/>
                </a:lnTo>
                <a:lnTo>
                  <a:pt x="7560" y="5891"/>
                </a:lnTo>
                <a:cubicBezTo>
                  <a:pt x="7560" y="5891"/>
                  <a:pt x="7560" y="3927"/>
                  <a:pt x="7560" y="3927"/>
                </a:cubicBezTo>
                <a:close/>
                <a:moveTo>
                  <a:pt x="21586" y="21045"/>
                </a:moveTo>
                <a:lnTo>
                  <a:pt x="21595" y="21044"/>
                </a:lnTo>
                <a:lnTo>
                  <a:pt x="19435" y="6317"/>
                </a:lnTo>
                <a:lnTo>
                  <a:pt x="19426" y="6318"/>
                </a:lnTo>
                <a:cubicBezTo>
                  <a:pt x="19390" y="6079"/>
                  <a:pt x="19173" y="5891"/>
                  <a:pt x="18900" y="5891"/>
                </a:cubicBezTo>
                <a:lnTo>
                  <a:pt x="15120" y="5891"/>
                </a:lnTo>
                <a:lnTo>
                  <a:pt x="15120" y="3927"/>
                </a:lnTo>
                <a:cubicBezTo>
                  <a:pt x="15120" y="1758"/>
                  <a:pt x="13186" y="0"/>
                  <a:pt x="10800" y="0"/>
                </a:cubicBezTo>
                <a:cubicBezTo>
                  <a:pt x="8414" y="0"/>
                  <a:pt x="6480" y="1758"/>
                  <a:pt x="6480" y="3927"/>
                </a:cubicBezTo>
                <a:lnTo>
                  <a:pt x="6480" y="5891"/>
                </a:lnTo>
                <a:lnTo>
                  <a:pt x="2700" y="5891"/>
                </a:lnTo>
                <a:cubicBezTo>
                  <a:pt x="2427" y="5891"/>
                  <a:pt x="2210" y="6079"/>
                  <a:pt x="2174" y="6318"/>
                </a:cubicBezTo>
                <a:lnTo>
                  <a:pt x="2165" y="6317"/>
                </a:lnTo>
                <a:lnTo>
                  <a:pt x="5" y="21044"/>
                </a:lnTo>
                <a:lnTo>
                  <a:pt x="14" y="21045"/>
                </a:lnTo>
                <a:cubicBezTo>
                  <a:pt x="11" y="21067"/>
                  <a:pt x="0" y="21087"/>
                  <a:pt x="0" y="21109"/>
                </a:cubicBezTo>
                <a:cubicBezTo>
                  <a:pt x="0" y="21381"/>
                  <a:pt x="242" y="21600"/>
                  <a:pt x="540" y="21600"/>
                </a:cubicBezTo>
                <a:lnTo>
                  <a:pt x="21060" y="21600"/>
                </a:lnTo>
                <a:cubicBezTo>
                  <a:pt x="21358" y="21600"/>
                  <a:pt x="21600" y="21381"/>
                  <a:pt x="21600" y="21109"/>
                </a:cubicBezTo>
                <a:cubicBezTo>
                  <a:pt x="21600" y="21087"/>
                  <a:pt x="21589" y="21067"/>
                  <a:pt x="21586" y="21045"/>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47" name="Shape 2816">
            <a:extLst>
              <a:ext uri="{FF2B5EF4-FFF2-40B4-BE49-F238E27FC236}">
                <a16:creationId xmlns:a16="http://schemas.microsoft.com/office/drawing/2014/main" id="{993DB791-EDA7-F240-3759-9B153FD4B6A4}"/>
              </a:ext>
            </a:extLst>
          </p:cNvPr>
          <p:cNvSpPr/>
          <p:nvPr/>
        </p:nvSpPr>
        <p:spPr>
          <a:xfrm>
            <a:off x="9422336" y="519312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1587" y="18100"/>
                </a:moveTo>
                <a:lnTo>
                  <a:pt x="21596" y="18099"/>
                </a:lnTo>
                <a:lnTo>
                  <a:pt x="20614" y="5335"/>
                </a:lnTo>
                <a:lnTo>
                  <a:pt x="20605" y="5337"/>
                </a:lnTo>
                <a:cubicBezTo>
                  <a:pt x="20573" y="5097"/>
                  <a:pt x="20376" y="4909"/>
                  <a:pt x="20127" y="4909"/>
                </a:cubicBezTo>
                <a:lnTo>
                  <a:pt x="16691" y="4909"/>
                </a:lnTo>
                <a:lnTo>
                  <a:pt x="16691" y="3927"/>
                </a:lnTo>
                <a:cubicBezTo>
                  <a:pt x="16691" y="1758"/>
                  <a:pt x="14932" y="0"/>
                  <a:pt x="12764" y="0"/>
                </a:cubicBezTo>
                <a:cubicBezTo>
                  <a:pt x="11300" y="0"/>
                  <a:pt x="10025" y="803"/>
                  <a:pt x="9350" y="1991"/>
                </a:cubicBezTo>
                <a:cubicBezTo>
                  <a:pt x="9705" y="2027"/>
                  <a:pt x="10048" y="2105"/>
                  <a:pt x="10377" y="2214"/>
                </a:cubicBezTo>
                <a:cubicBezTo>
                  <a:pt x="10911" y="1470"/>
                  <a:pt x="11778" y="982"/>
                  <a:pt x="12764" y="982"/>
                </a:cubicBezTo>
                <a:cubicBezTo>
                  <a:pt x="14390" y="982"/>
                  <a:pt x="15709" y="2301"/>
                  <a:pt x="15709" y="3927"/>
                </a:cubicBezTo>
                <a:lnTo>
                  <a:pt x="15709" y="4909"/>
                </a:lnTo>
                <a:lnTo>
                  <a:pt x="13337" y="4909"/>
                </a:lnTo>
                <a:cubicBezTo>
                  <a:pt x="13474" y="5221"/>
                  <a:pt x="13581" y="5549"/>
                  <a:pt x="13651" y="5891"/>
                </a:cubicBezTo>
                <a:lnTo>
                  <a:pt x="15709" y="5891"/>
                </a:lnTo>
                <a:lnTo>
                  <a:pt x="15709" y="6873"/>
                </a:lnTo>
                <a:lnTo>
                  <a:pt x="16204" y="6873"/>
                </a:lnTo>
                <a:cubicBezTo>
                  <a:pt x="16375" y="6873"/>
                  <a:pt x="16537" y="6905"/>
                  <a:pt x="16691" y="6961"/>
                </a:cubicBezTo>
                <a:lnTo>
                  <a:pt x="16691" y="5891"/>
                </a:lnTo>
                <a:lnTo>
                  <a:pt x="19674" y="5891"/>
                </a:lnTo>
                <a:lnTo>
                  <a:pt x="20429" y="15709"/>
                </a:lnTo>
                <a:lnTo>
                  <a:pt x="18247" y="15709"/>
                </a:lnTo>
                <a:lnTo>
                  <a:pt x="18323" y="16691"/>
                </a:lnTo>
                <a:lnTo>
                  <a:pt x="20504" y="16691"/>
                </a:lnTo>
                <a:lnTo>
                  <a:pt x="20580" y="17673"/>
                </a:lnTo>
                <a:lnTo>
                  <a:pt x="18398" y="17673"/>
                </a:lnTo>
                <a:lnTo>
                  <a:pt x="18474" y="18655"/>
                </a:lnTo>
                <a:lnTo>
                  <a:pt x="21109" y="18655"/>
                </a:lnTo>
                <a:cubicBezTo>
                  <a:pt x="21380" y="18655"/>
                  <a:pt x="21600" y="18435"/>
                  <a:pt x="21600" y="18164"/>
                </a:cubicBezTo>
                <a:cubicBezTo>
                  <a:pt x="21600" y="18141"/>
                  <a:pt x="21590" y="18122"/>
                  <a:pt x="21587" y="18100"/>
                </a:cubicBezTo>
                <a:moveTo>
                  <a:pt x="1020" y="20618"/>
                </a:moveTo>
                <a:lnTo>
                  <a:pt x="1096" y="19636"/>
                </a:lnTo>
                <a:lnTo>
                  <a:pt x="16577" y="19636"/>
                </a:lnTo>
                <a:lnTo>
                  <a:pt x="16653" y="20618"/>
                </a:lnTo>
                <a:cubicBezTo>
                  <a:pt x="16653" y="20618"/>
                  <a:pt x="1020" y="20618"/>
                  <a:pt x="1020" y="20618"/>
                </a:cubicBezTo>
                <a:close/>
                <a:moveTo>
                  <a:pt x="1926" y="8836"/>
                </a:moveTo>
                <a:lnTo>
                  <a:pt x="4909" y="8836"/>
                </a:lnTo>
                <a:lnTo>
                  <a:pt x="4909" y="10936"/>
                </a:lnTo>
                <a:cubicBezTo>
                  <a:pt x="4617" y="11106"/>
                  <a:pt x="4418" y="11420"/>
                  <a:pt x="4418" y="11782"/>
                </a:cubicBezTo>
                <a:cubicBezTo>
                  <a:pt x="4418" y="12324"/>
                  <a:pt x="4858" y="12764"/>
                  <a:pt x="5400" y="12764"/>
                </a:cubicBezTo>
                <a:cubicBezTo>
                  <a:pt x="5942" y="12764"/>
                  <a:pt x="6382" y="12324"/>
                  <a:pt x="6382" y="11782"/>
                </a:cubicBezTo>
                <a:cubicBezTo>
                  <a:pt x="6382" y="11420"/>
                  <a:pt x="6183" y="11106"/>
                  <a:pt x="5891" y="10936"/>
                </a:cubicBezTo>
                <a:lnTo>
                  <a:pt x="5891" y="8836"/>
                </a:lnTo>
                <a:lnTo>
                  <a:pt x="11782" y="8836"/>
                </a:lnTo>
                <a:lnTo>
                  <a:pt x="11782" y="10936"/>
                </a:lnTo>
                <a:cubicBezTo>
                  <a:pt x="11489" y="11106"/>
                  <a:pt x="11291" y="11420"/>
                  <a:pt x="11291" y="11782"/>
                </a:cubicBezTo>
                <a:cubicBezTo>
                  <a:pt x="11291" y="12324"/>
                  <a:pt x="11731" y="12764"/>
                  <a:pt x="12273" y="12764"/>
                </a:cubicBezTo>
                <a:cubicBezTo>
                  <a:pt x="12815" y="12764"/>
                  <a:pt x="13255" y="12324"/>
                  <a:pt x="13255" y="11782"/>
                </a:cubicBezTo>
                <a:cubicBezTo>
                  <a:pt x="13255" y="11420"/>
                  <a:pt x="13056" y="11106"/>
                  <a:pt x="12764" y="10936"/>
                </a:cubicBezTo>
                <a:lnTo>
                  <a:pt x="12764" y="8836"/>
                </a:lnTo>
                <a:lnTo>
                  <a:pt x="15746" y="8836"/>
                </a:lnTo>
                <a:lnTo>
                  <a:pt x="16502" y="18655"/>
                </a:lnTo>
                <a:lnTo>
                  <a:pt x="1172" y="18655"/>
                </a:lnTo>
                <a:cubicBezTo>
                  <a:pt x="1172" y="18655"/>
                  <a:pt x="1926" y="8836"/>
                  <a:pt x="1926" y="8836"/>
                </a:cubicBezTo>
                <a:close/>
                <a:moveTo>
                  <a:pt x="5891" y="6873"/>
                </a:moveTo>
                <a:cubicBezTo>
                  <a:pt x="5891" y="5246"/>
                  <a:pt x="7210" y="3927"/>
                  <a:pt x="8836" y="3927"/>
                </a:cubicBezTo>
                <a:cubicBezTo>
                  <a:pt x="10463" y="3927"/>
                  <a:pt x="11782" y="5246"/>
                  <a:pt x="11782" y="6873"/>
                </a:cubicBezTo>
                <a:lnTo>
                  <a:pt x="11782" y="7855"/>
                </a:lnTo>
                <a:lnTo>
                  <a:pt x="5891" y="7855"/>
                </a:lnTo>
                <a:cubicBezTo>
                  <a:pt x="5891" y="7855"/>
                  <a:pt x="5891" y="6873"/>
                  <a:pt x="5891" y="6873"/>
                </a:cubicBezTo>
                <a:close/>
                <a:moveTo>
                  <a:pt x="17668" y="21044"/>
                </a:moveTo>
                <a:lnTo>
                  <a:pt x="16687" y="8281"/>
                </a:lnTo>
                <a:lnTo>
                  <a:pt x="16678" y="8282"/>
                </a:lnTo>
                <a:cubicBezTo>
                  <a:pt x="16646" y="8043"/>
                  <a:pt x="16448" y="7855"/>
                  <a:pt x="16200" y="7855"/>
                </a:cubicBezTo>
                <a:lnTo>
                  <a:pt x="12764" y="7855"/>
                </a:lnTo>
                <a:lnTo>
                  <a:pt x="12764" y="6873"/>
                </a:lnTo>
                <a:cubicBezTo>
                  <a:pt x="12764" y="4704"/>
                  <a:pt x="11005" y="2945"/>
                  <a:pt x="8836" y="2945"/>
                </a:cubicBezTo>
                <a:cubicBezTo>
                  <a:pt x="6668" y="2945"/>
                  <a:pt x="4909" y="4704"/>
                  <a:pt x="4909" y="6873"/>
                </a:cubicBezTo>
                <a:lnTo>
                  <a:pt x="4909" y="7855"/>
                </a:lnTo>
                <a:lnTo>
                  <a:pt x="1473" y="7855"/>
                </a:lnTo>
                <a:cubicBezTo>
                  <a:pt x="1224" y="7855"/>
                  <a:pt x="1027" y="8043"/>
                  <a:pt x="995" y="8282"/>
                </a:cubicBezTo>
                <a:lnTo>
                  <a:pt x="986" y="8281"/>
                </a:lnTo>
                <a:lnTo>
                  <a:pt x="4" y="21044"/>
                </a:lnTo>
                <a:lnTo>
                  <a:pt x="13" y="21045"/>
                </a:lnTo>
                <a:cubicBezTo>
                  <a:pt x="10" y="21067"/>
                  <a:pt x="0" y="21087"/>
                  <a:pt x="0" y="21109"/>
                </a:cubicBezTo>
                <a:cubicBezTo>
                  <a:pt x="0" y="21381"/>
                  <a:pt x="220" y="21600"/>
                  <a:pt x="491" y="21600"/>
                </a:cubicBezTo>
                <a:lnTo>
                  <a:pt x="17182" y="21600"/>
                </a:lnTo>
                <a:cubicBezTo>
                  <a:pt x="17453" y="21600"/>
                  <a:pt x="17673" y="21381"/>
                  <a:pt x="17673" y="21109"/>
                </a:cubicBezTo>
                <a:cubicBezTo>
                  <a:pt x="17673" y="21087"/>
                  <a:pt x="17663" y="21067"/>
                  <a:pt x="17660" y="21045"/>
                </a:cubicBezTo>
                <a:cubicBezTo>
                  <a:pt x="17660" y="21045"/>
                  <a:pt x="17668" y="21044"/>
                  <a:pt x="17668" y="21044"/>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48" name="Shape 2817">
            <a:extLst>
              <a:ext uri="{FF2B5EF4-FFF2-40B4-BE49-F238E27FC236}">
                <a16:creationId xmlns:a16="http://schemas.microsoft.com/office/drawing/2014/main" id="{966DB0E5-5AA4-96F7-580E-F76010CA0AB1}"/>
              </a:ext>
            </a:extLst>
          </p:cNvPr>
          <p:cNvSpPr/>
          <p:nvPr/>
        </p:nvSpPr>
        <p:spPr>
          <a:xfrm>
            <a:off x="9961945" y="5218513"/>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982" y="9600"/>
                </a:lnTo>
                <a:lnTo>
                  <a:pt x="982" y="8400"/>
                </a:lnTo>
                <a:lnTo>
                  <a:pt x="20618" y="8400"/>
                </a:lnTo>
                <a:cubicBezTo>
                  <a:pt x="20618" y="8400"/>
                  <a:pt x="20618" y="9600"/>
                  <a:pt x="20618" y="9600"/>
                </a:cubicBezTo>
                <a:close/>
                <a:moveTo>
                  <a:pt x="19006" y="13200"/>
                </a:moveTo>
                <a:lnTo>
                  <a:pt x="15735" y="13200"/>
                </a:lnTo>
                <a:lnTo>
                  <a:pt x="16045" y="10800"/>
                </a:lnTo>
                <a:lnTo>
                  <a:pt x="19419" y="10800"/>
                </a:lnTo>
                <a:cubicBezTo>
                  <a:pt x="19419" y="10800"/>
                  <a:pt x="19006" y="13200"/>
                  <a:pt x="19006" y="13200"/>
                </a:cubicBezTo>
                <a:close/>
                <a:moveTo>
                  <a:pt x="18386" y="16800"/>
                </a:moveTo>
                <a:lnTo>
                  <a:pt x="15270" y="16800"/>
                </a:lnTo>
                <a:lnTo>
                  <a:pt x="15580" y="14400"/>
                </a:lnTo>
                <a:lnTo>
                  <a:pt x="18799" y="14400"/>
                </a:lnTo>
                <a:cubicBezTo>
                  <a:pt x="18799" y="14400"/>
                  <a:pt x="18386" y="16800"/>
                  <a:pt x="18386" y="16800"/>
                </a:cubicBezTo>
                <a:close/>
                <a:moveTo>
                  <a:pt x="17766" y="20400"/>
                </a:moveTo>
                <a:lnTo>
                  <a:pt x="14805" y="20400"/>
                </a:lnTo>
                <a:lnTo>
                  <a:pt x="15115" y="18000"/>
                </a:lnTo>
                <a:lnTo>
                  <a:pt x="18179" y="18000"/>
                </a:lnTo>
                <a:cubicBezTo>
                  <a:pt x="18179" y="18000"/>
                  <a:pt x="17766" y="20400"/>
                  <a:pt x="17766" y="20400"/>
                </a:cubicBezTo>
                <a:close/>
                <a:moveTo>
                  <a:pt x="11291" y="13200"/>
                </a:moveTo>
                <a:lnTo>
                  <a:pt x="11291" y="10800"/>
                </a:lnTo>
                <a:lnTo>
                  <a:pt x="15063" y="10800"/>
                </a:lnTo>
                <a:lnTo>
                  <a:pt x="14753" y="13200"/>
                </a:lnTo>
                <a:cubicBezTo>
                  <a:pt x="14753" y="13200"/>
                  <a:pt x="11291" y="13200"/>
                  <a:pt x="11291" y="13200"/>
                </a:cubicBezTo>
                <a:close/>
                <a:moveTo>
                  <a:pt x="14289" y="16800"/>
                </a:moveTo>
                <a:lnTo>
                  <a:pt x="11291" y="16800"/>
                </a:lnTo>
                <a:lnTo>
                  <a:pt x="11291" y="14400"/>
                </a:lnTo>
                <a:lnTo>
                  <a:pt x="14598" y="14400"/>
                </a:lnTo>
                <a:cubicBezTo>
                  <a:pt x="14598" y="14400"/>
                  <a:pt x="14289" y="16800"/>
                  <a:pt x="14289" y="16800"/>
                </a:cubicBezTo>
                <a:close/>
                <a:moveTo>
                  <a:pt x="13823" y="20400"/>
                </a:moveTo>
                <a:lnTo>
                  <a:pt x="11291" y="20400"/>
                </a:lnTo>
                <a:lnTo>
                  <a:pt x="11291" y="18000"/>
                </a:lnTo>
                <a:lnTo>
                  <a:pt x="14133" y="18000"/>
                </a:lnTo>
                <a:cubicBezTo>
                  <a:pt x="14133" y="18000"/>
                  <a:pt x="13823" y="20400"/>
                  <a:pt x="13823" y="20400"/>
                </a:cubicBezTo>
                <a:close/>
                <a:moveTo>
                  <a:pt x="10309" y="13200"/>
                </a:moveTo>
                <a:lnTo>
                  <a:pt x="6847" y="13200"/>
                </a:lnTo>
                <a:lnTo>
                  <a:pt x="6537" y="10800"/>
                </a:lnTo>
                <a:lnTo>
                  <a:pt x="10309" y="10800"/>
                </a:lnTo>
                <a:cubicBezTo>
                  <a:pt x="10309" y="10800"/>
                  <a:pt x="10309" y="13200"/>
                  <a:pt x="10309" y="13200"/>
                </a:cubicBezTo>
                <a:close/>
                <a:moveTo>
                  <a:pt x="10309" y="16800"/>
                </a:moveTo>
                <a:lnTo>
                  <a:pt x="7311" y="16800"/>
                </a:lnTo>
                <a:lnTo>
                  <a:pt x="7002" y="14400"/>
                </a:lnTo>
                <a:lnTo>
                  <a:pt x="10309" y="14400"/>
                </a:lnTo>
                <a:cubicBezTo>
                  <a:pt x="10309" y="14400"/>
                  <a:pt x="10309" y="16800"/>
                  <a:pt x="10309" y="16800"/>
                </a:cubicBezTo>
                <a:close/>
                <a:moveTo>
                  <a:pt x="10309" y="20400"/>
                </a:moveTo>
                <a:lnTo>
                  <a:pt x="7777" y="20400"/>
                </a:lnTo>
                <a:lnTo>
                  <a:pt x="7467" y="18000"/>
                </a:lnTo>
                <a:lnTo>
                  <a:pt x="10309" y="18000"/>
                </a:lnTo>
                <a:cubicBezTo>
                  <a:pt x="10309" y="18000"/>
                  <a:pt x="10309" y="20400"/>
                  <a:pt x="10309" y="20400"/>
                </a:cubicBezTo>
                <a:close/>
                <a:moveTo>
                  <a:pt x="3834" y="20400"/>
                </a:moveTo>
                <a:lnTo>
                  <a:pt x="3421" y="18000"/>
                </a:lnTo>
                <a:lnTo>
                  <a:pt x="6485" y="18000"/>
                </a:lnTo>
                <a:lnTo>
                  <a:pt x="6795" y="20400"/>
                </a:lnTo>
                <a:cubicBezTo>
                  <a:pt x="6795" y="20400"/>
                  <a:pt x="3834" y="20400"/>
                  <a:pt x="3834" y="20400"/>
                </a:cubicBezTo>
                <a:close/>
                <a:moveTo>
                  <a:pt x="2801" y="14400"/>
                </a:moveTo>
                <a:lnTo>
                  <a:pt x="6020" y="14400"/>
                </a:lnTo>
                <a:lnTo>
                  <a:pt x="6330" y="16800"/>
                </a:lnTo>
                <a:lnTo>
                  <a:pt x="3214" y="16800"/>
                </a:lnTo>
                <a:cubicBezTo>
                  <a:pt x="3214" y="16800"/>
                  <a:pt x="2801" y="14400"/>
                  <a:pt x="2801" y="14400"/>
                </a:cubicBezTo>
                <a:close/>
                <a:moveTo>
                  <a:pt x="2181" y="10800"/>
                </a:moveTo>
                <a:lnTo>
                  <a:pt x="5555" y="10800"/>
                </a:lnTo>
                <a:lnTo>
                  <a:pt x="5865" y="13200"/>
                </a:lnTo>
                <a:lnTo>
                  <a:pt x="2594" y="13200"/>
                </a:lnTo>
                <a:cubicBezTo>
                  <a:pt x="2594" y="13200"/>
                  <a:pt x="2181" y="10800"/>
                  <a:pt x="2181" y="10800"/>
                </a:cubicBezTo>
                <a:close/>
                <a:moveTo>
                  <a:pt x="10800" y="1320"/>
                </a:moveTo>
                <a:lnTo>
                  <a:pt x="17616" y="7200"/>
                </a:lnTo>
                <a:lnTo>
                  <a:pt x="3984" y="7200"/>
                </a:lnTo>
                <a:cubicBezTo>
                  <a:pt x="3984" y="7200"/>
                  <a:pt x="10800" y="1320"/>
                  <a:pt x="10800" y="1320"/>
                </a:cubicBezTo>
                <a:close/>
                <a:moveTo>
                  <a:pt x="20618" y="7200"/>
                </a:moveTo>
                <a:lnTo>
                  <a:pt x="19284" y="7200"/>
                </a:lnTo>
                <a:lnTo>
                  <a:pt x="11157" y="188"/>
                </a:lnTo>
                <a:lnTo>
                  <a:pt x="11155" y="190"/>
                </a:lnTo>
                <a:cubicBezTo>
                  <a:pt x="11066" y="74"/>
                  <a:pt x="10941" y="0"/>
                  <a:pt x="10800" y="0"/>
                </a:cubicBezTo>
                <a:cubicBezTo>
                  <a:pt x="10659" y="0"/>
                  <a:pt x="10534" y="74"/>
                  <a:pt x="10445" y="190"/>
                </a:cubicBezTo>
                <a:lnTo>
                  <a:pt x="10443" y="188"/>
                </a:lnTo>
                <a:lnTo>
                  <a:pt x="2316" y="7200"/>
                </a:lnTo>
                <a:lnTo>
                  <a:pt x="982" y="7200"/>
                </a:lnTo>
                <a:cubicBezTo>
                  <a:pt x="439" y="7200"/>
                  <a:pt x="0" y="7738"/>
                  <a:pt x="0" y="8400"/>
                </a:cubicBezTo>
                <a:lnTo>
                  <a:pt x="0" y="9600"/>
                </a:lnTo>
                <a:cubicBezTo>
                  <a:pt x="0" y="10262"/>
                  <a:pt x="439" y="10800"/>
                  <a:pt x="982" y="10800"/>
                </a:cubicBezTo>
                <a:lnTo>
                  <a:pt x="1178" y="10800"/>
                </a:lnTo>
                <a:lnTo>
                  <a:pt x="2960" y="21145"/>
                </a:lnTo>
                <a:lnTo>
                  <a:pt x="2969" y="21143"/>
                </a:lnTo>
                <a:cubicBezTo>
                  <a:pt x="3023" y="21403"/>
                  <a:pt x="3207" y="21600"/>
                  <a:pt x="3436" y="21600"/>
                </a:cubicBezTo>
                <a:lnTo>
                  <a:pt x="18164" y="21600"/>
                </a:lnTo>
                <a:cubicBezTo>
                  <a:pt x="18393" y="21600"/>
                  <a:pt x="18577" y="21403"/>
                  <a:pt x="18631" y="21143"/>
                </a:cubicBezTo>
                <a:lnTo>
                  <a:pt x="18640" y="21145"/>
                </a:lnTo>
                <a:lnTo>
                  <a:pt x="20422" y="10800"/>
                </a:lnTo>
                <a:lnTo>
                  <a:pt x="20618" y="10800"/>
                </a:lnTo>
                <a:cubicBezTo>
                  <a:pt x="21160" y="10800"/>
                  <a:pt x="21600" y="10262"/>
                  <a:pt x="21600" y="9600"/>
                </a:cubicBezTo>
                <a:lnTo>
                  <a:pt x="21600" y="8400"/>
                </a:lnTo>
                <a:cubicBezTo>
                  <a:pt x="21600" y="7738"/>
                  <a:pt x="21160" y="7200"/>
                  <a:pt x="20618" y="72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49" name="Shape 2818">
            <a:extLst>
              <a:ext uri="{FF2B5EF4-FFF2-40B4-BE49-F238E27FC236}">
                <a16:creationId xmlns:a16="http://schemas.microsoft.com/office/drawing/2014/main" id="{FF56C2EE-CE17-297A-7479-B96040B25FAE}"/>
              </a:ext>
            </a:extLst>
          </p:cNvPr>
          <p:cNvSpPr/>
          <p:nvPr/>
        </p:nvSpPr>
        <p:spPr>
          <a:xfrm>
            <a:off x="10495206" y="5205817"/>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7"/>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7"/>
                  <a:pt x="21600" y="10800"/>
                </a:cubicBezTo>
                <a:lnTo>
                  <a:pt x="21600" y="9720"/>
                </a:lnTo>
                <a:cubicBezTo>
                  <a:pt x="21600" y="9124"/>
                  <a:pt x="21160" y="8640"/>
                  <a:pt x="20618" y="8640"/>
                </a:cubicBezTo>
                <a:moveTo>
                  <a:pt x="10453" y="7402"/>
                </a:moveTo>
                <a:cubicBezTo>
                  <a:pt x="10542" y="7500"/>
                  <a:pt x="10665" y="7560"/>
                  <a:pt x="10800" y="7560"/>
                </a:cubicBezTo>
                <a:cubicBezTo>
                  <a:pt x="10936" y="7560"/>
                  <a:pt x="11058" y="7500"/>
                  <a:pt x="11147" y="7402"/>
                </a:cubicBezTo>
                <a:lnTo>
                  <a:pt x="13111" y="5242"/>
                </a:lnTo>
                <a:cubicBezTo>
                  <a:pt x="13200" y="5144"/>
                  <a:pt x="13255" y="5009"/>
                  <a:pt x="13255" y="4860"/>
                </a:cubicBezTo>
                <a:cubicBezTo>
                  <a:pt x="13255" y="4562"/>
                  <a:pt x="13035" y="4320"/>
                  <a:pt x="12764" y="4320"/>
                </a:cubicBezTo>
                <a:cubicBezTo>
                  <a:pt x="12628" y="4320"/>
                  <a:pt x="12506" y="4381"/>
                  <a:pt x="12417" y="4478"/>
                </a:cubicBezTo>
                <a:lnTo>
                  <a:pt x="11291" y="5716"/>
                </a:lnTo>
                <a:lnTo>
                  <a:pt x="11291" y="540"/>
                </a:lnTo>
                <a:cubicBezTo>
                  <a:pt x="11291" y="242"/>
                  <a:pt x="11071" y="0"/>
                  <a:pt x="10800" y="0"/>
                </a:cubicBezTo>
                <a:cubicBezTo>
                  <a:pt x="10529" y="0"/>
                  <a:pt x="10309" y="242"/>
                  <a:pt x="10309" y="540"/>
                </a:cubicBezTo>
                <a:lnTo>
                  <a:pt x="10309" y="5716"/>
                </a:lnTo>
                <a:lnTo>
                  <a:pt x="9183" y="4478"/>
                </a:lnTo>
                <a:cubicBezTo>
                  <a:pt x="9095" y="4381"/>
                  <a:pt x="8972" y="4320"/>
                  <a:pt x="8836" y="4320"/>
                </a:cubicBezTo>
                <a:cubicBezTo>
                  <a:pt x="8565" y="4320"/>
                  <a:pt x="8345" y="4562"/>
                  <a:pt x="8345" y="4860"/>
                </a:cubicBezTo>
                <a:cubicBezTo>
                  <a:pt x="8345" y="5009"/>
                  <a:pt x="8400" y="5144"/>
                  <a:pt x="8489" y="5242"/>
                </a:cubicBezTo>
                <a:cubicBezTo>
                  <a:pt x="8489" y="5242"/>
                  <a:pt x="10453" y="7402"/>
                  <a:pt x="10453" y="7402"/>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50" name="Shape 2819">
            <a:extLst>
              <a:ext uri="{FF2B5EF4-FFF2-40B4-BE49-F238E27FC236}">
                <a16:creationId xmlns:a16="http://schemas.microsoft.com/office/drawing/2014/main" id="{CD1BA3D7-DA50-C96B-21CF-39FD9F70DAF0}"/>
              </a:ext>
            </a:extLst>
          </p:cNvPr>
          <p:cNvSpPr/>
          <p:nvPr/>
        </p:nvSpPr>
        <p:spPr>
          <a:xfrm>
            <a:off x="11028467" y="5205817"/>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7"/>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7"/>
                  <a:pt x="21600" y="10800"/>
                </a:cubicBezTo>
                <a:lnTo>
                  <a:pt x="21600" y="9720"/>
                </a:lnTo>
                <a:cubicBezTo>
                  <a:pt x="21600" y="9124"/>
                  <a:pt x="21160" y="8640"/>
                  <a:pt x="20618" y="8640"/>
                </a:cubicBezTo>
                <a:moveTo>
                  <a:pt x="8836" y="3240"/>
                </a:moveTo>
                <a:cubicBezTo>
                  <a:pt x="8972" y="3240"/>
                  <a:pt x="9095" y="3179"/>
                  <a:pt x="9183" y="3082"/>
                </a:cubicBezTo>
                <a:lnTo>
                  <a:pt x="10309" y="1844"/>
                </a:lnTo>
                <a:lnTo>
                  <a:pt x="10309" y="7020"/>
                </a:lnTo>
                <a:cubicBezTo>
                  <a:pt x="10309" y="7318"/>
                  <a:pt x="10529" y="7560"/>
                  <a:pt x="10800" y="7560"/>
                </a:cubicBezTo>
                <a:cubicBezTo>
                  <a:pt x="11071" y="7560"/>
                  <a:pt x="11291" y="7318"/>
                  <a:pt x="11291" y="7020"/>
                </a:cubicBezTo>
                <a:lnTo>
                  <a:pt x="11291" y="1844"/>
                </a:lnTo>
                <a:lnTo>
                  <a:pt x="12417" y="3082"/>
                </a:lnTo>
                <a:cubicBezTo>
                  <a:pt x="12505" y="3179"/>
                  <a:pt x="12628" y="3240"/>
                  <a:pt x="12764" y="3240"/>
                </a:cubicBezTo>
                <a:cubicBezTo>
                  <a:pt x="13035" y="3240"/>
                  <a:pt x="13255" y="2998"/>
                  <a:pt x="13255" y="2700"/>
                </a:cubicBezTo>
                <a:cubicBezTo>
                  <a:pt x="13255" y="2551"/>
                  <a:pt x="13199" y="2416"/>
                  <a:pt x="13111" y="2318"/>
                </a:cubicBezTo>
                <a:lnTo>
                  <a:pt x="11147" y="158"/>
                </a:lnTo>
                <a:cubicBezTo>
                  <a:pt x="11058" y="61"/>
                  <a:pt x="10936" y="0"/>
                  <a:pt x="10800" y="0"/>
                </a:cubicBezTo>
                <a:cubicBezTo>
                  <a:pt x="10664" y="0"/>
                  <a:pt x="10542" y="60"/>
                  <a:pt x="10453" y="158"/>
                </a:cubicBezTo>
                <a:lnTo>
                  <a:pt x="8489" y="2318"/>
                </a:lnTo>
                <a:cubicBezTo>
                  <a:pt x="8400" y="2416"/>
                  <a:pt x="8345" y="2551"/>
                  <a:pt x="8345" y="2700"/>
                </a:cubicBezTo>
                <a:cubicBezTo>
                  <a:pt x="8345" y="2998"/>
                  <a:pt x="8565" y="3240"/>
                  <a:pt x="8836" y="324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51" name="Shape 2820">
            <a:extLst>
              <a:ext uri="{FF2B5EF4-FFF2-40B4-BE49-F238E27FC236}">
                <a16:creationId xmlns:a16="http://schemas.microsoft.com/office/drawing/2014/main" id="{19E0EC4C-3BC6-BADA-2C7E-2E2FF5A148FD}"/>
              </a:ext>
            </a:extLst>
          </p:cNvPr>
          <p:cNvSpPr/>
          <p:nvPr/>
        </p:nvSpPr>
        <p:spPr>
          <a:xfrm>
            <a:off x="6229117" y="5739078"/>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7507" y="3082"/>
                </a:moveTo>
                <a:lnTo>
                  <a:pt x="7507" y="3082"/>
                </a:lnTo>
                <a:lnTo>
                  <a:pt x="9471" y="5242"/>
                </a:lnTo>
                <a:cubicBezTo>
                  <a:pt x="9560" y="5340"/>
                  <a:pt x="9683" y="5400"/>
                  <a:pt x="9818" y="5400"/>
                </a:cubicBezTo>
                <a:cubicBezTo>
                  <a:pt x="10089" y="5400"/>
                  <a:pt x="10309" y="5158"/>
                  <a:pt x="10309" y="4860"/>
                </a:cubicBezTo>
                <a:cubicBezTo>
                  <a:pt x="10309" y="4712"/>
                  <a:pt x="10254" y="4577"/>
                  <a:pt x="10165" y="4478"/>
                </a:cubicBezTo>
                <a:lnTo>
                  <a:pt x="9040" y="3240"/>
                </a:lnTo>
                <a:lnTo>
                  <a:pt x="13745" y="3240"/>
                </a:lnTo>
                <a:lnTo>
                  <a:pt x="13745" y="3240"/>
                </a:lnTo>
                <a:cubicBezTo>
                  <a:pt x="14016" y="3240"/>
                  <a:pt x="14236" y="2998"/>
                  <a:pt x="14236" y="2700"/>
                </a:cubicBezTo>
                <a:cubicBezTo>
                  <a:pt x="14236" y="2402"/>
                  <a:pt x="14016" y="2160"/>
                  <a:pt x="13745" y="2160"/>
                </a:cubicBezTo>
                <a:lnTo>
                  <a:pt x="9040" y="2160"/>
                </a:lnTo>
                <a:lnTo>
                  <a:pt x="10165" y="922"/>
                </a:lnTo>
                <a:cubicBezTo>
                  <a:pt x="10254" y="824"/>
                  <a:pt x="10309" y="689"/>
                  <a:pt x="10309" y="540"/>
                </a:cubicBezTo>
                <a:cubicBezTo>
                  <a:pt x="10309" y="242"/>
                  <a:pt x="10089" y="0"/>
                  <a:pt x="9818" y="0"/>
                </a:cubicBezTo>
                <a:cubicBezTo>
                  <a:pt x="9683" y="0"/>
                  <a:pt x="9560" y="61"/>
                  <a:pt x="9471" y="158"/>
                </a:cubicBezTo>
                <a:lnTo>
                  <a:pt x="7507" y="2318"/>
                </a:lnTo>
                <a:lnTo>
                  <a:pt x="7507" y="2318"/>
                </a:lnTo>
                <a:cubicBezTo>
                  <a:pt x="7419" y="2417"/>
                  <a:pt x="7364" y="2552"/>
                  <a:pt x="7364" y="2700"/>
                </a:cubicBezTo>
                <a:cubicBezTo>
                  <a:pt x="7364" y="2849"/>
                  <a:pt x="7419" y="2984"/>
                  <a:pt x="7507" y="3082"/>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52" name="Shape 2821">
            <a:extLst>
              <a:ext uri="{FF2B5EF4-FFF2-40B4-BE49-F238E27FC236}">
                <a16:creationId xmlns:a16="http://schemas.microsoft.com/office/drawing/2014/main" id="{F46DE793-93D9-9785-6BFA-DD1B8FD2931A}"/>
              </a:ext>
            </a:extLst>
          </p:cNvPr>
          <p:cNvSpPr/>
          <p:nvPr/>
        </p:nvSpPr>
        <p:spPr>
          <a:xfrm>
            <a:off x="6762379" y="5739078"/>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7855" y="3240"/>
                </a:moveTo>
                <a:lnTo>
                  <a:pt x="7855" y="3240"/>
                </a:lnTo>
                <a:lnTo>
                  <a:pt x="12560" y="3240"/>
                </a:lnTo>
                <a:lnTo>
                  <a:pt x="11435" y="4478"/>
                </a:lnTo>
                <a:cubicBezTo>
                  <a:pt x="11346" y="4577"/>
                  <a:pt x="11291" y="4712"/>
                  <a:pt x="11291" y="4860"/>
                </a:cubicBezTo>
                <a:cubicBezTo>
                  <a:pt x="11291" y="5158"/>
                  <a:pt x="11511" y="5400"/>
                  <a:pt x="11782" y="5400"/>
                </a:cubicBezTo>
                <a:cubicBezTo>
                  <a:pt x="11917" y="5400"/>
                  <a:pt x="12040" y="5340"/>
                  <a:pt x="12129" y="5242"/>
                </a:cubicBezTo>
                <a:lnTo>
                  <a:pt x="14093" y="3082"/>
                </a:lnTo>
                <a:cubicBezTo>
                  <a:pt x="14181" y="2984"/>
                  <a:pt x="14236" y="2849"/>
                  <a:pt x="14236" y="2700"/>
                </a:cubicBezTo>
                <a:cubicBezTo>
                  <a:pt x="14236" y="2552"/>
                  <a:pt x="14181" y="2417"/>
                  <a:pt x="14093" y="2318"/>
                </a:cubicBezTo>
                <a:lnTo>
                  <a:pt x="12129" y="158"/>
                </a:lnTo>
                <a:cubicBezTo>
                  <a:pt x="12040" y="61"/>
                  <a:pt x="11917" y="0"/>
                  <a:pt x="11782" y="0"/>
                </a:cubicBezTo>
                <a:cubicBezTo>
                  <a:pt x="11511" y="0"/>
                  <a:pt x="11291" y="242"/>
                  <a:pt x="11291" y="540"/>
                </a:cubicBezTo>
                <a:cubicBezTo>
                  <a:pt x="11291" y="689"/>
                  <a:pt x="11346" y="824"/>
                  <a:pt x="11435" y="922"/>
                </a:cubicBezTo>
                <a:lnTo>
                  <a:pt x="12560" y="2160"/>
                </a:lnTo>
                <a:lnTo>
                  <a:pt x="7855" y="2160"/>
                </a:lnTo>
                <a:cubicBezTo>
                  <a:pt x="7584" y="2160"/>
                  <a:pt x="7364" y="2402"/>
                  <a:pt x="7364" y="2700"/>
                </a:cubicBezTo>
                <a:cubicBezTo>
                  <a:pt x="7364" y="2998"/>
                  <a:pt x="7584" y="3240"/>
                  <a:pt x="7855" y="324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53" name="Shape 2822">
            <a:extLst>
              <a:ext uri="{FF2B5EF4-FFF2-40B4-BE49-F238E27FC236}">
                <a16:creationId xmlns:a16="http://schemas.microsoft.com/office/drawing/2014/main" id="{1B69DFA3-EA35-F209-010F-9D10E26096CC}"/>
              </a:ext>
            </a:extLst>
          </p:cNvPr>
          <p:cNvSpPr/>
          <p:nvPr/>
        </p:nvSpPr>
        <p:spPr>
          <a:xfrm>
            <a:off x="7295640" y="5739078"/>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8345" y="3780"/>
                </a:moveTo>
                <a:lnTo>
                  <a:pt x="10309" y="3780"/>
                </a:lnTo>
                <a:lnTo>
                  <a:pt x="10309" y="5940"/>
                </a:lnTo>
                <a:cubicBezTo>
                  <a:pt x="10309" y="6238"/>
                  <a:pt x="10529" y="6480"/>
                  <a:pt x="10800" y="6480"/>
                </a:cubicBezTo>
                <a:cubicBezTo>
                  <a:pt x="11071" y="6480"/>
                  <a:pt x="11291" y="6238"/>
                  <a:pt x="11291" y="5940"/>
                </a:cubicBezTo>
                <a:lnTo>
                  <a:pt x="11291" y="3780"/>
                </a:lnTo>
                <a:lnTo>
                  <a:pt x="13255" y="3780"/>
                </a:lnTo>
                <a:cubicBezTo>
                  <a:pt x="13525" y="3780"/>
                  <a:pt x="13745" y="3538"/>
                  <a:pt x="13745" y="3240"/>
                </a:cubicBezTo>
                <a:cubicBezTo>
                  <a:pt x="13745" y="2942"/>
                  <a:pt x="13525" y="2700"/>
                  <a:pt x="13255" y="2700"/>
                </a:cubicBezTo>
                <a:lnTo>
                  <a:pt x="11291" y="2700"/>
                </a:lnTo>
                <a:lnTo>
                  <a:pt x="11291" y="540"/>
                </a:lnTo>
                <a:cubicBezTo>
                  <a:pt x="11291" y="242"/>
                  <a:pt x="11071" y="0"/>
                  <a:pt x="10800" y="0"/>
                </a:cubicBezTo>
                <a:cubicBezTo>
                  <a:pt x="10529" y="0"/>
                  <a:pt x="10309" y="242"/>
                  <a:pt x="10309" y="540"/>
                </a:cubicBezTo>
                <a:lnTo>
                  <a:pt x="10309" y="2700"/>
                </a:lnTo>
                <a:lnTo>
                  <a:pt x="8345" y="2700"/>
                </a:lnTo>
                <a:cubicBezTo>
                  <a:pt x="8075" y="2700"/>
                  <a:pt x="7855" y="2942"/>
                  <a:pt x="7855" y="3240"/>
                </a:cubicBezTo>
                <a:cubicBezTo>
                  <a:pt x="7855" y="3538"/>
                  <a:pt x="8075" y="3780"/>
                  <a:pt x="8345" y="378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54" name="Shape 2823">
            <a:extLst>
              <a:ext uri="{FF2B5EF4-FFF2-40B4-BE49-F238E27FC236}">
                <a16:creationId xmlns:a16="http://schemas.microsoft.com/office/drawing/2014/main" id="{44761666-CB51-58B0-8247-86CB4FF58F91}"/>
              </a:ext>
            </a:extLst>
          </p:cNvPr>
          <p:cNvSpPr/>
          <p:nvPr/>
        </p:nvSpPr>
        <p:spPr>
          <a:xfrm>
            <a:off x="7828901" y="5758123"/>
            <a:ext cx="279328" cy="222193"/>
          </a:xfrm>
          <a:custGeom>
            <a:avLst/>
            <a:gdLst/>
            <a:ahLst/>
            <a:cxnLst>
              <a:cxn ang="0">
                <a:pos x="wd2" y="hd2"/>
              </a:cxn>
              <a:cxn ang="5400000">
                <a:pos x="wd2" y="hd2"/>
              </a:cxn>
              <a:cxn ang="10800000">
                <a:pos x="wd2" y="hd2"/>
              </a:cxn>
              <a:cxn ang="16200000">
                <a:pos x="wd2" y="hd2"/>
              </a:cxn>
            </a:cxnLst>
            <a:rect l="0" t="0" r="r" b="b"/>
            <a:pathLst>
              <a:path w="21600" h="21600" extrusionOk="0">
                <a:moveTo>
                  <a:pt x="20618" y="9257"/>
                </a:moveTo>
                <a:lnTo>
                  <a:pt x="982" y="9257"/>
                </a:lnTo>
                <a:lnTo>
                  <a:pt x="982" y="8023"/>
                </a:lnTo>
                <a:lnTo>
                  <a:pt x="20618" y="8023"/>
                </a:lnTo>
                <a:cubicBezTo>
                  <a:pt x="20618" y="8023"/>
                  <a:pt x="20618" y="9257"/>
                  <a:pt x="20618" y="9257"/>
                </a:cubicBezTo>
                <a:close/>
                <a:moveTo>
                  <a:pt x="19006" y="12960"/>
                </a:moveTo>
                <a:lnTo>
                  <a:pt x="15735" y="12960"/>
                </a:lnTo>
                <a:lnTo>
                  <a:pt x="16045" y="10491"/>
                </a:lnTo>
                <a:lnTo>
                  <a:pt x="19419" y="10491"/>
                </a:lnTo>
                <a:cubicBezTo>
                  <a:pt x="19419" y="10491"/>
                  <a:pt x="19006" y="12960"/>
                  <a:pt x="19006" y="12960"/>
                </a:cubicBezTo>
                <a:close/>
                <a:moveTo>
                  <a:pt x="18386" y="16663"/>
                </a:moveTo>
                <a:lnTo>
                  <a:pt x="15270" y="16663"/>
                </a:lnTo>
                <a:lnTo>
                  <a:pt x="15580" y="14194"/>
                </a:lnTo>
                <a:lnTo>
                  <a:pt x="18799" y="14194"/>
                </a:lnTo>
                <a:cubicBezTo>
                  <a:pt x="18799" y="14194"/>
                  <a:pt x="18386" y="16663"/>
                  <a:pt x="18386" y="16663"/>
                </a:cubicBezTo>
                <a:close/>
                <a:moveTo>
                  <a:pt x="17765" y="20366"/>
                </a:moveTo>
                <a:lnTo>
                  <a:pt x="14805" y="20366"/>
                </a:lnTo>
                <a:lnTo>
                  <a:pt x="15115" y="17897"/>
                </a:lnTo>
                <a:lnTo>
                  <a:pt x="18179" y="17897"/>
                </a:lnTo>
                <a:cubicBezTo>
                  <a:pt x="18179" y="17897"/>
                  <a:pt x="17765" y="20366"/>
                  <a:pt x="17765" y="20366"/>
                </a:cubicBezTo>
                <a:close/>
                <a:moveTo>
                  <a:pt x="11291" y="12960"/>
                </a:moveTo>
                <a:lnTo>
                  <a:pt x="11291" y="10491"/>
                </a:lnTo>
                <a:lnTo>
                  <a:pt x="15063" y="10491"/>
                </a:lnTo>
                <a:lnTo>
                  <a:pt x="14753" y="12960"/>
                </a:lnTo>
                <a:cubicBezTo>
                  <a:pt x="14753" y="12960"/>
                  <a:pt x="11291" y="12960"/>
                  <a:pt x="11291" y="12960"/>
                </a:cubicBezTo>
                <a:close/>
                <a:moveTo>
                  <a:pt x="14288" y="16663"/>
                </a:moveTo>
                <a:lnTo>
                  <a:pt x="11291" y="16663"/>
                </a:lnTo>
                <a:lnTo>
                  <a:pt x="11291" y="14194"/>
                </a:lnTo>
                <a:lnTo>
                  <a:pt x="14598" y="14194"/>
                </a:lnTo>
                <a:cubicBezTo>
                  <a:pt x="14598" y="14194"/>
                  <a:pt x="14288" y="16663"/>
                  <a:pt x="14288" y="16663"/>
                </a:cubicBezTo>
                <a:close/>
                <a:moveTo>
                  <a:pt x="13823" y="20366"/>
                </a:moveTo>
                <a:lnTo>
                  <a:pt x="11291" y="20366"/>
                </a:lnTo>
                <a:lnTo>
                  <a:pt x="11291" y="17897"/>
                </a:lnTo>
                <a:lnTo>
                  <a:pt x="14133" y="17897"/>
                </a:lnTo>
                <a:cubicBezTo>
                  <a:pt x="14133" y="17897"/>
                  <a:pt x="13823" y="20366"/>
                  <a:pt x="13823" y="20366"/>
                </a:cubicBezTo>
                <a:close/>
                <a:moveTo>
                  <a:pt x="10309" y="12960"/>
                </a:moveTo>
                <a:lnTo>
                  <a:pt x="6847" y="12960"/>
                </a:lnTo>
                <a:lnTo>
                  <a:pt x="6537" y="10491"/>
                </a:lnTo>
                <a:lnTo>
                  <a:pt x="10309" y="10491"/>
                </a:lnTo>
                <a:cubicBezTo>
                  <a:pt x="10309" y="10491"/>
                  <a:pt x="10309" y="12960"/>
                  <a:pt x="10309" y="12960"/>
                </a:cubicBezTo>
                <a:close/>
                <a:moveTo>
                  <a:pt x="10309" y="16663"/>
                </a:moveTo>
                <a:lnTo>
                  <a:pt x="7312" y="16663"/>
                </a:lnTo>
                <a:lnTo>
                  <a:pt x="7002" y="14194"/>
                </a:lnTo>
                <a:lnTo>
                  <a:pt x="10309" y="14194"/>
                </a:lnTo>
                <a:cubicBezTo>
                  <a:pt x="10309" y="14194"/>
                  <a:pt x="10309" y="16663"/>
                  <a:pt x="10309" y="16663"/>
                </a:cubicBezTo>
                <a:close/>
                <a:moveTo>
                  <a:pt x="10309" y="20366"/>
                </a:moveTo>
                <a:lnTo>
                  <a:pt x="7777" y="20366"/>
                </a:lnTo>
                <a:lnTo>
                  <a:pt x="7467" y="17897"/>
                </a:lnTo>
                <a:lnTo>
                  <a:pt x="10309" y="17897"/>
                </a:lnTo>
                <a:cubicBezTo>
                  <a:pt x="10309" y="17897"/>
                  <a:pt x="10309" y="20366"/>
                  <a:pt x="10309" y="20366"/>
                </a:cubicBezTo>
                <a:close/>
                <a:moveTo>
                  <a:pt x="3834" y="20366"/>
                </a:moveTo>
                <a:lnTo>
                  <a:pt x="3421" y="17897"/>
                </a:lnTo>
                <a:lnTo>
                  <a:pt x="6485" y="17897"/>
                </a:lnTo>
                <a:lnTo>
                  <a:pt x="6795" y="20366"/>
                </a:lnTo>
                <a:cubicBezTo>
                  <a:pt x="6795" y="20366"/>
                  <a:pt x="3834" y="20366"/>
                  <a:pt x="3834" y="20366"/>
                </a:cubicBezTo>
                <a:close/>
                <a:moveTo>
                  <a:pt x="2801" y="14194"/>
                </a:moveTo>
                <a:lnTo>
                  <a:pt x="6020" y="14194"/>
                </a:lnTo>
                <a:lnTo>
                  <a:pt x="6330" y="16663"/>
                </a:lnTo>
                <a:lnTo>
                  <a:pt x="3214" y="16663"/>
                </a:lnTo>
                <a:cubicBezTo>
                  <a:pt x="3214" y="16663"/>
                  <a:pt x="2801" y="14194"/>
                  <a:pt x="2801" y="14194"/>
                </a:cubicBezTo>
                <a:close/>
                <a:moveTo>
                  <a:pt x="2181" y="10491"/>
                </a:moveTo>
                <a:lnTo>
                  <a:pt x="5555" y="10491"/>
                </a:lnTo>
                <a:lnTo>
                  <a:pt x="5865" y="12960"/>
                </a:lnTo>
                <a:lnTo>
                  <a:pt x="2594" y="12960"/>
                </a:lnTo>
                <a:cubicBezTo>
                  <a:pt x="2594" y="12960"/>
                  <a:pt x="2181" y="10491"/>
                  <a:pt x="2181" y="10491"/>
                </a:cubicBezTo>
                <a:close/>
                <a:moveTo>
                  <a:pt x="20618" y="6789"/>
                </a:moveTo>
                <a:lnTo>
                  <a:pt x="982" y="6789"/>
                </a:lnTo>
                <a:cubicBezTo>
                  <a:pt x="440" y="6789"/>
                  <a:pt x="0" y="7342"/>
                  <a:pt x="0" y="8023"/>
                </a:cubicBezTo>
                <a:lnTo>
                  <a:pt x="0" y="9257"/>
                </a:lnTo>
                <a:cubicBezTo>
                  <a:pt x="0" y="9939"/>
                  <a:pt x="440" y="10491"/>
                  <a:pt x="982" y="10491"/>
                </a:cubicBezTo>
                <a:lnTo>
                  <a:pt x="1178" y="10491"/>
                </a:lnTo>
                <a:lnTo>
                  <a:pt x="2960" y="21133"/>
                </a:lnTo>
                <a:lnTo>
                  <a:pt x="2969" y="21130"/>
                </a:lnTo>
                <a:cubicBezTo>
                  <a:pt x="3023" y="21398"/>
                  <a:pt x="3207" y="21600"/>
                  <a:pt x="3436" y="21600"/>
                </a:cubicBezTo>
                <a:lnTo>
                  <a:pt x="18164" y="21600"/>
                </a:lnTo>
                <a:cubicBezTo>
                  <a:pt x="18393" y="21600"/>
                  <a:pt x="18577" y="21398"/>
                  <a:pt x="18631" y="21130"/>
                </a:cubicBezTo>
                <a:lnTo>
                  <a:pt x="18640" y="21133"/>
                </a:lnTo>
                <a:lnTo>
                  <a:pt x="20422" y="10491"/>
                </a:lnTo>
                <a:lnTo>
                  <a:pt x="20618" y="10491"/>
                </a:lnTo>
                <a:cubicBezTo>
                  <a:pt x="21160" y="10491"/>
                  <a:pt x="21600" y="9939"/>
                  <a:pt x="21600" y="9257"/>
                </a:cubicBezTo>
                <a:lnTo>
                  <a:pt x="21600" y="8023"/>
                </a:lnTo>
                <a:cubicBezTo>
                  <a:pt x="21600" y="7342"/>
                  <a:pt x="21160" y="6789"/>
                  <a:pt x="20618" y="6789"/>
                </a:cubicBezTo>
                <a:moveTo>
                  <a:pt x="8345" y="1234"/>
                </a:moveTo>
                <a:lnTo>
                  <a:pt x="13255" y="1234"/>
                </a:lnTo>
                <a:cubicBezTo>
                  <a:pt x="13525" y="1234"/>
                  <a:pt x="13745" y="958"/>
                  <a:pt x="13745" y="617"/>
                </a:cubicBezTo>
                <a:cubicBezTo>
                  <a:pt x="13745" y="276"/>
                  <a:pt x="13525" y="0"/>
                  <a:pt x="13255" y="0"/>
                </a:cubicBezTo>
                <a:lnTo>
                  <a:pt x="8345" y="0"/>
                </a:lnTo>
                <a:cubicBezTo>
                  <a:pt x="8075" y="0"/>
                  <a:pt x="7855" y="276"/>
                  <a:pt x="7855" y="617"/>
                </a:cubicBezTo>
                <a:cubicBezTo>
                  <a:pt x="7855" y="958"/>
                  <a:pt x="8075" y="1234"/>
                  <a:pt x="8345" y="1234"/>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55" name="Shape 2824">
            <a:extLst>
              <a:ext uri="{FF2B5EF4-FFF2-40B4-BE49-F238E27FC236}">
                <a16:creationId xmlns:a16="http://schemas.microsoft.com/office/drawing/2014/main" id="{1EC8C849-5F11-F8E2-CD87-D8DD37AB99B2}"/>
              </a:ext>
            </a:extLst>
          </p:cNvPr>
          <p:cNvSpPr/>
          <p:nvPr/>
        </p:nvSpPr>
        <p:spPr>
          <a:xfrm>
            <a:off x="8362162" y="5726381"/>
            <a:ext cx="279328" cy="279282"/>
          </a:xfrm>
          <a:custGeom>
            <a:avLst/>
            <a:gdLst/>
            <a:ahLst/>
            <a:cxnLst>
              <a:cxn ang="0">
                <a:pos x="wd2" y="hd2"/>
              </a:cxn>
              <a:cxn ang="5400000">
                <a:pos x="wd2" y="hd2"/>
              </a:cxn>
              <a:cxn ang="10800000">
                <a:pos x="wd2" y="hd2"/>
              </a:cxn>
              <a:cxn ang="16200000">
                <a:pos x="wd2" y="hd2"/>
              </a:cxn>
            </a:cxnLst>
            <a:rect l="0" t="0" r="r" b="b"/>
            <a:pathLst>
              <a:path w="21600" h="21388" extrusionOk="0">
                <a:moveTo>
                  <a:pt x="10309" y="9720"/>
                </a:moveTo>
                <a:lnTo>
                  <a:pt x="9327" y="9720"/>
                </a:lnTo>
                <a:cubicBezTo>
                  <a:pt x="9056" y="9720"/>
                  <a:pt x="8836" y="9937"/>
                  <a:pt x="8836" y="10206"/>
                </a:cubicBezTo>
                <a:cubicBezTo>
                  <a:pt x="8836" y="10475"/>
                  <a:pt x="9056" y="10692"/>
                  <a:pt x="9327" y="10692"/>
                </a:cubicBezTo>
                <a:lnTo>
                  <a:pt x="10309" y="10692"/>
                </a:lnTo>
                <a:cubicBezTo>
                  <a:pt x="10580" y="10692"/>
                  <a:pt x="10800" y="10475"/>
                  <a:pt x="10800" y="10206"/>
                </a:cubicBezTo>
                <a:cubicBezTo>
                  <a:pt x="10800" y="9937"/>
                  <a:pt x="10580" y="9720"/>
                  <a:pt x="10309" y="9720"/>
                </a:cubicBezTo>
                <a:moveTo>
                  <a:pt x="13255" y="18471"/>
                </a:moveTo>
                <a:lnTo>
                  <a:pt x="12273" y="18471"/>
                </a:lnTo>
                <a:cubicBezTo>
                  <a:pt x="12002" y="18471"/>
                  <a:pt x="11782" y="18689"/>
                  <a:pt x="11782" y="18957"/>
                </a:cubicBezTo>
                <a:cubicBezTo>
                  <a:pt x="11782" y="19226"/>
                  <a:pt x="12002" y="19443"/>
                  <a:pt x="12273" y="19443"/>
                </a:cubicBezTo>
                <a:lnTo>
                  <a:pt x="13255" y="19443"/>
                </a:lnTo>
                <a:cubicBezTo>
                  <a:pt x="13525" y="19443"/>
                  <a:pt x="13745" y="19226"/>
                  <a:pt x="13745" y="18957"/>
                </a:cubicBezTo>
                <a:cubicBezTo>
                  <a:pt x="13745" y="18689"/>
                  <a:pt x="13525" y="18471"/>
                  <a:pt x="13255" y="18471"/>
                </a:cubicBezTo>
                <a:moveTo>
                  <a:pt x="10309" y="18471"/>
                </a:moveTo>
                <a:lnTo>
                  <a:pt x="9327" y="18471"/>
                </a:lnTo>
                <a:cubicBezTo>
                  <a:pt x="9056" y="18471"/>
                  <a:pt x="8836" y="18689"/>
                  <a:pt x="8836" y="18957"/>
                </a:cubicBezTo>
                <a:cubicBezTo>
                  <a:pt x="8836" y="19226"/>
                  <a:pt x="9056" y="19443"/>
                  <a:pt x="9327" y="19443"/>
                </a:cubicBezTo>
                <a:lnTo>
                  <a:pt x="10309" y="19443"/>
                </a:lnTo>
                <a:cubicBezTo>
                  <a:pt x="10580" y="19443"/>
                  <a:pt x="10800" y="19226"/>
                  <a:pt x="10800" y="18957"/>
                </a:cubicBezTo>
                <a:cubicBezTo>
                  <a:pt x="10800" y="18689"/>
                  <a:pt x="10580" y="18471"/>
                  <a:pt x="10309" y="18471"/>
                </a:cubicBezTo>
                <a:moveTo>
                  <a:pt x="20618" y="15554"/>
                </a:moveTo>
                <a:cubicBezTo>
                  <a:pt x="20618" y="16091"/>
                  <a:pt x="20178" y="16526"/>
                  <a:pt x="19636" y="16526"/>
                </a:cubicBezTo>
                <a:lnTo>
                  <a:pt x="16691" y="16526"/>
                </a:lnTo>
                <a:cubicBezTo>
                  <a:pt x="16149" y="16526"/>
                  <a:pt x="15709" y="16091"/>
                  <a:pt x="15709" y="15554"/>
                </a:cubicBezTo>
                <a:lnTo>
                  <a:pt x="15709" y="13609"/>
                </a:lnTo>
                <a:cubicBezTo>
                  <a:pt x="15709" y="13073"/>
                  <a:pt x="16149" y="12637"/>
                  <a:pt x="16691" y="12637"/>
                </a:cubicBezTo>
                <a:lnTo>
                  <a:pt x="19636" y="12637"/>
                </a:lnTo>
                <a:cubicBezTo>
                  <a:pt x="20178" y="12637"/>
                  <a:pt x="20618" y="13073"/>
                  <a:pt x="20618" y="13609"/>
                </a:cubicBezTo>
                <a:cubicBezTo>
                  <a:pt x="20618" y="13609"/>
                  <a:pt x="20618" y="15554"/>
                  <a:pt x="20618" y="15554"/>
                </a:cubicBezTo>
                <a:close/>
                <a:moveTo>
                  <a:pt x="18655" y="19443"/>
                </a:moveTo>
                <a:cubicBezTo>
                  <a:pt x="18655" y="19980"/>
                  <a:pt x="18215" y="20416"/>
                  <a:pt x="17673" y="20416"/>
                </a:cubicBezTo>
                <a:lnTo>
                  <a:pt x="1964" y="20416"/>
                </a:lnTo>
                <a:cubicBezTo>
                  <a:pt x="1422" y="20416"/>
                  <a:pt x="982" y="19980"/>
                  <a:pt x="982" y="19443"/>
                </a:cubicBezTo>
                <a:lnTo>
                  <a:pt x="982" y="9720"/>
                </a:lnTo>
                <a:cubicBezTo>
                  <a:pt x="982" y="9183"/>
                  <a:pt x="1422" y="8747"/>
                  <a:pt x="1964" y="8747"/>
                </a:cubicBezTo>
                <a:lnTo>
                  <a:pt x="17673" y="8747"/>
                </a:lnTo>
                <a:cubicBezTo>
                  <a:pt x="18215" y="8747"/>
                  <a:pt x="18655" y="9183"/>
                  <a:pt x="18655" y="9720"/>
                </a:cubicBezTo>
                <a:lnTo>
                  <a:pt x="18655" y="11664"/>
                </a:lnTo>
                <a:lnTo>
                  <a:pt x="16691" y="11664"/>
                </a:lnTo>
                <a:cubicBezTo>
                  <a:pt x="15606" y="11664"/>
                  <a:pt x="14727" y="12535"/>
                  <a:pt x="14727" y="13609"/>
                </a:cubicBezTo>
                <a:lnTo>
                  <a:pt x="14727" y="15554"/>
                </a:lnTo>
                <a:cubicBezTo>
                  <a:pt x="14727" y="16628"/>
                  <a:pt x="15606" y="17499"/>
                  <a:pt x="16691" y="17499"/>
                </a:cubicBezTo>
                <a:lnTo>
                  <a:pt x="18655" y="17499"/>
                </a:lnTo>
                <a:cubicBezTo>
                  <a:pt x="18655" y="17499"/>
                  <a:pt x="18655" y="19443"/>
                  <a:pt x="18655" y="19443"/>
                </a:cubicBezTo>
                <a:close/>
                <a:moveTo>
                  <a:pt x="982" y="7775"/>
                </a:moveTo>
                <a:cubicBezTo>
                  <a:pt x="982" y="7238"/>
                  <a:pt x="1422" y="6803"/>
                  <a:pt x="1964" y="6803"/>
                </a:cubicBezTo>
                <a:lnTo>
                  <a:pt x="2555" y="6803"/>
                </a:lnTo>
                <a:lnTo>
                  <a:pt x="2817" y="7775"/>
                </a:lnTo>
                <a:lnTo>
                  <a:pt x="1964" y="7775"/>
                </a:lnTo>
                <a:cubicBezTo>
                  <a:pt x="1604" y="7775"/>
                  <a:pt x="1271" y="7878"/>
                  <a:pt x="982" y="8045"/>
                </a:cubicBezTo>
                <a:cubicBezTo>
                  <a:pt x="982" y="8045"/>
                  <a:pt x="982" y="7775"/>
                  <a:pt x="982" y="7775"/>
                </a:cubicBezTo>
                <a:close/>
                <a:moveTo>
                  <a:pt x="3721" y="3600"/>
                </a:moveTo>
                <a:lnTo>
                  <a:pt x="13629" y="1005"/>
                </a:lnTo>
                <a:cubicBezTo>
                  <a:pt x="14152" y="866"/>
                  <a:pt x="14690" y="1174"/>
                  <a:pt x="14831" y="1693"/>
                </a:cubicBezTo>
                <a:lnTo>
                  <a:pt x="15085" y="2631"/>
                </a:lnTo>
                <a:lnTo>
                  <a:pt x="3281" y="5731"/>
                </a:lnTo>
                <a:lnTo>
                  <a:pt x="3026" y="4791"/>
                </a:lnTo>
                <a:cubicBezTo>
                  <a:pt x="2886" y="4272"/>
                  <a:pt x="3197" y="3739"/>
                  <a:pt x="3721" y="3600"/>
                </a:cubicBezTo>
                <a:moveTo>
                  <a:pt x="15847" y="5448"/>
                </a:moveTo>
                <a:lnTo>
                  <a:pt x="16476" y="7775"/>
                </a:lnTo>
                <a:lnTo>
                  <a:pt x="6989" y="7775"/>
                </a:lnTo>
                <a:cubicBezTo>
                  <a:pt x="6989" y="7775"/>
                  <a:pt x="15847" y="5448"/>
                  <a:pt x="15847" y="5448"/>
                </a:cubicBezTo>
                <a:close/>
                <a:moveTo>
                  <a:pt x="17673" y="6803"/>
                </a:moveTo>
                <a:cubicBezTo>
                  <a:pt x="18215" y="6803"/>
                  <a:pt x="18655" y="7238"/>
                  <a:pt x="18655" y="7775"/>
                </a:cubicBezTo>
                <a:lnTo>
                  <a:pt x="18655" y="8045"/>
                </a:lnTo>
                <a:cubicBezTo>
                  <a:pt x="18365" y="7878"/>
                  <a:pt x="18032" y="7775"/>
                  <a:pt x="17673" y="7775"/>
                </a:cubicBezTo>
                <a:lnTo>
                  <a:pt x="17493" y="7775"/>
                </a:lnTo>
                <a:lnTo>
                  <a:pt x="17230" y="6803"/>
                </a:lnTo>
                <a:cubicBezTo>
                  <a:pt x="17230" y="6803"/>
                  <a:pt x="17673" y="6803"/>
                  <a:pt x="17673" y="6803"/>
                </a:cubicBezTo>
                <a:close/>
                <a:moveTo>
                  <a:pt x="19636" y="11664"/>
                </a:moveTo>
                <a:lnTo>
                  <a:pt x="19636" y="7775"/>
                </a:lnTo>
                <a:cubicBezTo>
                  <a:pt x="19636" y="6701"/>
                  <a:pt x="18757" y="5830"/>
                  <a:pt x="17673" y="5830"/>
                </a:cubicBezTo>
                <a:lnTo>
                  <a:pt x="16967" y="5830"/>
                </a:lnTo>
                <a:lnTo>
                  <a:pt x="15779" y="1441"/>
                </a:lnTo>
                <a:cubicBezTo>
                  <a:pt x="15498" y="404"/>
                  <a:pt x="14422" y="-212"/>
                  <a:pt x="13374" y="66"/>
                </a:cubicBezTo>
                <a:lnTo>
                  <a:pt x="3467" y="2660"/>
                </a:lnTo>
                <a:cubicBezTo>
                  <a:pt x="2419" y="2939"/>
                  <a:pt x="1798" y="4005"/>
                  <a:pt x="2078" y="5042"/>
                </a:cubicBezTo>
                <a:lnTo>
                  <a:pt x="2291" y="5830"/>
                </a:lnTo>
                <a:lnTo>
                  <a:pt x="1964" y="5830"/>
                </a:lnTo>
                <a:cubicBezTo>
                  <a:pt x="879" y="5830"/>
                  <a:pt x="0" y="6701"/>
                  <a:pt x="0" y="7775"/>
                </a:cubicBezTo>
                <a:lnTo>
                  <a:pt x="0" y="19443"/>
                </a:lnTo>
                <a:cubicBezTo>
                  <a:pt x="0" y="20517"/>
                  <a:pt x="879" y="21388"/>
                  <a:pt x="1964" y="21388"/>
                </a:cubicBezTo>
                <a:lnTo>
                  <a:pt x="17673" y="21388"/>
                </a:lnTo>
                <a:cubicBezTo>
                  <a:pt x="18757" y="21388"/>
                  <a:pt x="19636" y="20517"/>
                  <a:pt x="19636" y="19443"/>
                </a:cubicBezTo>
                <a:lnTo>
                  <a:pt x="19636" y="17499"/>
                </a:lnTo>
                <a:cubicBezTo>
                  <a:pt x="20721" y="17499"/>
                  <a:pt x="21600" y="16628"/>
                  <a:pt x="21600" y="15554"/>
                </a:cubicBezTo>
                <a:lnTo>
                  <a:pt x="21600" y="13609"/>
                </a:lnTo>
                <a:cubicBezTo>
                  <a:pt x="21600" y="12535"/>
                  <a:pt x="20721" y="11664"/>
                  <a:pt x="19636" y="11664"/>
                </a:cubicBezTo>
                <a:moveTo>
                  <a:pt x="13255" y="9720"/>
                </a:moveTo>
                <a:lnTo>
                  <a:pt x="12273" y="9720"/>
                </a:lnTo>
                <a:cubicBezTo>
                  <a:pt x="12002" y="9720"/>
                  <a:pt x="11782" y="9937"/>
                  <a:pt x="11782" y="10206"/>
                </a:cubicBezTo>
                <a:cubicBezTo>
                  <a:pt x="11782" y="10475"/>
                  <a:pt x="12002" y="10692"/>
                  <a:pt x="12273" y="10692"/>
                </a:cubicBezTo>
                <a:lnTo>
                  <a:pt x="13255" y="10692"/>
                </a:lnTo>
                <a:cubicBezTo>
                  <a:pt x="13525" y="10692"/>
                  <a:pt x="13745" y="10475"/>
                  <a:pt x="13745" y="10206"/>
                </a:cubicBezTo>
                <a:cubicBezTo>
                  <a:pt x="13745" y="9937"/>
                  <a:pt x="13525" y="9720"/>
                  <a:pt x="13255" y="9720"/>
                </a:cubicBezTo>
                <a:moveTo>
                  <a:pt x="7364" y="9720"/>
                </a:moveTo>
                <a:lnTo>
                  <a:pt x="6382" y="9720"/>
                </a:lnTo>
                <a:cubicBezTo>
                  <a:pt x="6111" y="9720"/>
                  <a:pt x="5891" y="9937"/>
                  <a:pt x="5891" y="10206"/>
                </a:cubicBezTo>
                <a:cubicBezTo>
                  <a:pt x="5891" y="10475"/>
                  <a:pt x="6111" y="10692"/>
                  <a:pt x="6382" y="10692"/>
                </a:cubicBezTo>
                <a:lnTo>
                  <a:pt x="7364" y="10692"/>
                </a:lnTo>
                <a:cubicBezTo>
                  <a:pt x="7634" y="10692"/>
                  <a:pt x="7855" y="10475"/>
                  <a:pt x="7855" y="10206"/>
                </a:cubicBezTo>
                <a:cubicBezTo>
                  <a:pt x="7855" y="9937"/>
                  <a:pt x="7634" y="9720"/>
                  <a:pt x="7364" y="9720"/>
                </a:cubicBezTo>
                <a:moveTo>
                  <a:pt x="17182" y="14095"/>
                </a:moveTo>
                <a:cubicBezTo>
                  <a:pt x="16911" y="14095"/>
                  <a:pt x="16691" y="14313"/>
                  <a:pt x="16691" y="14581"/>
                </a:cubicBezTo>
                <a:cubicBezTo>
                  <a:pt x="16691" y="14850"/>
                  <a:pt x="16911" y="15068"/>
                  <a:pt x="17182" y="15068"/>
                </a:cubicBezTo>
                <a:cubicBezTo>
                  <a:pt x="17453" y="15068"/>
                  <a:pt x="17673" y="14850"/>
                  <a:pt x="17673" y="14581"/>
                </a:cubicBezTo>
                <a:cubicBezTo>
                  <a:pt x="17673" y="14313"/>
                  <a:pt x="17453" y="14095"/>
                  <a:pt x="17182" y="14095"/>
                </a:cubicBezTo>
                <a:moveTo>
                  <a:pt x="16200" y="18471"/>
                </a:moveTo>
                <a:lnTo>
                  <a:pt x="15218" y="18471"/>
                </a:lnTo>
                <a:cubicBezTo>
                  <a:pt x="14947" y="18471"/>
                  <a:pt x="14727" y="18689"/>
                  <a:pt x="14727" y="18957"/>
                </a:cubicBezTo>
                <a:cubicBezTo>
                  <a:pt x="14727" y="19226"/>
                  <a:pt x="14947" y="19443"/>
                  <a:pt x="15218" y="19443"/>
                </a:cubicBezTo>
                <a:lnTo>
                  <a:pt x="16200" y="19443"/>
                </a:lnTo>
                <a:cubicBezTo>
                  <a:pt x="16471" y="19443"/>
                  <a:pt x="16691" y="19226"/>
                  <a:pt x="16691" y="18957"/>
                </a:cubicBezTo>
                <a:cubicBezTo>
                  <a:pt x="16691" y="18689"/>
                  <a:pt x="16471" y="18471"/>
                  <a:pt x="16200" y="18471"/>
                </a:cubicBezTo>
                <a:moveTo>
                  <a:pt x="15218" y="10692"/>
                </a:moveTo>
                <a:lnTo>
                  <a:pt x="16200" y="10692"/>
                </a:lnTo>
                <a:cubicBezTo>
                  <a:pt x="16471" y="10692"/>
                  <a:pt x="16691" y="10475"/>
                  <a:pt x="16691" y="10206"/>
                </a:cubicBezTo>
                <a:cubicBezTo>
                  <a:pt x="16691" y="9937"/>
                  <a:pt x="16471" y="9720"/>
                  <a:pt x="16200" y="9720"/>
                </a:cubicBezTo>
                <a:lnTo>
                  <a:pt x="15218" y="9720"/>
                </a:lnTo>
                <a:cubicBezTo>
                  <a:pt x="14947" y="9720"/>
                  <a:pt x="14727" y="9937"/>
                  <a:pt x="14727" y="10206"/>
                </a:cubicBezTo>
                <a:cubicBezTo>
                  <a:pt x="14727" y="10475"/>
                  <a:pt x="14947" y="10692"/>
                  <a:pt x="15218" y="10692"/>
                </a:cubicBezTo>
                <a:moveTo>
                  <a:pt x="4418" y="18471"/>
                </a:moveTo>
                <a:lnTo>
                  <a:pt x="3436" y="18471"/>
                </a:lnTo>
                <a:cubicBezTo>
                  <a:pt x="3166" y="18471"/>
                  <a:pt x="2945" y="18689"/>
                  <a:pt x="2945" y="18957"/>
                </a:cubicBezTo>
                <a:cubicBezTo>
                  <a:pt x="2945" y="19226"/>
                  <a:pt x="3166" y="19443"/>
                  <a:pt x="3436" y="19443"/>
                </a:cubicBezTo>
                <a:lnTo>
                  <a:pt x="4418" y="19443"/>
                </a:lnTo>
                <a:cubicBezTo>
                  <a:pt x="4689" y="19443"/>
                  <a:pt x="4909" y="19226"/>
                  <a:pt x="4909" y="18957"/>
                </a:cubicBezTo>
                <a:cubicBezTo>
                  <a:pt x="4909" y="18689"/>
                  <a:pt x="4689" y="18471"/>
                  <a:pt x="4418" y="18471"/>
                </a:cubicBezTo>
                <a:moveTo>
                  <a:pt x="7364" y="18471"/>
                </a:moveTo>
                <a:lnTo>
                  <a:pt x="6382" y="18471"/>
                </a:lnTo>
                <a:cubicBezTo>
                  <a:pt x="6111" y="18471"/>
                  <a:pt x="5891" y="18689"/>
                  <a:pt x="5891" y="18957"/>
                </a:cubicBezTo>
                <a:cubicBezTo>
                  <a:pt x="5891" y="19226"/>
                  <a:pt x="6111" y="19443"/>
                  <a:pt x="6382" y="19443"/>
                </a:cubicBezTo>
                <a:lnTo>
                  <a:pt x="7364" y="19443"/>
                </a:lnTo>
                <a:cubicBezTo>
                  <a:pt x="7634" y="19443"/>
                  <a:pt x="7855" y="19226"/>
                  <a:pt x="7855" y="18957"/>
                </a:cubicBezTo>
                <a:cubicBezTo>
                  <a:pt x="7855" y="18689"/>
                  <a:pt x="7634" y="18471"/>
                  <a:pt x="7364" y="18471"/>
                </a:cubicBezTo>
                <a:moveTo>
                  <a:pt x="4418" y="9720"/>
                </a:moveTo>
                <a:lnTo>
                  <a:pt x="3436" y="9720"/>
                </a:lnTo>
                <a:cubicBezTo>
                  <a:pt x="3166" y="9720"/>
                  <a:pt x="2945" y="9937"/>
                  <a:pt x="2945" y="10206"/>
                </a:cubicBezTo>
                <a:cubicBezTo>
                  <a:pt x="2945" y="10475"/>
                  <a:pt x="3166" y="10692"/>
                  <a:pt x="3436" y="10692"/>
                </a:cubicBezTo>
                <a:lnTo>
                  <a:pt x="4418" y="10692"/>
                </a:lnTo>
                <a:cubicBezTo>
                  <a:pt x="4689" y="10692"/>
                  <a:pt x="4909" y="10475"/>
                  <a:pt x="4909" y="10206"/>
                </a:cubicBezTo>
                <a:cubicBezTo>
                  <a:pt x="4909" y="9937"/>
                  <a:pt x="4689" y="9720"/>
                  <a:pt x="4418" y="972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56" name="Shape 2825">
            <a:extLst>
              <a:ext uri="{FF2B5EF4-FFF2-40B4-BE49-F238E27FC236}">
                <a16:creationId xmlns:a16="http://schemas.microsoft.com/office/drawing/2014/main" id="{480E5158-95F9-65C9-63A9-4CE4CE479A6D}"/>
              </a:ext>
            </a:extLst>
          </p:cNvPr>
          <p:cNvSpPr/>
          <p:nvPr/>
        </p:nvSpPr>
        <p:spPr>
          <a:xfrm>
            <a:off x="8895423" y="5764471"/>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3255" y="17550"/>
                </a:moveTo>
                <a:lnTo>
                  <a:pt x="12273" y="17550"/>
                </a:lnTo>
                <a:cubicBezTo>
                  <a:pt x="12001" y="17550"/>
                  <a:pt x="11782" y="17853"/>
                  <a:pt x="11782" y="18225"/>
                </a:cubicBezTo>
                <a:cubicBezTo>
                  <a:pt x="11782" y="18598"/>
                  <a:pt x="12001" y="18900"/>
                  <a:pt x="12273" y="18900"/>
                </a:cubicBezTo>
                <a:lnTo>
                  <a:pt x="13255" y="18900"/>
                </a:lnTo>
                <a:cubicBezTo>
                  <a:pt x="13526" y="18900"/>
                  <a:pt x="13745" y="18598"/>
                  <a:pt x="13745" y="18225"/>
                </a:cubicBezTo>
                <a:cubicBezTo>
                  <a:pt x="13745" y="17853"/>
                  <a:pt x="13526" y="17550"/>
                  <a:pt x="13255" y="17550"/>
                </a:cubicBezTo>
                <a:moveTo>
                  <a:pt x="10309" y="5400"/>
                </a:moveTo>
                <a:lnTo>
                  <a:pt x="9327" y="5400"/>
                </a:lnTo>
                <a:cubicBezTo>
                  <a:pt x="9056" y="5400"/>
                  <a:pt x="8836" y="5702"/>
                  <a:pt x="8836" y="6075"/>
                </a:cubicBezTo>
                <a:cubicBezTo>
                  <a:pt x="8836" y="6448"/>
                  <a:pt x="9056" y="6750"/>
                  <a:pt x="9327" y="6750"/>
                </a:cubicBezTo>
                <a:lnTo>
                  <a:pt x="10309" y="6750"/>
                </a:lnTo>
                <a:cubicBezTo>
                  <a:pt x="10580" y="6750"/>
                  <a:pt x="10800" y="6448"/>
                  <a:pt x="10800" y="6075"/>
                </a:cubicBezTo>
                <a:cubicBezTo>
                  <a:pt x="10800" y="5702"/>
                  <a:pt x="10580" y="5400"/>
                  <a:pt x="10309" y="5400"/>
                </a:cubicBezTo>
                <a:moveTo>
                  <a:pt x="16200" y="17550"/>
                </a:moveTo>
                <a:lnTo>
                  <a:pt x="15218" y="17550"/>
                </a:lnTo>
                <a:cubicBezTo>
                  <a:pt x="14947" y="17550"/>
                  <a:pt x="14727" y="17853"/>
                  <a:pt x="14727" y="18225"/>
                </a:cubicBezTo>
                <a:cubicBezTo>
                  <a:pt x="14727" y="18598"/>
                  <a:pt x="14947" y="18900"/>
                  <a:pt x="15218" y="18900"/>
                </a:cubicBezTo>
                <a:lnTo>
                  <a:pt x="16200" y="18900"/>
                </a:lnTo>
                <a:cubicBezTo>
                  <a:pt x="16471" y="18900"/>
                  <a:pt x="16691" y="18598"/>
                  <a:pt x="16691" y="18225"/>
                </a:cubicBezTo>
                <a:cubicBezTo>
                  <a:pt x="16691" y="17853"/>
                  <a:pt x="16471" y="17550"/>
                  <a:pt x="16200" y="17550"/>
                </a:cubicBezTo>
                <a:moveTo>
                  <a:pt x="13255" y="5400"/>
                </a:moveTo>
                <a:lnTo>
                  <a:pt x="12273" y="5400"/>
                </a:lnTo>
                <a:cubicBezTo>
                  <a:pt x="12001" y="5400"/>
                  <a:pt x="11782" y="5702"/>
                  <a:pt x="11782" y="6075"/>
                </a:cubicBezTo>
                <a:cubicBezTo>
                  <a:pt x="11782" y="6448"/>
                  <a:pt x="12001" y="6750"/>
                  <a:pt x="12273" y="6750"/>
                </a:cubicBezTo>
                <a:lnTo>
                  <a:pt x="13255" y="6750"/>
                </a:lnTo>
                <a:cubicBezTo>
                  <a:pt x="13526" y="6750"/>
                  <a:pt x="13745" y="6448"/>
                  <a:pt x="13745" y="6075"/>
                </a:cubicBezTo>
                <a:cubicBezTo>
                  <a:pt x="13745" y="5702"/>
                  <a:pt x="13526" y="5400"/>
                  <a:pt x="13255" y="5400"/>
                </a:cubicBezTo>
                <a:moveTo>
                  <a:pt x="10309" y="17550"/>
                </a:moveTo>
                <a:lnTo>
                  <a:pt x="9327" y="17550"/>
                </a:lnTo>
                <a:cubicBezTo>
                  <a:pt x="9056" y="17550"/>
                  <a:pt x="8836" y="17853"/>
                  <a:pt x="8836" y="18225"/>
                </a:cubicBezTo>
                <a:cubicBezTo>
                  <a:pt x="8836" y="18598"/>
                  <a:pt x="9056" y="18900"/>
                  <a:pt x="9327" y="18900"/>
                </a:cubicBezTo>
                <a:lnTo>
                  <a:pt x="10309" y="18900"/>
                </a:lnTo>
                <a:cubicBezTo>
                  <a:pt x="10580" y="18900"/>
                  <a:pt x="10800" y="18598"/>
                  <a:pt x="10800" y="18225"/>
                </a:cubicBezTo>
                <a:cubicBezTo>
                  <a:pt x="10800" y="17853"/>
                  <a:pt x="10580" y="17550"/>
                  <a:pt x="10309" y="17550"/>
                </a:cubicBezTo>
                <a:moveTo>
                  <a:pt x="4418" y="17550"/>
                </a:moveTo>
                <a:lnTo>
                  <a:pt x="3436" y="17550"/>
                </a:lnTo>
                <a:cubicBezTo>
                  <a:pt x="3165" y="17550"/>
                  <a:pt x="2945" y="17853"/>
                  <a:pt x="2945" y="18225"/>
                </a:cubicBezTo>
                <a:cubicBezTo>
                  <a:pt x="2945" y="18598"/>
                  <a:pt x="3165" y="18900"/>
                  <a:pt x="3436" y="18900"/>
                </a:cubicBezTo>
                <a:lnTo>
                  <a:pt x="4418" y="18900"/>
                </a:lnTo>
                <a:cubicBezTo>
                  <a:pt x="4690" y="18900"/>
                  <a:pt x="4909" y="18598"/>
                  <a:pt x="4909" y="18225"/>
                </a:cubicBezTo>
                <a:cubicBezTo>
                  <a:pt x="4909" y="17853"/>
                  <a:pt x="4690" y="17550"/>
                  <a:pt x="4418" y="17550"/>
                </a:cubicBezTo>
                <a:moveTo>
                  <a:pt x="15218" y="6750"/>
                </a:moveTo>
                <a:lnTo>
                  <a:pt x="16200" y="6750"/>
                </a:lnTo>
                <a:cubicBezTo>
                  <a:pt x="16471" y="6750"/>
                  <a:pt x="16691" y="6448"/>
                  <a:pt x="16691" y="6075"/>
                </a:cubicBezTo>
                <a:cubicBezTo>
                  <a:pt x="16691" y="5702"/>
                  <a:pt x="16471" y="5400"/>
                  <a:pt x="16200" y="5400"/>
                </a:cubicBezTo>
                <a:lnTo>
                  <a:pt x="15218" y="5400"/>
                </a:lnTo>
                <a:cubicBezTo>
                  <a:pt x="14947" y="5400"/>
                  <a:pt x="14727" y="5702"/>
                  <a:pt x="14727" y="6075"/>
                </a:cubicBezTo>
                <a:cubicBezTo>
                  <a:pt x="14727" y="6448"/>
                  <a:pt x="14947" y="6750"/>
                  <a:pt x="15218" y="6750"/>
                </a:cubicBezTo>
                <a:moveTo>
                  <a:pt x="20618" y="13500"/>
                </a:moveTo>
                <a:cubicBezTo>
                  <a:pt x="20618" y="14245"/>
                  <a:pt x="20178" y="14850"/>
                  <a:pt x="19636" y="14850"/>
                </a:cubicBezTo>
                <a:lnTo>
                  <a:pt x="16691" y="14850"/>
                </a:lnTo>
                <a:cubicBezTo>
                  <a:pt x="16149" y="14850"/>
                  <a:pt x="15709" y="14245"/>
                  <a:pt x="15709" y="13500"/>
                </a:cubicBezTo>
                <a:lnTo>
                  <a:pt x="15709" y="10800"/>
                </a:lnTo>
                <a:cubicBezTo>
                  <a:pt x="15709" y="10055"/>
                  <a:pt x="16149" y="9450"/>
                  <a:pt x="16691" y="9450"/>
                </a:cubicBezTo>
                <a:lnTo>
                  <a:pt x="19636" y="9450"/>
                </a:lnTo>
                <a:cubicBezTo>
                  <a:pt x="20178" y="9450"/>
                  <a:pt x="20618" y="10055"/>
                  <a:pt x="20618" y="10800"/>
                </a:cubicBezTo>
                <a:cubicBezTo>
                  <a:pt x="20618" y="10800"/>
                  <a:pt x="20618" y="13500"/>
                  <a:pt x="20618" y="13500"/>
                </a:cubicBezTo>
                <a:close/>
                <a:moveTo>
                  <a:pt x="18655" y="18900"/>
                </a:moveTo>
                <a:cubicBezTo>
                  <a:pt x="18655" y="19645"/>
                  <a:pt x="18214" y="20250"/>
                  <a:pt x="17673" y="20250"/>
                </a:cubicBezTo>
                <a:lnTo>
                  <a:pt x="1964" y="20250"/>
                </a:lnTo>
                <a:cubicBezTo>
                  <a:pt x="1422" y="20250"/>
                  <a:pt x="982" y="19645"/>
                  <a:pt x="982" y="18900"/>
                </a:cubicBezTo>
                <a:lnTo>
                  <a:pt x="982" y="5400"/>
                </a:lnTo>
                <a:cubicBezTo>
                  <a:pt x="982" y="4655"/>
                  <a:pt x="1422" y="4050"/>
                  <a:pt x="1964" y="4050"/>
                </a:cubicBezTo>
                <a:lnTo>
                  <a:pt x="17673" y="4050"/>
                </a:lnTo>
                <a:cubicBezTo>
                  <a:pt x="18214" y="4050"/>
                  <a:pt x="18655" y="4655"/>
                  <a:pt x="18655" y="5400"/>
                </a:cubicBezTo>
                <a:lnTo>
                  <a:pt x="18655" y="8100"/>
                </a:lnTo>
                <a:lnTo>
                  <a:pt x="16691" y="8100"/>
                </a:lnTo>
                <a:cubicBezTo>
                  <a:pt x="15606" y="8100"/>
                  <a:pt x="14727" y="9309"/>
                  <a:pt x="14727" y="10800"/>
                </a:cubicBezTo>
                <a:lnTo>
                  <a:pt x="14727" y="13500"/>
                </a:lnTo>
                <a:cubicBezTo>
                  <a:pt x="14727" y="14991"/>
                  <a:pt x="15606" y="16200"/>
                  <a:pt x="16691" y="16200"/>
                </a:cubicBezTo>
                <a:lnTo>
                  <a:pt x="18655" y="16200"/>
                </a:lnTo>
                <a:cubicBezTo>
                  <a:pt x="18655" y="16200"/>
                  <a:pt x="18655" y="18900"/>
                  <a:pt x="18655" y="18900"/>
                </a:cubicBezTo>
                <a:close/>
                <a:moveTo>
                  <a:pt x="982" y="2700"/>
                </a:moveTo>
                <a:cubicBezTo>
                  <a:pt x="982" y="1955"/>
                  <a:pt x="1422" y="1350"/>
                  <a:pt x="1964" y="1350"/>
                </a:cubicBezTo>
                <a:lnTo>
                  <a:pt x="17673" y="1350"/>
                </a:lnTo>
                <a:cubicBezTo>
                  <a:pt x="18214" y="1350"/>
                  <a:pt x="18655" y="1955"/>
                  <a:pt x="18655" y="2700"/>
                </a:cubicBezTo>
                <a:lnTo>
                  <a:pt x="18655" y="3075"/>
                </a:lnTo>
                <a:cubicBezTo>
                  <a:pt x="18365" y="2842"/>
                  <a:pt x="18032" y="2700"/>
                  <a:pt x="17673" y="2700"/>
                </a:cubicBezTo>
                <a:lnTo>
                  <a:pt x="1964" y="2700"/>
                </a:lnTo>
                <a:cubicBezTo>
                  <a:pt x="1604" y="2700"/>
                  <a:pt x="1271" y="2842"/>
                  <a:pt x="982" y="3075"/>
                </a:cubicBezTo>
                <a:cubicBezTo>
                  <a:pt x="982" y="3075"/>
                  <a:pt x="982" y="2700"/>
                  <a:pt x="982" y="2700"/>
                </a:cubicBezTo>
                <a:close/>
                <a:moveTo>
                  <a:pt x="19636" y="8100"/>
                </a:moveTo>
                <a:lnTo>
                  <a:pt x="19636" y="2700"/>
                </a:lnTo>
                <a:cubicBezTo>
                  <a:pt x="19636" y="1209"/>
                  <a:pt x="18757" y="0"/>
                  <a:pt x="17673" y="0"/>
                </a:cubicBezTo>
                <a:lnTo>
                  <a:pt x="1964" y="0"/>
                </a:lnTo>
                <a:cubicBezTo>
                  <a:pt x="879" y="0"/>
                  <a:pt x="0" y="1209"/>
                  <a:pt x="0" y="2700"/>
                </a:cubicBezTo>
                <a:lnTo>
                  <a:pt x="0" y="18900"/>
                </a:lnTo>
                <a:cubicBezTo>
                  <a:pt x="0" y="20391"/>
                  <a:pt x="879" y="21600"/>
                  <a:pt x="1964" y="21600"/>
                </a:cubicBezTo>
                <a:lnTo>
                  <a:pt x="17673" y="21600"/>
                </a:lnTo>
                <a:cubicBezTo>
                  <a:pt x="18757" y="21600"/>
                  <a:pt x="19636" y="20391"/>
                  <a:pt x="19636" y="18900"/>
                </a:cubicBezTo>
                <a:lnTo>
                  <a:pt x="19636" y="16200"/>
                </a:lnTo>
                <a:cubicBezTo>
                  <a:pt x="20721" y="16200"/>
                  <a:pt x="21600" y="14991"/>
                  <a:pt x="21600" y="13500"/>
                </a:cubicBezTo>
                <a:lnTo>
                  <a:pt x="21600" y="10800"/>
                </a:lnTo>
                <a:cubicBezTo>
                  <a:pt x="21600" y="9309"/>
                  <a:pt x="20721" y="8100"/>
                  <a:pt x="19636" y="8100"/>
                </a:cubicBezTo>
                <a:moveTo>
                  <a:pt x="17182" y="11475"/>
                </a:moveTo>
                <a:cubicBezTo>
                  <a:pt x="16910" y="11475"/>
                  <a:pt x="16691" y="11777"/>
                  <a:pt x="16691" y="12150"/>
                </a:cubicBezTo>
                <a:cubicBezTo>
                  <a:pt x="16691" y="12523"/>
                  <a:pt x="16910" y="12825"/>
                  <a:pt x="17182" y="12825"/>
                </a:cubicBezTo>
                <a:cubicBezTo>
                  <a:pt x="17453" y="12825"/>
                  <a:pt x="17673" y="12523"/>
                  <a:pt x="17673" y="12150"/>
                </a:cubicBezTo>
                <a:cubicBezTo>
                  <a:pt x="17673" y="11777"/>
                  <a:pt x="17453" y="11475"/>
                  <a:pt x="17182" y="11475"/>
                </a:cubicBezTo>
                <a:moveTo>
                  <a:pt x="7364" y="17550"/>
                </a:moveTo>
                <a:lnTo>
                  <a:pt x="6382" y="17550"/>
                </a:lnTo>
                <a:cubicBezTo>
                  <a:pt x="6110" y="17550"/>
                  <a:pt x="5891" y="17853"/>
                  <a:pt x="5891" y="18225"/>
                </a:cubicBezTo>
                <a:cubicBezTo>
                  <a:pt x="5891" y="18598"/>
                  <a:pt x="6110" y="18900"/>
                  <a:pt x="6382" y="18900"/>
                </a:cubicBezTo>
                <a:lnTo>
                  <a:pt x="7364" y="18900"/>
                </a:lnTo>
                <a:cubicBezTo>
                  <a:pt x="7635" y="18900"/>
                  <a:pt x="7855" y="18598"/>
                  <a:pt x="7855" y="18225"/>
                </a:cubicBezTo>
                <a:cubicBezTo>
                  <a:pt x="7855" y="17853"/>
                  <a:pt x="7635" y="17550"/>
                  <a:pt x="7364" y="17550"/>
                </a:cubicBezTo>
                <a:moveTo>
                  <a:pt x="7364" y="5400"/>
                </a:moveTo>
                <a:lnTo>
                  <a:pt x="6382" y="5400"/>
                </a:lnTo>
                <a:cubicBezTo>
                  <a:pt x="6110" y="5400"/>
                  <a:pt x="5891" y="5702"/>
                  <a:pt x="5891" y="6075"/>
                </a:cubicBezTo>
                <a:cubicBezTo>
                  <a:pt x="5891" y="6448"/>
                  <a:pt x="6110" y="6750"/>
                  <a:pt x="6382" y="6750"/>
                </a:cubicBezTo>
                <a:lnTo>
                  <a:pt x="7364" y="6750"/>
                </a:lnTo>
                <a:cubicBezTo>
                  <a:pt x="7635" y="6750"/>
                  <a:pt x="7855" y="6448"/>
                  <a:pt x="7855" y="6075"/>
                </a:cubicBezTo>
                <a:cubicBezTo>
                  <a:pt x="7855" y="5702"/>
                  <a:pt x="7635" y="5400"/>
                  <a:pt x="7364" y="5400"/>
                </a:cubicBezTo>
                <a:moveTo>
                  <a:pt x="4418" y="5400"/>
                </a:moveTo>
                <a:lnTo>
                  <a:pt x="3436" y="5400"/>
                </a:lnTo>
                <a:cubicBezTo>
                  <a:pt x="3165" y="5400"/>
                  <a:pt x="2945" y="5702"/>
                  <a:pt x="2945" y="6075"/>
                </a:cubicBezTo>
                <a:cubicBezTo>
                  <a:pt x="2945" y="6448"/>
                  <a:pt x="3165" y="6750"/>
                  <a:pt x="3436" y="6750"/>
                </a:cubicBezTo>
                <a:lnTo>
                  <a:pt x="4418" y="6750"/>
                </a:lnTo>
                <a:cubicBezTo>
                  <a:pt x="4690" y="6750"/>
                  <a:pt x="4909" y="6448"/>
                  <a:pt x="4909" y="6075"/>
                </a:cubicBezTo>
                <a:cubicBezTo>
                  <a:pt x="4909" y="5702"/>
                  <a:pt x="4690" y="5400"/>
                  <a:pt x="4418" y="5400"/>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57" name="Shape 2826">
            <a:extLst>
              <a:ext uri="{FF2B5EF4-FFF2-40B4-BE49-F238E27FC236}">
                <a16:creationId xmlns:a16="http://schemas.microsoft.com/office/drawing/2014/main" id="{BF3C91BD-D0C2-07D5-A5E8-548EA2EBF67C}"/>
              </a:ext>
            </a:extLst>
          </p:cNvPr>
          <p:cNvSpPr/>
          <p:nvPr/>
        </p:nvSpPr>
        <p:spPr>
          <a:xfrm>
            <a:off x="9428684" y="5751774"/>
            <a:ext cx="279328" cy="228765"/>
          </a:xfrm>
          <a:custGeom>
            <a:avLst/>
            <a:gdLst/>
            <a:ahLst/>
            <a:cxnLst>
              <a:cxn ang="0">
                <a:pos x="wd2" y="hd2"/>
              </a:cxn>
              <a:cxn ang="5400000">
                <a:pos x="wd2" y="hd2"/>
              </a:cxn>
              <a:cxn ang="10800000">
                <a:pos x="wd2" y="hd2"/>
              </a:cxn>
              <a:cxn ang="16200000">
                <a:pos x="wd2" y="hd2"/>
              </a:cxn>
            </a:cxnLst>
            <a:rect l="0" t="0" r="r" b="b"/>
            <a:pathLst>
              <a:path w="21600" h="21600" extrusionOk="0">
                <a:moveTo>
                  <a:pt x="10309" y="7214"/>
                </a:moveTo>
                <a:lnTo>
                  <a:pt x="9327" y="7214"/>
                </a:lnTo>
                <a:cubicBezTo>
                  <a:pt x="9056" y="7214"/>
                  <a:pt x="8836" y="7482"/>
                  <a:pt x="8836" y="7813"/>
                </a:cubicBezTo>
                <a:cubicBezTo>
                  <a:pt x="8836" y="8145"/>
                  <a:pt x="9056" y="8413"/>
                  <a:pt x="9327" y="8413"/>
                </a:cubicBezTo>
                <a:lnTo>
                  <a:pt x="10309" y="8413"/>
                </a:lnTo>
                <a:cubicBezTo>
                  <a:pt x="10580" y="8413"/>
                  <a:pt x="10800" y="8145"/>
                  <a:pt x="10800" y="7813"/>
                </a:cubicBezTo>
                <a:cubicBezTo>
                  <a:pt x="10800" y="7482"/>
                  <a:pt x="10580" y="7214"/>
                  <a:pt x="10309" y="7214"/>
                </a:cubicBezTo>
                <a:moveTo>
                  <a:pt x="7364" y="7214"/>
                </a:moveTo>
                <a:lnTo>
                  <a:pt x="6382" y="7214"/>
                </a:lnTo>
                <a:cubicBezTo>
                  <a:pt x="6110" y="7214"/>
                  <a:pt x="5891" y="7482"/>
                  <a:pt x="5891" y="7813"/>
                </a:cubicBezTo>
                <a:cubicBezTo>
                  <a:pt x="5891" y="8145"/>
                  <a:pt x="6110" y="8413"/>
                  <a:pt x="6382" y="8413"/>
                </a:cubicBezTo>
                <a:lnTo>
                  <a:pt x="7364" y="8413"/>
                </a:lnTo>
                <a:cubicBezTo>
                  <a:pt x="7635" y="8413"/>
                  <a:pt x="7855" y="8145"/>
                  <a:pt x="7855" y="7813"/>
                </a:cubicBezTo>
                <a:cubicBezTo>
                  <a:pt x="7855" y="7482"/>
                  <a:pt x="7635" y="7214"/>
                  <a:pt x="7364" y="7214"/>
                </a:cubicBezTo>
                <a:moveTo>
                  <a:pt x="10309" y="18004"/>
                </a:moveTo>
                <a:lnTo>
                  <a:pt x="9327" y="18004"/>
                </a:lnTo>
                <a:cubicBezTo>
                  <a:pt x="9056" y="18004"/>
                  <a:pt x="8836" y="18272"/>
                  <a:pt x="8836" y="18603"/>
                </a:cubicBezTo>
                <a:cubicBezTo>
                  <a:pt x="8836" y="18935"/>
                  <a:pt x="9056" y="19202"/>
                  <a:pt x="9327" y="19202"/>
                </a:cubicBezTo>
                <a:lnTo>
                  <a:pt x="10309" y="19202"/>
                </a:lnTo>
                <a:cubicBezTo>
                  <a:pt x="10580" y="19202"/>
                  <a:pt x="10800" y="18935"/>
                  <a:pt x="10800" y="18603"/>
                </a:cubicBezTo>
                <a:cubicBezTo>
                  <a:pt x="10800" y="18272"/>
                  <a:pt x="10580" y="18004"/>
                  <a:pt x="10309" y="18004"/>
                </a:cubicBezTo>
                <a:moveTo>
                  <a:pt x="13255" y="18004"/>
                </a:moveTo>
                <a:lnTo>
                  <a:pt x="12273" y="18004"/>
                </a:lnTo>
                <a:cubicBezTo>
                  <a:pt x="12001" y="18004"/>
                  <a:pt x="11782" y="18272"/>
                  <a:pt x="11782" y="18603"/>
                </a:cubicBezTo>
                <a:cubicBezTo>
                  <a:pt x="11782" y="18935"/>
                  <a:pt x="12001" y="19202"/>
                  <a:pt x="12273" y="19202"/>
                </a:cubicBezTo>
                <a:lnTo>
                  <a:pt x="13255" y="19202"/>
                </a:lnTo>
                <a:cubicBezTo>
                  <a:pt x="13526" y="19202"/>
                  <a:pt x="13745" y="18935"/>
                  <a:pt x="13745" y="18603"/>
                </a:cubicBezTo>
                <a:cubicBezTo>
                  <a:pt x="13745" y="18272"/>
                  <a:pt x="13526" y="18004"/>
                  <a:pt x="13255" y="18004"/>
                </a:cubicBezTo>
                <a:moveTo>
                  <a:pt x="20618" y="14407"/>
                </a:moveTo>
                <a:cubicBezTo>
                  <a:pt x="20618" y="15069"/>
                  <a:pt x="20178" y="15606"/>
                  <a:pt x="19636" y="15606"/>
                </a:cubicBezTo>
                <a:lnTo>
                  <a:pt x="16691" y="15606"/>
                </a:lnTo>
                <a:cubicBezTo>
                  <a:pt x="16148" y="15606"/>
                  <a:pt x="15709" y="15069"/>
                  <a:pt x="15709" y="14407"/>
                </a:cubicBezTo>
                <a:lnTo>
                  <a:pt x="15709" y="12009"/>
                </a:lnTo>
                <a:cubicBezTo>
                  <a:pt x="15709" y="11348"/>
                  <a:pt x="16148" y="10811"/>
                  <a:pt x="16691" y="10811"/>
                </a:cubicBezTo>
                <a:lnTo>
                  <a:pt x="19636" y="10811"/>
                </a:lnTo>
                <a:cubicBezTo>
                  <a:pt x="20178" y="10811"/>
                  <a:pt x="20618" y="11348"/>
                  <a:pt x="20618" y="12009"/>
                </a:cubicBezTo>
                <a:cubicBezTo>
                  <a:pt x="20618" y="12009"/>
                  <a:pt x="20618" y="14407"/>
                  <a:pt x="20618" y="14407"/>
                </a:cubicBezTo>
                <a:close/>
                <a:moveTo>
                  <a:pt x="18655" y="19202"/>
                </a:moveTo>
                <a:cubicBezTo>
                  <a:pt x="18655" y="19864"/>
                  <a:pt x="18214" y="20401"/>
                  <a:pt x="17673" y="20401"/>
                </a:cubicBezTo>
                <a:lnTo>
                  <a:pt x="1964" y="20401"/>
                </a:lnTo>
                <a:cubicBezTo>
                  <a:pt x="1421" y="20401"/>
                  <a:pt x="982" y="19864"/>
                  <a:pt x="982" y="19202"/>
                </a:cubicBezTo>
                <a:lnTo>
                  <a:pt x="982" y="7214"/>
                </a:lnTo>
                <a:cubicBezTo>
                  <a:pt x="982" y="6553"/>
                  <a:pt x="1421" y="6015"/>
                  <a:pt x="1964" y="6015"/>
                </a:cubicBezTo>
                <a:lnTo>
                  <a:pt x="17673" y="6015"/>
                </a:lnTo>
                <a:cubicBezTo>
                  <a:pt x="18214" y="6015"/>
                  <a:pt x="18655" y="6553"/>
                  <a:pt x="18655" y="7214"/>
                </a:cubicBezTo>
                <a:lnTo>
                  <a:pt x="18655" y="9612"/>
                </a:lnTo>
                <a:lnTo>
                  <a:pt x="16691" y="9612"/>
                </a:lnTo>
                <a:cubicBezTo>
                  <a:pt x="15606" y="9612"/>
                  <a:pt x="14727" y="10685"/>
                  <a:pt x="14727" y="12009"/>
                </a:cubicBezTo>
                <a:lnTo>
                  <a:pt x="14727" y="14407"/>
                </a:lnTo>
                <a:cubicBezTo>
                  <a:pt x="14727" y="15731"/>
                  <a:pt x="15606" y="16805"/>
                  <a:pt x="16691" y="16805"/>
                </a:cubicBezTo>
                <a:lnTo>
                  <a:pt x="18655" y="16805"/>
                </a:lnTo>
                <a:cubicBezTo>
                  <a:pt x="18655" y="16805"/>
                  <a:pt x="18655" y="19202"/>
                  <a:pt x="18655" y="19202"/>
                </a:cubicBezTo>
                <a:close/>
                <a:moveTo>
                  <a:pt x="982" y="4816"/>
                </a:moveTo>
                <a:cubicBezTo>
                  <a:pt x="982" y="4155"/>
                  <a:pt x="1420" y="3618"/>
                  <a:pt x="1963" y="3618"/>
                </a:cubicBezTo>
                <a:lnTo>
                  <a:pt x="1692" y="4850"/>
                </a:lnTo>
                <a:cubicBezTo>
                  <a:pt x="1436" y="4894"/>
                  <a:pt x="1197" y="4996"/>
                  <a:pt x="982" y="5149"/>
                </a:cubicBezTo>
                <a:cubicBezTo>
                  <a:pt x="982" y="5149"/>
                  <a:pt x="982" y="4816"/>
                  <a:pt x="982" y="4816"/>
                </a:cubicBezTo>
                <a:close/>
                <a:moveTo>
                  <a:pt x="3451" y="1468"/>
                </a:moveTo>
                <a:lnTo>
                  <a:pt x="13684" y="4816"/>
                </a:lnTo>
                <a:lnTo>
                  <a:pt x="2716" y="4816"/>
                </a:lnTo>
                <a:cubicBezTo>
                  <a:pt x="2716" y="4816"/>
                  <a:pt x="3451" y="1468"/>
                  <a:pt x="3451" y="1468"/>
                </a:cubicBezTo>
                <a:close/>
                <a:moveTo>
                  <a:pt x="16776" y="2582"/>
                </a:moveTo>
                <a:lnTo>
                  <a:pt x="16982" y="4654"/>
                </a:lnTo>
                <a:lnTo>
                  <a:pt x="12560" y="3208"/>
                </a:lnTo>
                <a:cubicBezTo>
                  <a:pt x="12560" y="3208"/>
                  <a:pt x="16776" y="2582"/>
                  <a:pt x="16776" y="2582"/>
                </a:cubicBezTo>
                <a:close/>
                <a:moveTo>
                  <a:pt x="18655" y="4816"/>
                </a:moveTo>
                <a:lnTo>
                  <a:pt x="18655" y="5149"/>
                </a:lnTo>
                <a:cubicBezTo>
                  <a:pt x="18453" y="5005"/>
                  <a:pt x="18231" y="4904"/>
                  <a:pt x="17992" y="4856"/>
                </a:cubicBezTo>
                <a:lnTo>
                  <a:pt x="17871" y="3642"/>
                </a:lnTo>
                <a:cubicBezTo>
                  <a:pt x="18318" y="3754"/>
                  <a:pt x="18655" y="4237"/>
                  <a:pt x="18655" y="4816"/>
                </a:cubicBezTo>
                <a:moveTo>
                  <a:pt x="19636" y="9612"/>
                </a:moveTo>
                <a:lnTo>
                  <a:pt x="19636" y="4816"/>
                </a:lnTo>
                <a:cubicBezTo>
                  <a:pt x="19636" y="3525"/>
                  <a:pt x="18798" y="2479"/>
                  <a:pt x="17750" y="2428"/>
                </a:cubicBezTo>
                <a:lnTo>
                  <a:pt x="17633" y="1247"/>
                </a:lnTo>
                <a:lnTo>
                  <a:pt x="10020" y="2377"/>
                </a:lnTo>
                <a:lnTo>
                  <a:pt x="2757" y="0"/>
                </a:lnTo>
                <a:lnTo>
                  <a:pt x="2226" y="2419"/>
                </a:lnTo>
                <a:lnTo>
                  <a:pt x="1964" y="2419"/>
                </a:lnTo>
                <a:cubicBezTo>
                  <a:pt x="879" y="2419"/>
                  <a:pt x="0" y="3492"/>
                  <a:pt x="0" y="4816"/>
                </a:cubicBezTo>
                <a:lnTo>
                  <a:pt x="0" y="19202"/>
                </a:lnTo>
                <a:cubicBezTo>
                  <a:pt x="0" y="20526"/>
                  <a:pt x="879" y="21600"/>
                  <a:pt x="1964" y="21600"/>
                </a:cubicBezTo>
                <a:lnTo>
                  <a:pt x="17673" y="21600"/>
                </a:lnTo>
                <a:cubicBezTo>
                  <a:pt x="18757" y="21600"/>
                  <a:pt x="19636" y="20526"/>
                  <a:pt x="19636" y="19202"/>
                </a:cubicBezTo>
                <a:lnTo>
                  <a:pt x="19636" y="16805"/>
                </a:lnTo>
                <a:cubicBezTo>
                  <a:pt x="20721" y="16805"/>
                  <a:pt x="21600" y="15731"/>
                  <a:pt x="21600" y="14407"/>
                </a:cubicBezTo>
                <a:lnTo>
                  <a:pt x="21600" y="12009"/>
                </a:lnTo>
                <a:cubicBezTo>
                  <a:pt x="21600" y="10685"/>
                  <a:pt x="20721" y="9612"/>
                  <a:pt x="19636" y="9612"/>
                </a:cubicBezTo>
                <a:moveTo>
                  <a:pt x="13255" y="7214"/>
                </a:moveTo>
                <a:lnTo>
                  <a:pt x="12273" y="7214"/>
                </a:lnTo>
                <a:cubicBezTo>
                  <a:pt x="12001" y="7214"/>
                  <a:pt x="11782" y="7482"/>
                  <a:pt x="11782" y="7813"/>
                </a:cubicBezTo>
                <a:cubicBezTo>
                  <a:pt x="11782" y="8145"/>
                  <a:pt x="12001" y="8413"/>
                  <a:pt x="12273" y="8413"/>
                </a:cubicBezTo>
                <a:lnTo>
                  <a:pt x="13255" y="8413"/>
                </a:lnTo>
                <a:cubicBezTo>
                  <a:pt x="13526" y="8413"/>
                  <a:pt x="13745" y="8145"/>
                  <a:pt x="13745" y="7813"/>
                </a:cubicBezTo>
                <a:cubicBezTo>
                  <a:pt x="13745" y="7482"/>
                  <a:pt x="13526" y="7214"/>
                  <a:pt x="13255" y="7214"/>
                </a:cubicBezTo>
                <a:moveTo>
                  <a:pt x="16200" y="18004"/>
                </a:moveTo>
                <a:lnTo>
                  <a:pt x="15218" y="18004"/>
                </a:lnTo>
                <a:cubicBezTo>
                  <a:pt x="14947" y="18004"/>
                  <a:pt x="14727" y="18272"/>
                  <a:pt x="14727" y="18603"/>
                </a:cubicBezTo>
                <a:cubicBezTo>
                  <a:pt x="14727" y="18935"/>
                  <a:pt x="14947" y="19202"/>
                  <a:pt x="15218" y="19202"/>
                </a:cubicBezTo>
                <a:lnTo>
                  <a:pt x="16200" y="19202"/>
                </a:lnTo>
                <a:cubicBezTo>
                  <a:pt x="16471" y="19202"/>
                  <a:pt x="16691" y="18935"/>
                  <a:pt x="16691" y="18603"/>
                </a:cubicBezTo>
                <a:cubicBezTo>
                  <a:pt x="16691" y="18272"/>
                  <a:pt x="16471" y="18004"/>
                  <a:pt x="16200" y="18004"/>
                </a:cubicBezTo>
                <a:moveTo>
                  <a:pt x="17182" y="12609"/>
                </a:moveTo>
                <a:cubicBezTo>
                  <a:pt x="16910" y="12609"/>
                  <a:pt x="16691" y="12877"/>
                  <a:pt x="16691" y="13208"/>
                </a:cubicBezTo>
                <a:cubicBezTo>
                  <a:pt x="16691" y="13540"/>
                  <a:pt x="16910" y="13808"/>
                  <a:pt x="17182" y="13808"/>
                </a:cubicBezTo>
                <a:cubicBezTo>
                  <a:pt x="17453" y="13808"/>
                  <a:pt x="17673" y="13540"/>
                  <a:pt x="17673" y="13208"/>
                </a:cubicBezTo>
                <a:cubicBezTo>
                  <a:pt x="17673" y="12877"/>
                  <a:pt x="17453" y="12609"/>
                  <a:pt x="17182" y="12609"/>
                </a:cubicBezTo>
                <a:moveTo>
                  <a:pt x="4418" y="7214"/>
                </a:moveTo>
                <a:lnTo>
                  <a:pt x="3436" y="7214"/>
                </a:lnTo>
                <a:cubicBezTo>
                  <a:pt x="3165" y="7214"/>
                  <a:pt x="2945" y="7482"/>
                  <a:pt x="2945" y="7813"/>
                </a:cubicBezTo>
                <a:cubicBezTo>
                  <a:pt x="2945" y="8145"/>
                  <a:pt x="3165" y="8413"/>
                  <a:pt x="3436" y="8413"/>
                </a:cubicBezTo>
                <a:lnTo>
                  <a:pt x="4418" y="8413"/>
                </a:lnTo>
                <a:cubicBezTo>
                  <a:pt x="4690" y="8413"/>
                  <a:pt x="4909" y="8145"/>
                  <a:pt x="4909" y="7813"/>
                </a:cubicBezTo>
                <a:cubicBezTo>
                  <a:pt x="4909" y="7482"/>
                  <a:pt x="4690" y="7214"/>
                  <a:pt x="4418" y="7214"/>
                </a:cubicBezTo>
                <a:moveTo>
                  <a:pt x="15218" y="8413"/>
                </a:moveTo>
                <a:lnTo>
                  <a:pt x="16200" y="8413"/>
                </a:lnTo>
                <a:cubicBezTo>
                  <a:pt x="16471" y="8413"/>
                  <a:pt x="16691" y="8145"/>
                  <a:pt x="16691" y="7813"/>
                </a:cubicBezTo>
                <a:cubicBezTo>
                  <a:pt x="16691" y="7482"/>
                  <a:pt x="16471" y="7214"/>
                  <a:pt x="16200" y="7214"/>
                </a:cubicBezTo>
                <a:lnTo>
                  <a:pt x="15218" y="7214"/>
                </a:lnTo>
                <a:cubicBezTo>
                  <a:pt x="14947" y="7214"/>
                  <a:pt x="14727" y="7482"/>
                  <a:pt x="14727" y="7813"/>
                </a:cubicBezTo>
                <a:cubicBezTo>
                  <a:pt x="14727" y="8145"/>
                  <a:pt x="14947" y="8413"/>
                  <a:pt x="15218" y="8413"/>
                </a:cubicBezTo>
                <a:moveTo>
                  <a:pt x="7364" y="18004"/>
                </a:moveTo>
                <a:lnTo>
                  <a:pt x="6382" y="18004"/>
                </a:lnTo>
                <a:cubicBezTo>
                  <a:pt x="6110" y="18004"/>
                  <a:pt x="5891" y="18272"/>
                  <a:pt x="5891" y="18603"/>
                </a:cubicBezTo>
                <a:cubicBezTo>
                  <a:pt x="5891" y="18935"/>
                  <a:pt x="6110" y="19202"/>
                  <a:pt x="6382" y="19202"/>
                </a:cubicBezTo>
                <a:lnTo>
                  <a:pt x="7364" y="19202"/>
                </a:lnTo>
                <a:cubicBezTo>
                  <a:pt x="7635" y="19202"/>
                  <a:pt x="7855" y="18935"/>
                  <a:pt x="7855" y="18603"/>
                </a:cubicBezTo>
                <a:cubicBezTo>
                  <a:pt x="7855" y="18272"/>
                  <a:pt x="7635" y="18004"/>
                  <a:pt x="7364" y="18004"/>
                </a:cubicBezTo>
                <a:moveTo>
                  <a:pt x="4418" y="18004"/>
                </a:moveTo>
                <a:lnTo>
                  <a:pt x="3436" y="18004"/>
                </a:lnTo>
                <a:cubicBezTo>
                  <a:pt x="3165" y="18004"/>
                  <a:pt x="2945" y="18272"/>
                  <a:pt x="2945" y="18603"/>
                </a:cubicBezTo>
                <a:cubicBezTo>
                  <a:pt x="2945" y="18935"/>
                  <a:pt x="3165" y="19202"/>
                  <a:pt x="3436" y="19202"/>
                </a:cubicBezTo>
                <a:lnTo>
                  <a:pt x="4418" y="19202"/>
                </a:lnTo>
                <a:cubicBezTo>
                  <a:pt x="4690" y="19202"/>
                  <a:pt x="4909" y="18935"/>
                  <a:pt x="4909" y="18603"/>
                </a:cubicBezTo>
                <a:cubicBezTo>
                  <a:pt x="4909" y="18272"/>
                  <a:pt x="4690" y="18004"/>
                  <a:pt x="4418" y="18004"/>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58" name="Shape 2827">
            <a:extLst>
              <a:ext uri="{FF2B5EF4-FFF2-40B4-BE49-F238E27FC236}">
                <a16:creationId xmlns:a16="http://schemas.microsoft.com/office/drawing/2014/main" id="{2B234437-1FAD-7FAA-740B-EA65B4850737}"/>
              </a:ext>
            </a:extLst>
          </p:cNvPr>
          <p:cNvSpPr/>
          <p:nvPr/>
        </p:nvSpPr>
        <p:spPr>
          <a:xfrm>
            <a:off x="10000035" y="5726381"/>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13500" y="9818"/>
                </a:moveTo>
                <a:lnTo>
                  <a:pt x="2700" y="9818"/>
                </a:lnTo>
                <a:lnTo>
                  <a:pt x="2700" y="10800"/>
                </a:lnTo>
                <a:lnTo>
                  <a:pt x="13500" y="10800"/>
                </a:lnTo>
                <a:cubicBezTo>
                  <a:pt x="13500" y="10800"/>
                  <a:pt x="13500" y="9818"/>
                  <a:pt x="13500" y="9818"/>
                </a:cubicBezTo>
                <a:close/>
                <a:moveTo>
                  <a:pt x="18900" y="11782"/>
                </a:moveTo>
                <a:lnTo>
                  <a:pt x="2700" y="11782"/>
                </a:lnTo>
                <a:lnTo>
                  <a:pt x="2700" y="12764"/>
                </a:lnTo>
                <a:lnTo>
                  <a:pt x="18900" y="12764"/>
                </a:lnTo>
                <a:cubicBezTo>
                  <a:pt x="18900" y="12764"/>
                  <a:pt x="18900" y="11782"/>
                  <a:pt x="18900" y="11782"/>
                </a:cubicBezTo>
                <a:close/>
                <a:moveTo>
                  <a:pt x="4050" y="1964"/>
                </a:moveTo>
                <a:lnTo>
                  <a:pt x="2700" y="1964"/>
                </a:lnTo>
                <a:lnTo>
                  <a:pt x="2700" y="7855"/>
                </a:lnTo>
                <a:lnTo>
                  <a:pt x="4050" y="7855"/>
                </a:lnTo>
                <a:cubicBezTo>
                  <a:pt x="4050" y="7855"/>
                  <a:pt x="4050" y="1964"/>
                  <a:pt x="4050" y="1964"/>
                </a:cubicBezTo>
                <a:close/>
                <a:moveTo>
                  <a:pt x="18900" y="13745"/>
                </a:moveTo>
                <a:lnTo>
                  <a:pt x="2700" y="13745"/>
                </a:lnTo>
                <a:lnTo>
                  <a:pt x="2700" y="14727"/>
                </a:lnTo>
                <a:lnTo>
                  <a:pt x="18900" y="14727"/>
                </a:lnTo>
                <a:cubicBezTo>
                  <a:pt x="18900" y="14727"/>
                  <a:pt x="18900" y="13745"/>
                  <a:pt x="18900" y="13745"/>
                </a:cubicBezTo>
                <a:close/>
                <a:moveTo>
                  <a:pt x="16200" y="15709"/>
                </a:moveTo>
                <a:lnTo>
                  <a:pt x="2700" y="15709"/>
                </a:lnTo>
                <a:lnTo>
                  <a:pt x="2700" y="16691"/>
                </a:lnTo>
                <a:lnTo>
                  <a:pt x="16200" y="16691"/>
                </a:lnTo>
                <a:cubicBezTo>
                  <a:pt x="16200" y="16691"/>
                  <a:pt x="16200" y="15709"/>
                  <a:pt x="16200" y="15709"/>
                </a:cubicBezTo>
                <a:close/>
                <a:moveTo>
                  <a:pt x="20250" y="19924"/>
                </a:moveTo>
                <a:lnTo>
                  <a:pt x="18702" y="18798"/>
                </a:lnTo>
                <a:cubicBezTo>
                  <a:pt x="18580" y="18710"/>
                  <a:pt x="18412" y="18655"/>
                  <a:pt x="18225" y="18655"/>
                </a:cubicBezTo>
                <a:cubicBezTo>
                  <a:pt x="18039" y="18655"/>
                  <a:pt x="17870" y="18710"/>
                  <a:pt x="17748" y="18798"/>
                </a:cubicBezTo>
                <a:lnTo>
                  <a:pt x="15525" y="20415"/>
                </a:lnTo>
                <a:lnTo>
                  <a:pt x="13302" y="18798"/>
                </a:lnTo>
                <a:cubicBezTo>
                  <a:pt x="13180" y="18710"/>
                  <a:pt x="13012" y="18655"/>
                  <a:pt x="12825" y="18655"/>
                </a:cubicBezTo>
                <a:cubicBezTo>
                  <a:pt x="12604" y="18655"/>
                  <a:pt x="12418" y="18737"/>
                  <a:pt x="12294" y="18856"/>
                </a:cubicBezTo>
                <a:lnTo>
                  <a:pt x="12285" y="18851"/>
                </a:lnTo>
                <a:lnTo>
                  <a:pt x="10800" y="20291"/>
                </a:lnTo>
                <a:lnTo>
                  <a:pt x="9315" y="18851"/>
                </a:lnTo>
                <a:lnTo>
                  <a:pt x="9306" y="18856"/>
                </a:lnTo>
                <a:cubicBezTo>
                  <a:pt x="9182" y="18737"/>
                  <a:pt x="8996" y="18655"/>
                  <a:pt x="8775" y="18655"/>
                </a:cubicBezTo>
                <a:cubicBezTo>
                  <a:pt x="8589" y="18655"/>
                  <a:pt x="8420" y="18710"/>
                  <a:pt x="8298" y="18798"/>
                </a:cubicBezTo>
                <a:lnTo>
                  <a:pt x="6075" y="20415"/>
                </a:lnTo>
                <a:lnTo>
                  <a:pt x="3852" y="18798"/>
                </a:lnTo>
                <a:cubicBezTo>
                  <a:pt x="3730" y="18710"/>
                  <a:pt x="3562" y="18655"/>
                  <a:pt x="3375" y="18655"/>
                </a:cubicBezTo>
                <a:cubicBezTo>
                  <a:pt x="3188" y="18655"/>
                  <a:pt x="3020" y="18710"/>
                  <a:pt x="2898" y="18798"/>
                </a:cubicBezTo>
                <a:lnTo>
                  <a:pt x="1350" y="19924"/>
                </a:lnTo>
                <a:lnTo>
                  <a:pt x="1350" y="982"/>
                </a:lnTo>
                <a:lnTo>
                  <a:pt x="20250" y="982"/>
                </a:lnTo>
                <a:cubicBezTo>
                  <a:pt x="20250" y="982"/>
                  <a:pt x="20250" y="19924"/>
                  <a:pt x="20250" y="19924"/>
                </a:cubicBezTo>
                <a:close/>
                <a:moveTo>
                  <a:pt x="20925" y="0"/>
                </a:moveTo>
                <a:lnTo>
                  <a:pt x="675" y="0"/>
                </a:lnTo>
                <a:cubicBezTo>
                  <a:pt x="302" y="0"/>
                  <a:pt x="0" y="220"/>
                  <a:pt x="0" y="491"/>
                </a:cubicBezTo>
                <a:lnTo>
                  <a:pt x="0" y="21109"/>
                </a:lnTo>
                <a:cubicBezTo>
                  <a:pt x="0" y="21380"/>
                  <a:pt x="302" y="21600"/>
                  <a:pt x="675" y="21600"/>
                </a:cubicBezTo>
                <a:cubicBezTo>
                  <a:pt x="862" y="21600"/>
                  <a:pt x="1031" y="21545"/>
                  <a:pt x="1152" y="21456"/>
                </a:cubicBezTo>
                <a:lnTo>
                  <a:pt x="3375" y="19840"/>
                </a:lnTo>
                <a:lnTo>
                  <a:pt x="5598" y="21456"/>
                </a:lnTo>
                <a:cubicBezTo>
                  <a:pt x="5720" y="21545"/>
                  <a:pt x="5888" y="21600"/>
                  <a:pt x="6075" y="21600"/>
                </a:cubicBezTo>
                <a:cubicBezTo>
                  <a:pt x="6262" y="21600"/>
                  <a:pt x="6431" y="21545"/>
                  <a:pt x="6552" y="21456"/>
                </a:cubicBezTo>
                <a:lnTo>
                  <a:pt x="8702" y="19893"/>
                </a:lnTo>
                <a:lnTo>
                  <a:pt x="10260" y="21404"/>
                </a:lnTo>
                <a:lnTo>
                  <a:pt x="10269" y="21399"/>
                </a:lnTo>
                <a:cubicBezTo>
                  <a:pt x="10393" y="21518"/>
                  <a:pt x="10579" y="21600"/>
                  <a:pt x="10800" y="21600"/>
                </a:cubicBezTo>
                <a:cubicBezTo>
                  <a:pt x="11021" y="21600"/>
                  <a:pt x="11207" y="21518"/>
                  <a:pt x="11331" y="21399"/>
                </a:cubicBezTo>
                <a:lnTo>
                  <a:pt x="11340" y="21404"/>
                </a:lnTo>
                <a:lnTo>
                  <a:pt x="12898" y="19893"/>
                </a:lnTo>
                <a:lnTo>
                  <a:pt x="15048" y="21456"/>
                </a:lnTo>
                <a:cubicBezTo>
                  <a:pt x="15170" y="21545"/>
                  <a:pt x="15338" y="21600"/>
                  <a:pt x="15525" y="21600"/>
                </a:cubicBezTo>
                <a:cubicBezTo>
                  <a:pt x="15712" y="21600"/>
                  <a:pt x="15881" y="21545"/>
                  <a:pt x="16002" y="21456"/>
                </a:cubicBezTo>
                <a:lnTo>
                  <a:pt x="18225" y="19840"/>
                </a:lnTo>
                <a:lnTo>
                  <a:pt x="20448" y="21456"/>
                </a:lnTo>
                <a:cubicBezTo>
                  <a:pt x="20570" y="21545"/>
                  <a:pt x="20738" y="21600"/>
                  <a:pt x="20925" y="21600"/>
                </a:cubicBezTo>
                <a:cubicBezTo>
                  <a:pt x="21298" y="21600"/>
                  <a:pt x="21600" y="21380"/>
                  <a:pt x="21600" y="21109"/>
                </a:cubicBezTo>
                <a:lnTo>
                  <a:pt x="21600" y="491"/>
                </a:lnTo>
                <a:cubicBezTo>
                  <a:pt x="21600" y="220"/>
                  <a:pt x="21298" y="0"/>
                  <a:pt x="20925" y="0"/>
                </a:cubicBezTo>
                <a:moveTo>
                  <a:pt x="16200" y="1964"/>
                </a:moveTo>
                <a:lnTo>
                  <a:pt x="14850" y="1964"/>
                </a:lnTo>
                <a:lnTo>
                  <a:pt x="14850" y="7855"/>
                </a:lnTo>
                <a:lnTo>
                  <a:pt x="16200" y="7855"/>
                </a:lnTo>
                <a:cubicBezTo>
                  <a:pt x="16200" y="7855"/>
                  <a:pt x="16200" y="1964"/>
                  <a:pt x="16200" y="1964"/>
                </a:cubicBezTo>
                <a:close/>
                <a:moveTo>
                  <a:pt x="18900" y="1964"/>
                </a:moveTo>
                <a:lnTo>
                  <a:pt x="17550" y="1964"/>
                </a:lnTo>
                <a:lnTo>
                  <a:pt x="17550" y="7855"/>
                </a:lnTo>
                <a:lnTo>
                  <a:pt x="18900" y="7855"/>
                </a:lnTo>
                <a:cubicBezTo>
                  <a:pt x="18900" y="7855"/>
                  <a:pt x="18900" y="1964"/>
                  <a:pt x="18900" y="1964"/>
                </a:cubicBezTo>
                <a:close/>
                <a:moveTo>
                  <a:pt x="10800" y="1964"/>
                </a:moveTo>
                <a:lnTo>
                  <a:pt x="9450" y="1964"/>
                </a:lnTo>
                <a:lnTo>
                  <a:pt x="9450" y="7855"/>
                </a:lnTo>
                <a:lnTo>
                  <a:pt x="10800" y="7855"/>
                </a:lnTo>
                <a:cubicBezTo>
                  <a:pt x="10800" y="7855"/>
                  <a:pt x="10800" y="1964"/>
                  <a:pt x="10800" y="1964"/>
                </a:cubicBezTo>
                <a:close/>
                <a:moveTo>
                  <a:pt x="8100" y="1964"/>
                </a:moveTo>
                <a:lnTo>
                  <a:pt x="5400" y="1964"/>
                </a:lnTo>
                <a:lnTo>
                  <a:pt x="5400" y="7855"/>
                </a:lnTo>
                <a:lnTo>
                  <a:pt x="8100" y="7855"/>
                </a:lnTo>
                <a:cubicBezTo>
                  <a:pt x="8100" y="7855"/>
                  <a:pt x="8100" y="1964"/>
                  <a:pt x="8100" y="1964"/>
                </a:cubicBezTo>
                <a:close/>
                <a:moveTo>
                  <a:pt x="13500" y="1964"/>
                </a:moveTo>
                <a:lnTo>
                  <a:pt x="12150" y="1964"/>
                </a:lnTo>
                <a:lnTo>
                  <a:pt x="12150" y="7855"/>
                </a:lnTo>
                <a:lnTo>
                  <a:pt x="13500" y="7855"/>
                </a:lnTo>
                <a:cubicBezTo>
                  <a:pt x="13500" y="7855"/>
                  <a:pt x="13500" y="1964"/>
                  <a:pt x="13500" y="1964"/>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59" name="Shape 2828">
            <a:extLst>
              <a:ext uri="{FF2B5EF4-FFF2-40B4-BE49-F238E27FC236}">
                <a16:creationId xmlns:a16="http://schemas.microsoft.com/office/drawing/2014/main" id="{116F23CF-3467-3C26-7C1B-D4E9E8A2D89C}"/>
              </a:ext>
            </a:extLst>
          </p:cNvPr>
          <p:cNvSpPr/>
          <p:nvPr/>
        </p:nvSpPr>
        <p:spPr>
          <a:xfrm>
            <a:off x="10520599" y="5726381"/>
            <a:ext cx="228541" cy="279328"/>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2400" y="13745"/>
                </a:lnTo>
                <a:lnTo>
                  <a:pt x="2400" y="14727"/>
                </a:lnTo>
                <a:lnTo>
                  <a:pt x="14400" y="14727"/>
                </a:lnTo>
                <a:cubicBezTo>
                  <a:pt x="14400" y="14727"/>
                  <a:pt x="14400" y="13745"/>
                  <a:pt x="14400" y="13745"/>
                </a:cubicBezTo>
                <a:close/>
                <a:moveTo>
                  <a:pt x="15600" y="20092"/>
                </a:moveTo>
                <a:lnTo>
                  <a:pt x="13624" y="18798"/>
                </a:lnTo>
                <a:cubicBezTo>
                  <a:pt x="13515" y="18710"/>
                  <a:pt x="13366" y="18655"/>
                  <a:pt x="13200" y="18655"/>
                </a:cubicBezTo>
                <a:cubicBezTo>
                  <a:pt x="13035" y="18655"/>
                  <a:pt x="12885" y="18710"/>
                  <a:pt x="12776" y="18798"/>
                </a:cubicBezTo>
                <a:lnTo>
                  <a:pt x="10800" y="20415"/>
                </a:lnTo>
                <a:lnTo>
                  <a:pt x="8824" y="18798"/>
                </a:lnTo>
                <a:cubicBezTo>
                  <a:pt x="8716" y="18710"/>
                  <a:pt x="8566" y="18655"/>
                  <a:pt x="8400" y="18655"/>
                </a:cubicBezTo>
                <a:cubicBezTo>
                  <a:pt x="8235" y="18655"/>
                  <a:pt x="8085" y="18710"/>
                  <a:pt x="7976" y="18798"/>
                </a:cubicBezTo>
                <a:lnTo>
                  <a:pt x="6000" y="20415"/>
                </a:lnTo>
                <a:lnTo>
                  <a:pt x="4024" y="18798"/>
                </a:lnTo>
                <a:cubicBezTo>
                  <a:pt x="3915" y="18710"/>
                  <a:pt x="3766" y="18655"/>
                  <a:pt x="3600" y="18655"/>
                </a:cubicBezTo>
                <a:cubicBezTo>
                  <a:pt x="3435" y="18655"/>
                  <a:pt x="3285" y="18710"/>
                  <a:pt x="3176" y="18798"/>
                </a:cubicBezTo>
                <a:lnTo>
                  <a:pt x="1200" y="20092"/>
                </a:lnTo>
                <a:lnTo>
                  <a:pt x="1200" y="3927"/>
                </a:lnTo>
                <a:lnTo>
                  <a:pt x="15600" y="3927"/>
                </a:lnTo>
                <a:cubicBezTo>
                  <a:pt x="15600" y="3927"/>
                  <a:pt x="15600" y="20092"/>
                  <a:pt x="15600" y="20092"/>
                </a:cubicBezTo>
                <a:close/>
                <a:moveTo>
                  <a:pt x="16200" y="2945"/>
                </a:moveTo>
                <a:lnTo>
                  <a:pt x="600" y="2945"/>
                </a:lnTo>
                <a:cubicBezTo>
                  <a:pt x="268" y="2945"/>
                  <a:pt x="0" y="3165"/>
                  <a:pt x="0" y="3436"/>
                </a:cubicBezTo>
                <a:lnTo>
                  <a:pt x="0" y="21109"/>
                </a:lnTo>
                <a:cubicBezTo>
                  <a:pt x="0" y="21380"/>
                  <a:pt x="268" y="21600"/>
                  <a:pt x="600" y="21600"/>
                </a:cubicBezTo>
                <a:cubicBezTo>
                  <a:pt x="766" y="21600"/>
                  <a:pt x="916" y="21545"/>
                  <a:pt x="1024" y="21456"/>
                </a:cubicBezTo>
                <a:lnTo>
                  <a:pt x="3553" y="19801"/>
                </a:lnTo>
                <a:lnTo>
                  <a:pt x="5576" y="21456"/>
                </a:lnTo>
                <a:cubicBezTo>
                  <a:pt x="5684" y="21545"/>
                  <a:pt x="5834" y="21600"/>
                  <a:pt x="6000" y="21600"/>
                </a:cubicBezTo>
                <a:cubicBezTo>
                  <a:pt x="6166" y="21600"/>
                  <a:pt x="6316" y="21545"/>
                  <a:pt x="6424" y="21456"/>
                </a:cubicBezTo>
                <a:lnTo>
                  <a:pt x="8400" y="19840"/>
                </a:lnTo>
                <a:lnTo>
                  <a:pt x="10376" y="21456"/>
                </a:lnTo>
                <a:cubicBezTo>
                  <a:pt x="10484" y="21545"/>
                  <a:pt x="10634" y="21600"/>
                  <a:pt x="10800" y="21600"/>
                </a:cubicBezTo>
                <a:cubicBezTo>
                  <a:pt x="10966" y="21600"/>
                  <a:pt x="11116" y="21545"/>
                  <a:pt x="11224" y="21456"/>
                </a:cubicBezTo>
                <a:lnTo>
                  <a:pt x="13247" y="19801"/>
                </a:lnTo>
                <a:lnTo>
                  <a:pt x="15776" y="21456"/>
                </a:lnTo>
                <a:cubicBezTo>
                  <a:pt x="15884" y="21545"/>
                  <a:pt x="16034" y="21600"/>
                  <a:pt x="16200" y="21600"/>
                </a:cubicBezTo>
                <a:cubicBezTo>
                  <a:pt x="16532" y="21600"/>
                  <a:pt x="16800" y="21380"/>
                  <a:pt x="16800" y="21109"/>
                </a:cubicBezTo>
                <a:lnTo>
                  <a:pt x="16800" y="3436"/>
                </a:lnTo>
                <a:cubicBezTo>
                  <a:pt x="16800" y="3165"/>
                  <a:pt x="16532" y="2945"/>
                  <a:pt x="16200" y="2945"/>
                </a:cubicBezTo>
                <a:moveTo>
                  <a:pt x="8400" y="11782"/>
                </a:moveTo>
                <a:lnTo>
                  <a:pt x="2400" y="11782"/>
                </a:lnTo>
                <a:lnTo>
                  <a:pt x="2400" y="12764"/>
                </a:lnTo>
                <a:lnTo>
                  <a:pt x="8400" y="12764"/>
                </a:lnTo>
                <a:cubicBezTo>
                  <a:pt x="8400" y="12764"/>
                  <a:pt x="8400" y="11782"/>
                  <a:pt x="8400" y="11782"/>
                </a:cubicBezTo>
                <a:close/>
                <a:moveTo>
                  <a:pt x="21000" y="0"/>
                </a:moveTo>
                <a:lnTo>
                  <a:pt x="5400" y="0"/>
                </a:lnTo>
                <a:cubicBezTo>
                  <a:pt x="5068" y="0"/>
                  <a:pt x="4800" y="220"/>
                  <a:pt x="4800" y="491"/>
                </a:cubicBezTo>
                <a:lnTo>
                  <a:pt x="4800" y="1964"/>
                </a:lnTo>
                <a:lnTo>
                  <a:pt x="6000" y="1964"/>
                </a:lnTo>
                <a:lnTo>
                  <a:pt x="6000" y="982"/>
                </a:lnTo>
                <a:lnTo>
                  <a:pt x="20400" y="982"/>
                </a:lnTo>
                <a:lnTo>
                  <a:pt x="20400" y="17146"/>
                </a:lnTo>
                <a:lnTo>
                  <a:pt x="18424" y="15853"/>
                </a:lnTo>
                <a:cubicBezTo>
                  <a:pt x="18316" y="15764"/>
                  <a:pt x="18166" y="15709"/>
                  <a:pt x="18000" y="15709"/>
                </a:cubicBezTo>
                <a:lnTo>
                  <a:pt x="18000" y="16894"/>
                </a:lnTo>
                <a:lnTo>
                  <a:pt x="18047" y="16856"/>
                </a:lnTo>
                <a:lnTo>
                  <a:pt x="20576" y="18511"/>
                </a:lnTo>
                <a:cubicBezTo>
                  <a:pt x="20684" y="18599"/>
                  <a:pt x="20834" y="18655"/>
                  <a:pt x="21000" y="18655"/>
                </a:cubicBezTo>
                <a:cubicBezTo>
                  <a:pt x="21332" y="18655"/>
                  <a:pt x="21600" y="18435"/>
                  <a:pt x="21600" y="18164"/>
                </a:cubicBezTo>
                <a:lnTo>
                  <a:pt x="21600" y="491"/>
                </a:lnTo>
                <a:cubicBezTo>
                  <a:pt x="21600" y="220"/>
                  <a:pt x="21332" y="0"/>
                  <a:pt x="21000" y="0"/>
                </a:cubicBezTo>
                <a:moveTo>
                  <a:pt x="10800" y="15709"/>
                </a:moveTo>
                <a:lnTo>
                  <a:pt x="2400" y="15709"/>
                </a:lnTo>
                <a:lnTo>
                  <a:pt x="2400" y="16691"/>
                </a:lnTo>
                <a:lnTo>
                  <a:pt x="10800" y="16691"/>
                </a:lnTo>
                <a:cubicBezTo>
                  <a:pt x="10800" y="16691"/>
                  <a:pt x="10800" y="15709"/>
                  <a:pt x="10800" y="15709"/>
                </a:cubicBezTo>
                <a:close/>
                <a:moveTo>
                  <a:pt x="12000" y="4909"/>
                </a:moveTo>
                <a:lnTo>
                  <a:pt x="10800" y="4909"/>
                </a:lnTo>
                <a:lnTo>
                  <a:pt x="10800" y="9818"/>
                </a:lnTo>
                <a:lnTo>
                  <a:pt x="12000" y="9818"/>
                </a:lnTo>
                <a:cubicBezTo>
                  <a:pt x="12000" y="9818"/>
                  <a:pt x="12000" y="4909"/>
                  <a:pt x="12000" y="4909"/>
                </a:cubicBezTo>
                <a:close/>
                <a:moveTo>
                  <a:pt x="14400" y="4909"/>
                </a:moveTo>
                <a:lnTo>
                  <a:pt x="13200" y="4909"/>
                </a:lnTo>
                <a:lnTo>
                  <a:pt x="13200" y="9818"/>
                </a:lnTo>
                <a:lnTo>
                  <a:pt x="14400" y="9818"/>
                </a:lnTo>
                <a:cubicBezTo>
                  <a:pt x="14400" y="9818"/>
                  <a:pt x="14400" y="4909"/>
                  <a:pt x="14400" y="4909"/>
                </a:cubicBezTo>
                <a:close/>
                <a:moveTo>
                  <a:pt x="7200" y="4909"/>
                </a:moveTo>
                <a:lnTo>
                  <a:pt x="4800" y="4909"/>
                </a:lnTo>
                <a:lnTo>
                  <a:pt x="4800" y="9818"/>
                </a:lnTo>
                <a:lnTo>
                  <a:pt x="7200" y="9818"/>
                </a:lnTo>
                <a:cubicBezTo>
                  <a:pt x="7200" y="9818"/>
                  <a:pt x="7200" y="4909"/>
                  <a:pt x="7200" y="4909"/>
                </a:cubicBezTo>
                <a:close/>
                <a:moveTo>
                  <a:pt x="3600" y="4909"/>
                </a:moveTo>
                <a:lnTo>
                  <a:pt x="2400" y="4909"/>
                </a:lnTo>
                <a:lnTo>
                  <a:pt x="2400" y="9818"/>
                </a:lnTo>
                <a:lnTo>
                  <a:pt x="3600" y="9818"/>
                </a:lnTo>
                <a:cubicBezTo>
                  <a:pt x="3600" y="9818"/>
                  <a:pt x="3600" y="4909"/>
                  <a:pt x="3600" y="4909"/>
                </a:cubicBezTo>
                <a:close/>
                <a:moveTo>
                  <a:pt x="9600" y="4909"/>
                </a:moveTo>
                <a:lnTo>
                  <a:pt x="8400" y="4909"/>
                </a:lnTo>
                <a:lnTo>
                  <a:pt x="8400" y="9818"/>
                </a:lnTo>
                <a:lnTo>
                  <a:pt x="9600" y="9818"/>
                </a:lnTo>
                <a:cubicBezTo>
                  <a:pt x="9600" y="9818"/>
                  <a:pt x="9600" y="4909"/>
                  <a:pt x="9600" y="4909"/>
                </a:cubicBezTo>
                <a:close/>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60" name="Shape 2829">
            <a:extLst>
              <a:ext uri="{FF2B5EF4-FFF2-40B4-BE49-F238E27FC236}">
                <a16:creationId xmlns:a16="http://schemas.microsoft.com/office/drawing/2014/main" id="{8E141365-D819-153C-C6C1-283DC3FF1D32}"/>
              </a:ext>
            </a:extLst>
          </p:cNvPr>
          <p:cNvSpPr/>
          <p:nvPr/>
        </p:nvSpPr>
        <p:spPr>
          <a:xfrm>
            <a:off x="11028467" y="572638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2764"/>
                </a:moveTo>
                <a:cubicBezTo>
                  <a:pt x="10529" y="12764"/>
                  <a:pt x="10309" y="12544"/>
                  <a:pt x="10309" y="12273"/>
                </a:cubicBezTo>
                <a:cubicBezTo>
                  <a:pt x="10309" y="12001"/>
                  <a:pt x="10529" y="11782"/>
                  <a:pt x="10800" y="11782"/>
                </a:cubicBezTo>
                <a:cubicBezTo>
                  <a:pt x="11071" y="11782"/>
                  <a:pt x="11291" y="12001"/>
                  <a:pt x="11291" y="12273"/>
                </a:cubicBezTo>
                <a:cubicBezTo>
                  <a:pt x="11291" y="12544"/>
                  <a:pt x="11071" y="12764"/>
                  <a:pt x="10800" y="12764"/>
                </a:cubicBezTo>
                <a:moveTo>
                  <a:pt x="10800" y="10800"/>
                </a:moveTo>
                <a:cubicBezTo>
                  <a:pt x="9987" y="10800"/>
                  <a:pt x="9327" y="11460"/>
                  <a:pt x="9327" y="12273"/>
                </a:cubicBezTo>
                <a:cubicBezTo>
                  <a:pt x="9327" y="13086"/>
                  <a:pt x="9987" y="13745"/>
                  <a:pt x="10800" y="13745"/>
                </a:cubicBezTo>
                <a:cubicBezTo>
                  <a:pt x="11613" y="13745"/>
                  <a:pt x="12273" y="13086"/>
                  <a:pt x="12273" y="12273"/>
                </a:cubicBezTo>
                <a:cubicBezTo>
                  <a:pt x="12273" y="11460"/>
                  <a:pt x="11613" y="10800"/>
                  <a:pt x="10800" y="10800"/>
                </a:cubicBezTo>
                <a:moveTo>
                  <a:pt x="20469" y="11563"/>
                </a:moveTo>
                <a:lnTo>
                  <a:pt x="19745" y="13686"/>
                </a:lnTo>
                <a:cubicBezTo>
                  <a:pt x="17492" y="14931"/>
                  <a:pt x="14436" y="15709"/>
                  <a:pt x="11045" y="15709"/>
                </a:cubicBezTo>
                <a:cubicBezTo>
                  <a:pt x="7337" y="15709"/>
                  <a:pt x="4024" y="14783"/>
                  <a:pt x="1732" y="13326"/>
                </a:cubicBezTo>
                <a:lnTo>
                  <a:pt x="1132" y="11568"/>
                </a:lnTo>
                <a:cubicBezTo>
                  <a:pt x="1132" y="11568"/>
                  <a:pt x="982" y="11171"/>
                  <a:pt x="982" y="10800"/>
                </a:cubicBezTo>
                <a:cubicBezTo>
                  <a:pt x="982" y="9718"/>
                  <a:pt x="1863" y="8836"/>
                  <a:pt x="2945" y="8836"/>
                </a:cubicBezTo>
                <a:lnTo>
                  <a:pt x="18655" y="8836"/>
                </a:lnTo>
                <a:cubicBezTo>
                  <a:pt x="19738" y="8836"/>
                  <a:pt x="20618" y="9718"/>
                  <a:pt x="20618" y="10800"/>
                </a:cubicBezTo>
                <a:cubicBezTo>
                  <a:pt x="20618" y="11173"/>
                  <a:pt x="20469" y="11563"/>
                  <a:pt x="20469" y="11563"/>
                </a:cubicBezTo>
                <a:moveTo>
                  <a:pt x="17640" y="19860"/>
                </a:moveTo>
                <a:cubicBezTo>
                  <a:pt x="17636" y="19861"/>
                  <a:pt x="17438" y="20618"/>
                  <a:pt x="16691" y="20618"/>
                </a:cubicBezTo>
                <a:lnTo>
                  <a:pt x="4909" y="20618"/>
                </a:lnTo>
                <a:cubicBezTo>
                  <a:pt x="4169" y="20618"/>
                  <a:pt x="3960" y="19860"/>
                  <a:pt x="3960" y="19860"/>
                </a:cubicBezTo>
                <a:lnTo>
                  <a:pt x="2196" y="14687"/>
                </a:lnTo>
                <a:cubicBezTo>
                  <a:pt x="4567" y="15928"/>
                  <a:pt x="7651" y="16691"/>
                  <a:pt x="11045" y="16691"/>
                </a:cubicBezTo>
                <a:cubicBezTo>
                  <a:pt x="14163" y="16691"/>
                  <a:pt x="17019" y="16046"/>
                  <a:pt x="19304" y="14981"/>
                </a:cubicBezTo>
                <a:cubicBezTo>
                  <a:pt x="19304" y="14981"/>
                  <a:pt x="17640" y="19860"/>
                  <a:pt x="17640" y="19860"/>
                </a:cubicBezTo>
                <a:close/>
                <a:moveTo>
                  <a:pt x="10800" y="982"/>
                </a:moveTo>
                <a:cubicBezTo>
                  <a:pt x="13436" y="982"/>
                  <a:pt x="15657" y="3875"/>
                  <a:pt x="16409" y="7855"/>
                </a:cubicBezTo>
                <a:lnTo>
                  <a:pt x="5191" y="7855"/>
                </a:lnTo>
                <a:cubicBezTo>
                  <a:pt x="5943" y="3875"/>
                  <a:pt x="8164" y="982"/>
                  <a:pt x="10800" y="982"/>
                </a:cubicBezTo>
                <a:moveTo>
                  <a:pt x="18655" y="7855"/>
                </a:moveTo>
                <a:lnTo>
                  <a:pt x="17401" y="7855"/>
                </a:lnTo>
                <a:cubicBezTo>
                  <a:pt x="16584" y="3325"/>
                  <a:pt x="13944" y="0"/>
                  <a:pt x="10800" y="0"/>
                </a:cubicBezTo>
                <a:cubicBezTo>
                  <a:pt x="7656" y="0"/>
                  <a:pt x="5016" y="3325"/>
                  <a:pt x="4200" y="7855"/>
                </a:cubicBezTo>
                <a:lnTo>
                  <a:pt x="2945" y="7855"/>
                </a:lnTo>
                <a:cubicBezTo>
                  <a:pt x="1319" y="7855"/>
                  <a:pt x="0" y="9174"/>
                  <a:pt x="0" y="10800"/>
                </a:cubicBezTo>
                <a:cubicBezTo>
                  <a:pt x="0" y="11348"/>
                  <a:pt x="151" y="11732"/>
                  <a:pt x="151" y="11732"/>
                </a:cubicBezTo>
                <a:lnTo>
                  <a:pt x="3118" y="20435"/>
                </a:lnTo>
                <a:cubicBezTo>
                  <a:pt x="3118" y="20435"/>
                  <a:pt x="3452" y="21600"/>
                  <a:pt x="4909" y="21600"/>
                </a:cubicBezTo>
                <a:lnTo>
                  <a:pt x="16691" y="21600"/>
                </a:lnTo>
                <a:cubicBezTo>
                  <a:pt x="18153" y="21600"/>
                  <a:pt x="18565" y="20194"/>
                  <a:pt x="18570" y="20177"/>
                </a:cubicBezTo>
                <a:lnTo>
                  <a:pt x="21437" y="11727"/>
                </a:lnTo>
                <a:cubicBezTo>
                  <a:pt x="21534" y="11434"/>
                  <a:pt x="21600" y="11126"/>
                  <a:pt x="21600" y="10800"/>
                </a:cubicBezTo>
                <a:cubicBezTo>
                  <a:pt x="21600" y="9174"/>
                  <a:pt x="20281" y="7855"/>
                  <a:pt x="18655" y="7855"/>
                </a:cubicBezTo>
              </a:path>
            </a:pathLst>
          </a:custGeom>
          <a:solidFill>
            <a:schemeClr val="accent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161" name="Shape 2830">
            <a:extLst>
              <a:ext uri="{FF2B5EF4-FFF2-40B4-BE49-F238E27FC236}">
                <a16:creationId xmlns:a16="http://schemas.microsoft.com/office/drawing/2014/main" id="{9C75662C-1E3A-C22D-E2EB-CD5A032AFBB8}"/>
              </a:ext>
            </a:extLst>
          </p:cNvPr>
          <p:cNvSpPr/>
          <p:nvPr/>
        </p:nvSpPr>
        <p:spPr>
          <a:xfrm>
            <a:off x="5629487" y="4658151"/>
            <a:ext cx="761737" cy="269294"/>
          </a:xfrm>
          <a:prstGeom prst="rect">
            <a:avLst/>
          </a:prstGeom>
          <a:noFill/>
          <a:ln w="12700">
            <a:miter lim="400000"/>
          </a:ln>
        </p:spPr>
        <p:txBody>
          <a:bodyPr wrap="none" lIns="19045" tIns="19045" rIns="19045" bIns="19045" anchor="ctr">
            <a:spAutoFit/>
          </a:bodyPr>
          <a:lstStyle>
            <a:lvl1pPr algn="l">
              <a:defRPr sz="3000" b="1" cap="none" spc="-90">
                <a:solidFill>
                  <a:srgbClr val="1C1D21"/>
                </a:solidFill>
                <a:latin typeface="+mj-lt"/>
                <a:ea typeface="+mj-ea"/>
                <a:cs typeface="+mj-cs"/>
                <a:sym typeface="Karla"/>
              </a:defRPr>
            </a:lvl1pPr>
          </a:lstStyle>
          <a:p>
            <a:r>
              <a:rPr lang="zh-CN" altLang="en-US" sz="1500" dirty="0">
                <a:solidFill>
                  <a:schemeClr val="accent2"/>
                </a:solidFill>
                <a:latin typeface="+mn-lt"/>
                <a:ea typeface="+mn-ea"/>
                <a:cs typeface="+mn-ea"/>
                <a:sym typeface="+mn-lt"/>
              </a:rPr>
              <a:t>电子商务</a:t>
            </a:r>
            <a:endParaRPr sz="1500" dirty="0">
              <a:solidFill>
                <a:schemeClr val="accent2"/>
              </a:solidFill>
              <a:latin typeface="+mn-lt"/>
              <a:ea typeface="+mn-ea"/>
              <a:cs typeface="+mn-ea"/>
              <a:sym typeface="+mn-lt"/>
            </a:endParaRPr>
          </a:p>
        </p:txBody>
      </p:sp>
      <p:sp>
        <p:nvSpPr>
          <p:cNvPr id="163" name="文本占位符 2">
            <a:extLst>
              <a:ext uri="{FF2B5EF4-FFF2-40B4-BE49-F238E27FC236}">
                <a16:creationId xmlns:a16="http://schemas.microsoft.com/office/drawing/2014/main" id="{61B90D78-CC3B-941B-82CA-0FDF47D10B29}"/>
              </a:ext>
            </a:extLst>
          </p:cNvPr>
          <p:cNvSpPr>
            <a:spLocks noGrp="1"/>
          </p:cNvSpPr>
          <p:nvPr>
            <p:ph type="body" sz="quarter" idx="10"/>
          </p:nvPr>
        </p:nvSpPr>
        <p:spPr>
          <a:xfrm>
            <a:off x="712788" y="701902"/>
            <a:ext cx="876526" cy="152371"/>
          </a:xfrm>
          <a:prstGeom prst="rect">
            <a:avLst/>
          </a:prstGeom>
        </p:spPr>
        <p:txBody>
          <a:bodyPr/>
          <a:lstStyle/>
          <a:p>
            <a:pPr marL="0" indent="0">
              <a:buNone/>
            </a:pPr>
            <a:r>
              <a:rPr lang="en-US" altLang="zh-CN">
                <a:latin typeface="+mn-lt"/>
                <a:ea typeface="+mn-ea"/>
                <a:cs typeface="+mn-ea"/>
                <a:sym typeface="+mn-lt"/>
              </a:rPr>
              <a:t>51PPT</a:t>
            </a:r>
            <a:r>
              <a:rPr lang="zh-CN" altLang="en-US">
                <a:latin typeface="+mn-lt"/>
                <a:ea typeface="+mn-ea"/>
                <a:cs typeface="+mn-ea"/>
                <a:sym typeface="+mn-lt"/>
              </a:rPr>
              <a:t>科技</a:t>
            </a:r>
            <a:endParaRPr lang="zh-CN" altLang="en-US" dirty="0">
              <a:latin typeface="+mn-lt"/>
              <a:ea typeface="+mn-ea"/>
              <a:cs typeface="+mn-ea"/>
              <a:sym typeface="+mn-lt"/>
            </a:endParaRPr>
          </a:p>
        </p:txBody>
      </p:sp>
      <p:sp>
        <p:nvSpPr>
          <p:cNvPr id="162" name="文本占位符 1">
            <a:extLst>
              <a:ext uri="{FF2B5EF4-FFF2-40B4-BE49-F238E27FC236}">
                <a16:creationId xmlns:a16="http://schemas.microsoft.com/office/drawing/2014/main" id="{EF2C6E3A-2D35-F862-2B40-C94A999B3B45}"/>
              </a:ext>
            </a:extLst>
          </p:cNvPr>
          <p:cNvSpPr>
            <a:spLocks noGrp="1"/>
          </p:cNvSpPr>
          <p:nvPr>
            <p:ph type="body" sz="quarter" idx="11"/>
          </p:nvPr>
        </p:nvSpPr>
        <p:spPr>
          <a:xfrm>
            <a:off x="10604734" y="6476773"/>
            <a:ext cx="903643" cy="172221"/>
          </a:xfrm>
          <a:prstGeom prst="rect">
            <a:avLst/>
          </a:prstGeom>
          <a:blipFill dpi="0" rotWithShape="0">
            <a:blip r:embed="rId2">
              <a:lum/>
            </a:blip>
            <a:srcRect/>
            <a:stretch>
              <a:fillRect l="-55531" t="-789610" r="-532395" b="-2824122"/>
            </a:stretch>
          </a:blipFill>
        </p:spPr>
        <p:txBody>
          <a:bodyPr wrap="square" lIns="0" tIns="0" rIns="0" bIns="0" rtlCol="0" anchor="t">
            <a:noAutofit/>
          </a:bodyPr>
          <a:lstStyle/>
          <a:p>
            <a:pPr marL="0" indent="0">
              <a:buNone/>
            </a:pPr>
            <a:r>
              <a:rPr lang="en-US" altLang="zh-CN" sz="1200">
                <a:solidFill>
                  <a:srgbClr val="49BCDD"/>
                </a:solidFill>
                <a:latin typeface="+mn-lt"/>
                <a:ea typeface="+mn-ea"/>
                <a:cs typeface="+mn-ea"/>
                <a:sym typeface="+mn-lt"/>
              </a:rPr>
              <a:t> 51PPT</a:t>
            </a:r>
            <a:r>
              <a:rPr lang="zh-CN" altLang="en-US" sz="1200">
                <a:solidFill>
                  <a:srgbClr val="49BCDD"/>
                </a:solidFill>
                <a:latin typeface="+mn-lt"/>
                <a:ea typeface="+mn-ea"/>
                <a:cs typeface="+mn-ea"/>
                <a:sym typeface="+mn-lt"/>
              </a:rPr>
              <a:t>科技</a:t>
            </a:r>
            <a:endParaRPr lang="zh-CN" altLang="en-US" sz="1200" dirty="0">
              <a:solidFill>
                <a:srgbClr val="49BCDD"/>
              </a:solidFill>
              <a:latin typeface="+mn-lt"/>
              <a:ea typeface="+mn-ea"/>
              <a:cs typeface="+mn-ea"/>
              <a:sym typeface="+mn-lt"/>
            </a:endParaRPr>
          </a:p>
        </p:txBody>
      </p:sp>
    </p:spTree>
    <p:extLst>
      <p:ext uri="{BB962C8B-B14F-4D97-AF65-F5344CB8AC3E}">
        <p14:creationId xmlns:p14="http://schemas.microsoft.com/office/powerpoint/2010/main" val="32186923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516284"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R"/>
                <a:ea typeface="OPPOSans R"/>
                <a:cs typeface="OPPOSans R"/>
                <a:sym typeface="+mn-lt"/>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OPPOSans R"/>
                <a:ea typeface="OPPOSans R"/>
                <a:cs typeface="OPPOSans R"/>
                <a:sym typeface="+mn-lt"/>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R"/>
                <a:ea typeface="OPPOSans R"/>
                <a:cs typeface="OPPOSans R"/>
                <a:sym typeface="+mn-lt"/>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OPPOSans R"/>
                <a:ea typeface="OPPOSans R"/>
                <a:cs typeface="OPPOSans R"/>
                <a:sym typeface="+mn-lt"/>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R"/>
                <a:ea typeface="OPPOSans R"/>
                <a:cs typeface="OPPOSans R"/>
                <a:sym typeface="+mn-lt"/>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OPPOSans R"/>
                <a:ea typeface="OPPOSans R"/>
                <a:cs typeface="OPPOSans R"/>
                <a:sym typeface="+mn-lt"/>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R"/>
                <a:ea typeface="OPPOSans R"/>
                <a:cs typeface="OPPOSans R"/>
                <a:sym typeface="+mn-lt"/>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OPPOSans R"/>
                <a:ea typeface="OPPOSans R"/>
                <a:cs typeface="OPPOSans R"/>
                <a:sym typeface="+mn-lt"/>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R"/>
              <a:ea typeface="OPPOSans R"/>
              <a:cs typeface="OPPOSans R"/>
              <a:sym typeface="+mn-lt"/>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R"/>
              <a:ea typeface="OPPOSans R"/>
              <a:cs typeface="OPPOSans R"/>
              <a:sym typeface="+mn-lt"/>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R"/>
                <a:ea typeface="OPPOSans R"/>
                <a:cs typeface="OPPOSans R"/>
                <a:sym typeface="+mn-lt"/>
              </a:rPr>
              <a:t>阿绍</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599893"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a:ln>
                  <a:noFill/>
                </a:ln>
                <a:solidFill>
                  <a:srgbClr val="FFFED8">
                    <a:alpha val="22000"/>
                  </a:srgbClr>
                </a:solidFill>
                <a:effectLst/>
                <a:uLnTx/>
                <a:uFillTx/>
                <a:latin typeface="OPPOSans R"/>
                <a:ea typeface="OPPOSans R"/>
                <a:cs typeface="OPPOSans R"/>
                <a:sym typeface="+mn-lt"/>
              </a:rPr>
              <a:t>ASHAO</a:t>
            </a:r>
            <a:endParaRPr kumimoji="0" lang="zh-CN" altLang="en-US" sz="1100" b="0" i="0" u="none" strike="noStrike" kern="1200" cap="none" spc="600" normalizeH="0" baseline="0" noProof="0" dirty="0">
              <a:ln>
                <a:noFill/>
              </a:ln>
              <a:solidFill>
                <a:srgbClr val="FFFED8">
                  <a:alpha val="22000"/>
                </a:srgbClr>
              </a:solidFill>
              <a:effectLst/>
              <a:uLnTx/>
              <a:uFillTx/>
              <a:latin typeface="OPPOSans R"/>
              <a:ea typeface="OPPOSans R"/>
              <a:cs typeface="OPPOSans R"/>
              <a:sym typeface="+mn-lt"/>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31175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3</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年</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副业成功变现</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8W</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OPPOSans R"/>
              <a:ea typeface="OPPOSans R"/>
              <a:cs typeface="OPPOSans R"/>
              <a:sym typeface="+mn-lt"/>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2728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1000+</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社群学员教学经验</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OPPOSans R"/>
              <a:ea typeface="OPPOSans R"/>
              <a:cs typeface="OPPOSans R"/>
              <a:sym typeface="+mn-lt"/>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550435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小红书“阿绍老师</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”分享实用</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&amp;</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有趣的</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教程</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OPPOSans R"/>
              <a:ea typeface="OPPOSans R"/>
              <a:cs typeface="OPPOSans R"/>
              <a:sym typeface="+mn-lt"/>
            </a:endParaRP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3" y="2379071"/>
            <a:ext cx="598733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海报</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视频定制联系工作室小红书</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OPPOSans R"/>
                <a:ea typeface="OPPOSans R"/>
                <a:cs typeface="OPPOSans R"/>
                <a:sym typeface="+mn-lt"/>
              </a:rPr>
              <a:t>壹冠演示</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OPPOSans R"/>
              <a:ea typeface="OPPOSans R"/>
              <a:cs typeface="OPPOSans R"/>
              <a:sym typeface="+mn-lt"/>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a:ln>
                  <a:noFill/>
                </a:ln>
                <a:solidFill>
                  <a:srgbClr val="00FFFF"/>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mn-lt"/>
              </a:rPr>
              <a:t>微信：</a:t>
            </a:r>
            <a:r>
              <a:rPr kumimoji="0" lang="en-US" altLang="zh-CN" sz="1400" b="0" i="0" u="none" strike="noStrike" kern="1200" cap="none" spc="100" normalizeH="0" baseline="0" noProof="0">
                <a:ln>
                  <a:noFill/>
                </a:ln>
                <a:solidFill>
                  <a:srgbClr val="00FFFF"/>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mn-lt"/>
              </a:rPr>
              <a:t>ASHAOPPT</a:t>
            </a:r>
            <a:endParaRPr kumimoji="0" lang="zh-CN" altLang="en-US" sz="1400" b="0" i="0" u="none" strike="noStrike" kern="1200" cap="none" spc="100" normalizeH="0" baseline="0" noProof="0" dirty="0">
              <a:ln>
                <a:noFill/>
              </a:ln>
              <a:solidFill>
                <a:srgbClr val="00FFFF"/>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mn-lt"/>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OPPOSans R"/>
              <a:ea typeface="OPPOSans R"/>
              <a:cs typeface="OPPOSans R"/>
              <a:sym typeface="+mn-lt"/>
            </a:endParaRPr>
          </a:p>
        </p:txBody>
      </p:sp>
      <p:pic>
        <p:nvPicPr>
          <p:cNvPr id="2" name="图片 1">
            <a:extLst>
              <a:ext uri="{FF2B5EF4-FFF2-40B4-BE49-F238E27FC236}">
                <a16:creationId xmlns:a16="http://schemas.microsoft.com/office/drawing/2014/main" id="{4B9540B1-C3BF-395D-8AF9-C3794F0C0AB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阿绍</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2281A970-CDF6-6A69-A489-08C0D4A3766B}"/>
              </a:ext>
            </a:extLst>
          </p:cNvPr>
          <p:cNvSpPr txBox="1"/>
          <p:nvPr/>
        </p:nvSpPr>
        <p:spPr>
          <a:xfrm>
            <a:off x="1329690" y="5655945"/>
            <a:ext cx="9426575" cy="184150"/>
          </a:xfrm>
          <a:prstGeom prst="rect">
            <a:avLst/>
          </a:prstGeom>
          <a:noFill/>
          <a:effectLst/>
        </p:spPr>
        <p:txBody>
          <a:bodyPr wrap="square" lIns="0" tIns="0" rIns="0" bIns="0" rtlCol="0" anchor="t">
            <a:noAutofit/>
          </a:bodyPr>
          <a:lstStyle/>
          <a:p>
            <a:pPr algn="dist"/>
            <a:r>
              <a:rPr lang="en-US" altLang="zh-CN"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 </a:t>
            </a:r>
            <a:r>
              <a:rPr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20</a:t>
            </a:r>
            <a:r>
              <a:rPr lang="en-US"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X</a:t>
            </a:r>
            <a:r>
              <a:rPr lang="en-US" altLang="zh-CN"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X</a:t>
            </a:r>
            <a:r>
              <a:rPr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 home appliance market potential analysis</a:t>
            </a:r>
          </a:p>
        </p:txBody>
      </p:sp>
      <p:sp useBgFill="1">
        <p:nvSpPr>
          <p:cNvPr id="6" name="文本框 5">
            <a:extLst>
              <a:ext uri="{FF2B5EF4-FFF2-40B4-BE49-F238E27FC236}">
                <a16:creationId xmlns:a16="http://schemas.microsoft.com/office/drawing/2014/main" id="{985D5D24-F693-267B-E675-50327757FE79}"/>
              </a:ext>
            </a:extLst>
          </p:cNvPr>
          <p:cNvSpPr txBox="1"/>
          <p:nvPr/>
        </p:nvSpPr>
        <p:spPr>
          <a:xfrm>
            <a:off x="2965450" y="3271154"/>
            <a:ext cx="3194685" cy="492125"/>
          </a:xfrm>
          <a:prstGeom prst="rect">
            <a:avLst/>
          </a:prstGeom>
          <a:noFill/>
          <a:effectLst/>
        </p:spPr>
        <p:txBody>
          <a:bodyPr wrap="none" lIns="0" tIns="0" rIns="0" bIns="0" rtlCol="0" anchor="t">
            <a:noAutofit/>
          </a:bodyPr>
          <a:lstStyle>
            <a:lvl1pPr marL="186055" indent="-186055" defTabSz="742950">
              <a:lnSpc>
                <a:spcPct val="90000"/>
              </a:lnSpc>
              <a:spcBef>
                <a:spcPts val="815"/>
              </a:spcBef>
              <a:buFont typeface="Arial" panose="020B0604020202020204" pitchFamily="34" charset="0"/>
              <a:buChar char="•"/>
              <a:defRPr lang="zh-CN" altLang="en-US" sz="3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vl2pPr marL="557530" indent="-186055" defTabSz="742950">
              <a:lnSpc>
                <a:spcPct val="90000"/>
              </a:lnSpc>
              <a:spcBef>
                <a:spcPts val="405"/>
              </a:spcBef>
              <a:buFont typeface="Arial" panose="020B0604020202020204" pitchFamily="34" charset="0"/>
              <a:buChar char="•"/>
              <a:defRPr sz="1950"/>
            </a:lvl2pPr>
            <a:lvl3pPr marL="929005" indent="-186055" defTabSz="742950">
              <a:lnSpc>
                <a:spcPct val="90000"/>
              </a:lnSpc>
              <a:spcBef>
                <a:spcPts val="405"/>
              </a:spcBef>
              <a:buFont typeface="Arial" panose="020B0604020202020204" pitchFamily="34" charset="0"/>
              <a:buChar char="•"/>
              <a:defRPr sz="1625"/>
            </a:lvl3pPr>
            <a:lvl4pPr marL="1300480" indent="-186055" defTabSz="742950">
              <a:lnSpc>
                <a:spcPct val="90000"/>
              </a:lnSpc>
              <a:spcBef>
                <a:spcPts val="405"/>
              </a:spcBef>
              <a:buFont typeface="Arial" panose="020B0604020202020204" pitchFamily="34" charset="0"/>
              <a:buChar char="•"/>
              <a:defRPr sz="1465"/>
            </a:lvl4pPr>
            <a:lvl5pPr marL="1671955" indent="-186055" defTabSz="742950">
              <a:lnSpc>
                <a:spcPct val="90000"/>
              </a:lnSpc>
              <a:spcBef>
                <a:spcPts val="405"/>
              </a:spcBef>
              <a:buFont typeface="Arial" panose="020B0604020202020204" pitchFamily="34" charset="0"/>
              <a:buChar char="•"/>
              <a:defRPr sz="1465"/>
            </a:lvl5pPr>
            <a:lvl6pPr marL="2043430" indent="-186055" defTabSz="742950">
              <a:lnSpc>
                <a:spcPct val="90000"/>
              </a:lnSpc>
              <a:spcBef>
                <a:spcPts val="405"/>
              </a:spcBef>
              <a:buFont typeface="Arial" panose="020B0604020202020204" pitchFamily="34" charset="0"/>
              <a:buChar char="•"/>
              <a:defRPr sz="1465"/>
            </a:lvl6pPr>
            <a:lvl7pPr marL="2414905" indent="-186055" defTabSz="742950">
              <a:lnSpc>
                <a:spcPct val="90000"/>
              </a:lnSpc>
              <a:spcBef>
                <a:spcPts val="405"/>
              </a:spcBef>
              <a:buFont typeface="Arial" panose="020B0604020202020204" pitchFamily="34" charset="0"/>
              <a:buChar char="•"/>
              <a:defRPr sz="1465"/>
            </a:lvl7pPr>
            <a:lvl8pPr marL="2786380" indent="-186055" defTabSz="742950">
              <a:lnSpc>
                <a:spcPct val="90000"/>
              </a:lnSpc>
              <a:spcBef>
                <a:spcPts val="405"/>
              </a:spcBef>
              <a:buFont typeface="Arial" panose="020B0604020202020204" pitchFamily="34" charset="0"/>
              <a:buChar char="•"/>
              <a:defRPr sz="1465"/>
            </a:lvl8pPr>
            <a:lvl9pPr marL="3157855" indent="-186055" defTabSz="742950">
              <a:lnSpc>
                <a:spcPct val="90000"/>
              </a:lnSpc>
              <a:spcBef>
                <a:spcPts val="405"/>
              </a:spcBef>
              <a:buFont typeface="Arial" panose="020B0604020202020204" pitchFamily="34" charset="0"/>
              <a:buChar char="•"/>
              <a:defRPr sz="1465"/>
            </a:lvl9pPr>
          </a:lstStyle>
          <a:p>
            <a:pPr marL="0" indent="0">
              <a:buNone/>
            </a:pPr>
            <a:r>
              <a:rPr lang="zh-CN" altLang="en-US" dirty="0">
                <a:latin typeface="+mj-ea"/>
                <a:ea typeface="+mj-ea"/>
                <a:cs typeface="+mn-ea"/>
                <a:sym typeface="+mn-lt"/>
              </a:rPr>
              <a:t>调研目的</a:t>
            </a:r>
            <a:r>
              <a:rPr lang="en-US" altLang="zh-CN" dirty="0">
                <a:latin typeface="+mj-ea"/>
                <a:ea typeface="+mj-ea"/>
                <a:cs typeface="+mn-ea"/>
                <a:sym typeface="+mn-lt"/>
              </a:rPr>
              <a:t> </a:t>
            </a:r>
            <a:r>
              <a:rPr lang="en-US" altLang="zh-CN" sz="1200" dirty="0">
                <a:latin typeface="+mj-ea"/>
                <a:ea typeface="+mj-ea"/>
                <a:cs typeface="+mn-ea"/>
                <a:sym typeface="+mn-lt"/>
              </a:rPr>
              <a:t>/ PURPOSE</a:t>
            </a:r>
            <a:endParaRPr lang="en-US" altLang="zh-CN" dirty="0">
              <a:latin typeface="+mj-ea"/>
              <a:ea typeface="+mj-ea"/>
              <a:cs typeface="+mn-ea"/>
              <a:sym typeface="+mn-lt"/>
            </a:endParaRPr>
          </a:p>
        </p:txBody>
      </p:sp>
      <p:grpSp>
        <p:nvGrpSpPr>
          <p:cNvPr id="2" name="组合 1">
            <a:extLst>
              <a:ext uri="{FF2B5EF4-FFF2-40B4-BE49-F238E27FC236}">
                <a16:creationId xmlns:a16="http://schemas.microsoft.com/office/drawing/2014/main" id="{7D653D61-1CF8-5750-9F08-3F07CCFB33F7}"/>
              </a:ext>
            </a:extLst>
          </p:cNvPr>
          <p:cNvGrpSpPr/>
          <p:nvPr/>
        </p:nvGrpSpPr>
        <p:grpSpPr>
          <a:xfrm>
            <a:off x="2133600" y="3202305"/>
            <a:ext cx="837565" cy="534035"/>
            <a:chOff x="2133600" y="3202305"/>
            <a:chExt cx="837565" cy="534035"/>
          </a:xfrm>
        </p:grpSpPr>
        <p:sp>
          <p:nvSpPr>
            <p:cNvPr id="7" name="平行四边形 6">
              <a:extLst>
                <a:ext uri="{FF2B5EF4-FFF2-40B4-BE49-F238E27FC236}">
                  <a16:creationId xmlns:a16="http://schemas.microsoft.com/office/drawing/2014/main" id="{4ECFCBEB-4869-3D50-7202-A72C074EB2FD}"/>
                </a:ext>
              </a:extLst>
            </p:cNvPr>
            <p:cNvSpPr/>
            <p:nvPr/>
          </p:nvSpPr>
          <p:spPr>
            <a:xfrm>
              <a:off x="2133600" y="3202305"/>
              <a:ext cx="837565" cy="534035"/>
            </a:xfrm>
            <a:prstGeom prst="parallelogram">
              <a:avLst>
                <a:gd name="adj" fmla="val 29964"/>
              </a:avLst>
            </a:prstGeom>
            <a:gradFill>
              <a:gsLst>
                <a:gs pos="0">
                  <a:schemeClr val="accent1">
                    <a:alpha val="20000"/>
                  </a:schemeClr>
                </a:gs>
                <a:gs pos="50000">
                  <a:schemeClr val="accent3">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tLang="zh-CN" sz="1200" i="1">
                <a:effectLst>
                  <a:outerShdw blurRad="63500" sx="102000" sy="102000" algn="ctr" rotWithShape="0">
                    <a:srgbClr val="0B184D">
                      <a:alpha val="40000"/>
                    </a:srgbClr>
                  </a:outerShdw>
                </a:effectLst>
                <a:latin typeface="+mj-ea"/>
                <a:ea typeface="+mj-ea"/>
                <a:cs typeface="+mn-ea"/>
                <a:sym typeface="+mn-lt"/>
              </a:endParaRPr>
            </a:p>
          </p:txBody>
        </p:sp>
        <p:sp useBgFill="1">
          <p:nvSpPr>
            <p:cNvPr id="8" name="文本框 7">
              <a:extLst>
                <a:ext uri="{FF2B5EF4-FFF2-40B4-BE49-F238E27FC236}">
                  <a16:creationId xmlns:a16="http://schemas.microsoft.com/office/drawing/2014/main" id="{0C4CA331-04E1-58FF-ABAF-290C7D3911AF}"/>
                </a:ext>
              </a:extLst>
            </p:cNvPr>
            <p:cNvSpPr txBox="1"/>
            <p:nvPr/>
          </p:nvSpPr>
          <p:spPr>
            <a:xfrm>
              <a:off x="2261870" y="3223260"/>
              <a:ext cx="581025" cy="492125"/>
            </a:xfrm>
            <a:prstGeom prst="rect">
              <a:avLst/>
            </a:prstGeom>
            <a:noFill/>
            <a:effectLst/>
          </p:spPr>
          <p:txBody>
            <a:bodyPr wrap="none" lIns="0" tIns="0" rIns="0" bIns="0" rtlCol="0" anchor="ctr" anchorCtr="0">
              <a:noAutofit/>
            </a:bodyPr>
            <a:lstStyle/>
            <a:p>
              <a:pPr lvl="0" algn="ctr">
                <a:buClrTx/>
                <a:buSzTx/>
                <a:buFontTx/>
              </a:pPr>
              <a:r>
                <a:rPr lang="en-US" sz="24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01</a:t>
              </a:r>
            </a:p>
          </p:txBody>
        </p:sp>
      </p:grpSp>
      <p:sp useBgFill="1">
        <p:nvSpPr>
          <p:cNvPr id="10" name="文本框 9">
            <a:extLst>
              <a:ext uri="{FF2B5EF4-FFF2-40B4-BE49-F238E27FC236}">
                <a16:creationId xmlns:a16="http://schemas.microsoft.com/office/drawing/2014/main" id="{DE332E9B-E561-B364-6B2B-D38170F90B9B}"/>
              </a:ext>
            </a:extLst>
          </p:cNvPr>
          <p:cNvSpPr txBox="1"/>
          <p:nvPr/>
        </p:nvSpPr>
        <p:spPr>
          <a:xfrm>
            <a:off x="2698750" y="4228734"/>
            <a:ext cx="3194685" cy="492125"/>
          </a:xfrm>
          <a:prstGeom prst="rect">
            <a:avLst/>
          </a:prstGeom>
          <a:noFill/>
          <a:effectLst/>
        </p:spPr>
        <p:txBody>
          <a:bodyPr wrap="none" lIns="0" tIns="0" rIns="0" bIns="0" rtlCol="0" anchor="t">
            <a:noAutofit/>
          </a:bodyPr>
          <a:lstStyle>
            <a:lvl1pPr marL="186055" indent="-186055" defTabSz="742950">
              <a:lnSpc>
                <a:spcPct val="90000"/>
              </a:lnSpc>
              <a:spcBef>
                <a:spcPts val="815"/>
              </a:spcBef>
              <a:buFont typeface="Arial" panose="020B0604020202020204" pitchFamily="34" charset="0"/>
              <a:buChar char="•"/>
              <a:defRPr lang="zh-CN" altLang="en-US" sz="3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vl2pPr marL="557530" indent="-186055" defTabSz="742950">
              <a:lnSpc>
                <a:spcPct val="90000"/>
              </a:lnSpc>
              <a:spcBef>
                <a:spcPts val="405"/>
              </a:spcBef>
              <a:buFont typeface="Arial" panose="020B0604020202020204" pitchFamily="34" charset="0"/>
              <a:buChar char="•"/>
              <a:defRPr sz="1950"/>
            </a:lvl2pPr>
            <a:lvl3pPr marL="929005" indent="-186055" defTabSz="742950">
              <a:lnSpc>
                <a:spcPct val="90000"/>
              </a:lnSpc>
              <a:spcBef>
                <a:spcPts val="405"/>
              </a:spcBef>
              <a:buFont typeface="Arial" panose="020B0604020202020204" pitchFamily="34" charset="0"/>
              <a:buChar char="•"/>
              <a:defRPr sz="1625"/>
            </a:lvl3pPr>
            <a:lvl4pPr marL="1300480" indent="-186055" defTabSz="742950">
              <a:lnSpc>
                <a:spcPct val="90000"/>
              </a:lnSpc>
              <a:spcBef>
                <a:spcPts val="405"/>
              </a:spcBef>
              <a:buFont typeface="Arial" panose="020B0604020202020204" pitchFamily="34" charset="0"/>
              <a:buChar char="•"/>
              <a:defRPr sz="1465"/>
            </a:lvl4pPr>
            <a:lvl5pPr marL="1671955" indent="-186055" defTabSz="742950">
              <a:lnSpc>
                <a:spcPct val="90000"/>
              </a:lnSpc>
              <a:spcBef>
                <a:spcPts val="405"/>
              </a:spcBef>
              <a:buFont typeface="Arial" panose="020B0604020202020204" pitchFamily="34" charset="0"/>
              <a:buChar char="•"/>
              <a:defRPr sz="1465"/>
            </a:lvl5pPr>
            <a:lvl6pPr marL="2043430" indent="-186055" defTabSz="742950">
              <a:lnSpc>
                <a:spcPct val="90000"/>
              </a:lnSpc>
              <a:spcBef>
                <a:spcPts val="405"/>
              </a:spcBef>
              <a:buFont typeface="Arial" panose="020B0604020202020204" pitchFamily="34" charset="0"/>
              <a:buChar char="•"/>
              <a:defRPr sz="1465"/>
            </a:lvl6pPr>
            <a:lvl7pPr marL="2414905" indent="-186055" defTabSz="742950">
              <a:lnSpc>
                <a:spcPct val="90000"/>
              </a:lnSpc>
              <a:spcBef>
                <a:spcPts val="405"/>
              </a:spcBef>
              <a:buFont typeface="Arial" panose="020B0604020202020204" pitchFamily="34" charset="0"/>
              <a:buChar char="•"/>
              <a:defRPr sz="1465"/>
            </a:lvl7pPr>
            <a:lvl8pPr marL="2786380" indent="-186055" defTabSz="742950">
              <a:lnSpc>
                <a:spcPct val="90000"/>
              </a:lnSpc>
              <a:spcBef>
                <a:spcPts val="405"/>
              </a:spcBef>
              <a:buFont typeface="Arial" panose="020B0604020202020204" pitchFamily="34" charset="0"/>
              <a:buChar char="•"/>
              <a:defRPr sz="1465"/>
            </a:lvl8pPr>
            <a:lvl9pPr marL="3157855" indent="-186055" defTabSz="742950">
              <a:lnSpc>
                <a:spcPct val="90000"/>
              </a:lnSpc>
              <a:spcBef>
                <a:spcPts val="405"/>
              </a:spcBef>
              <a:buFont typeface="Arial" panose="020B0604020202020204" pitchFamily="34" charset="0"/>
              <a:buChar char="•"/>
              <a:defRPr sz="1465"/>
            </a:lvl9pPr>
          </a:lstStyle>
          <a:p>
            <a:pPr marL="0" indent="0">
              <a:buNone/>
            </a:pPr>
            <a:r>
              <a:rPr lang="zh-CN" altLang="en-US" dirty="0">
                <a:latin typeface="+mj-ea"/>
                <a:ea typeface="+mj-ea"/>
                <a:cs typeface="+mn-ea"/>
                <a:sym typeface="+mn-lt"/>
              </a:rPr>
              <a:t>数据报告</a:t>
            </a:r>
            <a:r>
              <a:rPr lang="en-US" altLang="zh-CN" dirty="0">
                <a:latin typeface="+mj-ea"/>
                <a:ea typeface="+mj-ea"/>
                <a:cs typeface="+mn-ea"/>
                <a:sym typeface="+mn-lt"/>
              </a:rPr>
              <a:t> </a:t>
            </a:r>
            <a:r>
              <a:rPr lang="en-US" altLang="zh-CN" sz="1200" dirty="0">
                <a:latin typeface="+mj-ea"/>
                <a:ea typeface="+mj-ea"/>
                <a:cs typeface="+mn-ea"/>
                <a:sym typeface="+mn-lt"/>
              </a:rPr>
              <a:t>/ ANALYSIS</a:t>
            </a:r>
            <a:endParaRPr lang="en-US" altLang="zh-CN" dirty="0">
              <a:latin typeface="+mj-ea"/>
              <a:ea typeface="+mj-ea"/>
              <a:cs typeface="+mn-ea"/>
              <a:sym typeface="+mn-lt"/>
            </a:endParaRPr>
          </a:p>
        </p:txBody>
      </p:sp>
      <p:grpSp>
        <p:nvGrpSpPr>
          <p:cNvPr id="3" name="组合 2">
            <a:extLst>
              <a:ext uri="{FF2B5EF4-FFF2-40B4-BE49-F238E27FC236}">
                <a16:creationId xmlns:a16="http://schemas.microsoft.com/office/drawing/2014/main" id="{BC462656-7FE7-EA05-7832-0D3E664C1505}"/>
              </a:ext>
            </a:extLst>
          </p:cNvPr>
          <p:cNvGrpSpPr/>
          <p:nvPr/>
        </p:nvGrpSpPr>
        <p:grpSpPr>
          <a:xfrm>
            <a:off x="1866900" y="4159885"/>
            <a:ext cx="837565" cy="534035"/>
            <a:chOff x="1866900" y="4159885"/>
            <a:chExt cx="837565" cy="534035"/>
          </a:xfrm>
        </p:grpSpPr>
        <p:sp>
          <p:nvSpPr>
            <p:cNvPr id="11" name="平行四边形 10">
              <a:extLst>
                <a:ext uri="{FF2B5EF4-FFF2-40B4-BE49-F238E27FC236}">
                  <a16:creationId xmlns:a16="http://schemas.microsoft.com/office/drawing/2014/main" id="{6EAE2BC2-0FDD-CFA1-3A96-F675FE38A9F7}"/>
                </a:ext>
              </a:extLst>
            </p:cNvPr>
            <p:cNvSpPr/>
            <p:nvPr/>
          </p:nvSpPr>
          <p:spPr>
            <a:xfrm>
              <a:off x="1866900" y="4159885"/>
              <a:ext cx="837565" cy="534035"/>
            </a:xfrm>
            <a:prstGeom prst="parallelogram">
              <a:avLst>
                <a:gd name="adj" fmla="val 29964"/>
              </a:avLst>
            </a:prstGeom>
            <a:gradFill>
              <a:gsLst>
                <a:gs pos="0">
                  <a:schemeClr val="accent1">
                    <a:alpha val="20000"/>
                  </a:schemeClr>
                </a:gs>
                <a:gs pos="50000">
                  <a:schemeClr val="accent3">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tLang="zh-CN" sz="1200" i="1">
                <a:effectLst>
                  <a:outerShdw blurRad="63500" sx="102000" sy="102000" algn="ctr" rotWithShape="0">
                    <a:srgbClr val="0B184D">
                      <a:alpha val="40000"/>
                    </a:srgbClr>
                  </a:outerShdw>
                </a:effectLst>
                <a:latin typeface="+mj-ea"/>
                <a:ea typeface="+mj-ea"/>
                <a:cs typeface="+mn-ea"/>
                <a:sym typeface="+mn-lt"/>
              </a:endParaRPr>
            </a:p>
          </p:txBody>
        </p:sp>
        <p:sp useBgFill="1">
          <p:nvSpPr>
            <p:cNvPr id="12" name="文本框 11">
              <a:extLst>
                <a:ext uri="{FF2B5EF4-FFF2-40B4-BE49-F238E27FC236}">
                  <a16:creationId xmlns:a16="http://schemas.microsoft.com/office/drawing/2014/main" id="{589C05B0-2307-2F2F-1944-07C121DB3703}"/>
                </a:ext>
              </a:extLst>
            </p:cNvPr>
            <p:cNvSpPr txBox="1"/>
            <p:nvPr/>
          </p:nvSpPr>
          <p:spPr>
            <a:xfrm>
              <a:off x="1995170" y="4180840"/>
              <a:ext cx="581025" cy="492125"/>
            </a:xfrm>
            <a:prstGeom prst="rect">
              <a:avLst/>
            </a:prstGeom>
            <a:noFill/>
            <a:effectLst/>
          </p:spPr>
          <p:txBody>
            <a:bodyPr wrap="none" lIns="0" tIns="0" rIns="0" bIns="0" rtlCol="0" anchor="ctr" anchorCtr="0">
              <a:noAutofit/>
            </a:bodyPr>
            <a:lstStyle>
              <a:defPPr>
                <a:defRPr lang="zh-CN"/>
              </a:defPPr>
              <a:lvl1pPr lvl="0" algn="ctr">
                <a:buClrTx/>
                <a:buSzTx/>
                <a:buFontTx/>
                <a:defRPr sz="2400" i="1">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stStyle>
            <a:p>
              <a:r>
                <a:rPr lang="en-US" dirty="0">
                  <a:latin typeface="+mj-ea"/>
                  <a:ea typeface="+mj-ea"/>
                  <a:cs typeface="+mn-ea"/>
                  <a:sym typeface="+mn-lt"/>
                </a:rPr>
                <a:t>03</a:t>
              </a:r>
            </a:p>
          </p:txBody>
        </p:sp>
      </p:grpSp>
      <p:sp useBgFill="1">
        <p:nvSpPr>
          <p:cNvPr id="14" name="文本框 13">
            <a:extLst>
              <a:ext uri="{FF2B5EF4-FFF2-40B4-BE49-F238E27FC236}">
                <a16:creationId xmlns:a16="http://schemas.microsoft.com/office/drawing/2014/main" id="{0289919F-AC2B-D6E0-99C3-43896BA09AB3}"/>
              </a:ext>
            </a:extLst>
          </p:cNvPr>
          <p:cNvSpPr txBox="1"/>
          <p:nvPr/>
        </p:nvSpPr>
        <p:spPr>
          <a:xfrm>
            <a:off x="7778750" y="3271154"/>
            <a:ext cx="3194685" cy="492125"/>
          </a:xfrm>
          <a:prstGeom prst="rect">
            <a:avLst/>
          </a:prstGeom>
          <a:noFill/>
          <a:effectLst/>
        </p:spPr>
        <p:txBody>
          <a:bodyPr wrap="none" lIns="0" tIns="0" rIns="0" bIns="0" rtlCol="0" anchor="t">
            <a:noAutofit/>
          </a:bodyPr>
          <a:lstStyle>
            <a:lvl1pPr marL="186055" indent="-186055" defTabSz="742950">
              <a:lnSpc>
                <a:spcPct val="90000"/>
              </a:lnSpc>
              <a:spcBef>
                <a:spcPts val="815"/>
              </a:spcBef>
              <a:buFont typeface="Arial" panose="020B0604020202020204" pitchFamily="34" charset="0"/>
              <a:buChar char="•"/>
              <a:defRPr lang="zh-CN" altLang="en-US" sz="3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vl2pPr marL="557530" indent="-186055" defTabSz="742950">
              <a:lnSpc>
                <a:spcPct val="90000"/>
              </a:lnSpc>
              <a:spcBef>
                <a:spcPts val="405"/>
              </a:spcBef>
              <a:buFont typeface="Arial" panose="020B0604020202020204" pitchFamily="34" charset="0"/>
              <a:buChar char="•"/>
              <a:defRPr sz="1950"/>
            </a:lvl2pPr>
            <a:lvl3pPr marL="929005" indent="-186055" defTabSz="742950">
              <a:lnSpc>
                <a:spcPct val="90000"/>
              </a:lnSpc>
              <a:spcBef>
                <a:spcPts val="405"/>
              </a:spcBef>
              <a:buFont typeface="Arial" panose="020B0604020202020204" pitchFamily="34" charset="0"/>
              <a:buChar char="•"/>
              <a:defRPr sz="1625"/>
            </a:lvl3pPr>
            <a:lvl4pPr marL="1300480" indent="-186055" defTabSz="742950">
              <a:lnSpc>
                <a:spcPct val="90000"/>
              </a:lnSpc>
              <a:spcBef>
                <a:spcPts val="405"/>
              </a:spcBef>
              <a:buFont typeface="Arial" panose="020B0604020202020204" pitchFamily="34" charset="0"/>
              <a:buChar char="•"/>
              <a:defRPr sz="1465"/>
            </a:lvl4pPr>
            <a:lvl5pPr marL="1671955" indent="-186055" defTabSz="742950">
              <a:lnSpc>
                <a:spcPct val="90000"/>
              </a:lnSpc>
              <a:spcBef>
                <a:spcPts val="405"/>
              </a:spcBef>
              <a:buFont typeface="Arial" panose="020B0604020202020204" pitchFamily="34" charset="0"/>
              <a:buChar char="•"/>
              <a:defRPr sz="1465"/>
            </a:lvl5pPr>
            <a:lvl6pPr marL="2043430" indent="-186055" defTabSz="742950">
              <a:lnSpc>
                <a:spcPct val="90000"/>
              </a:lnSpc>
              <a:spcBef>
                <a:spcPts val="405"/>
              </a:spcBef>
              <a:buFont typeface="Arial" panose="020B0604020202020204" pitchFamily="34" charset="0"/>
              <a:buChar char="•"/>
              <a:defRPr sz="1465"/>
            </a:lvl6pPr>
            <a:lvl7pPr marL="2414905" indent="-186055" defTabSz="742950">
              <a:lnSpc>
                <a:spcPct val="90000"/>
              </a:lnSpc>
              <a:spcBef>
                <a:spcPts val="405"/>
              </a:spcBef>
              <a:buFont typeface="Arial" panose="020B0604020202020204" pitchFamily="34" charset="0"/>
              <a:buChar char="•"/>
              <a:defRPr sz="1465"/>
            </a:lvl7pPr>
            <a:lvl8pPr marL="2786380" indent="-186055" defTabSz="742950">
              <a:lnSpc>
                <a:spcPct val="90000"/>
              </a:lnSpc>
              <a:spcBef>
                <a:spcPts val="405"/>
              </a:spcBef>
              <a:buFont typeface="Arial" panose="020B0604020202020204" pitchFamily="34" charset="0"/>
              <a:buChar char="•"/>
              <a:defRPr sz="1465"/>
            </a:lvl8pPr>
            <a:lvl9pPr marL="3157855" indent="-186055" defTabSz="742950">
              <a:lnSpc>
                <a:spcPct val="90000"/>
              </a:lnSpc>
              <a:spcBef>
                <a:spcPts val="405"/>
              </a:spcBef>
              <a:buFont typeface="Arial" panose="020B0604020202020204" pitchFamily="34" charset="0"/>
              <a:buChar char="•"/>
              <a:defRPr sz="1465"/>
            </a:lvl9pPr>
          </a:lstStyle>
          <a:p>
            <a:pPr marL="0" indent="0">
              <a:buNone/>
            </a:pPr>
            <a:r>
              <a:rPr lang="zh-CN" altLang="en-US" dirty="0">
                <a:latin typeface="+mj-ea"/>
                <a:ea typeface="+mj-ea"/>
                <a:cs typeface="+mn-ea"/>
                <a:sym typeface="+mn-lt"/>
              </a:rPr>
              <a:t>调研方法</a:t>
            </a:r>
            <a:r>
              <a:rPr lang="en-US" altLang="zh-CN" sz="1200" dirty="0">
                <a:latin typeface="+mj-ea"/>
                <a:ea typeface="+mj-ea"/>
                <a:cs typeface="+mn-ea"/>
                <a:sym typeface="+mn-lt"/>
              </a:rPr>
              <a:t>/ PURPOSE</a:t>
            </a:r>
            <a:endParaRPr lang="en-US" altLang="zh-CN" dirty="0">
              <a:latin typeface="+mj-ea"/>
              <a:ea typeface="+mj-ea"/>
              <a:cs typeface="+mn-ea"/>
              <a:sym typeface="+mn-lt"/>
            </a:endParaRPr>
          </a:p>
        </p:txBody>
      </p:sp>
      <p:grpSp>
        <p:nvGrpSpPr>
          <p:cNvPr id="9" name="组合 8">
            <a:extLst>
              <a:ext uri="{FF2B5EF4-FFF2-40B4-BE49-F238E27FC236}">
                <a16:creationId xmlns:a16="http://schemas.microsoft.com/office/drawing/2014/main" id="{0D550362-8109-07FE-6AEB-9CC8DD79D7DA}"/>
              </a:ext>
            </a:extLst>
          </p:cNvPr>
          <p:cNvGrpSpPr/>
          <p:nvPr/>
        </p:nvGrpSpPr>
        <p:grpSpPr>
          <a:xfrm>
            <a:off x="6946900" y="3202305"/>
            <a:ext cx="837565" cy="534035"/>
            <a:chOff x="6946900" y="3202305"/>
            <a:chExt cx="837565" cy="534035"/>
          </a:xfrm>
        </p:grpSpPr>
        <p:sp>
          <p:nvSpPr>
            <p:cNvPr id="15" name="平行四边形 14">
              <a:extLst>
                <a:ext uri="{FF2B5EF4-FFF2-40B4-BE49-F238E27FC236}">
                  <a16:creationId xmlns:a16="http://schemas.microsoft.com/office/drawing/2014/main" id="{B08F9030-38A2-8FBB-8A7C-541B3F2917A3}"/>
                </a:ext>
              </a:extLst>
            </p:cNvPr>
            <p:cNvSpPr/>
            <p:nvPr/>
          </p:nvSpPr>
          <p:spPr>
            <a:xfrm>
              <a:off x="6946900" y="3202305"/>
              <a:ext cx="837565" cy="534035"/>
            </a:xfrm>
            <a:prstGeom prst="parallelogram">
              <a:avLst>
                <a:gd name="adj" fmla="val 29964"/>
              </a:avLst>
            </a:prstGeom>
            <a:gradFill>
              <a:gsLst>
                <a:gs pos="0">
                  <a:schemeClr val="accent1">
                    <a:alpha val="20000"/>
                  </a:schemeClr>
                </a:gs>
                <a:gs pos="50000">
                  <a:schemeClr val="accent3">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tLang="zh-CN" sz="1200" i="1">
                <a:effectLst>
                  <a:outerShdw blurRad="63500" sx="102000" sy="102000" algn="ctr" rotWithShape="0">
                    <a:srgbClr val="0B184D">
                      <a:alpha val="40000"/>
                    </a:srgbClr>
                  </a:outerShdw>
                </a:effectLst>
                <a:latin typeface="+mj-ea"/>
                <a:ea typeface="+mj-ea"/>
                <a:cs typeface="+mn-ea"/>
                <a:sym typeface="+mn-lt"/>
              </a:endParaRPr>
            </a:p>
          </p:txBody>
        </p:sp>
        <p:sp useBgFill="1">
          <p:nvSpPr>
            <p:cNvPr id="16" name="文本框 15">
              <a:extLst>
                <a:ext uri="{FF2B5EF4-FFF2-40B4-BE49-F238E27FC236}">
                  <a16:creationId xmlns:a16="http://schemas.microsoft.com/office/drawing/2014/main" id="{DA1B49D1-D6FE-EEC1-5000-78B33E6A5BA4}"/>
                </a:ext>
              </a:extLst>
            </p:cNvPr>
            <p:cNvSpPr txBox="1"/>
            <p:nvPr/>
          </p:nvSpPr>
          <p:spPr>
            <a:xfrm>
              <a:off x="7075170" y="3223260"/>
              <a:ext cx="581025" cy="492125"/>
            </a:xfrm>
            <a:prstGeom prst="rect">
              <a:avLst/>
            </a:prstGeom>
            <a:noFill/>
            <a:effectLst/>
          </p:spPr>
          <p:txBody>
            <a:bodyPr wrap="none" lIns="0" tIns="0" rIns="0" bIns="0" rtlCol="0" anchor="ctr" anchorCtr="0">
              <a:noAutofit/>
            </a:bodyPr>
            <a:lstStyle>
              <a:defPPr>
                <a:defRPr lang="zh-CN"/>
              </a:defPPr>
              <a:lvl1pPr lvl="0" algn="ctr">
                <a:buClrTx/>
                <a:buSzTx/>
                <a:buFontTx/>
                <a:defRPr sz="2400" i="1">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stStyle>
            <a:p>
              <a:r>
                <a:rPr lang="en-US" dirty="0">
                  <a:latin typeface="+mj-ea"/>
                  <a:ea typeface="+mj-ea"/>
                  <a:cs typeface="+mn-ea"/>
                  <a:sym typeface="+mn-lt"/>
                </a:rPr>
                <a:t>02</a:t>
              </a:r>
            </a:p>
          </p:txBody>
        </p:sp>
      </p:grpSp>
      <p:sp useBgFill="1">
        <p:nvSpPr>
          <p:cNvPr id="18" name="文本框 17">
            <a:extLst>
              <a:ext uri="{FF2B5EF4-FFF2-40B4-BE49-F238E27FC236}">
                <a16:creationId xmlns:a16="http://schemas.microsoft.com/office/drawing/2014/main" id="{19814C17-4D4A-ABE9-A651-371777F4B22C}"/>
              </a:ext>
            </a:extLst>
          </p:cNvPr>
          <p:cNvSpPr txBox="1"/>
          <p:nvPr/>
        </p:nvSpPr>
        <p:spPr>
          <a:xfrm>
            <a:off x="7512050" y="4228734"/>
            <a:ext cx="3194685" cy="492125"/>
          </a:xfrm>
          <a:prstGeom prst="rect">
            <a:avLst/>
          </a:prstGeom>
          <a:noFill/>
          <a:effectLst/>
        </p:spPr>
        <p:txBody>
          <a:bodyPr wrap="none" lIns="0" tIns="0" rIns="0" bIns="0" rtlCol="0" anchor="t">
            <a:noAutofit/>
          </a:bodyPr>
          <a:lstStyle>
            <a:lvl1pPr marL="186055" indent="-186055" defTabSz="742950">
              <a:lnSpc>
                <a:spcPct val="90000"/>
              </a:lnSpc>
              <a:spcBef>
                <a:spcPts val="815"/>
              </a:spcBef>
              <a:buFont typeface="Arial" panose="020B0604020202020204" pitchFamily="34" charset="0"/>
              <a:buChar char="•"/>
              <a:defRPr lang="zh-CN" altLang="en-US" sz="3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vl2pPr marL="557530" indent="-186055" defTabSz="742950">
              <a:lnSpc>
                <a:spcPct val="90000"/>
              </a:lnSpc>
              <a:spcBef>
                <a:spcPts val="405"/>
              </a:spcBef>
              <a:buFont typeface="Arial" panose="020B0604020202020204" pitchFamily="34" charset="0"/>
              <a:buChar char="•"/>
              <a:defRPr sz="1950"/>
            </a:lvl2pPr>
            <a:lvl3pPr marL="929005" indent="-186055" defTabSz="742950">
              <a:lnSpc>
                <a:spcPct val="90000"/>
              </a:lnSpc>
              <a:spcBef>
                <a:spcPts val="405"/>
              </a:spcBef>
              <a:buFont typeface="Arial" panose="020B0604020202020204" pitchFamily="34" charset="0"/>
              <a:buChar char="•"/>
              <a:defRPr sz="1625"/>
            </a:lvl3pPr>
            <a:lvl4pPr marL="1300480" indent="-186055" defTabSz="742950">
              <a:lnSpc>
                <a:spcPct val="90000"/>
              </a:lnSpc>
              <a:spcBef>
                <a:spcPts val="405"/>
              </a:spcBef>
              <a:buFont typeface="Arial" panose="020B0604020202020204" pitchFamily="34" charset="0"/>
              <a:buChar char="•"/>
              <a:defRPr sz="1465"/>
            </a:lvl4pPr>
            <a:lvl5pPr marL="1671955" indent="-186055" defTabSz="742950">
              <a:lnSpc>
                <a:spcPct val="90000"/>
              </a:lnSpc>
              <a:spcBef>
                <a:spcPts val="405"/>
              </a:spcBef>
              <a:buFont typeface="Arial" panose="020B0604020202020204" pitchFamily="34" charset="0"/>
              <a:buChar char="•"/>
              <a:defRPr sz="1465"/>
            </a:lvl5pPr>
            <a:lvl6pPr marL="2043430" indent="-186055" defTabSz="742950">
              <a:lnSpc>
                <a:spcPct val="90000"/>
              </a:lnSpc>
              <a:spcBef>
                <a:spcPts val="405"/>
              </a:spcBef>
              <a:buFont typeface="Arial" panose="020B0604020202020204" pitchFamily="34" charset="0"/>
              <a:buChar char="•"/>
              <a:defRPr sz="1465"/>
            </a:lvl6pPr>
            <a:lvl7pPr marL="2414905" indent="-186055" defTabSz="742950">
              <a:lnSpc>
                <a:spcPct val="90000"/>
              </a:lnSpc>
              <a:spcBef>
                <a:spcPts val="405"/>
              </a:spcBef>
              <a:buFont typeface="Arial" panose="020B0604020202020204" pitchFamily="34" charset="0"/>
              <a:buChar char="•"/>
              <a:defRPr sz="1465"/>
            </a:lvl7pPr>
            <a:lvl8pPr marL="2786380" indent="-186055" defTabSz="742950">
              <a:lnSpc>
                <a:spcPct val="90000"/>
              </a:lnSpc>
              <a:spcBef>
                <a:spcPts val="405"/>
              </a:spcBef>
              <a:buFont typeface="Arial" panose="020B0604020202020204" pitchFamily="34" charset="0"/>
              <a:buChar char="•"/>
              <a:defRPr sz="1465"/>
            </a:lvl8pPr>
            <a:lvl9pPr marL="3157855" indent="-186055" defTabSz="742950">
              <a:lnSpc>
                <a:spcPct val="90000"/>
              </a:lnSpc>
              <a:spcBef>
                <a:spcPts val="405"/>
              </a:spcBef>
              <a:buFont typeface="Arial" panose="020B0604020202020204" pitchFamily="34" charset="0"/>
              <a:buChar char="•"/>
              <a:defRPr sz="1465"/>
            </a:lvl9pPr>
          </a:lstStyle>
          <a:p>
            <a:pPr marL="0" indent="0">
              <a:buNone/>
            </a:pPr>
            <a:r>
              <a:rPr lang="zh-CN" altLang="en-US" dirty="0">
                <a:latin typeface="+mj-ea"/>
                <a:ea typeface="+mj-ea"/>
                <a:cs typeface="+mn-ea"/>
                <a:sym typeface="+mn-lt"/>
              </a:rPr>
              <a:t>调研结论</a:t>
            </a:r>
            <a:r>
              <a:rPr lang="en-US" altLang="zh-CN" sz="1200" dirty="0">
                <a:latin typeface="+mj-ea"/>
                <a:ea typeface="+mj-ea"/>
                <a:cs typeface="+mn-ea"/>
                <a:sym typeface="+mn-lt"/>
              </a:rPr>
              <a:t> / CONCLISION</a:t>
            </a:r>
            <a:endParaRPr lang="en-US" altLang="zh-CN" dirty="0">
              <a:latin typeface="+mj-ea"/>
              <a:ea typeface="+mj-ea"/>
              <a:cs typeface="+mn-ea"/>
              <a:sym typeface="+mn-lt"/>
            </a:endParaRPr>
          </a:p>
        </p:txBody>
      </p:sp>
      <p:grpSp>
        <p:nvGrpSpPr>
          <p:cNvPr id="5" name="组合 4">
            <a:extLst>
              <a:ext uri="{FF2B5EF4-FFF2-40B4-BE49-F238E27FC236}">
                <a16:creationId xmlns:a16="http://schemas.microsoft.com/office/drawing/2014/main" id="{D3BCD307-F33A-4759-1885-7B1E244C984B}"/>
              </a:ext>
            </a:extLst>
          </p:cNvPr>
          <p:cNvGrpSpPr/>
          <p:nvPr/>
        </p:nvGrpSpPr>
        <p:grpSpPr>
          <a:xfrm>
            <a:off x="6680200" y="4159885"/>
            <a:ext cx="837565" cy="534035"/>
            <a:chOff x="6680200" y="4159885"/>
            <a:chExt cx="837565" cy="534035"/>
          </a:xfrm>
        </p:grpSpPr>
        <p:sp>
          <p:nvSpPr>
            <p:cNvPr id="19" name="平行四边形 18">
              <a:extLst>
                <a:ext uri="{FF2B5EF4-FFF2-40B4-BE49-F238E27FC236}">
                  <a16:creationId xmlns:a16="http://schemas.microsoft.com/office/drawing/2014/main" id="{771846A4-4AD4-D59E-4572-1EE44E1870DD}"/>
                </a:ext>
              </a:extLst>
            </p:cNvPr>
            <p:cNvSpPr/>
            <p:nvPr/>
          </p:nvSpPr>
          <p:spPr>
            <a:xfrm>
              <a:off x="6680200" y="4159885"/>
              <a:ext cx="837565" cy="534035"/>
            </a:xfrm>
            <a:prstGeom prst="parallelogram">
              <a:avLst>
                <a:gd name="adj" fmla="val 29964"/>
              </a:avLst>
            </a:prstGeom>
            <a:gradFill>
              <a:gsLst>
                <a:gs pos="0">
                  <a:schemeClr val="accent1">
                    <a:alpha val="20000"/>
                  </a:schemeClr>
                </a:gs>
                <a:gs pos="50000">
                  <a:schemeClr val="accent3">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tLang="zh-CN" sz="1200" i="1">
                <a:effectLst>
                  <a:outerShdw blurRad="63500" sx="102000" sy="102000" algn="ctr" rotWithShape="0">
                    <a:srgbClr val="0B184D">
                      <a:alpha val="40000"/>
                    </a:srgbClr>
                  </a:outerShdw>
                </a:effectLst>
                <a:latin typeface="+mj-ea"/>
                <a:ea typeface="+mj-ea"/>
                <a:cs typeface="+mn-ea"/>
                <a:sym typeface="+mn-lt"/>
              </a:endParaRPr>
            </a:p>
          </p:txBody>
        </p:sp>
        <p:sp useBgFill="1">
          <p:nvSpPr>
            <p:cNvPr id="20" name="文本框 19">
              <a:extLst>
                <a:ext uri="{FF2B5EF4-FFF2-40B4-BE49-F238E27FC236}">
                  <a16:creationId xmlns:a16="http://schemas.microsoft.com/office/drawing/2014/main" id="{7A8FACBB-6BDF-CCC4-B86C-57BD9FF48298}"/>
                </a:ext>
              </a:extLst>
            </p:cNvPr>
            <p:cNvSpPr txBox="1"/>
            <p:nvPr/>
          </p:nvSpPr>
          <p:spPr>
            <a:xfrm>
              <a:off x="6808470" y="4180840"/>
              <a:ext cx="581025" cy="492125"/>
            </a:xfrm>
            <a:prstGeom prst="rect">
              <a:avLst/>
            </a:prstGeom>
            <a:noFill/>
            <a:effectLst/>
          </p:spPr>
          <p:txBody>
            <a:bodyPr wrap="none" lIns="0" tIns="0" rIns="0" bIns="0" rtlCol="0" anchor="ctr" anchorCtr="0">
              <a:noAutofit/>
            </a:bodyPr>
            <a:lstStyle>
              <a:defPPr>
                <a:defRPr lang="zh-CN"/>
              </a:defPPr>
              <a:lvl1pPr lvl="0" algn="ctr">
                <a:buClrTx/>
                <a:buSzTx/>
                <a:buFontTx/>
                <a:defRPr sz="2400" i="1">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stStyle>
            <a:p>
              <a:r>
                <a:rPr lang="en-US" dirty="0">
                  <a:latin typeface="+mj-ea"/>
                  <a:ea typeface="+mj-ea"/>
                  <a:cs typeface="+mn-ea"/>
                  <a:sym typeface="+mn-lt"/>
                </a:rPr>
                <a:t>03</a:t>
              </a:r>
            </a:p>
          </p:txBody>
        </p:sp>
      </p:grpSp>
      <p:sp>
        <p:nvSpPr>
          <p:cNvPr id="29" name="文本占位符 28">
            <a:extLst>
              <a:ext uri="{FF2B5EF4-FFF2-40B4-BE49-F238E27FC236}">
                <a16:creationId xmlns:a16="http://schemas.microsoft.com/office/drawing/2014/main" id="{30670B3D-973F-D203-336A-AA0EF551584F}"/>
              </a:ext>
            </a:extLst>
          </p:cNvPr>
          <p:cNvSpPr>
            <a:spLocks noGrp="1"/>
          </p:cNvSpPr>
          <p:nvPr>
            <p:ph type="body" sz="quarter" idx="10"/>
          </p:nvPr>
        </p:nvSpPr>
        <p:spPr/>
        <p:txBody>
          <a:bodyPr/>
          <a:lstStyle/>
          <a:p>
            <a:endParaRPr lang="zh-CN" altLang="en-US">
              <a:latin typeface="+mn-lt"/>
              <a:ea typeface="+mn-ea"/>
              <a:cs typeface="+mn-ea"/>
              <a:sym typeface="+mn-lt"/>
            </a:endParaRPr>
          </a:p>
        </p:txBody>
      </p:sp>
      <p:sp>
        <p:nvSpPr>
          <p:cNvPr id="30" name="文本占位符 29">
            <a:extLst>
              <a:ext uri="{FF2B5EF4-FFF2-40B4-BE49-F238E27FC236}">
                <a16:creationId xmlns:a16="http://schemas.microsoft.com/office/drawing/2014/main" id="{B7E9B9E7-A0A0-4F6B-3C7F-876EF573F0D9}"/>
              </a:ext>
            </a:extLst>
          </p:cNvPr>
          <p:cNvSpPr>
            <a:spLocks noGrp="1"/>
          </p:cNvSpPr>
          <p:nvPr>
            <p:ph type="body" sz="quarter" idx="11"/>
          </p:nvPr>
        </p:nvSpPr>
        <p:spPr/>
        <p:txBody>
          <a:bodyPr/>
          <a:lstStyle/>
          <a:p>
            <a:endParaRPr lang="zh-CN" altLang="en-US">
              <a:latin typeface="+mn-lt"/>
              <a:ea typeface="+mn-ea"/>
              <a:cs typeface="+mn-ea"/>
              <a:sym typeface="+mn-lt"/>
            </a:endParaRPr>
          </a:p>
        </p:txBody>
      </p:sp>
      <p:sp>
        <p:nvSpPr>
          <p:cNvPr id="31" name="文本框 30">
            <a:extLst>
              <a:ext uri="{FF2B5EF4-FFF2-40B4-BE49-F238E27FC236}">
                <a16:creationId xmlns:a16="http://schemas.microsoft.com/office/drawing/2014/main" id="{9AB18BDC-E54F-FC26-A9C1-A948567EB7E1}"/>
              </a:ext>
            </a:extLst>
          </p:cNvPr>
          <p:cNvSpPr txBox="1"/>
          <p:nvPr/>
        </p:nvSpPr>
        <p:spPr>
          <a:xfrm>
            <a:off x="4926965" y="2304415"/>
            <a:ext cx="2338705" cy="430530"/>
          </a:xfrm>
          <a:prstGeom prst="rect">
            <a:avLst/>
          </a:prstGeom>
          <a:noFill/>
          <a:effectLst/>
        </p:spPr>
        <p:txBody>
          <a:bodyPr wrap="square" lIns="0" tIns="0" rIns="0" bIns="0" rtlCol="0" anchor="t">
            <a:noAutofit/>
          </a:bodyPr>
          <a:lstStyle/>
          <a:p>
            <a:pPr algn="dist"/>
            <a:r>
              <a:rPr lang="en-US" altLang="zh-CN" sz="2800" dirty="0">
                <a:gradFill>
                  <a:gsLst>
                    <a:gs pos="0">
                      <a:schemeClr val="accent1">
                        <a:alpha val="20000"/>
                      </a:schemeClr>
                    </a:gs>
                    <a:gs pos="100000">
                      <a:schemeClr val="accent2">
                        <a:alpha val="20000"/>
                      </a:schemeClr>
                    </a:gs>
                  </a:gsLst>
                  <a:lin ang="5400000" scaled="0"/>
                </a:gradFill>
                <a:effectLst>
                  <a:outerShdw blurRad="63500" sx="102000" sy="102000" algn="ctr" rotWithShape="0">
                    <a:srgbClr val="0B184D">
                      <a:alpha val="40000"/>
                    </a:srgbClr>
                  </a:outerShdw>
                </a:effectLst>
                <a:cs typeface="+mn-ea"/>
                <a:sym typeface="+mn-lt"/>
              </a:rPr>
              <a:t>CONTENT</a:t>
            </a:r>
          </a:p>
        </p:txBody>
      </p:sp>
      <p:sp>
        <p:nvSpPr>
          <p:cNvPr id="32" name="文本框 31">
            <a:extLst>
              <a:ext uri="{FF2B5EF4-FFF2-40B4-BE49-F238E27FC236}">
                <a16:creationId xmlns:a16="http://schemas.microsoft.com/office/drawing/2014/main" id="{19F36ECF-27EF-CC6E-BAEA-651D6486C5B1}"/>
              </a:ext>
            </a:extLst>
          </p:cNvPr>
          <p:cNvSpPr txBox="1"/>
          <p:nvPr/>
        </p:nvSpPr>
        <p:spPr>
          <a:xfrm>
            <a:off x="5323205" y="1574800"/>
            <a:ext cx="1546225" cy="923290"/>
          </a:xfrm>
          <a:prstGeom prst="rect">
            <a:avLst/>
          </a:prstGeom>
          <a:noFill/>
          <a:effectLst/>
        </p:spPr>
        <p:txBody>
          <a:bodyPr wrap="square" lIns="0" tIns="0" rIns="0" bIns="0" rtlCol="0" anchor="t">
            <a:noAutofit/>
          </a:bodyPr>
          <a:lstStyle/>
          <a:p>
            <a:pPr algn="ctr"/>
            <a:r>
              <a:rPr lang="zh-CN" altLang="en-US" sz="6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目录</a:t>
            </a:r>
          </a:p>
        </p:txBody>
      </p:sp>
      <p:cxnSp>
        <p:nvCxnSpPr>
          <p:cNvPr id="33" name="直接连接符 32">
            <a:extLst>
              <a:ext uri="{FF2B5EF4-FFF2-40B4-BE49-F238E27FC236}">
                <a16:creationId xmlns:a16="http://schemas.microsoft.com/office/drawing/2014/main" id="{A492DFE7-C4AD-B97A-4D6E-74045AEA3A27}"/>
              </a:ext>
            </a:extLst>
          </p:cNvPr>
          <p:cNvCxnSpPr/>
          <p:nvPr/>
        </p:nvCxnSpPr>
        <p:spPr>
          <a:xfrm>
            <a:off x="6957060" y="2036445"/>
            <a:ext cx="1079500" cy="0"/>
          </a:xfrm>
          <a:prstGeom prst="line">
            <a:avLst/>
          </a:prstGeom>
          <a:ln w="3175" cap="rnd">
            <a:gradFill flip="none" rotWithShape="1">
              <a:gsLst>
                <a:gs pos="0">
                  <a:schemeClr val="accent1"/>
                </a:gs>
                <a:gs pos="100000">
                  <a:schemeClr val="accent2">
                    <a:alpha val="0"/>
                  </a:schemeClr>
                </a:gs>
              </a:gsLst>
              <a:lin ang="0" scaled="1"/>
              <a:tileRect/>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2C4048B4-5971-2F0C-6251-66544ABFF29D}"/>
              </a:ext>
            </a:extLst>
          </p:cNvPr>
          <p:cNvCxnSpPr/>
          <p:nvPr/>
        </p:nvCxnSpPr>
        <p:spPr>
          <a:xfrm flipH="1">
            <a:off x="4155440" y="2036445"/>
            <a:ext cx="1080135" cy="0"/>
          </a:xfrm>
          <a:prstGeom prst="line">
            <a:avLst/>
          </a:prstGeom>
          <a:ln w="3175" cap="rnd">
            <a:gradFill flip="none" rotWithShape="1">
              <a:gsLst>
                <a:gs pos="0">
                  <a:schemeClr val="accent1"/>
                </a:gs>
                <a:gs pos="100000">
                  <a:schemeClr val="accent2">
                    <a:alpha val="0"/>
                  </a:schemeClr>
                </a:gs>
              </a:gsLst>
              <a:lin ang="0" scaled="1"/>
              <a:tileRect/>
            </a:gradFill>
            <a:miter lim="800000"/>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4270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A3C11118-5A91-050B-CD74-C2D81C4EBD43}"/>
              </a:ext>
            </a:extLst>
          </p:cNvPr>
          <p:cNvSpPr txBox="1"/>
          <p:nvPr/>
        </p:nvSpPr>
        <p:spPr>
          <a:xfrm>
            <a:off x="5229225" y="3602355"/>
            <a:ext cx="3023870" cy="430530"/>
          </a:xfrm>
          <a:prstGeom prst="rect">
            <a:avLst/>
          </a:prstGeom>
          <a:noFill/>
          <a:effectLst/>
        </p:spPr>
        <p:txBody>
          <a:bodyPr wrap="square" lIns="0" tIns="0" rIns="0" bIns="0" rtlCol="0" anchor="t">
            <a:noAutofit/>
          </a:bodyPr>
          <a:lstStyle/>
          <a:p>
            <a:pPr algn="dist"/>
            <a:r>
              <a:rPr lang="en-US" altLang="zh-CN" sz="2800" dirty="0">
                <a:gradFill>
                  <a:gsLst>
                    <a:gs pos="0">
                      <a:schemeClr val="accent1">
                        <a:alpha val="20000"/>
                      </a:schemeClr>
                    </a:gs>
                    <a:gs pos="100000">
                      <a:schemeClr val="accent2">
                        <a:alpha val="20000"/>
                      </a:schemeClr>
                    </a:gs>
                  </a:gsLst>
                  <a:lin ang="5400000" scaled="0"/>
                </a:gradFill>
                <a:effectLst>
                  <a:outerShdw blurRad="63500" sx="102000" sy="102000" algn="ctr" rotWithShape="0">
                    <a:srgbClr val="0B184D">
                      <a:alpha val="40000"/>
                    </a:srgbClr>
                  </a:outerShdw>
                </a:effectLst>
                <a:latin typeface="+mj-ea"/>
                <a:ea typeface="+mj-ea"/>
                <a:cs typeface="+mn-ea"/>
                <a:sym typeface="+mn-lt"/>
              </a:rPr>
              <a:t>PURPOSE</a:t>
            </a:r>
          </a:p>
        </p:txBody>
      </p:sp>
      <p:sp>
        <p:nvSpPr>
          <p:cNvPr id="7" name="文本框 6">
            <a:extLst>
              <a:ext uri="{FF2B5EF4-FFF2-40B4-BE49-F238E27FC236}">
                <a16:creationId xmlns:a16="http://schemas.microsoft.com/office/drawing/2014/main" id="{F331ED92-F2B2-C9B0-2C1E-5BC33648BECC}"/>
              </a:ext>
            </a:extLst>
          </p:cNvPr>
          <p:cNvSpPr txBox="1"/>
          <p:nvPr/>
        </p:nvSpPr>
        <p:spPr>
          <a:xfrm>
            <a:off x="5300980" y="2783840"/>
            <a:ext cx="3222625" cy="923290"/>
          </a:xfrm>
          <a:prstGeom prst="rect">
            <a:avLst/>
          </a:prstGeom>
          <a:noFill/>
          <a:effectLst/>
        </p:spPr>
        <p:txBody>
          <a:bodyPr wrap="square" lIns="0" tIns="0" rIns="0" bIns="0" rtlCol="0" anchor="t">
            <a:noAutofit/>
          </a:bodyPr>
          <a:lstStyle/>
          <a:p>
            <a:pPr algn="ctr"/>
            <a:r>
              <a:rPr lang="zh-CN" altLang="en-US" sz="6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调研目的</a:t>
            </a:r>
          </a:p>
        </p:txBody>
      </p:sp>
      <p:cxnSp>
        <p:nvCxnSpPr>
          <p:cNvPr id="8" name="直接连接符 7">
            <a:extLst>
              <a:ext uri="{FF2B5EF4-FFF2-40B4-BE49-F238E27FC236}">
                <a16:creationId xmlns:a16="http://schemas.microsoft.com/office/drawing/2014/main" id="{A7BABAF8-7524-F05D-18C3-DA04511DF297}"/>
              </a:ext>
            </a:extLst>
          </p:cNvPr>
          <p:cNvCxnSpPr/>
          <p:nvPr/>
        </p:nvCxnSpPr>
        <p:spPr>
          <a:xfrm>
            <a:off x="8599805" y="3408045"/>
            <a:ext cx="1079500"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3BD16100-6572-1E06-240F-AA72AC7BA6DD}"/>
              </a:ext>
            </a:extLst>
          </p:cNvPr>
          <p:cNvGrpSpPr/>
          <p:nvPr/>
        </p:nvGrpSpPr>
        <p:grpSpPr>
          <a:xfrm>
            <a:off x="3398520" y="2874010"/>
            <a:ext cx="1814830" cy="1157605"/>
            <a:chOff x="3398520" y="2874010"/>
            <a:chExt cx="1814830" cy="1157605"/>
          </a:xfrm>
        </p:grpSpPr>
        <p:sp>
          <p:nvSpPr>
            <p:cNvPr id="9" name="平行四边形 8">
              <a:extLst>
                <a:ext uri="{FF2B5EF4-FFF2-40B4-BE49-F238E27FC236}">
                  <a16:creationId xmlns:a16="http://schemas.microsoft.com/office/drawing/2014/main" id="{69433816-A8A1-A3E8-DE5F-CD4445CCBE60}"/>
                </a:ext>
              </a:extLst>
            </p:cNvPr>
            <p:cNvSpPr/>
            <p:nvPr/>
          </p:nvSpPr>
          <p:spPr>
            <a:xfrm>
              <a:off x="3398520" y="2874010"/>
              <a:ext cx="1814830" cy="1157605"/>
            </a:xfrm>
            <a:prstGeom prst="parallelogram">
              <a:avLst>
                <a:gd name="adj" fmla="val 29964"/>
              </a:avLst>
            </a:prstGeom>
            <a:gradFill>
              <a:gsLst>
                <a:gs pos="0">
                  <a:schemeClr val="accent1">
                    <a:alpha val="20000"/>
                  </a:schemeClr>
                </a:gs>
                <a:gs pos="50000">
                  <a:schemeClr val="accent3">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tLang="zh-CN" sz="1200" i="1">
                <a:effectLst>
                  <a:outerShdw blurRad="63500" sx="102000" sy="102000" algn="ctr" rotWithShape="0">
                    <a:srgbClr val="0B184D">
                      <a:alpha val="40000"/>
                    </a:srgbClr>
                  </a:outerShdw>
                </a:effectLst>
                <a:cs typeface="+mn-ea"/>
                <a:sym typeface="+mn-lt"/>
              </a:endParaRPr>
            </a:p>
          </p:txBody>
        </p:sp>
        <p:sp>
          <p:nvSpPr>
            <p:cNvPr id="10" name="文本框 9">
              <a:extLst>
                <a:ext uri="{FF2B5EF4-FFF2-40B4-BE49-F238E27FC236}">
                  <a16:creationId xmlns:a16="http://schemas.microsoft.com/office/drawing/2014/main" id="{B3F643C1-6BF4-E274-582F-62F45DE3FCDC}"/>
                </a:ext>
              </a:extLst>
            </p:cNvPr>
            <p:cNvSpPr txBox="1"/>
            <p:nvPr/>
          </p:nvSpPr>
          <p:spPr>
            <a:xfrm>
              <a:off x="3578860" y="2919095"/>
              <a:ext cx="1259205" cy="1067435"/>
            </a:xfrm>
            <a:prstGeom prst="rect">
              <a:avLst/>
            </a:prstGeom>
            <a:noFill/>
            <a:effectLst/>
          </p:spPr>
          <p:txBody>
            <a:bodyPr wrap="none" lIns="0" tIns="0" rIns="0" bIns="0" rtlCol="0" anchor="ctr" anchorCtr="0">
              <a:noAutofit/>
            </a:bodyPr>
            <a:lstStyle/>
            <a:p>
              <a:pPr lvl="0" algn="ctr">
                <a:buClrTx/>
                <a:buSzTx/>
                <a:buFontTx/>
              </a:pPr>
              <a:r>
                <a:rPr lang="en-US" sz="6000" i="1">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01</a:t>
              </a:r>
              <a:endParaRPr lang="en-US" sz="60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endParaRPr>
            </a:p>
          </p:txBody>
        </p:sp>
      </p:grpSp>
      <p:cxnSp>
        <p:nvCxnSpPr>
          <p:cNvPr id="11" name="直接连接符 10">
            <a:extLst>
              <a:ext uri="{FF2B5EF4-FFF2-40B4-BE49-F238E27FC236}">
                <a16:creationId xmlns:a16="http://schemas.microsoft.com/office/drawing/2014/main" id="{AD47ABBC-C558-9AA4-E9EE-43AD40E77A89}"/>
              </a:ext>
            </a:extLst>
          </p:cNvPr>
          <p:cNvCxnSpPr/>
          <p:nvPr/>
        </p:nvCxnSpPr>
        <p:spPr>
          <a:xfrm flipH="1">
            <a:off x="3684905" y="2665730"/>
            <a:ext cx="2249805"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EE5B43B5-802D-5748-7F9E-177BE35DB4AF}"/>
              </a:ext>
            </a:extLst>
          </p:cNvPr>
          <p:cNvCxnSpPr/>
          <p:nvPr/>
        </p:nvCxnSpPr>
        <p:spPr>
          <a:xfrm>
            <a:off x="3311525" y="4258310"/>
            <a:ext cx="4192905"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40AF36E2-4690-CBD7-5DA3-F9F3678157CC}"/>
              </a:ext>
            </a:extLst>
          </p:cNvPr>
          <p:cNvSpPr txBox="1"/>
          <p:nvPr/>
        </p:nvSpPr>
        <p:spPr>
          <a:xfrm>
            <a:off x="1329690" y="5655945"/>
            <a:ext cx="9426575" cy="184150"/>
          </a:xfrm>
          <a:prstGeom prst="rect">
            <a:avLst/>
          </a:prstGeom>
          <a:noFill/>
          <a:effectLst/>
        </p:spPr>
        <p:txBody>
          <a:bodyPr wrap="square" lIns="0" tIns="0" rIns="0" bIns="0" rtlCol="0" anchor="t">
            <a:noAutofit/>
          </a:bodyPr>
          <a:lstStyle/>
          <a:p>
            <a:pPr algn="dist"/>
            <a:r>
              <a:rPr lang="en-US" altLang="zh-CN"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 </a:t>
            </a:r>
            <a:r>
              <a:rPr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20</a:t>
            </a:r>
            <a:r>
              <a:rPr lang="en-US"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X</a:t>
            </a:r>
            <a:r>
              <a:rPr lang="en-US" altLang="zh-CN"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X</a:t>
            </a:r>
            <a:r>
              <a:rPr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 home appliance market potential analysis</a:t>
            </a:r>
          </a:p>
        </p:txBody>
      </p:sp>
      <p:sp>
        <p:nvSpPr>
          <p:cNvPr id="16" name="文本占位符 15">
            <a:extLst>
              <a:ext uri="{FF2B5EF4-FFF2-40B4-BE49-F238E27FC236}">
                <a16:creationId xmlns:a16="http://schemas.microsoft.com/office/drawing/2014/main" id="{7BA9DE8B-1129-62BB-5934-D6F0483D7092}"/>
              </a:ext>
            </a:extLst>
          </p:cNvPr>
          <p:cNvSpPr>
            <a:spLocks noGrp="1"/>
          </p:cNvSpPr>
          <p:nvPr>
            <p:ph type="body" sz="quarter" idx="10"/>
          </p:nvPr>
        </p:nvSpPr>
        <p:spPr/>
        <p:txBody>
          <a:bodyPr/>
          <a:lstStyle/>
          <a:p>
            <a:endParaRPr lang="zh-CN" altLang="en-US">
              <a:latin typeface="+mn-lt"/>
              <a:ea typeface="+mn-ea"/>
              <a:cs typeface="+mn-ea"/>
              <a:sym typeface="+mn-lt"/>
            </a:endParaRPr>
          </a:p>
        </p:txBody>
      </p:sp>
      <p:sp>
        <p:nvSpPr>
          <p:cNvPr id="17" name="文本占位符 16">
            <a:extLst>
              <a:ext uri="{FF2B5EF4-FFF2-40B4-BE49-F238E27FC236}">
                <a16:creationId xmlns:a16="http://schemas.microsoft.com/office/drawing/2014/main" id="{8FB52C73-F659-F52D-FC62-FD0F24C6665F}"/>
              </a:ext>
            </a:extLst>
          </p:cNvPr>
          <p:cNvSpPr>
            <a:spLocks noGrp="1"/>
          </p:cNvSpPr>
          <p:nvPr>
            <p:ph type="body" sz="quarter" idx="11"/>
          </p:nvPr>
        </p:nvSpPr>
        <p:spPr/>
        <p:txBody>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val="1828411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a:extLst>
              <a:ext uri="{FF2B5EF4-FFF2-40B4-BE49-F238E27FC236}">
                <a16:creationId xmlns:a16="http://schemas.microsoft.com/office/drawing/2014/main" id="{62472B4C-F530-C16E-5C7D-8895C707718F}"/>
              </a:ext>
            </a:extLst>
          </p:cNvPr>
          <p:cNvSpPr>
            <a:spLocks noGrp="1"/>
          </p:cNvSpPr>
          <p:nvPr>
            <p:ph type="body" sz="quarter" idx="10"/>
          </p:nvPr>
        </p:nvSpPr>
        <p:spPr/>
        <p:txBody>
          <a:bodyPr/>
          <a:lstStyle/>
          <a:p>
            <a:endParaRPr lang="zh-CN" altLang="en-US">
              <a:latin typeface="+mn-lt"/>
              <a:ea typeface="+mn-ea"/>
              <a:cs typeface="+mn-ea"/>
              <a:sym typeface="+mn-lt"/>
            </a:endParaRPr>
          </a:p>
        </p:txBody>
      </p:sp>
      <p:sp>
        <p:nvSpPr>
          <p:cNvPr id="24" name="文本占位符 23">
            <a:extLst>
              <a:ext uri="{FF2B5EF4-FFF2-40B4-BE49-F238E27FC236}">
                <a16:creationId xmlns:a16="http://schemas.microsoft.com/office/drawing/2014/main" id="{A552FC73-D6C2-0B86-C0C9-1D3513FAF727}"/>
              </a:ext>
            </a:extLst>
          </p:cNvPr>
          <p:cNvSpPr>
            <a:spLocks noGrp="1"/>
          </p:cNvSpPr>
          <p:nvPr>
            <p:ph type="body" sz="quarter" idx="11"/>
          </p:nvPr>
        </p:nvSpPr>
        <p:spPr/>
        <p:txBody>
          <a:bodyPr/>
          <a:lstStyle/>
          <a:p>
            <a:endParaRPr lang="zh-CN" altLang="en-US">
              <a:latin typeface="+mn-lt"/>
              <a:ea typeface="+mn-ea"/>
              <a:cs typeface="+mn-ea"/>
              <a:sym typeface="+mn-lt"/>
            </a:endParaRPr>
          </a:p>
        </p:txBody>
      </p:sp>
      <p:sp>
        <p:nvSpPr>
          <p:cNvPr id="4" name="íšlïḑè">
            <a:extLst>
              <a:ext uri="{FF2B5EF4-FFF2-40B4-BE49-F238E27FC236}">
                <a16:creationId xmlns:a16="http://schemas.microsoft.com/office/drawing/2014/main" id="{6CD0130F-AFCA-0205-02CF-DEFD786ED633}"/>
              </a:ext>
            </a:extLst>
          </p:cNvPr>
          <p:cNvSpPr txBox="1"/>
          <p:nvPr/>
        </p:nvSpPr>
        <p:spPr>
          <a:xfrm>
            <a:off x="1718310" y="2545715"/>
            <a:ext cx="2235200" cy="492125"/>
          </a:xfrm>
          <a:prstGeom prst="rect">
            <a:avLst/>
          </a:prstGeom>
        </p:spPr>
        <p:txBody>
          <a:bodyPr wrap="none" lIns="0" tIns="0" rIns="0" bIns="0" rtlCol="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buClrTx/>
              <a:buSzTx/>
              <a:buFontTx/>
            </a:pPr>
            <a:r>
              <a:rPr lang="en-US" altLang="zh-CN" sz="1600" dirty="0">
                <a:solidFill>
                  <a:schemeClr val="accent2"/>
                </a:solidFill>
                <a:effectLst>
                  <a:outerShdw blurRad="63500" sx="102000" sy="102000" algn="ctr" rotWithShape="0">
                    <a:srgbClr val="0B184D">
                      <a:alpha val="40000"/>
                    </a:srgbClr>
                  </a:outerShdw>
                </a:effectLst>
                <a:cs typeface="+mn-ea"/>
                <a:sym typeface="+mn-lt"/>
              </a:rPr>
              <a:t>在这里输入你的正文内容</a:t>
            </a:r>
          </a:p>
          <a:p>
            <a:pPr lvl="0" algn="ctr">
              <a:buClrTx/>
              <a:buSzTx/>
              <a:buFontTx/>
            </a:pPr>
            <a:r>
              <a:rPr lang="en-US" altLang="zh-CN" sz="1600" dirty="0">
                <a:solidFill>
                  <a:schemeClr val="accent2"/>
                </a:solidFill>
                <a:effectLst>
                  <a:outerShdw blurRad="63500" sx="102000" sy="102000" algn="ctr" rotWithShape="0">
                    <a:srgbClr val="0B184D">
                      <a:alpha val="40000"/>
                    </a:srgbClr>
                  </a:outerShdw>
                </a:effectLst>
                <a:cs typeface="+mn-ea"/>
                <a:sym typeface="+mn-lt"/>
              </a:rPr>
              <a:t>在这里输入你的正文内容</a:t>
            </a:r>
          </a:p>
        </p:txBody>
      </p:sp>
      <p:sp>
        <p:nvSpPr>
          <p:cNvPr id="5" name="íšḷîďe">
            <a:extLst>
              <a:ext uri="{FF2B5EF4-FFF2-40B4-BE49-F238E27FC236}">
                <a16:creationId xmlns:a16="http://schemas.microsoft.com/office/drawing/2014/main" id="{24990302-C6B0-EF51-8987-D65A38D660C4}"/>
              </a:ext>
            </a:extLst>
          </p:cNvPr>
          <p:cNvSpPr/>
          <p:nvPr/>
        </p:nvSpPr>
        <p:spPr>
          <a:xfrm>
            <a:off x="2095500" y="2033270"/>
            <a:ext cx="1480185" cy="412115"/>
          </a:xfrm>
          <a:prstGeom prst="roundRect">
            <a:avLst>
              <a:gd name="adj" fmla="val 50000"/>
            </a:avLst>
          </a:prstGeom>
          <a:gradFill>
            <a:gsLst>
              <a:gs pos="0">
                <a:schemeClr val="accent1">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buClrTx/>
              <a:buSzTx/>
              <a:buFontTx/>
            </a:pPr>
            <a:r>
              <a:rPr lang="zh-CN" altLang="en-US" sz="2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营收增长</a:t>
            </a:r>
            <a:endParaRPr lang="en-US" altLang="zh-CN" sz="2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endParaRPr>
          </a:p>
        </p:txBody>
      </p:sp>
      <p:sp>
        <p:nvSpPr>
          <p:cNvPr id="6" name="ïṩḷïḑe">
            <a:extLst>
              <a:ext uri="{FF2B5EF4-FFF2-40B4-BE49-F238E27FC236}">
                <a16:creationId xmlns:a16="http://schemas.microsoft.com/office/drawing/2014/main" id="{10294A2B-EC16-D98D-C40B-348600DB02F3}"/>
              </a:ext>
            </a:extLst>
          </p:cNvPr>
          <p:cNvSpPr/>
          <p:nvPr/>
        </p:nvSpPr>
        <p:spPr bwMode="auto">
          <a:xfrm>
            <a:off x="2581910" y="1435735"/>
            <a:ext cx="508000" cy="507365"/>
          </a:xfrm>
          <a:custGeom>
            <a:avLst/>
            <a:gdLst>
              <a:gd name="connsiteX0" fmla="*/ 333891 w 578320"/>
              <a:gd name="connsiteY0" fmla="*/ 314976 h 577432"/>
              <a:gd name="connsiteX1" fmla="*/ 398475 w 578320"/>
              <a:gd name="connsiteY1" fmla="*/ 314976 h 577432"/>
              <a:gd name="connsiteX2" fmla="*/ 424308 w 578320"/>
              <a:gd name="connsiteY2" fmla="*/ 340761 h 577432"/>
              <a:gd name="connsiteX3" fmla="*/ 424308 w 578320"/>
              <a:gd name="connsiteY3" fmla="*/ 550726 h 577432"/>
              <a:gd name="connsiteX4" fmla="*/ 398475 w 578320"/>
              <a:gd name="connsiteY4" fmla="*/ 577432 h 577432"/>
              <a:gd name="connsiteX5" fmla="*/ 333891 w 578320"/>
              <a:gd name="connsiteY5" fmla="*/ 577432 h 577432"/>
              <a:gd name="connsiteX6" fmla="*/ 307135 w 578320"/>
              <a:gd name="connsiteY6" fmla="*/ 550726 h 577432"/>
              <a:gd name="connsiteX7" fmla="*/ 307135 w 578320"/>
              <a:gd name="connsiteY7" fmla="*/ 340761 h 577432"/>
              <a:gd name="connsiteX8" fmla="*/ 333891 w 578320"/>
              <a:gd name="connsiteY8" fmla="*/ 314976 h 577432"/>
              <a:gd name="connsiteX9" fmla="*/ 179853 w 578320"/>
              <a:gd name="connsiteY9" fmla="*/ 314976 h 577432"/>
              <a:gd name="connsiteX10" fmla="*/ 244456 w 578320"/>
              <a:gd name="connsiteY10" fmla="*/ 314976 h 577432"/>
              <a:gd name="connsiteX11" fmla="*/ 270297 w 578320"/>
              <a:gd name="connsiteY11" fmla="*/ 340761 h 577432"/>
              <a:gd name="connsiteX12" fmla="*/ 270297 w 578320"/>
              <a:gd name="connsiteY12" fmla="*/ 550726 h 577432"/>
              <a:gd name="connsiteX13" fmla="*/ 244456 w 578320"/>
              <a:gd name="connsiteY13" fmla="*/ 577432 h 577432"/>
              <a:gd name="connsiteX14" fmla="*/ 179853 w 578320"/>
              <a:gd name="connsiteY14" fmla="*/ 577432 h 577432"/>
              <a:gd name="connsiteX15" fmla="*/ 154012 w 578320"/>
              <a:gd name="connsiteY15" fmla="*/ 550726 h 577432"/>
              <a:gd name="connsiteX16" fmla="*/ 154012 w 578320"/>
              <a:gd name="connsiteY16" fmla="*/ 340761 h 577432"/>
              <a:gd name="connsiteX17" fmla="*/ 179853 w 578320"/>
              <a:gd name="connsiteY17" fmla="*/ 314976 h 577432"/>
              <a:gd name="connsiteX18" fmla="*/ 486981 w 578320"/>
              <a:gd name="connsiteY18" fmla="*/ 235677 h 577432"/>
              <a:gd name="connsiteX19" fmla="*/ 551564 w 578320"/>
              <a:gd name="connsiteY19" fmla="*/ 235677 h 577432"/>
              <a:gd name="connsiteX20" fmla="*/ 578320 w 578320"/>
              <a:gd name="connsiteY20" fmla="*/ 262391 h 577432"/>
              <a:gd name="connsiteX21" fmla="*/ 578320 w 578320"/>
              <a:gd name="connsiteY21" fmla="*/ 550718 h 577432"/>
              <a:gd name="connsiteX22" fmla="*/ 551564 w 578320"/>
              <a:gd name="connsiteY22" fmla="*/ 577432 h 577432"/>
              <a:gd name="connsiteX23" fmla="*/ 486981 w 578320"/>
              <a:gd name="connsiteY23" fmla="*/ 577432 h 577432"/>
              <a:gd name="connsiteX24" fmla="*/ 461147 w 578320"/>
              <a:gd name="connsiteY24" fmla="*/ 550718 h 577432"/>
              <a:gd name="connsiteX25" fmla="*/ 461147 w 578320"/>
              <a:gd name="connsiteY25" fmla="*/ 262391 h 577432"/>
              <a:gd name="connsiteX26" fmla="*/ 486981 w 578320"/>
              <a:gd name="connsiteY26" fmla="*/ 235677 h 577432"/>
              <a:gd name="connsiteX27" fmla="*/ 25833 w 578320"/>
              <a:gd name="connsiteY27" fmla="*/ 235677 h 577432"/>
              <a:gd name="connsiteX28" fmla="*/ 90417 w 578320"/>
              <a:gd name="connsiteY28" fmla="*/ 235677 h 577432"/>
              <a:gd name="connsiteX29" fmla="*/ 117173 w 578320"/>
              <a:gd name="connsiteY29" fmla="*/ 262391 h 577432"/>
              <a:gd name="connsiteX30" fmla="*/ 117173 w 578320"/>
              <a:gd name="connsiteY30" fmla="*/ 550718 h 577432"/>
              <a:gd name="connsiteX31" fmla="*/ 90417 w 578320"/>
              <a:gd name="connsiteY31" fmla="*/ 577432 h 577432"/>
              <a:gd name="connsiteX32" fmla="*/ 25833 w 578320"/>
              <a:gd name="connsiteY32" fmla="*/ 577432 h 577432"/>
              <a:gd name="connsiteX33" fmla="*/ 0 w 578320"/>
              <a:gd name="connsiteY33" fmla="*/ 550718 h 577432"/>
              <a:gd name="connsiteX34" fmla="*/ 0 w 578320"/>
              <a:gd name="connsiteY34" fmla="*/ 262391 h 577432"/>
              <a:gd name="connsiteX35" fmla="*/ 25833 w 578320"/>
              <a:gd name="connsiteY35" fmla="*/ 235677 h 577432"/>
              <a:gd name="connsiteX36" fmla="*/ 297075 w 578320"/>
              <a:gd name="connsiteY36" fmla="*/ 158450 h 577432"/>
              <a:gd name="connsiteX37" fmla="*/ 326516 w 578320"/>
              <a:gd name="connsiteY37" fmla="*/ 181440 h 577432"/>
              <a:gd name="connsiteX38" fmla="*/ 297075 w 578320"/>
              <a:gd name="connsiteY38" fmla="*/ 205349 h 577432"/>
              <a:gd name="connsiteX39" fmla="*/ 282280 w 578320"/>
              <a:gd name="connsiteY39" fmla="*/ 81074 h 577432"/>
              <a:gd name="connsiteX40" fmla="*/ 282280 w 578320"/>
              <a:gd name="connsiteY40" fmla="*/ 124274 h 577432"/>
              <a:gd name="connsiteX41" fmla="*/ 255502 w 578320"/>
              <a:gd name="connsiteY41" fmla="*/ 101295 h 577432"/>
              <a:gd name="connsiteX42" fmla="*/ 282280 w 578320"/>
              <a:gd name="connsiteY42" fmla="*/ 81074 h 577432"/>
              <a:gd name="connsiteX43" fmla="*/ 289621 w 578320"/>
              <a:gd name="connsiteY43" fmla="*/ 35910 h 577432"/>
              <a:gd name="connsiteX44" fmla="*/ 282244 w 578320"/>
              <a:gd name="connsiteY44" fmla="*/ 44197 h 577432"/>
              <a:gd name="connsiteX45" fmla="*/ 282244 w 578320"/>
              <a:gd name="connsiteY45" fmla="*/ 57087 h 577432"/>
              <a:gd name="connsiteX46" fmla="*/ 225069 w 578320"/>
              <a:gd name="connsiteY46" fmla="*/ 106808 h 577432"/>
              <a:gd name="connsiteX47" fmla="*/ 282244 w 578320"/>
              <a:gd name="connsiteY47" fmla="*/ 155609 h 577432"/>
              <a:gd name="connsiteX48" fmla="*/ 282244 w 578320"/>
              <a:gd name="connsiteY48" fmla="*/ 205330 h 577432"/>
              <a:gd name="connsiteX49" fmla="*/ 237057 w 578320"/>
              <a:gd name="connsiteY49" fmla="*/ 170341 h 577432"/>
              <a:gd name="connsiteX50" fmla="*/ 222302 w 578320"/>
              <a:gd name="connsiteY50" fmla="*/ 185994 h 577432"/>
              <a:gd name="connsiteX51" fmla="*/ 282244 w 578320"/>
              <a:gd name="connsiteY51" fmla="*/ 229269 h 577432"/>
              <a:gd name="connsiteX52" fmla="*/ 282244 w 578320"/>
              <a:gd name="connsiteY52" fmla="*/ 244002 h 577432"/>
              <a:gd name="connsiteX53" fmla="*/ 289621 w 578320"/>
              <a:gd name="connsiteY53" fmla="*/ 252288 h 577432"/>
              <a:gd name="connsiteX54" fmla="*/ 296999 w 578320"/>
              <a:gd name="connsiteY54" fmla="*/ 244002 h 577432"/>
              <a:gd name="connsiteX55" fmla="*/ 296999 w 578320"/>
              <a:gd name="connsiteY55" fmla="*/ 229269 h 577432"/>
              <a:gd name="connsiteX56" fmla="*/ 356018 w 578320"/>
              <a:gd name="connsiteY56" fmla="*/ 179548 h 577432"/>
              <a:gd name="connsiteX57" fmla="*/ 296999 w 578320"/>
              <a:gd name="connsiteY57" fmla="*/ 126144 h 577432"/>
              <a:gd name="connsiteX58" fmla="*/ 296999 w 578320"/>
              <a:gd name="connsiteY58" fmla="*/ 81027 h 577432"/>
              <a:gd name="connsiteX59" fmla="*/ 338497 w 578320"/>
              <a:gd name="connsiteY59" fmla="*/ 106808 h 577432"/>
              <a:gd name="connsiteX60" fmla="*/ 353252 w 578320"/>
              <a:gd name="connsiteY60" fmla="*/ 92076 h 577432"/>
              <a:gd name="connsiteX61" fmla="*/ 296999 w 578320"/>
              <a:gd name="connsiteY61" fmla="*/ 57087 h 577432"/>
              <a:gd name="connsiteX62" fmla="*/ 296999 w 578320"/>
              <a:gd name="connsiteY62" fmla="*/ 44197 h 577432"/>
              <a:gd name="connsiteX63" fmla="*/ 289621 w 578320"/>
              <a:gd name="connsiteY63" fmla="*/ 35910 h 577432"/>
              <a:gd name="connsiteX64" fmla="*/ 288699 w 578320"/>
              <a:gd name="connsiteY64" fmla="*/ 0 h 577432"/>
              <a:gd name="connsiteX65" fmla="*/ 433481 w 578320"/>
              <a:gd name="connsiteY65" fmla="*/ 144559 h 577432"/>
              <a:gd name="connsiteX66" fmla="*/ 288699 w 578320"/>
              <a:gd name="connsiteY66" fmla="*/ 288198 h 577432"/>
              <a:gd name="connsiteX67" fmla="*/ 144839 w 578320"/>
              <a:gd name="connsiteY67" fmla="*/ 144559 h 577432"/>
              <a:gd name="connsiteX68" fmla="*/ 288699 w 578320"/>
              <a:gd name="connsiteY68"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8320" h="577432">
                <a:moveTo>
                  <a:pt x="333891" y="314976"/>
                </a:moveTo>
                <a:lnTo>
                  <a:pt x="398475" y="314976"/>
                </a:lnTo>
                <a:cubicBezTo>
                  <a:pt x="412314" y="314976"/>
                  <a:pt x="424308" y="326948"/>
                  <a:pt x="424308" y="340761"/>
                </a:cubicBezTo>
                <a:lnTo>
                  <a:pt x="424308" y="550726"/>
                </a:lnTo>
                <a:cubicBezTo>
                  <a:pt x="424308" y="565460"/>
                  <a:pt x="412314" y="577432"/>
                  <a:pt x="398475" y="577432"/>
                </a:cubicBezTo>
                <a:lnTo>
                  <a:pt x="333891" y="577432"/>
                </a:lnTo>
                <a:cubicBezTo>
                  <a:pt x="319129" y="577432"/>
                  <a:pt x="307135" y="565460"/>
                  <a:pt x="307135" y="550726"/>
                </a:cubicBezTo>
                <a:lnTo>
                  <a:pt x="307135" y="340761"/>
                </a:lnTo>
                <a:cubicBezTo>
                  <a:pt x="307135" y="326948"/>
                  <a:pt x="319129" y="314976"/>
                  <a:pt x="333891" y="314976"/>
                </a:cubicBezTo>
                <a:close/>
                <a:moveTo>
                  <a:pt x="179853" y="314976"/>
                </a:moveTo>
                <a:lnTo>
                  <a:pt x="244456" y="314976"/>
                </a:lnTo>
                <a:cubicBezTo>
                  <a:pt x="259222" y="314976"/>
                  <a:pt x="270297" y="326948"/>
                  <a:pt x="270297" y="340761"/>
                </a:cubicBezTo>
                <a:lnTo>
                  <a:pt x="270297" y="550726"/>
                </a:lnTo>
                <a:cubicBezTo>
                  <a:pt x="270297" y="565460"/>
                  <a:pt x="259222" y="577432"/>
                  <a:pt x="244456" y="577432"/>
                </a:cubicBezTo>
                <a:lnTo>
                  <a:pt x="179853" y="577432"/>
                </a:lnTo>
                <a:cubicBezTo>
                  <a:pt x="165087" y="577432"/>
                  <a:pt x="154012" y="565460"/>
                  <a:pt x="154012" y="550726"/>
                </a:cubicBezTo>
                <a:lnTo>
                  <a:pt x="154012" y="340761"/>
                </a:lnTo>
                <a:cubicBezTo>
                  <a:pt x="154012" y="326948"/>
                  <a:pt x="165087" y="314976"/>
                  <a:pt x="179853" y="314976"/>
                </a:cubicBezTo>
                <a:close/>
                <a:moveTo>
                  <a:pt x="486981" y="235677"/>
                </a:moveTo>
                <a:lnTo>
                  <a:pt x="551564" y="235677"/>
                </a:lnTo>
                <a:cubicBezTo>
                  <a:pt x="566326" y="235677"/>
                  <a:pt x="578320" y="247652"/>
                  <a:pt x="578320" y="262391"/>
                </a:cubicBezTo>
                <a:lnTo>
                  <a:pt x="578320" y="550718"/>
                </a:lnTo>
                <a:cubicBezTo>
                  <a:pt x="578320" y="565457"/>
                  <a:pt x="566326" y="577432"/>
                  <a:pt x="551564" y="577432"/>
                </a:cubicBezTo>
                <a:lnTo>
                  <a:pt x="486981" y="577432"/>
                </a:lnTo>
                <a:cubicBezTo>
                  <a:pt x="473141" y="577432"/>
                  <a:pt x="461147" y="565457"/>
                  <a:pt x="461147" y="550718"/>
                </a:cubicBezTo>
                <a:lnTo>
                  <a:pt x="461147" y="262391"/>
                </a:lnTo>
                <a:cubicBezTo>
                  <a:pt x="461147" y="247652"/>
                  <a:pt x="473141" y="235677"/>
                  <a:pt x="486981" y="235677"/>
                </a:cubicBezTo>
                <a:close/>
                <a:moveTo>
                  <a:pt x="25833" y="235677"/>
                </a:moveTo>
                <a:lnTo>
                  <a:pt x="90417" y="235677"/>
                </a:lnTo>
                <a:cubicBezTo>
                  <a:pt x="105179" y="235677"/>
                  <a:pt x="117173" y="247652"/>
                  <a:pt x="117173" y="262391"/>
                </a:cubicBezTo>
                <a:lnTo>
                  <a:pt x="117173" y="550718"/>
                </a:lnTo>
                <a:cubicBezTo>
                  <a:pt x="117173" y="565457"/>
                  <a:pt x="105179" y="577432"/>
                  <a:pt x="90417" y="577432"/>
                </a:cubicBezTo>
                <a:lnTo>
                  <a:pt x="25833" y="577432"/>
                </a:lnTo>
                <a:cubicBezTo>
                  <a:pt x="11994" y="577432"/>
                  <a:pt x="0" y="565457"/>
                  <a:pt x="0" y="550718"/>
                </a:cubicBezTo>
                <a:lnTo>
                  <a:pt x="0" y="262391"/>
                </a:lnTo>
                <a:cubicBezTo>
                  <a:pt x="0" y="247652"/>
                  <a:pt x="11994" y="235677"/>
                  <a:pt x="25833" y="235677"/>
                </a:cubicBezTo>
                <a:close/>
                <a:moveTo>
                  <a:pt x="297075" y="158450"/>
                </a:moveTo>
                <a:cubicBezTo>
                  <a:pt x="309956" y="161209"/>
                  <a:pt x="326516" y="165807"/>
                  <a:pt x="326516" y="181440"/>
                </a:cubicBezTo>
                <a:cubicBezTo>
                  <a:pt x="326516" y="197992"/>
                  <a:pt x="310876" y="204429"/>
                  <a:pt x="297075" y="205349"/>
                </a:cubicBezTo>
                <a:close/>
                <a:moveTo>
                  <a:pt x="282280" y="81074"/>
                </a:moveTo>
                <a:lnTo>
                  <a:pt x="282280" y="124274"/>
                </a:lnTo>
                <a:cubicBezTo>
                  <a:pt x="264736" y="120597"/>
                  <a:pt x="255502" y="113244"/>
                  <a:pt x="255502" y="101295"/>
                </a:cubicBezTo>
                <a:cubicBezTo>
                  <a:pt x="255502" y="91185"/>
                  <a:pt x="265659" y="81993"/>
                  <a:pt x="282280" y="81074"/>
                </a:cubicBezTo>
                <a:close/>
                <a:moveTo>
                  <a:pt x="289621" y="35910"/>
                </a:moveTo>
                <a:cubicBezTo>
                  <a:pt x="285010" y="35910"/>
                  <a:pt x="282244" y="40514"/>
                  <a:pt x="282244" y="44197"/>
                </a:cubicBezTo>
                <a:lnTo>
                  <a:pt x="282244" y="57087"/>
                </a:lnTo>
                <a:cubicBezTo>
                  <a:pt x="252734" y="58008"/>
                  <a:pt x="225069" y="74582"/>
                  <a:pt x="225069" y="106808"/>
                </a:cubicBezTo>
                <a:cubicBezTo>
                  <a:pt x="225069" y="133510"/>
                  <a:pt x="247201" y="149163"/>
                  <a:pt x="282244" y="155609"/>
                </a:cubicBezTo>
                <a:lnTo>
                  <a:pt x="282244" y="205330"/>
                </a:lnTo>
                <a:cubicBezTo>
                  <a:pt x="242590" y="203488"/>
                  <a:pt x="263800" y="170341"/>
                  <a:pt x="237057" y="170341"/>
                </a:cubicBezTo>
                <a:cubicBezTo>
                  <a:pt x="227835" y="170341"/>
                  <a:pt x="222302" y="175865"/>
                  <a:pt x="222302" y="185994"/>
                </a:cubicBezTo>
                <a:cubicBezTo>
                  <a:pt x="222302" y="204409"/>
                  <a:pt x="241668" y="228349"/>
                  <a:pt x="282244" y="229269"/>
                </a:cubicBezTo>
                <a:lnTo>
                  <a:pt x="282244" y="244002"/>
                </a:lnTo>
                <a:cubicBezTo>
                  <a:pt x="282244" y="248605"/>
                  <a:pt x="285010" y="252288"/>
                  <a:pt x="289621" y="252288"/>
                </a:cubicBezTo>
                <a:cubicBezTo>
                  <a:pt x="293310" y="252288"/>
                  <a:pt x="296999" y="248605"/>
                  <a:pt x="296999" y="244002"/>
                </a:cubicBezTo>
                <a:lnTo>
                  <a:pt x="296999" y="229269"/>
                </a:lnTo>
                <a:cubicBezTo>
                  <a:pt x="332042" y="227428"/>
                  <a:pt x="356018" y="210854"/>
                  <a:pt x="356018" y="179548"/>
                </a:cubicBezTo>
                <a:cubicBezTo>
                  <a:pt x="356018" y="142718"/>
                  <a:pt x="328353" y="133510"/>
                  <a:pt x="296999" y="126144"/>
                </a:cubicBezTo>
                <a:lnTo>
                  <a:pt x="296999" y="81027"/>
                </a:lnTo>
                <a:cubicBezTo>
                  <a:pt x="322820" y="81948"/>
                  <a:pt x="322820" y="106808"/>
                  <a:pt x="338497" y="106808"/>
                </a:cubicBezTo>
                <a:cubicBezTo>
                  <a:pt x="346796" y="106808"/>
                  <a:pt x="353252" y="101284"/>
                  <a:pt x="353252" y="92076"/>
                </a:cubicBezTo>
                <a:cubicBezTo>
                  <a:pt x="353252" y="69057"/>
                  <a:pt x="315442" y="57087"/>
                  <a:pt x="296999" y="57087"/>
                </a:cubicBezTo>
                <a:lnTo>
                  <a:pt x="296999" y="44197"/>
                </a:lnTo>
                <a:cubicBezTo>
                  <a:pt x="296999" y="40514"/>
                  <a:pt x="293310" y="35910"/>
                  <a:pt x="289621" y="35910"/>
                </a:cubicBezTo>
                <a:close/>
                <a:moveTo>
                  <a:pt x="288699" y="0"/>
                </a:moveTo>
                <a:cubicBezTo>
                  <a:pt x="368929" y="0"/>
                  <a:pt x="433481" y="64453"/>
                  <a:pt x="433481" y="144559"/>
                </a:cubicBezTo>
                <a:cubicBezTo>
                  <a:pt x="433481" y="223745"/>
                  <a:pt x="368929" y="288198"/>
                  <a:pt x="288699" y="288198"/>
                </a:cubicBezTo>
                <a:cubicBezTo>
                  <a:pt x="209392" y="288198"/>
                  <a:pt x="144839" y="223745"/>
                  <a:pt x="144839" y="144559"/>
                </a:cubicBezTo>
                <a:cubicBezTo>
                  <a:pt x="144839" y="64453"/>
                  <a:pt x="209392" y="0"/>
                  <a:pt x="288699" y="0"/>
                </a:cubicBezTo>
                <a:close/>
              </a:path>
            </a:pathLst>
          </a:custGeom>
          <a:gradFill>
            <a:gsLst>
              <a:gs pos="0">
                <a:schemeClr val="accent1"/>
              </a:gs>
              <a:gs pos="100000">
                <a:schemeClr val="accent2"/>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buClrTx/>
              <a:buSzTx/>
              <a:buFontTx/>
            </a:pPr>
            <a:endParaRPr lang="en-US" altLang="zh-CN" sz="3600" i="1" dirty="0">
              <a:solidFill>
                <a:schemeClr val="lt1"/>
              </a:solidFill>
              <a:effectLst>
                <a:outerShdw blurRad="63500" sx="102000" sy="102000" algn="ctr" rotWithShape="0">
                  <a:srgbClr val="0B184D">
                    <a:alpha val="40000"/>
                  </a:srgbClr>
                </a:outerShdw>
              </a:effectLst>
              <a:cs typeface="+mn-ea"/>
              <a:sym typeface="+mn-lt"/>
            </a:endParaRPr>
          </a:p>
        </p:txBody>
      </p:sp>
      <p:sp useBgFill="1">
        <p:nvSpPr>
          <p:cNvPr id="7" name="íšlïḑè">
            <a:extLst>
              <a:ext uri="{FF2B5EF4-FFF2-40B4-BE49-F238E27FC236}">
                <a16:creationId xmlns:a16="http://schemas.microsoft.com/office/drawing/2014/main" id="{0627EA52-4C8D-F8FA-CDF4-345D6DC84A4F}"/>
              </a:ext>
            </a:extLst>
          </p:cNvPr>
          <p:cNvSpPr txBox="1"/>
          <p:nvPr/>
        </p:nvSpPr>
        <p:spPr>
          <a:xfrm>
            <a:off x="8238490" y="2545715"/>
            <a:ext cx="2235200" cy="492125"/>
          </a:xfrm>
          <a:prstGeom prst="rect">
            <a:avLst/>
          </a:prstGeom>
        </p:spPr>
        <p:txBody>
          <a:bodyPr wrap="none" lIns="0" tIns="0" rIns="0" bIns="0" rtlCol="0" anchor="t">
            <a:noAutofit/>
          </a:bodyPr>
          <a:lstStyle>
            <a:defPPr>
              <a:defRPr lang="zh-CN"/>
            </a:defPPr>
            <a:lvl1pPr lvl="0" algn="ctr">
              <a:buClrTx/>
              <a:buSzTx/>
              <a:buFontTx/>
              <a:defRPr sz="1600">
                <a:solidFill>
                  <a:schemeClr val="accent2"/>
                </a:solidFill>
                <a:effectLst>
                  <a:outerShdw blurRad="63500" sx="102000" sy="102000" algn="ctr" rotWithShape="0">
                    <a:srgbClr val="0B184D">
                      <a:alpha val="40000"/>
                    </a:srgbClr>
                  </a:outerShdw>
                </a:effectLst>
                <a:latin typeface="OPPOSans L" panose="00020600040101010101" charset="-122"/>
                <a:ea typeface="OPPOSans L" panose="00020600040101010101" charset="-122"/>
                <a:cs typeface="OPPOSans L" panose="00020600040101010101"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dirty="0">
                <a:latin typeface="+mn-lt"/>
                <a:ea typeface="+mn-ea"/>
                <a:cs typeface="+mn-ea"/>
                <a:sym typeface="+mn-lt"/>
              </a:rPr>
              <a:t>在这里输入你的正文内容</a:t>
            </a:r>
          </a:p>
          <a:p>
            <a:r>
              <a:rPr lang="en-US" altLang="zh-CN" dirty="0">
                <a:latin typeface="+mn-lt"/>
                <a:ea typeface="+mn-ea"/>
                <a:cs typeface="+mn-ea"/>
                <a:sym typeface="+mn-lt"/>
              </a:rPr>
              <a:t>在这里输入你的正文内容</a:t>
            </a:r>
          </a:p>
        </p:txBody>
      </p:sp>
      <p:sp>
        <p:nvSpPr>
          <p:cNvPr id="8" name="íšḷîďe">
            <a:extLst>
              <a:ext uri="{FF2B5EF4-FFF2-40B4-BE49-F238E27FC236}">
                <a16:creationId xmlns:a16="http://schemas.microsoft.com/office/drawing/2014/main" id="{16C5BD81-37C1-0E8A-AF3D-1AEF1BB0CF92}"/>
              </a:ext>
            </a:extLst>
          </p:cNvPr>
          <p:cNvSpPr/>
          <p:nvPr/>
        </p:nvSpPr>
        <p:spPr>
          <a:xfrm>
            <a:off x="8615680" y="2033270"/>
            <a:ext cx="1480185" cy="412115"/>
          </a:xfrm>
          <a:prstGeom prst="roundRect">
            <a:avLst>
              <a:gd name="adj" fmla="val 50000"/>
            </a:avLst>
          </a:prstGeom>
          <a:gradFill>
            <a:gsLst>
              <a:gs pos="0">
                <a:schemeClr val="accent1">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持续发展</a:t>
            </a:r>
            <a:endParaRPr lang="en-US" altLang="zh-CN" sz="2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endParaRPr>
          </a:p>
        </p:txBody>
      </p:sp>
      <p:sp useBgFill="1">
        <p:nvSpPr>
          <p:cNvPr id="9" name="íšlïḑè">
            <a:extLst>
              <a:ext uri="{FF2B5EF4-FFF2-40B4-BE49-F238E27FC236}">
                <a16:creationId xmlns:a16="http://schemas.microsoft.com/office/drawing/2014/main" id="{AE060C05-0628-B9F9-FCD0-7D48835F3559}"/>
              </a:ext>
            </a:extLst>
          </p:cNvPr>
          <p:cNvSpPr txBox="1"/>
          <p:nvPr/>
        </p:nvSpPr>
        <p:spPr>
          <a:xfrm>
            <a:off x="1718310" y="5141595"/>
            <a:ext cx="2235200" cy="492125"/>
          </a:xfrm>
          <a:prstGeom prst="rect">
            <a:avLst/>
          </a:prstGeom>
        </p:spPr>
        <p:txBody>
          <a:bodyPr wrap="none" lIns="0" tIns="0" rIns="0" bIns="0" rtlCol="0" anchor="t">
            <a:noAutofit/>
          </a:bodyPr>
          <a:lstStyle>
            <a:defPPr>
              <a:defRPr lang="zh-CN"/>
            </a:defPPr>
            <a:lvl1pPr lvl="0" algn="ctr">
              <a:buClrTx/>
              <a:buSzTx/>
              <a:buFontTx/>
              <a:defRPr sz="1600">
                <a:solidFill>
                  <a:schemeClr val="accent2"/>
                </a:solidFill>
                <a:effectLst>
                  <a:outerShdw blurRad="63500" sx="102000" sy="102000" algn="ctr" rotWithShape="0">
                    <a:srgbClr val="0B184D">
                      <a:alpha val="40000"/>
                    </a:srgbClr>
                  </a:outerShdw>
                </a:effectLst>
                <a:latin typeface="OPPOSans L" panose="00020600040101010101" charset="-122"/>
                <a:ea typeface="OPPOSans L" panose="00020600040101010101" charset="-122"/>
                <a:cs typeface="OPPOSans L" panose="00020600040101010101"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dirty="0">
                <a:latin typeface="+mn-lt"/>
                <a:ea typeface="+mn-ea"/>
                <a:cs typeface="+mn-ea"/>
                <a:sym typeface="+mn-lt"/>
              </a:rPr>
              <a:t>在这里输入你的正文内容</a:t>
            </a:r>
          </a:p>
          <a:p>
            <a:r>
              <a:rPr lang="en-US" altLang="zh-CN" dirty="0">
                <a:latin typeface="+mn-lt"/>
                <a:ea typeface="+mn-ea"/>
                <a:cs typeface="+mn-ea"/>
                <a:sym typeface="+mn-lt"/>
              </a:rPr>
              <a:t>在这里输入你的正文内容</a:t>
            </a:r>
          </a:p>
        </p:txBody>
      </p:sp>
      <p:sp>
        <p:nvSpPr>
          <p:cNvPr id="10" name="íšḷîďe">
            <a:extLst>
              <a:ext uri="{FF2B5EF4-FFF2-40B4-BE49-F238E27FC236}">
                <a16:creationId xmlns:a16="http://schemas.microsoft.com/office/drawing/2014/main" id="{56A11E45-824B-8F79-6794-BC693D96E491}"/>
              </a:ext>
            </a:extLst>
          </p:cNvPr>
          <p:cNvSpPr/>
          <p:nvPr/>
        </p:nvSpPr>
        <p:spPr>
          <a:xfrm>
            <a:off x="2095500" y="4629150"/>
            <a:ext cx="1480185" cy="412115"/>
          </a:xfrm>
          <a:prstGeom prst="roundRect">
            <a:avLst>
              <a:gd name="adj" fmla="val 50000"/>
            </a:avLst>
          </a:prstGeom>
          <a:gradFill>
            <a:gsLst>
              <a:gs pos="0">
                <a:schemeClr val="accent1">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团队发展</a:t>
            </a:r>
            <a:endParaRPr lang="en-US" altLang="zh-CN" sz="2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endParaRPr>
          </a:p>
        </p:txBody>
      </p:sp>
      <p:sp useBgFill="1">
        <p:nvSpPr>
          <p:cNvPr id="11" name="íšlïḑè">
            <a:extLst>
              <a:ext uri="{FF2B5EF4-FFF2-40B4-BE49-F238E27FC236}">
                <a16:creationId xmlns:a16="http://schemas.microsoft.com/office/drawing/2014/main" id="{B22442D1-8FAC-F40E-E0A1-AAECD06E4F2B}"/>
              </a:ext>
            </a:extLst>
          </p:cNvPr>
          <p:cNvSpPr txBox="1"/>
          <p:nvPr/>
        </p:nvSpPr>
        <p:spPr>
          <a:xfrm>
            <a:off x="8238490" y="5141595"/>
            <a:ext cx="2235200" cy="492125"/>
          </a:xfrm>
          <a:prstGeom prst="rect">
            <a:avLst/>
          </a:prstGeom>
        </p:spPr>
        <p:txBody>
          <a:bodyPr wrap="none" lIns="0" tIns="0" rIns="0" bIns="0" rtlCol="0" anchor="t">
            <a:noAutofit/>
          </a:bodyPr>
          <a:lstStyle>
            <a:defPPr>
              <a:defRPr lang="zh-CN"/>
            </a:defPPr>
            <a:lvl1pPr lvl="0" algn="ctr">
              <a:buClrTx/>
              <a:buSzTx/>
              <a:buFontTx/>
              <a:defRPr sz="1600">
                <a:solidFill>
                  <a:schemeClr val="accent2"/>
                </a:solidFill>
                <a:effectLst>
                  <a:outerShdw blurRad="63500" sx="102000" sy="102000" algn="ctr" rotWithShape="0">
                    <a:srgbClr val="0B184D">
                      <a:alpha val="40000"/>
                    </a:srgbClr>
                  </a:outerShdw>
                </a:effectLst>
                <a:latin typeface="OPPOSans L" panose="00020600040101010101" charset="-122"/>
                <a:ea typeface="OPPOSans L" panose="00020600040101010101" charset="-122"/>
                <a:cs typeface="OPPOSans L" panose="00020600040101010101"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dirty="0">
                <a:latin typeface="+mn-lt"/>
                <a:ea typeface="+mn-ea"/>
                <a:cs typeface="+mn-ea"/>
                <a:sym typeface="+mn-lt"/>
              </a:rPr>
              <a:t>在这里输入你的正文内容</a:t>
            </a:r>
          </a:p>
          <a:p>
            <a:r>
              <a:rPr lang="en-US" altLang="zh-CN" dirty="0">
                <a:latin typeface="+mn-lt"/>
                <a:ea typeface="+mn-ea"/>
                <a:cs typeface="+mn-ea"/>
                <a:sym typeface="+mn-lt"/>
              </a:rPr>
              <a:t>在这里输入你的正文内容</a:t>
            </a:r>
          </a:p>
        </p:txBody>
      </p:sp>
      <p:sp>
        <p:nvSpPr>
          <p:cNvPr id="12" name="íšḷîďe">
            <a:extLst>
              <a:ext uri="{FF2B5EF4-FFF2-40B4-BE49-F238E27FC236}">
                <a16:creationId xmlns:a16="http://schemas.microsoft.com/office/drawing/2014/main" id="{D15BA2EE-3FF2-D8EE-B638-07957B2D5541}"/>
              </a:ext>
            </a:extLst>
          </p:cNvPr>
          <p:cNvSpPr/>
          <p:nvPr/>
        </p:nvSpPr>
        <p:spPr>
          <a:xfrm>
            <a:off x="8615680" y="4629150"/>
            <a:ext cx="1480185" cy="412115"/>
          </a:xfrm>
          <a:prstGeom prst="roundRect">
            <a:avLst>
              <a:gd name="adj" fmla="val 50000"/>
            </a:avLst>
          </a:prstGeom>
          <a:gradFill>
            <a:gsLst>
              <a:gs pos="0">
                <a:schemeClr val="accent1">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竞品分析</a:t>
            </a:r>
            <a:endParaRPr lang="en-US" altLang="zh-CN" sz="2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endParaRPr>
          </a:p>
        </p:txBody>
      </p:sp>
      <p:sp>
        <p:nvSpPr>
          <p:cNvPr id="13" name="ïSlíďé">
            <a:extLst>
              <a:ext uri="{FF2B5EF4-FFF2-40B4-BE49-F238E27FC236}">
                <a16:creationId xmlns:a16="http://schemas.microsoft.com/office/drawing/2014/main" id="{19B011CA-EAC7-9731-8543-FFE8359FE77D}"/>
              </a:ext>
            </a:extLst>
          </p:cNvPr>
          <p:cNvSpPr/>
          <p:nvPr/>
        </p:nvSpPr>
        <p:spPr bwMode="auto">
          <a:xfrm>
            <a:off x="2581831" y="4063278"/>
            <a:ext cx="508158" cy="469353"/>
          </a:xfrm>
          <a:custGeom>
            <a:avLst/>
            <a:gdLst>
              <a:gd name="T0" fmla="*/ 190 w 374"/>
              <a:gd name="T1" fmla="*/ 0 h 346"/>
              <a:gd name="T2" fmla="*/ 189 w 374"/>
              <a:gd name="T3" fmla="*/ 0 h 346"/>
              <a:gd name="T4" fmla="*/ 184 w 374"/>
              <a:gd name="T5" fmla="*/ 0 h 346"/>
              <a:gd name="T6" fmla="*/ 190 w 374"/>
              <a:gd name="T7" fmla="*/ 0 h 346"/>
              <a:gd name="T8" fmla="*/ 188 w 374"/>
              <a:gd name="T9" fmla="*/ 217 h 346"/>
              <a:gd name="T10" fmla="*/ 187 w 374"/>
              <a:gd name="T11" fmla="*/ 217 h 346"/>
              <a:gd name="T12" fmla="*/ 187 w 374"/>
              <a:gd name="T13" fmla="*/ 217 h 346"/>
              <a:gd name="T14" fmla="*/ 188 w 374"/>
              <a:gd name="T15" fmla="*/ 217 h 346"/>
              <a:gd name="T16" fmla="*/ 108 w 374"/>
              <a:gd name="T17" fmla="*/ 137 h 346"/>
              <a:gd name="T18" fmla="*/ 109 w 374"/>
              <a:gd name="T19" fmla="*/ 137 h 346"/>
              <a:gd name="T20" fmla="*/ 187 w 374"/>
              <a:gd name="T21" fmla="*/ 217 h 346"/>
              <a:gd name="T22" fmla="*/ 266 w 374"/>
              <a:gd name="T23" fmla="*/ 137 h 346"/>
              <a:gd name="T24" fmla="*/ 279 w 374"/>
              <a:gd name="T25" fmla="*/ 121 h 346"/>
              <a:gd name="T26" fmla="*/ 272 w 374"/>
              <a:gd name="T27" fmla="*/ 102 h 346"/>
              <a:gd name="T28" fmla="*/ 270 w 374"/>
              <a:gd name="T29" fmla="*/ 102 h 346"/>
              <a:gd name="T30" fmla="*/ 189 w 374"/>
              <a:gd name="T31" fmla="*/ 0 h 346"/>
              <a:gd name="T32" fmla="*/ 104 w 374"/>
              <a:gd name="T33" fmla="*/ 102 h 346"/>
              <a:gd name="T34" fmla="*/ 103 w 374"/>
              <a:gd name="T35" fmla="*/ 102 h 346"/>
              <a:gd name="T36" fmla="*/ 95 w 374"/>
              <a:gd name="T37" fmla="*/ 121 h 346"/>
              <a:gd name="T38" fmla="*/ 108 w 374"/>
              <a:gd name="T39" fmla="*/ 137 h 346"/>
              <a:gd name="T40" fmla="*/ 249 w 374"/>
              <a:gd name="T41" fmla="*/ 230 h 346"/>
              <a:gd name="T42" fmla="*/ 207 w 374"/>
              <a:gd name="T43" fmla="*/ 312 h 346"/>
              <a:gd name="T44" fmla="*/ 201 w 374"/>
              <a:gd name="T45" fmla="*/ 258 h 346"/>
              <a:gd name="T46" fmla="*/ 211 w 374"/>
              <a:gd name="T47" fmla="*/ 250 h 346"/>
              <a:gd name="T48" fmla="*/ 186 w 374"/>
              <a:gd name="T49" fmla="*/ 250 h 346"/>
              <a:gd name="T50" fmla="*/ 163 w 374"/>
              <a:gd name="T51" fmla="*/ 250 h 346"/>
              <a:gd name="T52" fmla="*/ 173 w 374"/>
              <a:gd name="T53" fmla="*/ 258 h 346"/>
              <a:gd name="T54" fmla="*/ 167 w 374"/>
              <a:gd name="T55" fmla="*/ 312 h 346"/>
              <a:gd name="T56" fmla="*/ 125 w 374"/>
              <a:gd name="T57" fmla="*/ 230 h 346"/>
              <a:gd name="T58" fmla="*/ 0 w 374"/>
              <a:gd name="T59" fmla="*/ 346 h 346"/>
              <a:gd name="T60" fmla="*/ 374 w 374"/>
              <a:gd name="T61" fmla="*/ 346 h 346"/>
              <a:gd name="T62" fmla="*/ 249 w 374"/>
              <a:gd name="T63" fmla="*/ 23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4" h="346">
                <a:moveTo>
                  <a:pt x="190" y="0"/>
                </a:moveTo>
                <a:cubicBezTo>
                  <a:pt x="190" y="0"/>
                  <a:pt x="189" y="0"/>
                  <a:pt x="189" y="0"/>
                </a:cubicBezTo>
                <a:cubicBezTo>
                  <a:pt x="187" y="0"/>
                  <a:pt x="186" y="0"/>
                  <a:pt x="184" y="0"/>
                </a:cubicBezTo>
                <a:lnTo>
                  <a:pt x="190" y="0"/>
                </a:lnTo>
                <a:close/>
                <a:moveTo>
                  <a:pt x="188" y="217"/>
                </a:moveTo>
                <a:cubicBezTo>
                  <a:pt x="188" y="217"/>
                  <a:pt x="187" y="217"/>
                  <a:pt x="187" y="217"/>
                </a:cubicBezTo>
                <a:cubicBezTo>
                  <a:pt x="187" y="217"/>
                  <a:pt x="187" y="217"/>
                  <a:pt x="187" y="217"/>
                </a:cubicBezTo>
                <a:lnTo>
                  <a:pt x="188" y="217"/>
                </a:lnTo>
                <a:close/>
                <a:moveTo>
                  <a:pt x="108" y="137"/>
                </a:moveTo>
                <a:cubicBezTo>
                  <a:pt x="109" y="137"/>
                  <a:pt x="109" y="137"/>
                  <a:pt x="109" y="137"/>
                </a:cubicBezTo>
                <a:cubicBezTo>
                  <a:pt x="122" y="182"/>
                  <a:pt x="154" y="216"/>
                  <a:pt x="187" y="217"/>
                </a:cubicBezTo>
                <a:cubicBezTo>
                  <a:pt x="217" y="215"/>
                  <a:pt x="254" y="182"/>
                  <a:pt x="266" y="137"/>
                </a:cubicBezTo>
                <a:cubicBezTo>
                  <a:pt x="272" y="137"/>
                  <a:pt x="278" y="130"/>
                  <a:pt x="279" y="121"/>
                </a:cubicBezTo>
                <a:cubicBezTo>
                  <a:pt x="281" y="111"/>
                  <a:pt x="277" y="103"/>
                  <a:pt x="272" y="102"/>
                </a:cubicBezTo>
                <a:cubicBezTo>
                  <a:pt x="271" y="102"/>
                  <a:pt x="271" y="102"/>
                  <a:pt x="270" y="102"/>
                </a:cubicBezTo>
                <a:cubicBezTo>
                  <a:pt x="269" y="27"/>
                  <a:pt x="233" y="1"/>
                  <a:pt x="189" y="0"/>
                </a:cubicBezTo>
                <a:cubicBezTo>
                  <a:pt x="143" y="0"/>
                  <a:pt x="101" y="32"/>
                  <a:pt x="104" y="102"/>
                </a:cubicBezTo>
                <a:cubicBezTo>
                  <a:pt x="103" y="102"/>
                  <a:pt x="103" y="102"/>
                  <a:pt x="103" y="102"/>
                </a:cubicBezTo>
                <a:cubicBezTo>
                  <a:pt x="97" y="103"/>
                  <a:pt x="93" y="111"/>
                  <a:pt x="95" y="121"/>
                </a:cubicBezTo>
                <a:cubicBezTo>
                  <a:pt x="97" y="131"/>
                  <a:pt x="103" y="138"/>
                  <a:pt x="108" y="137"/>
                </a:cubicBezTo>
                <a:close/>
                <a:moveTo>
                  <a:pt x="249" y="230"/>
                </a:moveTo>
                <a:lnTo>
                  <a:pt x="207" y="312"/>
                </a:lnTo>
                <a:lnTo>
                  <a:pt x="201" y="258"/>
                </a:lnTo>
                <a:lnTo>
                  <a:pt x="211" y="250"/>
                </a:lnTo>
                <a:lnTo>
                  <a:pt x="186" y="250"/>
                </a:lnTo>
                <a:lnTo>
                  <a:pt x="163" y="250"/>
                </a:lnTo>
                <a:lnTo>
                  <a:pt x="173" y="258"/>
                </a:lnTo>
                <a:lnTo>
                  <a:pt x="167" y="312"/>
                </a:lnTo>
                <a:lnTo>
                  <a:pt x="125" y="230"/>
                </a:lnTo>
                <a:cubicBezTo>
                  <a:pt x="52" y="239"/>
                  <a:pt x="0" y="271"/>
                  <a:pt x="0" y="346"/>
                </a:cubicBezTo>
                <a:lnTo>
                  <a:pt x="374" y="346"/>
                </a:lnTo>
                <a:cubicBezTo>
                  <a:pt x="374" y="271"/>
                  <a:pt x="322" y="239"/>
                  <a:pt x="249" y="230"/>
                </a:cubicBezTo>
                <a:close/>
              </a:path>
            </a:pathLst>
          </a:custGeom>
          <a:gradFill>
            <a:gsLst>
              <a:gs pos="0">
                <a:schemeClr val="accent1"/>
              </a:gs>
              <a:gs pos="100000">
                <a:schemeClr val="accent2"/>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3600" i="1">
              <a:effectLst>
                <a:outerShdw blurRad="63500" sx="102000" sy="102000" algn="ctr" rotWithShape="0">
                  <a:srgbClr val="0B184D">
                    <a:alpha val="40000"/>
                  </a:srgbClr>
                </a:outerShdw>
              </a:effectLst>
              <a:cs typeface="+mn-ea"/>
              <a:sym typeface="+mn-lt"/>
            </a:endParaRPr>
          </a:p>
        </p:txBody>
      </p:sp>
      <p:sp>
        <p:nvSpPr>
          <p:cNvPr id="14" name="í$lîdè">
            <a:extLst>
              <a:ext uri="{FF2B5EF4-FFF2-40B4-BE49-F238E27FC236}">
                <a16:creationId xmlns:a16="http://schemas.microsoft.com/office/drawing/2014/main" id="{AE858753-D939-6C9B-F739-229A26C4950E}"/>
              </a:ext>
            </a:extLst>
          </p:cNvPr>
          <p:cNvSpPr/>
          <p:nvPr/>
        </p:nvSpPr>
        <p:spPr bwMode="auto">
          <a:xfrm>
            <a:off x="9109048" y="4013395"/>
            <a:ext cx="493450" cy="508158"/>
          </a:xfrm>
          <a:custGeom>
            <a:avLst/>
            <a:gdLst>
              <a:gd name="connsiteX0" fmla="*/ 204318 w 590797"/>
              <a:gd name="connsiteY0" fmla="*/ 320467 h 608406"/>
              <a:gd name="connsiteX1" fmla="*/ 131187 w 590797"/>
              <a:gd name="connsiteY1" fmla="*/ 393358 h 608406"/>
              <a:gd name="connsiteX2" fmla="*/ 204318 w 590797"/>
              <a:gd name="connsiteY2" fmla="*/ 466249 h 608406"/>
              <a:gd name="connsiteX3" fmla="*/ 277314 w 590797"/>
              <a:gd name="connsiteY3" fmla="*/ 393358 h 608406"/>
              <a:gd name="connsiteX4" fmla="*/ 204318 w 590797"/>
              <a:gd name="connsiteY4" fmla="*/ 320467 h 608406"/>
              <a:gd name="connsiteX5" fmla="*/ 532443 w 590797"/>
              <a:gd name="connsiteY5" fmla="*/ 180620 h 608406"/>
              <a:gd name="connsiteX6" fmla="*/ 512814 w 590797"/>
              <a:gd name="connsiteY6" fmla="*/ 202765 h 608406"/>
              <a:gd name="connsiteX7" fmla="*/ 534998 w 590797"/>
              <a:gd name="connsiteY7" fmla="*/ 222360 h 608406"/>
              <a:gd name="connsiteX8" fmla="*/ 554761 w 590797"/>
              <a:gd name="connsiteY8" fmla="*/ 200215 h 608406"/>
              <a:gd name="connsiteX9" fmla="*/ 532443 w 590797"/>
              <a:gd name="connsiteY9" fmla="*/ 180620 h 608406"/>
              <a:gd name="connsiteX10" fmla="*/ 173264 w 590797"/>
              <a:gd name="connsiteY10" fmla="*/ 178310 h 608406"/>
              <a:gd name="connsiteX11" fmla="*/ 235237 w 590797"/>
              <a:gd name="connsiteY11" fmla="*/ 178310 h 608406"/>
              <a:gd name="connsiteX12" fmla="*/ 251637 w 590797"/>
              <a:gd name="connsiteY12" fmla="*/ 191599 h 608406"/>
              <a:gd name="connsiteX13" fmla="*/ 259434 w 590797"/>
              <a:gd name="connsiteY13" fmla="*/ 229723 h 608406"/>
              <a:gd name="connsiteX14" fmla="*/ 266290 w 590797"/>
              <a:gd name="connsiteY14" fmla="*/ 232273 h 608406"/>
              <a:gd name="connsiteX15" fmla="*/ 312804 w 590797"/>
              <a:gd name="connsiteY15" fmla="*/ 259255 h 608406"/>
              <a:gd name="connsiteX16" fmla="*/ 318450 w 590797"/>
              <a:gd name="connsiteY16" fmla="*/ 263819 h 608406"/>
              <a:gd name="connsiteX17" fmla="*/ 355553 w 590797"/>
              <a:gd name="connsiteY17" fmla="*/ 251604 h 608406"/>
              <a:gd name="connsiteX18" fmla="*/ 360795 w 590797"/>
              <a:gd name="connsiteY18" fmla="*/ 250664 h 608406"/>
              <a:gd name="connsiteX19" fmla="*/ 375314 w 590797"/>
              <a:gd name="connsiteY19" fmla="*/ 259121 h 608406"/>
              <a:gd name="connsiteX20" fmla="*/ 406233 w 590797"/>
              <a:gd name="connsiteY20" fmla="*/ 312681 h 608406"/>
              <a:gd name="connsiteX21" fmla="*/ 402872 w 590797"/>
              <a:gd name="connsiteY21" fmla="*/ 333488 h 608406"/>
              <a:gd name="connsiteX22" fmla="*/ 373835 w 590797"/>
              <a:gd name="connsiteY22" fmla="*/ 359262 h 608406"/>
              <a:gd name="connsiteX23" fmla="*/ 374911 w 590797"/>
              <a:gd name="connsiteY23" fmla="*/ 366511 h 608406"/>
              <a:gd name="connsiteX24" fmla="*/ 377062 w 590797"/>
              <a:gd name="connsiteY24" fmla="*/ 393358 h 608406"/>
              <a:gd name="connsiteX25" fmla="*/ 374911 w 590797"/>
              <a:gd name="connsiteY25" fmla="*/ 420340 h 608406"/>
              <a:gd name="connsiteX26" fmla="*/ 373835 w 590797"/>
              <a:gd name="connsiteY26" fmla="*/ 427454 h 608406"/>
              <a:gd name="connsiteX27" fmla="*/ 402872 w 590797"/>
              <a:gd name="connsiteY27" fmla="*/ 453228 h 608406"/>
              <a:gd name="connsiteX28" fmla="*/ 406233 w 590797"/>
              <a:gd name="connsiteY28" fmla="*/ 474035 h 608406"/>
              <a:gd name="connsiteX29" fmla="*/ 375314 w 590797"/>
              <a:gd name="connsiteY29" fmla="*/ 527729 h 608406"/>
              <a:gd name="connsiteX30" fmla="*/ 360795 w 590797"/>
              <a:gd name="connsiteY30" fmla="*/ 536052 h 608406"/>
              <a:gd name="connsiteX31" fmla="*/ 355553 w 590797"/>
              <a:gd name="connsiteY31" fmla="*/ 535247 h 608406"/>
              <a:gd name="connsiteX32" fmla="*/ 318450 w 590797"/>
              <a:gd name="connsiteY32" fmla="*/ 522897 h 608406"/>
              <a:gd name="connsiteX33" fmla="*/ 312804 w 590797"/>
              <a:gd name="connsiteY33" fmla="*/ 527461 h 608406"/>
              <a:gd name="connsiteX34" fmla="*/ 266290 w 590797"/>
              <a:gd name="connsiteY34" fmla="*/ 554443 h 608406"/>
              <a:gd name="connsiteX35" fmla="*/ 259434 w 590797"/>
              <a:gd name="connsiteY35" fmla="*/ 556993 h 608406"/>
              <a:gd name="connsiteX36" fmla="*/ 251637 w 590797"/>
              <a:gd name="connsiteY36" fmla="*/ 595117 h 608406"/>
              <a:gd name="connsiteX37" fmla="*/ 235237 w 590797"/>
              <a:gd name="connsiteY37" fmla="*/ 608406 h 608406"/>
              <a:gd name="connsiteX38" fmla="*/ 173264 w 590797"/>
              <a:gd name="connsiteY38" fmla="*/ 608406 h 608406"/>
              <a:gd name="connsiteX39" fmla="*/ 156864 w 590797"/>
              <a:gd name="connsiteY39" fmla="*/ 595117 h 608406"/>
              <a:gd name="connsiteX40" fmla="*/ 149067 w 590797"/>
              <a:gd name="connsiteY40" fmla="*/ 557127 h 608406"/>
              <a:gd name="connsiteX41" fmla="*/ 142211 w 590797"/>
              <a:gd name="connsiteY41" fmla="*/ 554443 h 608406"/>
              <a:gd name="connsiteX42" fmla="*/ 95697 w 590797"/>
              <a:gd name="connsiteY42" fmla="*/ 527595 h 608406"/>
              <a:gd name="connsiteX43" fmla="*/ 90051 w 590797"/>
              <a:gd name="connsiteY43" fmla="*/ 522897 h 608406"/>
              <a:gd name="connsiteX44" fmla="*/ 52948 w 590797"/>
              <a:gd name="connsiteY44" fmla="*/ 535247 h 608406"/>
              <a:gd name="connsiteX45" fmla="*/ 47706 w 590797"/>
              <a:gd name="connsiteY45" fmla="*/ 536052 h 608406"/>
              <a:gd name="connsiteX46" fmla="*/ 33321 w 590797"/>
              <a:gd name="connsiteY46" fmla="*/ 527729 h 608406"/>
              <a:gd name="connsiteX47" fmla="*/ 2268 w 590797"/>
              <a:gd name="connsiteY47" fmla="*/ 474169 h 608406"/>
              <a:gd name="connsiteX48" fmla="*/ 5629 w 590797"/>
              <a:gd name="connsiteY48" fmla="*/ 453362 h 608406"/>
              <a:gd name="connsiteX49" fmla="*/ 34666 w 590797"/>
              <a:gd name="connsiteY49" fmla="*/ 427454 h 608406"/>
              <a:gd name="connsiteX50" fmla="*/ 33590 w 590797"/>
              <a:gd name="connsiteY50" fmla="*/ 420340 h 608406"/>
              <a:gd name="connsiteX51" fmla="*/ 31439 w 590797"/>
              <a:gd name="connsiteY51" fmla="*/ 393358 h 608406"/>
              <a:gd name="connsiteX52" fmla="*/ 33590 w 590797"/>
              <a:gd name="connsiteY52" fmla="*/ 366511 h 608406"/>
              <a:gd name="connsiteX53" fmla="*/ 34666 w 590797"/>
              <a:gd name="connsiteY53" fmla="*/ 359262 h 608406"/>
              <a:gd name="connsiteX54" fmla="*/ 5629 w 590797"/>
              <a:gd name="connsiteY54" fmla="*/ 333488 h 608406"/>
              <a:gd name="connsiteX55" fmla="*/ 2268 w 590797"/>
              <a:gd name="connsiteY55" fmla="*/ 312681 h 608406"/>
              <a:gd name="connsiteX56" fmla="*/ 33187 w 590797"/>
              <a:gd name="connsiteY56" fmla="*/ 259121 h 608406"/>
              <a:gd name="connsiteX57" fmla="*/ 47706 w 590797"/>
              <a:gd name="connsiteY57" fmla="*/ 250664 h 608406"/>
              <a:gd name="connsiteX58" fmla="*/ 52948 w 590797"/>
              <a:gd name="connsiteY58" fmla="*/ 251604 h 608406"/>
              <a:gd name="connsiteX59" fmla="*/ 90051 w 590797"/>
              <a:gd name="connsiteY59" fmla="*/ 263819 h 608406"/>
              <a:gd name="connsiteX60" fmla="*/ 95697 w 590797"/>
              <a:gd name="connsiteY60" fmla="*/ 259255 h 608406"/>
              <a:gd name="connsiteX61" fmla="*/ 142211 w 590797"/>
              <a:gd name="connsiteY61" fmla="*/ 232408 h 608406"/>
              <a:gd name="connsiteX62" fmla="*/ 149067 w 590797"/>
              <a:gd name="connsiteY62" fmla="*/ 229723 h 608406"/>
              <a:gd name="connsiteX63" fmla="*/ 156864 w 590797"/>
              <a:gd name="connsiteY63" fmla="*/ 191734 h 608406"/>
              <a:gd name="connsiteX64" fmla="*/ 173264 w 590797"/>
              <a:gd name="connsiteY64" fmla="*/ 178310 h 608406"/>
              <a:gd name="connsiteX65" fmla="*/ 538897 w 590797"/>
              <a:gd name="connsiteY65" fmla="*/ 142102 h 608406"/>
              <a:gd name="connsiteX66" fmla="*/ 542930 w 590797"/>
              <a:gd name="connsiteY66" fmla="*/ 145055 h 608406"/>
              <a:gd name="connsiteX67" fmla="*/ 545753 w 590797"/>
              <a:gd name="connsiteY67" fmla="*/ 155926 h 608406"/>
              <a:gd name="connsiteX68" fmla="*/ 563097 w 590797"/>
              <a:gd name="connsiteY68" fmla="*/ 164649 h 608406"/>
              <a:gd name="connsiteX69" fmla="*/ 573584 w 590797"/>
              <a:gd name="connsiteY69" fmla="*/ 160355 h 608406"/>
              <a:gd name="connsiteX70" fmla="*/ 578289 w 590797"/>
              <a:gd name="connsiteY70" fmla="*/ 161831 h 608406"/>
              <a:gd name="connsiteX71" fmla="*/ 587835 w 590797"/>
              <a:gd name="connsiteY71" fmla="*/ 176326 h 608406"/>
              <a:gd name="connsiteX72" fmla="*/ 587297 w 590797"/>
              <a:gd name="connsiteY72" fmla="*/ 181157 h 608406"/>
              <a:gd name="connsiteX73" fmla="*/ 579365 w 590797"/>
              <a:gd name="connsiteY73" fmla="*/ 189076 h 608406"/>
              <a:gd name="connsiteX74" fmla="*/ 580844 w 590797"/>
              <a:gd name="connsiteY74" fmla="*/ 198739 h 608406"/>
              <a:gd name="connsiteX75" fmla="*/ 580440 w 590797"/>
              <a:gd name="connsiteY75" fmla="*/ 208536 h 608406"/>
              <a:gd name="connsiteX76" fmla="*/ 589314 w 590797"/>
              <a:gd name="connsiteY76" fmla="*/ 215515 h 608406"/>
              <a:gd name="connsiteX77" fmla="*/ 590389 w 590797"/>
              <a:gd name="connsiteY77" fmla="*/ 220212 h 608406"/>
              <a:gd name="connsiteX78" fmla="*/ 582726 w 590797"/>
              <a:gd name="connsiteY78" fmla="*/ 235646 h 608406"/>
              <a:gd name="connsiteX79" fmla="*/ 578155 w 590797"/>
              <a:gd name="connsiteY79" fmla="*/ 237660 h 608406"/>
              <a:gd name="connsiteX80" fmla="*/ 567265 w 590797"/>
              <a:gd name="connsiteY80" fmla="*/ 234707 h 608406"/>
              <a:gd name="connsiteX81" fmla="*/ 550997 w 590797"/>
              <a:gd name="connsiteY81" fmla="*/ 245444 h 608406"/>
              <a:gd name="connsiteX82" fmla="*/ 549383 w 590797"/>
              <a:gd name="connsiteY82" fmla="*/ 256583 h 608406"/>
              <a:gd name="connsiteX83" fmla="*/ 545753 w 590797"/>
              <a:gd name="connsiteY83" fmla="*/ 259804 h 608406"/>
              <a:gd name="connsiteX84" fmla="*/ 528544 w 590797"/>
              <a:gd name="connsiteY84" fmla="*/ 260878 h 608406"/>
              <a:gd name="connsiteX85" fmla="*/ 524511 w 590797"/>
              <a:gd name="connsiteY85" fmla="*/ 257925 h 608406"/>
              <a:gd name="connsiteX86" fmla="*/ 521688 w 590797"/>
              <a:gd name="connsiteY86" fmla="*/ 247054 h 608406"/>
              <a:gd name="connsiteX87" fmla="*/ 504344 w 590797"/>
              <a:gd name="connsiteY87" fmla="*/ 238331 h 608406"/>
              <a:gd name="connsiteX88" fmla="*/ 493857 w 590797"/>
              <a:gd name="connsiteY88" fmla="*/ 242625 h 608406"/>
              <a:gd name="connsiteX89" fmla="*/ 489152 w 590797"/>
              <a:gd name="connsiteY89" fmla="*/ 241149 h 608406"/>
              <a:gd name="connsiteX90" fmla="*/ 479606 w 590797"/>
              <a:gd name="connsiteY90" fmla="*/ 226789 h 608406"/>
              <a:gd name="connsiteX91" fmla="*/ 480144 w 590797"/>
              <a:gd name="connsiteY91" fmla="*/ 221823 h 608406"/>
              <a:gd name="connsiteX92" fmla="*/ 488076 w 590797"/>
              <a:gd name="connsiteY92" fmla="*/ 213904 h 608406"/>
              <a:gd name="connsiteX93" fmla="*/ 486597 w 590797"/>
              <a:gd name="connsiteY93" fmla="*/ 204241 h 608406"/>
              <a:gd name="connsiteX94" fmla="*/ 487001 w 590797"/>
              <a:gd name="connsiteY94" fmla="*/ 194444 h 608406"/>
              <a:gd name="connsiteX95" fmla="*/ 478127 w 590797"/>
              <a:gd name="connsiteY95" fmla="*/ 187465 h 608406"/>
              <a:gd name="connsiteX96" fmla="*/ 477052 w 590797"/>
              <a:gd name="connsiteY96" fmla="*/ 182768 h 608406"/>
              <a:gd name="connsiteX97" fmla="*/ 484850 w 590797"/>
              <a:gd name="connsiteY97" fmla="*/ 167334 h 608406"/>
              <a:gd name="connsiteX98" fmla="*/ 489286 w 590797"/>
              <a:gd name="connsiteY98" fmla="*/ 165320 h 608406"/>
              <a:gd name="connsiteX99" fmla="*/ 500176 w 590797"/>
              <a:gd name="connsiteY99" fmla="*/ 168273 h 608406"/>
              <a:gd name="connsiteX100" fmla="*/ 516444 w 590797"/>
              <a:gd name="connsiteY100" fmla="*/ 157536 h 608406"/>
              <a:gd name="connsiteX101" fmla="*/ 518058 w 590797"/>
              <a:gd name="connsiteY101" fmla="*/ 146397 h 608406"/>
              <a:gd name="connsiteX102" fmla="*/ 521688 w 590797"/>
              <a:gd name="connsiteY102" fmla="*/ 143176 h 608406"/>
              <a:gd name="connsiteX103" fmla="*/ 376508 w 590797"/>
              <a:gd name="connsiteY103" fmla="*/ 67611 h 608406"/>
              <a:gd name="connsiteX104" fmla="*/ 356075 w 590797"/>
              <a:gd name="connsiteY104" fmla="*/ 115265 h 608406"/>
              <a:gd name="connsiteX105" fmla="*/ 403662 w 590797"/>
              <a:gd name="connsiteY105" fmla="*/ 135669 h 608406"/>
              <a:gd name="connsiteX106" fmla="*/ 424095 w 590797"/>
              <a:gd name="connsiteY106" fmla="*/ 88015 h 608406"/>
              <a:gd name="connsiteX107" fmla="*/ 376508 w 590797"/>
              <a:gd name="connsiteY107" fmla="*/ 67611 h 608406"/>
              <a:gd name="connsiteX108" fmla="*/ 365754 w 590797"/>
              <a:gd name="connsiteY108" fmla="*/ 493 h 608406"/>
              <a:gd name="connsiteX109" fmla="*/ 374088 w 590797"/>
              <a:gd name="connsiteY109" fmla="*/ 3044 h 608406"/>
              <a:gd name="connsiteX110" fmla="*/ 384842 w 590797"/>
              <a:gd name="connsiteY110" fmla="*/ 19420 h 608406"/>
              <a:gd name="connsiteX111" fmla="*/ 418315 w 590797"/>
              <a:gd name="connsiteY111" fmla="*/ 24253 h 608406"/>
              <a:gd name="connsiteX112" fmla="*/ 433505 w 590797"/>
              <a:gd name="connsiteY112" fmla="*/ 11635 h 608406"/>
              <a:gd name="connsiteX113" fmla="*/ 442108 w 590797"/>
              <a:gd name="connsiteY113" fmla="*/ 11500 h 608406"/>
              <a:gd name="connsiteX114" fmla="*/ 465633 w 590797"/>
              <a:gd name="connsiteY114" fmla="*/ 30025 h 608406"/>
              <a:gd name="connsiteX115" fmla="*/ 467515 w 590797"/>
              <a:gd name="connsiteY115" fmla="*/ 38482 h 608406"/>
              <a:gd name="connsiteX116" fmla="*/ 458777 w 590797"/>
              <a:gd name="connsiteY116" fmla="*/ 55933 h 608406"/>
              <a:gd name="connsiteX117" fmla="*/ 466709 w 590797"/>
              <a:gd name="connsiteY117" fmla="*/ 71101 h 608406"/>
              <a:gd name="connsiteX118" fmla="*/ 471414 w 590797"/>
              <a:gd name="connsiteY118" fmla="*/ 87478 h 608406"/>
              <a:gd name="connsiteX119" fmla="*/ 489830 w 590797"/>
              <a:gd name="connsiteY119" fmla="*/ 94056 h 608406"/>
              <a:gd name="connsiteX120" fmla="*/ 494266 w 590797"/>
              <a:gd name="connsiteY120" fmla="*/ 101439 h 608406"/>
              <a:gd name="connsiteX121" fmla="*/ 489965 w 590797"/>
              <a:gd name="connsiteY121" fmla="*/ 131239 h 608406"/>
              <a:gd name="connsiteX122" fmla="*/ 483647 w 590797"/>
              <a:gd name="connsiteY122" fmla="*/ 137011 h 608406"/>
              <a:gd name="connsiteX123" fmla="*/ 464020 w 590797"/>
              <a:gd name="connsiteY123" fmla="*/ 138219 h 608406"/>
              <a:gd name="connsiteX124" fmla="*/ 443049 w 590797"/>
              <a:gd name="connsiteY124" fmla="*/ 164798 h 608406"/>
              <a:gd name="connsiteX125" fmla="*/ 446545 w 590797"/>
              <a:gd name="connsiteY125" fmla="*/ 184128 h 608406"/>
              <a:gd name="connsiteX126" fmla="*/ 442243 w 590797"/>
              <a:gd name="connsiteY126" fmla="*/ 191645 h 608406"/>
              <a:gd name="connsiteX127" fmla="*/ 414416 w 590797"/>
              <a:gd name="connsiteY127" fmla="*/ 202787 h 608406"/>
              <a:gd name="connsiteX128" fmla="*/ 406216 w 590797"/>
              <a:gd name="connsiteY128" fmla="*/ 200236 h 608406"/>
              <a:gd name="connsiteX129" fmla="*/ 395328 w 590797"/>
              <a:gd name="connsiteY129" fmla="*/ 183860 h 608406"/>
              <a:gd name="connsiteX130" fmla="*/ 361855 w 590797"/>
              <a:gd name="connsiteY130" fmla="*/ 179027 h 608406"/>
              <a:gd name="connsiteX131" fmla="*/ 346799 w 590797"/>
              <a:gd name="connsiteY131" fmla="*/ 191645 h 608406"/>
              <a:gd name="connsiteX132" fmla="*/ 338062 w 590797"/>
              <a:gd name="connsiteY132" fmla="*/ 191780 h 608406"/>
              <a:gd name="connsiteX133" fmla="*/ 314537 w 590797"/>
              <a:gd name="connsiteY133" fmla="*/ 173255 h 608406"/>
              <a:gd name="connsiteX134" fmla="*/ 312655 w 590797"/>
              <a:gd name="connsiteY134" fmla="*/ 164798 h 608406"/>
              <a:gd name="connsiteX135" fmla="*/ 321393 w 590797"/>
              <a:gd name="connsiteY135" fmla="*/ 147213 h 608406"/>
              <a:gd name="connsiteX136" fmla="*/ 313461 w 590797"/>
              <a:gd name="connsiteY136" fmla="*/ 132179 h 608406"/>
              <a:gd name="connsiteX137" fmla="*/ 308891 w 590797"/>
              <a:gd name="connsiteY137" fmla="*/ 115802 h 608406"/>
              <a:gd name="connsiteX138" fmla="*/ 290340 w 590797"/>
              <a:gd name="connsiteY138" fmla="*/ 109090 h 608406"/>
              <a:gd name="connsiteX139" fmla="*/ 285904 w 590797"/>
              <a:gd name="connsiteY139" fmla="*/ 101707 h 608406"/>
              <a:gd name="connsiteX140" fmla="*/ 290205 w 590797"/>
              <a:gd name="connsiteY140" fmla="*/ 72041 h 608406"/>
              <a:gd name="connsiteX141" fmla="*/ 296523 w 590797"/>
              <a:gd name="connsiteY141" fmla="*/ 66269 h 608406"/>
              <a:gd name="connsiteX142" fmla="*/ 316284 w 590797"/>
              <a:gd name="connsiteY142" fmla="*/ 65061 h 608406"/>
              <a:gd name="connsiteX143" fmla="*/ 337121 w 590797"/>
              <a:gd name="connsiteY143" fmla="*/ 38482 h 608406"/>
              <a:gd name="connsiteX144" fmla="*/ 333625 w 590797"/>
              <a:gd name="connsiteY144" fmla="*/ 19152 h 608406"/>
              <a:gd name="connsiteX145" fmla="*/ 337927 w 590797"/>
              <a:gd name="connsiteY145" fmla="*/ 11635 h 60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797" h="608406">
                <a:moveTo>
                  <a:pt x="204318" y="320467"/>
                </a:moveTo>
                <a:cubicBezTo>
                  <a:pt x="163988" y="320467"/>
                  <a:pt x="131187" y="353221"/>
                  <a:pt x="131187" y="393358"/>
                </a:cubicBezTo>
                <a:cubicBezTo>
                  <a:pt x="131187" y="433629"/>
                  <a:pt x="163988" y="466249"/>
                  <a:pt x="204318" y="466249"/>
                </a:cubicBezTo>
                <a:cubicBezTo>
                  <a:pt x="244513" y="466249"/>
                  <a:pt x="277314" y="433629"/>
                  <a:pt x="277314" y="393358"/>
                </a:cubicBezTo>
                <a:cubicBezTo>
                  <a:pt x="277314" y="353221"/>
                  <a:pt x="244513" y="320467"/>
                  <a:pt x="204318" y="320467"/>
                </a:cubicBezTo>
                <a:close/>
                <a:moveTo>
                  <a:pt x="532443" y="180620"/>
                </a:moveTo>
                <a:cubicBezTo>
                  <a:pt x="520881" y="181291"/>
                  <a:pt x="512142" y="191223"/>
                  <a:pt x="512814" y="202765"/>
                </a:cubicBezTo>
                <a:cubicBezTo>
                  <a:pt x="513486" y="214307"/>
                  <a:pt x="523435" y="223031"/>
                  <a:pt x="534998" y="222360"/>
                </a:cubicBezTo>
                <a:cubicBezTo>
                  <a:pt x="546560" y="221689"/>
                  <a:pt x="555434" y="211757"/>
                  <a:pt x="554761" y="200215"/>
                </a:cubicBezTo>
                <a:cubicBezTo>
                  <a:pt x="554089" y="188673"/>
                  <a:pt x="544140" y="179949"/>
                  <a:pt x="532443" y="180620"/>
                </a:cubicBezTo>
                <a:close/>
                <a:moveTo>
                  <a:pt x="173264" y="178310"/>
                </a:moveTo>
                <a:lnTo>
                  <a:pt x="235237" y="178310"/>
                </a:lnTo>
                <a:cubicBezTo>
                  <a:pt x="243168" y="178310"/>
                  <a:pt x="250024" y="183948"/>
                  <a:pt x="251637" y="191599"/>
                </a:cubicBezTo>
                <a:lnTo>
                  <a:pt x="259434" y="229723"/>
                </a:lnTo>
                <a:lnTo>
                  <a:pt x="266290" y="232273"/>
                </a:lnTo>
                <a:cubicBezTo>
                  <a:pt x="283094" y="238851"/>
                  <a:pt x="298688" y="247845"/>
                  <a:pt x="312804" y="259255"/>
                </a:cubicBezTo>
                <a:lnTo>
                  <a:pt x="318450" y="263819"/>
                </a:lnTo>
                <a:lnTo>
                  <a:pt x="355553" y="251604"/>
                </a:lnTo>
                <a:cubicBezTo>
                  <a:pt x="357166" y="250932"/>
                  <a:pt x="359048" y="250664"/>
                  <a:pt x="360795" y="250664"/>
                </a:cubicBezTo>
                <a:cubicBezTo>
                  <a:pt x="366710" y="250664"/>
                  <a:pt x="372222" y="253886"/>
                  <a:pt x="375314" y="259121"/>
                </a:cubicBezTo>
                <a:lnTo>
                  <a:pt x="406233" y="312681"/>
                </a:lnTo>
                <a:cubicBezTo>
                  <a:pt x="410266" y="319528"/>
                  <a:pt x="408787" y="328253"/>
                  <a:pt x="402872" y="333488"/>
                </a:cubicBezTo>
                <a:lnTo>
                  <a:pt x="373835" y="359262"/>
                </a:lnTo>
                <a:lnTo>
                  <a:pt x="374911" y="366511"/>
                </a:lnTo>
                <a:cubicBezTo>
                  <a:pt x="376389" y="375370"/>
                  <a:pt x="377062" y="384364"/>
                  <a:pt x="377062" y="393358"/>
                </a:cubicBezTo>
                <a:cubicBezTo>
                  <a:pt x="377062" y="402352"/>
                  <a:pt x="376389" y="411480"/>
                  <a:pt x="374911" y="420340"/>
                </a:cubicBezTo>
                <a:lnTo>
                  <a:pt x="373835" y="427454"/>
                </a:lnTo>
                <a:lnTo>
                  <a:pt x="402872" y="453228"/>
                </a:lnTo>
                <a:cubicBezTo>
                  <a:pt x="408787" y="458463"/>
                  <a:pt x="410266" y="467188"/>
                  <a:pt x="406233" y="474035"/>
                </a:cubicBezTo>
                <a:lnTo>
                  <a:pt x="375314" y="527729"/>
                </a:lnTo>
                <a:cubicBezTo>
                  <a:pt x="372356" y="532830"/>
                  <a:pt x="366710" y="536052"/>
                  <a:pt x="360795" y="536052"/>
                </a:cubicBezTo>
                <a:cubicBezTo>
                  <a:pt x="359048" y="536052"/>
                  <a:pt x="357166" y="535784"/>
                  <a:pt x="355553" y="535247"/>
                </a:cubicBezTo>
                <a:lnTo>
                  <a:pt x="318450" y="522897"/>
                </a:lnTo>
                <a:lnTo>
                  <a:pt x="312804" y="527461"/>
                </a:lnTo>
                <a:cubicBezTo>
                  <a:pt x="298823" y="538871"/>
                  <a:pt x="283094" y="547999"/>
                  <a:pt x="266290" y="554443"/>
                </a:cubicBezTo>
                <a:lnTo>
                  <a:pt x="259434" y="556993"/>
                </a:lnTo>
                <a:lnTo>
                  <a:pt x="251637" y="595117"/>
                </a:lnTo>
                <a:cubicBezTo>
                  <a:pt x="250024" y="602902"/>
                  <a:pt x="243168" y="608406"/>
                  <a:pt x="235237" y="608406"/>
                </a:cubicBezTo>
                <a:lnTo>
                  <a:pt x="173264" y="608406"/>
                </a:lnTo>
                <a:cubicBezTo>
                  <a:pt x="165333" y="608406"/>
                  <a:pt x="158477" y="602768"/>
                  <a:pt x="156864" y="595117"/>
                </a:cubicBezTo>
                <a:lnTo>
                  <a:pt x="149067" y="557127"/>
                </a:lnTo>
                <a:lnTo>
                  <a:pt x="142211" y="554443"/>
                </a:lnTo>
                <a:cubicBezTo>
                  <a:pt x="125407" y="547999"/>
                  <a:pt x="109813" y="538871"/>
                  <a:pt x="95697" y="527595"/>
                </a:cubicBezTo>
                <a:lnTo>
                  <a:pt x="90051" y="522897"/>
                </a:lnTo>
                <a:lnTo>
                  <a:pt x="52948" y="535247"/>
                </a:lnTo>
                <a:cubicBezTo>
                  <a:pt x="51335" y="535784"/>
                  <a:pt x="49588" y="536052"/>
                  <a:pt x="47706" y="536052"/>
                </a:cubicBezTo>
                <a:cubicBezTo>
                  <a:pt x="41791" y="536052"/>
                  <a:pt x="36279" y="532830"/>
                  <a:pt x="33321" y="527729"/>
                </a:cubicBezTo>
                <a:lnTo>
                  <a:pt x="2268" y="474169"/>
                </a:lnTo>
                <a:cubicBezTo>
                  <a:pt x="-1631" y="467323"/>
                  <a:pt x="-286" y="458597"/>
                  <a:pt x="5629" y="453362"/>
                </a:cubicBezTo>
                <a:lnTo>
                  <a:pt x="34666" y="427454"/>
                </a:lnTo>
                <a:lnTo>
                  <a:pt x="33590" y="420340"/>
                </a:lnTo>
                <a:cubicBezTo>
                  <a:pt x="32112" y="411480"/>
                  <a:pt x="31439" y="402352"/>
                  <a:pt x="31439" y="393358"/>
                </a:cubicBezTo>
                <a:cubicBezTo>
                  <a:pt x="31439" y="384364"/>
                  <a:pt x="32246" y="375370"/>
                  <a:pt x="33590" y="366511"/>
                </a:cubicBezTo>
                <a:lnTo>
                  <a:pt x="34666" y="359262"/>
                </a:lnTo>
                <a:lnTo>
                  <a:pt x="5629" y="333488"/>
                </a:lnTo>
                <a:cubicBezTo>
                  <a:pt x="-286" y="328253"/>
                  <a:pt x="-1765" y="319528"/>
                  <a:pt x="2268" y="312681"/>
                </a:cubicBezTo>
                <a:lnTo>
                  <a:pt x="33187" y="259121"/>
                </a:lnTo>
                <a:cubicBezTo>
                  <a:pt x="36279" y="253886"/>
                  <a:pt x="41791" y="250664"/>
                  <a:pt x="47706" y="250664"/>
                </a:cubicBezTo>
                <a:cubicBezTo>
                  <a:pt x="49453" y="250664"/>
                  <a:pt x="51335" y="251067"/>
                  <a:pt x="52948" y="251604"/>
                </a:cubicBezTo>
                <a:lnTo>
                  <a:pt x="90051" y="263819"/>
                </a:lnTo>
                <a:lnTo>
                  <a:pt x="95697" y="259255"/>
                </a:lnTo>
                <a:cubicBezTo>
                  <a:pt x="109813" y="247845"/>
                  <a:pt x="125407" y="238851"/>
                  <a:pt x="142211" y="232408"/>
                </a:cubicBezTo>
                <a:lnTo>
                  <a:pt x="149067" y="229723"/>
                </a:lnTo>
                <a:lnTo>
                  <a:pt x="156864" y="191734"/>
                </a:lnTo>
                <a:cubicBezTo>
                  <a:pt x="158477" y="183948"/>
                  <a:pt x="165333" y="178310"/>
                  <a:pt x="173264" y="178310"/>
                </a:cubicBezTo>
                <a:close/>
                <a:moveTo>
                  <a:pt x="538897" y="142102"/>
                </a:moveTo>
                <a:cubicBezTo>
                  <a:pt x="540779" y="141968"/>
                  <a:pt x="542392" y="143176"/>
                  <a:pt x="542930" y="145055"/>
                </a:cubicBezTo>
                <a:lnTo>
                  <a:pt x="545753" y="155926"/>
                </a:lnTo>
                <a:cubicBezTo>
                  <a:pt x="552207" y="157536"/>
                  <a:pt x="558122" y="160623"/>
                  <a:pt x="563097" y="164649"/>
                </a:cubicBezTo>
                <a:lnTo>
                  <a:pt x="573584" y="160355"/>
                </a:lnTo>
                <a:cubicBezTo>
                  <a:pt x="575331" y="159684"/>
                  <a:pt x="577348" y="160355"/>
                  <a:pt x="578289" y="161831"/>
                </a:cubicBezTo>
                <a:lnTo>
                  <a:pt x="587835" y="176326"/>
                </a:lnTo>
                <a:cubicBezTo>
                  <a:pt x="588776" y="177802"/>
                  <a:pt x="588642" y="179815"/>
                  <a:pt x="587297" y="181157"/>
                </a:cubicBezTo>
                <a:lnTo>
                  <a:pt x="579365" y="189076"/>
                </a:lnTo>
                <a:cubicBezTo>
                  <a:pt x="580171" y="192162"/>
                  <a:pt x="580709" y="195383"/>
                  <a:pt x="580844" y="198739"/>
                </a:cubicBezTo>
                <a:cubicBezTo>
                  <a:pt x="581113" y="202094"/>
                  <a:pt x="580978" y="205315"/>
                  <a:pt x="580440" y="208536"/>
                </a:cubicBezTo>
                <a:lnTo>
                  <a:pt x="589314" y="215515"/>
                </a:lnTo>
                <a:cubicBezTo>
                  <a:pt x="590793" y="216589"/>
                  <a:pt x="591196" y="218602"/>
                  <a:pt x="590389" y="220212"/>
                </a:cubicBezTo>
                <a:lnTo>
                  <a:pt x="582726" y="235646"/>
                </a:lnTo>
                <a:cubicBezTo>
                  <a:pt x="581785" y="237257"/>
                  <a:pt x="579903" y="238196"/>
                  <a:pt x="578155" y="237660"/>
                </a:cubicBezTo>
                <a:lnTo>
                  <a:pt x="567265" y="234707"/>
                </a:lnTo>
                <a:cubicBezTo>
                  <a:pt x="562694" y="239270"/>
                  <a:pt x="557181" y="243028"/>
                  <a:pt x="550997" y="245444"/>
                </a:cubicBezTo>
                <a:lnTo>
                  <a:pt x="549383" y="256583"/>
                </a:lnTo>
                <a:cubicBezTo>
                  <a:pt x="549115" y="258328"/>
                  <a:pt x="547636" y="259804"/>
                  <a:pt x="545753" y="259804"/>
                </a:cubicBezTo>
                <a:lnTo>
                  <a:pt x="528544" y="260878"/>
                </a:lnTo>
                <a:cubicBezTo>
                  <a:pt x="526662" y="261012"/>
                  <a:pt x="525049" y="259804"/>
                  <a:pt x="524511" y="257925"/>
                </a:cubicBezTo>
                <a:lnTo>
                  <a:pt x="521688" y="247054"/>
                </a:lnTo>
                <a:cubicBezTo>
                  <a:pt x="515234" y="245444"/>
                  <a:pt x="509319" y="242357"/>
                  <a:pt x="504344" y="238331"/>
                </a:cubicBezTo>
                <a:lnTo>
                  <a:pt x="493857" y="242625"/>
                </a:lnTo>
                <a:cubicBezTo>
                  <a:pt x="492110" y="243296"/>
                  <a:pt x="490093" y="242625"/>
                  <a:pt x="489152" y="241149"/>
                </a:cubicBezTo>
                <a:lnTo>
                  <a:pt x="479606" y="226789"/>
                </a:lnTo>
                <a:cubicBezTo>
                  <a:pt x="478665" y="225178"/>
                  <a:pt x="478799" y="223165"/>
                  <a:pt x="480144" y="221823"/>
                </a:cubicBezTo>
                <a:lnTo>
                  <a:pt x="488076" y="213904"/>
                </a:lnTo>
                <a:cubicBezTo>
                  <a:pt x="487270" y="210818"/>
                  <a:pt x="486732" y="207597"/>
                  <a:pt x="486597" y="204241"/>
                </a:cubicBezTo>
                <a:cubicBezTo>
                  <a:pt x="486328" y="200886"/>
                  <a:pt x="486463" y="197665"/>
                  <a:pt x="487001" y="194444"/>
                </a:cubicBezTo>
                <a:lnTo>
                  <a:pt x="478127" y="187465"/>
                </a:lnTo>
                <a:cubicBezTo>
                  <a:pt x="476648" y="186391"/>
                  <a:pt x="476245" y="184378"/>
                  <a:pt x="477052" y="182768"/>
                </a:cubicBezTo>
                <a:lnTo>
                  <a:pt x="484850" y="167334"/>
                </a:lnTo>
                <a:cubicBezTo>
                  <a:pt x="485656" y="165723"/>
                  <a:pt x="487538" y="164784"/>
                  <a:pt x="489286" y="165320"/>
                </a:cubicBezTo>
                <a:lnTo>
                  <a:pt x="500176" y="168273"/>
                </a:lnTo>
                <a:cubicBezTo>
                  <a:pt x="504747" y="163710"/>
                  <a:pt x="510260" y="159952"/>
                  <a:pt x="516444" y="157536"/>
                </a:cubicBezTo>
                <a:lnTo>
                  <a:pt x="518058" y="146397"/>
                </a:lnTo>
                <a:cubicBezTo>
                  <a:pt x="518327" y="144652"/>
                  <a:pt x="519805" y="143176"/>
                  <a:pt x="521688" y="143176"/>
                </a:cubicBezTo>
                <a:close/>
                <a:moveTo>
                  <a:pt x="376508" y="67611"/>
                </a:moveTo>
                <a:cubicBezTo>
                  <a:pt x="357688" y="75128"/>
                  <a:pt x="348547" y="96472"/>
                  <a:pt x="356075" y="115265"/>
                </a:cubicBezTo>
                <a:cubicBezTo>
                  <a:pt x="363603" y="133924"/>
                  <a:pt x="384977" y="143052"/>
                  <a:pt x="403662" y="135669"/>
                </a:cubicBezTo>
                <a:cubicBezTo>
                  <a:pt x="422482" y="128152"/>
                  <a:pt x="431623" y="106808"/>
                  <a:pt x="424095" y="88015"/>
                </a:cubicBezTo>
                <a:cubicBezTo>
                  <a:pt x="416702" y="69356"/>
                  <a:pt x="395328" y="60094"/>
                  <a:pt x="376508" y="67611"/>
                </a:cubicBezTo>
                <a:close/>
                <a:moveTo>
                  <a:pt x="365754" y="493"/>
                </a:moveTo>
                <a:cubicBezTo>
                  <a:pt x="368845" y="-715"/>
                  <a:pt x="372206" y="359"/>
                  <a:pt x="374088" y="3044"/>
                </a:cubicBezTo>
                <a:lnTo>
                  <a:pt x="384842" y="19420"/>
                </a:lnTo>
                <a:cubicBezTo>
                  <a:pt x="396403" y="18749"/>
                  <a:pt x="407829" y="20494"/>
                  <a:pt x="418315" y="24253"/>
                </a:cubicBezTo>
                <a:lnTo>
                  <a:pt x="433505" y="11635"/>
                </a:lnTo>
                <a:cubicBezTo>
                  <a:pt x="435925" y="9487"/>
                  <a:pt x="439554" y="9487"/>
                  <a:pt x="442108" y="11500"/>
                </a:cubicBezTo>
                <a:lnTo>
                  <a:pt x="465633" y="30025"/>
                </a:lnTo>
                <a:cubicBezTo>
                  <a:pt x="468187" y="32039"/>
                  <a:pt x="468994" y="35529"/>
                  <a:pt x="467515" y="38482"/>
                </a:cubicBezTo>
                <a:lnTo>
                  <a:pt x="458777" y="55933"/>
                </a:lnTo>
                <a:cubicBezTo>
                  <a:pt x="461869" y="60631"/>
                  <a:pt x="464558" y="65732"/>
                  <a:pt x="466709" y="71101"/>
                </a:cubicBezTo>
                <a:cubicBezTo>
                  <a:pt x="468860" y="76471"/>
                  <a:pt x="470338" y="81974"/>
                  <a:pt x="471414" y="87478"/>
                </a:cubicBezTo>
                <a:lnTo>
                  <a:pt x="489830" y="94056"/>
                </a:lnTo>
                <a:cubicBezTo>
                  <a:pt x="492922" y="95264"/>
                  <a:pt x="494804" y="98351"/>
                  <a:pt x="494266" y="101439"/>
                </a:cubicBezTo>
                <a:lnTo>
                  <a:pt x="489965" y="131239"/>
                </a:lnTo>
                <a:cubicBezTo>
                  <a:pt x="489561" y="134461"/>
                  <a:pt x="486873" y="136877"/>
                  <a:pt x="483647" y="137011"/>
                </a:cubicBezTo>
                <a:lnTo>
                  <a:pt x="464020" y="138219"/>
                </a:lnTo>
                <a:cubicBezTo>
                  <a:pt x="458912" y="148287"/>
                  <a:pt x="451922" y="157415"/>
                  <a:pt x="443049" y="164798"/>
                </a:cubicBezTo>
                <a:lnTo>
                  <a:pt x="446545" y="184128"/>
                </a:lnTo>
                <a:cubicBezTo>
                  <a:pt x="447082" y="187350"/>
                  <a:pt x="445335" y="190437"/>
                  <a:pt x="442243" y="191645"/>
                </a:cubicBezTo>
                <a:lnTo>
                  <a:pt x="414416" y="202787"/>
                </a:lnTo>
                <a:cubicBezTo>
                  <a:pt x="411325" y="203995"/>
                  <a:pt x="407964" y="202921"/>
                  <a:pt x="406216" y="200236"/>
                </a:cubicBezTo>
                <a:lnTo>
                  <a:pt x="395328" y="183860"/>
                </a:lnTo>
                <a:cubicBezTo>
                  <a:pt x="383767" y="184531"/>
                  <a:pt x="372475" y="182786"/>
                  <a:pt x="361855" y="179027"/>
                </a:cubicBezTo>
                <a:lnTo>
                  <a:pt x="346799" y="191645"/>
                </a:lnTo>
                <a:cubicBezTo>
                  <a:pt x="344245" y="193793"/>
                  <a:pt x="340616" y="193793"/>
                  <a:pt x="338062" y="191780"/>
                </a:cubicBezTo>
                <a:lnTo>
                  <a:pt x="314537" y="173255"/>
                </a:lnTo>
                <a:cubicBezTo>
                  <a:pt x="311983" y="171241"/>
                  <a:pt x="311176" y="167751"/>
                  <a:pt x="312655" y="164798"/>
                </a:cubicBezTo>
                <a:lnTo>
                  <a:pt x="321393" y="147213"/>
                </a:lnTo>
                <a:cubicBezTo>
                  <a:pt x="318301" y="142649"/>
                  <a:pt x="315612" y="137548"/>
                  <a:pt x="313461" y="132179"/>
                </a:cubicBezTo>
                <a:cubicBezTo>
                  <a:pt x="311311" y="126809"/>
                  <a:pt x="309832" y="121306"/>
                  <a:pt x="308891" y="115802"/>
                </a:cubicBezTo>
                <a:lnTo>
                  <a:pt x="290340" y="109090"/>
                </a:lnTo>
                <a:cubicBezTo>
                  <a:pt x="287248" y="108016"/>
                  <a:pt x="285366" y="104929"/>
                  <a:pt x="285904" y="101707"/>
                </a:cubicBezTo>
                <a:lnTo>
                  <a:pt x="290205" y="72041"/>
                </a:lnTo>
                <a:cubicBezTo>
                  <a:pt x="290609" y="68819"/>
                  <a:pt x="293297" y="66403"/>
                  <a:pt x="296523" y="66269"/>
                </a:cubicBezTo>
                <a:lnTo>
                  <a:pt x="316284" y="65061"/>
                </a:lnTo>
                <a:cubicBezTo>
                  <a:pt x="321258" y="54993"/>
                  <a:pt x="328248" y="45865"/>
                  <a:pt x="337121" y="38482"/>
                </a:cubicBezTo>
                <a:lnTo>
                  <a:pt x="333625" y="19152"/>
                </a:lnTo>
                <a:cubicBezTo>
                  <a:pt x="333088" y="15930"/>
                  <a:pt x="334835" y="12843"/>
                  <a:pt x="337927" y="11635"/>
                </a:cubicBezTo>
                <a:close/>
              </a:path>
            </a:pathLst>
          </a:custGeom>
          <a:gradFill>
            <a:gsLst>
              <a:gs pos="0">
                <a:schemeClr val="accent1"/>
              </a:gs>
              <a:gs pos="100000">
                <a:schemeClr val="accent2"/>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3600" i="1">
              <a:effectLst>
                <a:outerShdw blurRad="63500" sx="102000" sy="102000" algn="ctr" rotWithShape="0">
                  <a:srgbClr val="0B184D">
                    <a:alpha val="40000"/>
                  </a:srgbClr>
                </a:outerShdw>
              </a:effectLst>
              <a:cs typeface="+mn-ea"/>
              <a:sym typeface="+mn-lt"/>
            </a:endParaRPr>
          </a:p>
        </p:txBody>
      </p:sp>
      <p:grpSp>
        <p:nvGrpSpPr>
          <p:cNvPr id="2" name="组合 1">
            <a:extLst>
              <a:ext uri="{FF2B5EF4-FFF2-40B4-BE49-F238E27FC236}">
                <a16:creationId xmlns:a16="http://schemas.microsoft.com/office/drawing/2014/main" id="{5B661020-06C3-3C0B-CC21-0775A9828008}"/>
              </a:ext>
            </a:extLst>
          </p:cNvPr>
          <p:cNvGrpSpPr/>
          <p:nvPr/>
        </p:nvGrpSpPr>
        <p:grpSpPr>
          <a:xfrm>
            <a:off x="4652645" y="3246120"/>
            <a:ext cx="2897505" cy="1067435"/>
            <a:chOff x="4652645" y="3246120"/>
            <a:chExt cx="2897505" cy="1067435"/>
          </a:xfrm>
        </p:grpSpPr>
        <p:sp>
          <p:nvSpPr>
            <p:cNvPr id="17" name="平行四边形 16">
              <a:extLst>
                <a:ext uri="{FF2B5EF4-FFF2-40B4-BE49-F238E27FC236}">
                  <a16:creationId xmlns:a16="http://schemas.microsoft.com/office/drawing/2014/main" id="{477AD955-6806-79D3-5E25-6E5BD075880A}"/>
                </a:ext>
              </a:extLst>
            </p:cNvPr>
            <p:cNvSpPr/>
            <p:nvPr/>
          </p:nvSpPr>
          <p:spPr>
            <a:xfrm>
              <a:off x="4662805" y="3254375"/>
              <a:ext cx="2867025" cy="1051560"/>
            </a:xfrm>
            <a:prstGeom prst="parallelogram">
              <a:avLst>
                <a:gd name="adj" fmla="val 21859"/>
              </a:avLst>
            </a:prstGeom>
            <a:gradFill>
              <a:gsLst>
                <a:gs pos="0">
                  <a:schemeClr val="accent1">
                    <a:alpha val="20000"/>
                  </a:schemeClr>
                </a:gs>
                <a:gs pos="50000">
                  <a:schemeClr val="accent3">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tLang="zh-CN" sz="1200" i="1">
                <a:effectLst>
                  <a:outerShdw blurRad="63500" sx="102000" sy="102000" algn="ctr" rotWithShape="0">
                    <a:srgbClr val="0B184D">
                      <a:alpha val="40000"/>
                    </a:srgbClr>
                  </a:outerShdw>
                </a:effectLst>
                <a:latin typeface="+mj-ea"/>
                <a:ea typeface="+mj-ea"/>
                <a:cs typeface="+mn-ea"/>
                <a:sym typeface="+mn-lt"/>
              </a:endParaRPr>
            </a:p>
          </p:txBody>
        </p:sp>
        <p:sp>
          <p:nvSpPr>
            <p:cNvPr id="18" name="文本框 17">
              <a:extLst>
                <a:ext uri="{FF2B5EF4-FFF2-40B4-BE49-F238E27FC236}">
                  <a16:creationId xmlns:a16="http://schemas.microsoft.com/office/drawing/2014/main" id="{36144845-98D2-30FD-4915-763AB14AE9E0}"/>
                </a:ext>
              </a:extLst>
            </p:cNvPr>
            <p:cNvSpPr txBox="1"/>
            <p:nvPr/>
          </p:nvSpPr>
          <p:spPr>
            <a:xfrm>
              <a:off x="4879975" y="3246120"/>
              <a:ext cx="2432685" cy="1067435"/>
            </a:xfrm>
            <a:prstGeom prst="rect">
              <a:avLst/>
            </a:prstGeom>
            <a:noFill/>
            <a:effectLst/>
          </p:spPr>
          <p:txBody>
            <a:bodyPr wrap="none" lIns="0" tIns="0" rIns="0" bIns="0" rtlCol="0" anchor="ctr" anchorCtr="0">
              <a:noAutofit/>
            </a:bodyPr>
            <a:lstStyle/>
            <a:p>
              <a:pPr lvl="0" algn="ctr">
                <a:buClrTx/>
                <a:buSzTx/>
                <a:buFontTx/>
              </a:pPr>
              <a:r>
                <a:rPr lang="zh-CN" altLang="en-US" sz="4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调研目的</a:t>
              </a:r>
            </a:p>
          </p:txBody>
        </p:sp>
        <p:cxnSp>
          <p:nvCxnSpPr>
            <p:cNvPr id="19" name="直接连接符 18">
              <a:extLst>
                <a:ext uri="{FF2B5EF4-FFF2-40B4-BE49-F238E27FC236}">
                  <a16:creationId xmlns:a16="http://schemas.microsoft.com/office/drawing/2014/main" id="{24466A55-02D8-7ADF-CCC9-5AC58CB052D4}"/>
                </a:ext>
              </a:extLst>
            </p:cNvPr>
            <p:cNvCxnSpPr/>
            <p:nvPr/>
          </p:nvCxnSpPr>
          <p:spPr>
            <a:xfrm flipH="1">
              <a:off x="5300345" y="3252470"/>
              <a:ext cx="2249805"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399B25F5-7981-C6FF-1C24-533D4E05FD28}"/>
                </a:ext>
              </a:extLst>
            </p:cNvPr>
            <p:cNvCxnSpPr/>
            <p:nvPr/>
          </p:nvCxnSpPr>
          <p:spPr>
            <a:xfrm>
              <a:off x="4652645" y="4304030"/>
              <a:ext cx="2249805"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grpSp>
      <p:sp>
        <p:nvSpPr>
          <p:cNvPr id="23" name="iṧḷiďè">
            <a:extLst>
              <a:ext uri="{FF2B5EF4-FFF2-40B4-BE49-F238E27FC236}">
                <a16:creationId xmlns:a16="http://schemas.microsoft.com/office/drawing/2014/main" id="{DBDB2ED1-3B5F-0DD3-81C8-DA8B9D09A50A}"/>
              </a:ext>
            </a:extLst>
          </p:cNvPr>
          <p:cNvSpPr/>
          <p:nvPr/>
        </p:nvSpPr>
        <p:spPr bwMode="auto">
          <a:xfrm>
            <a:off x="9138330" y="1531002"/>
            <a:ext cx="449146" cy="448469"/>
          </a:xfrm>
          <a:custGeom>
            <a:avLst/>
            <a:gdLst>
              <a:gd name="connsiteX0" fmla="*/ 59563 w 608838"/>
              <a:gd name="connsiteY0" fmla="*/ 383308 h 607921"/>
              <a:gd name="connsiteX1" fmla="*/ 39709 w 608838"/>
              <a:gd name="connsiteY1" fmla="*/ 403133 h 607921"/>
              <a:gd name="connsiteX2" fmla="*/ 59563 w 608838"/>
              <a:gd name="connsiteY2" fmla="*/ 422958 h 607921"/>
              <a:gd name="connsiteX3" fmla="*/ 79418 w 608838"/>
              <a:gd name="connsiteY3" fmla="*/ 403133 h 607921"/>
              <a:gd name="connsiteX4" fmla="*/ 59563 w 608838"/>
              <a:gd name="connsiteY4" fmla="*/ 383308 h 607921"/>
              <a:gd name="connsiteX5" fmla="*/ 145613 w 608838"/>
              <a:gd name="connsiteY5" fmla="*/ 211419 h 607921"/>
              <a:gd name="connsiteX6" fmla="*/ 172024 w 608838"/>
              <a:gd name="connsiteY6" fmla="*/ 251067 h 607921"/>
              <a:gd name="connsiteX7" fmla="*/ 198535 w 608838"/>
              <a:gd name="connsiteY7" fmla="*/ 211419 h 607921"/>
              <a:gd name="connsiteX8" fmla="*/ 469857 w 608838"/>
              <a:gd name="connsiteY8" fmla="*/ 0 h 607921"/>
              <a:gd name="connsiteX9" fmla="*/ 555926 w 608838"/>
              <a:gd name="connsiteY9" fmla="*/ 85940 h 607921"/>
              <a:gd name="connsiteX10" fmla="*/ 555926 w 608838"/>
              <a:gd name="connsiteY10" fmla="*/ 422958 h 607921"/>
              <a:gd name="connsiteX11" fmla="*/ 608838 w 608838"/>
              <a:gd name="connsiteY11" fmla="*/ 422958 h 607921"/>
              <a:gd name="connsiteX12" fmla="*/ 608838 w 608838"/>
              <a:gd name="connsiteY12" fmla="*/ 541905 h 607921"/>
              <a:gd name="connsiteX13" fmla="*/ 595635 w 608838"/>
              <a:gd name="connsiteY13" fmla="*/ 541905 h 607921"/>
              <a:gd name="connsiteX14" fmla="*/ 595635 w 608838"/>
              <a:gd name="connsiteY14" fmla="*/ 607921 h 607921"/>
              <a:gd name="connsiteX15" fmla="*/ 555926 w 608838"/>
              <a:gd name="connsiteY15" fmla="*/ 607921 h 607921"/>
              <a:gd name="connsiteX16" fmla="*/ 555926 w 608838"/>
              <a:gd name="connsiteY16" fmla="*/ 541905 h 607921"/>
              <a:gd name="connsiteX17" fmla="*/ 516217 w 608838"/>
              <a:gd name="connsiteY17" fmla="*/ 541905 h 607921"/>
              <a:gd name="connsiteX18" fmla="*/ 516217 w 608838"/>
              <a:gd name="connsiteY18" fmla="*/ 607921 h 607921"/>
              <a:gd name="connsiteX19" fmla="*/ 476508 w 608838"/>
              <a:gd name="connsiteY19" fmla="*/ 607921 h 607921"/>
              <a:gd name="connsiteX20" fmla="*/ 476508 w 608838"/>
              <a:gd name="connsiteY20" fmla="*/ 541905 h 607921"/>
              <a:gd name="connsiteX21" fmla="*/ 463305 w 608838"/>
              <a:gd name="connsiteY21" fmla="*/ 541905 h 607921"/>
              <a:gd name="connsiteX22" fmla="*/ 463305 w 608838"/>
              <a:gd name="connsiteY22" fmla="*/ 422958 h 607921"/>
              <a:gd name="connsiteX23" fmla="*/ 516217 w 608838"/>
              <a:gd name="connsiteY23" fmla="*/ 422958 h 607921"/>
              <a:gd name="connsiteX24" fmla="*/ 516217 w 608838"/>
              <a:gd name="connsiteY24" fmla="*/ 85940 h 607921"/>
              <a:gd name="connsiteX25" fmla="*/ 469857 w 608838"/>
              <a:gd name="connsiteY25" fmla="*/ 39649 h 607921"/>
              <a:gd name="connsiteX26" fmla="*/ 423596 w 608838"/>
              <a:gd name="connsiteY26" fmla="*/ 85940 h 607921"/>
              <a:gd name="connsiteX27" fmla="*/ 423596 w 608838"/>
              <a:gd name="connsiteY27" fmla="*/ 522081 h 607921"/>
              <a:gd name="connsiteX28" fmla="*/ 337527 w 608838"/>
              <a:gd name="connsiteY28" fmla="*/ 607921 h 607921"/>
              <a:gd name="connsiteX29" fmla="*/ 251457 w 608838"/>
              <a:gd name="connsiteY29" fmla="*/ 522081 h 607921"/>
              <a:gd name="connsiteX30" fmla="*/ 251457 w 608838"/>
              <a:gd name="connsiteY30" fmla="*/ 462607 h 607921"/>
              <a:gd name="connsiteX31" fmla="*/ 0 w 608838"/>
              <a:gd name="connsiteY31" fmla="*/ 462607 h 607921"/>
              <a:gd name="connsiteX32" fmla="*/ 0 w 608838"/>
              <a:gd name="connsiteY32" fmla="*/ 92482 h 607921"/>
              <a:gd name="connsiteX33" fmla="*/ 39709 w 608838"/>
              <a:gd name="connsiteY33" fmla="*/ 92482 h 607921"/>
              <a:gd name="connsiteX34" fmla="*/ 39709 w 608838"/>
              <a:gd name="connsiteY34" fmla="*/ 343659 h 607921"/>
              <a:gd name="connsiteX35" fmla="*/ 304469 w 608838"/>
              <a:gd name="connsiteY35" fmla="*/ 343659 h 607921"/>
              <a:gd name="connsiteX36" fmla="*/ 304469 w 608838"/>
              <a:gd name="connsiteY36" fmla="*/ 92482 h 607921"/>
              <a:gd name="connsiteX37" fmla="*/ 344178 w 608838"/>
              <a:gd name="connsiteY37" fmla="*/ 92482 h 607921"/>
              <a:gd name="connsiteX38" fmla="*/ 344178 w 608838"/>
              <a:gd name="connsiteY38" fmla="*/ 462607 h 607921"/>
              <a:gd name="connsiteX39" fmla="*/ 291166 w 608838"/>
              <a:gd name="connsiteY39" fmla="*/ 462607 h 607921"/>
              <a:gd name="connsiteX40" fmla="*/ 291166 w 608838"/>
              <a:gd name="connsiteY40" fmla="*/ 522081 h 607921"/>
              <a:gd name="connsiteX41" fmla="*/ 337527 w 608838"/>
              <a:gd name="connsiteY41" fmla="*/ 568272 h 607921"/>
              <a:gd name="connsiteX42" fmla="*/ 383887 w 608838"/>
              <a:gd name="connsiteY42" fmla="*/ 522081 h 607921"/>
              <a:gd name="connsiteX43" fmla="*/ 383887 w 608838"/>
              <a:gd name="connsiteY43" fmla="*/ 85940 h 607921"/>
              <a:gd name="connsiteX44" fmla="*/ 469857 w 608838"/>
              <a:gd name="connsiteY44" fmla="*/ 0 h 607921"/>
              <a:gd name="connsiteX45" fmla="*/ 79386 w 608838"/>
              <a:gd name="connsiteY45" fmla="*/ 0 h 607921"/>
              <a:gd name="connsiteX46" fmla="*/ 264761 w 608838"/>
              <a:gd name="connsiteY46" fmla="*/ 0 h 607921"/>
              <a:gd name="connsiteX47" fmla="*/ 264761 w 608838"/>
              <a:gd name="connsiteY47" fmla="*/ 303996 h 607921"/>
              <a:gd name="connsiteX48" fmla="*/ 79386 w 608838"/>
              <a:gd name="connsiteY48" fmla="*/ 303996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8838" h="607921">
                <a:moveTo>
                  <a:pt x="59563" y="383308"/>
                </a:moveTo>
                <a:cubicBezTo>
                  <a:pt x="48643" y="383308"/>
                  <a:pt x="39709" y="392130"/>
                  <a:pt x="39709" y="403133"/>
                </a:cubicBezTo>
                <a:cubicBezTo>
                  <a:pt x="39709" y="414037"/>
                  <a:pt x="48643" y="422958"/>
                  <a:pt x="59563" y="422958"/>
                </a:cubicBezTo>
                <a:cubicBezTo>
                  <a:pt x="70483" y="422958"/>
                  <a:pt x="79418" y="414037"/>
                  <a:pt x="79418" y="403133"/>
                </a:cubicBezTo>
                <a:cubicBezTo>
                  <a:pt x="79418" y="392130"/>
                  <a:pt x="70483" y="383308"/>
                  <a:pt x="59563" y="383308"/>
                </a:cubicBezTo>
                <a:close/>
                <a:moveTo>
                  <a:pt x="145613" y="211419"/>
                </a:moveTo>
                <a:lnTo>
                  <a:pt x="172024" y="251067"/>
                </a:lnTo>
                <a:lnTo>
                  <a:pt x="198535" y="211419"/>
                </a:lnTo>
                <a:close/>
                <a:moveTo>
                  <a:pt x="469857" y="0"/>
                </a:moveTo>
                <a:cubicBezTo>
                  <a:pt x="517309" y="0"/>
                  <a:pt x="555926" y="38559"/>
                  <a:pt x="555926" y="85940"/>
                </a:cubicBezTo>
                <a:lnTo>
                  <a:pt x="555926" y="422958"/>
                </a:lnTo>
                <a:lnTo>
                  <a:pt x="608838" y="422958"/>
                </a:lnTo>
                <a:lnTo>
                  <a:pt x="608838" y="541905"/>
                </a:lnTo>
                <a:lnTo>
                  <a:pt x="595635" y="541905"/>
                </a:lnTo>
                <a:lnTo>
                  <a:pt x="595635" y="607921"/>
                </a:lnTo>
                <a:lnTo>
                  <a:pt x="555926" y="607921"/>
                </a:lnTo>
                <a:lnTo>
                  <a:pt x="555926" y="541905"/>
                </a:lnTo>
                <a:lnTo>
                  <a:pt x="516217" y="541905"/>
                </a:lnTo>
                <a:lnTo>
                  <a:pt x="516217" y="607921"/>
                </a:lnTo>
                <a:lnTo>
                  <a:pt x="476508" y="607921"/>
                </a:lnTo>
                <a:lnTo>
                  <a:pt x="476508" y="541905"/>
                </a:lnTo>
                <a:lnTo>
                  <a:pt x="463305" y="541905"/>
                </a:lnTo>
                <a:lnTo>
                  <a:pt x="463305" y="422958"/>
                </a:lnTo>
                <a:lnTo>
                  <a:pt x="516217" y="422958"/>
                </a:lnTo>
                <a:lnTo>
                  <a:pt x="516217" y="85940"/>
                </a:lnTo>
                <a:cubicBezTo>
                  <a:pt x="516217" y="60366"/>
                  <a:pt x="495469" y="39649"/>
                  <a:pt x="469857" y="39649"/>
                </a:cubicBezTo>
                <a:cubicBezTo>
                  <a:pt x="444344" y="39649"/>
                  <a:pt x="423596" y="60366"/>
                  <a:pt x="423596" y="85940"/>
                </a:cubicBezTo>
                <a:lnTo>
                  <a:pt x="423596" y="522081"/>
                </a:lnTo>
                <a:cubicBezTo>
                  <a:pt x="423596" y="569461"/>
                  <a:pt x="384979" y="607921"/>
                  <a:pt x="337527" y="607921"/>
                </a:cubicBezTo>
                <a:cubicBezTo>
                  <a:pt x="290074" y="607921"/>
                  <a:pt x="251457" y="569461"/>
                  <a:pt x="251457" y="522081"/>
                </a:cubicBezTo>
                <a:lnTo>
                  <a:pt x="251457" y="462607"/>
                </a:lnTo>
                <a:lnTo>
                  <a:pt x="0" y="462607"/>
                </a:lnTo>
                <a:lnTo>
                  <a:pt x="0" y="92482"/>
                </a:lnTo>
                <a:lnTo>
                  <a:pt x="39709" y="92482"/>
                </a:lnTo>
                <a:lnTo>
                  <a:pt x="39709" y="343659"/>
                </a:lnTo>
                <a:lnTo>
                  <a:pt x="304469" y="343659"/>
                </a:lnTo>
                <a:lnTo>
                  <a:pt x="304469" y="92482"/>
                </a:lnTo>
                <a:lnTo>
                  <a:pt x="344178" y="92482"/>
                </a:lnTo>
                <a:lnTo>
                  <a:pt x="344178" y="462607"/>
                </a:lnTo>
                <a:lnTo>
                  <a:pt x="291166" y="462607"/>
                </a:lnTo>
                <a:lnTo>
                  <a:pt x="291166" y="522081"/>
                </a:lnTo>
                <a:cubicBezTo>
                  <a:pt x="291166" y="547555"/>
                  <a:pt x="312014" y="568272"/>
                  <a:pt x="337527" y="568272"/>
                </a:cubicBezTo>
                <a:cubicBezTo>
                  <a:pt x="363040" y="568272"/>
                  <a:pt x="383887" y="547555"/>
                  <a:pt x="383887" y="522081"/>
                </a:cubicBezTo>
                <a:lnTo>
                  <a:pt x="383887" y="85940"/>
                </a:lnTo>
                <a:cubicBezTo>
                  <a:pt x="383887" y="38559"/>
                  <a:pt x="422405" y="0"/>
                  <a:pt x="469857" y="0"/>
                </a:cubicBezTo>
                <a:close/>
                <a:moveTo>
                  <a:pt x="79386" y="0"/>
                </a:moveTo>
                <a:lnTo>
                  <a:pt x="264761" y="0"/>
                </a:lnTo>
                <a:lnTo>
                  <a:pt x="264761" y="303996"/>
                </a:lnTo>
                <a:lnTo>
                  <a:pt x="79386" y="303996"/>
                </a:lnTo>
                <a:close/>
              </a:path>
            </a:pathLst>
          </a:custGeom>
          <a:gradFill>
            <a:gsLst>
              <a:gs pos="0">
                <a:schemeClr val="accent1"/>
              </a:gs>
              <a:gs pos="100000">
                <a:schemeClr val="accent2"/>
              </a:gs>
            </a:gsLst>
            <a:lin ang="27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3600" i="1">
              <a:effectLst>
                <a:outerShdw blurRad="63500" sx="102000" sy="102000" algn="ctr" rotWithShape="0">
                  <a:srgbClr val="0B184D">
                    <a:alpha val="40000"/>
                  </a:srgbClr>
                </a:outerShdw>
              </a:effectLst>
              <a:cs typeface="+mn-ea"/>
              <a:sym typeface="+mn-lt"/>
            </a:endParaRPr>
          </a:p>
        </p:txBody>
      </p:sp>
    </p:spTree>
    <p:extLst>
      <p:ext uri="{BB962C8B-B14F-4D97-AF65-F5344CB8AC3E}">
        <p14:creationId xmlns:p14="http://schemas.microsoft.com/office/powerpoint/2010/main" val="1882367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A3C11118-5A91-050B-CD74-C2D81C4EBD43}"/>
              </a:ext>
            </a:extLst>
          </p:cNvPr>
          <p:cNvSpPr txBox="1"/>
          <p:nvPr/>
        </p:nvSpPr>
        <p:spPr>
          <a:xfrm>
            <a:off x="5229225" y="3602355"/>
            <a:ext cx="3023870" cy="430530"/>
          </a:xfrm>
          <a:prstGeom prst="rect">
            <a:avLst/>
          </a:prstGeom>
          <a:noFill/>
          <a:effectLst/>
        </p:spPr>
        <p:txBody>
          <a:bodyPr wrap="square" lIns="0" tIns="0" rIns="0" bIns="0" rtlCol="0" anchor="t">
            <a:noAutofit/>
          </a:bodyPr>
          <a:lstStyle/>
          <a:p>
            <a:pPr algn="dist"/>
            <a:r>
              <a:rPr lang="en-US" altLang="zh-CN" sz="2800" dirty="0">
                <a:gradFill>
                  <a:gsLst>
                    <a:gs pos="0">
                      <a:schemeClr val="accent1">
                        <a:alpha val="20000"/>
                      </a:schemeClr>
                    </a:gs>
                    <a:gs pos="100000">
                      <a:schemeClr val="accent2">
                        <a:alpha val="20000"/>
                      </a:schemeClr>
                    </a:gs>
                  </a:gsLst>
                  <a:lin ang="5400000" scaled="0"/>
                </a:gradFill>
                <a:effectLst>
                  <a:outerShdw blurRad="63500" sx="102000" sy="102000" algn="ctr" rotWithShape="0">
                    <a:srgbClr val="0B184D">
                      <a:alpha val="40000"/>
                    </a:srgbClr>
                  </a:outerShdw>
                </a:effectLst>
                <a:latin typeface="+mj-ea"/>
                <a:ea typeface="+mj-ea"/>
                <a:cs typeface="+mn-ea"/>
                <a:sym typeface="+mn-lt"/>
              </a:rPr>
              <a:t>METHOD</a:t>
            </a:r>
          </a:p>
        </p:txBody>
      </p:sp>
      <p:sp>
        <p:nvSpPr>
          <p:cNvPr id="7" name="文本框 6">
            <a:extLst>
              <a:ext uri="{FF2B5EF4-FFF2-40B4-BE49-F238E27FC236}">
                <a16:creationId xmlns:a16="http://schemas.microsoft.com/office/drawing/2014/main" id="{F331ED92-F2B2-C9B0-2C1E-5BC33648BECC}"/>
              </a:ext>
            </a:extLst>
          </p:cNvPr>
          <p:cNvSpPr txBox="1"/>
          <p:nvPr/>
        </p:nvSpPr>
        <p:spPr>
          <a:xfrm>
            <a:off x="5300980" y="2783840"/>
            <a:ext cx="3222625" cy="923290"/>
          </a:xfrm>
          <a:prstGeom prst="rect">
            <a:avLst/>
          </a:prstGeom>
          <a:noFill/>
          <a:effectLst/>
        </p:spPr>
        <p:txBody>
          <a:bodyPr wrap="square" lIns="0" tIns="0" rIns="0" bIns="0" rtlCol="0" anchor="t">
            <a:noAutofit/>
          </a:bodyPr>
          <a:lstStyle/>
          <a:p>
            <a:pPr algn="ctr"/>
            <a:r>
              <a:rPr lang="zh-CN" altLang="en-US" sz="6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调研方法</a:t>
            </a:r>
          </a:p>
        </p:txBody>
      </p:sp>
      <p:cxnSp>
        <p:nvCxnSpPr>
          <p:cNvPr id="8" name="直接连接符 7">
            <a:extLst>
              <a:ext uri="{FF2B5EF4-FFF2-40B4-BE49-F238E27FC236}">
                <a16:creationId xmlns:a16="http://schemas.microsoft.com/office/drawing/2014/main" id="{A7BABAF8-7524-F05D-18C3-DA04511DF297}"/>
              </a:ext>
            </a:extLst>
          </p:cNvPr>
          <p:cNvCxnSpPr/>
          <p:nvPr/>
        </p:nvCxnSpPr>
        <p:spPr>
          <a:xfrm>
            <a:off x="8599805" y="3408045"/>
            <a:ext cx="1079500"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7D395D1D-A1A5-65B6-4F0C-EE4934D3671F}"/>
              </a:ext>
            </a:extLst>
          </p:cNvPr>
          <p:cNvGrpSpPr/>
          <p:nvPr/>
        </p:nvGrpSpPr>
        <p:grpSpPr>
          <a:xfrm>
            <a:off x="3398520" y="2874010"/>
            <a:ext cx="1814830" cy="1157605"/>
            <a:chOff x="3398520" y="2874010"/>
            <a:chExt cx="1814830" cy="1157605"/>
          </a:xfrm>
        </p:grpSpPr>
        <p:sp>
          <p:nvSpPr>
            <p:cNvPr id="9" name="平行四边形 8">
              <a:extLst>
                <a:ext uri="{FF2B5EF4-FFF2-40B4-BE49-F238E27FC236}">
                  <a16:creationId xmlns:a16="http://schemas.microsoft.com/office/drawing/2014/main" id="{69433816-A8A1-A3E8-DE5F-CD4445CCBE60}"/>
                </a:ext>
              </a:extLst>
            </p:cNvPr>
            <p:cNvSpPr/>
            <p:nvPr/>
          </p:nvSpPr>
          <p:spPr>
            <a:xfrm>
              <a:off x="3398520" y="2874010"/>
              <a:ext cx="1814830" cy="1157605"/>
            </a:xfrm>
            <a:prstGeom prst="parallelogram">
              <a:avLst>
                <a:gd name="adj" fmla="val 29964"/>
              </a:avLst>
            </a:prstGeom>
            <a:gradFill>
              <a:gsLst>
                <a:gs pos="0">
                  <a:schemeClr val="accent1">
                    <a:alpha val="20000"/>
                  </a:schemeClr>
                </a:gs>
                <a:gs pos="50000">
                  <a:schemeClr val="accent3">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tLang="zh-CN" sz="1200" i="1">
                <a:effectLst>
                  <a:outerShdw blurRad="63500" sx="102000" sy="102000" algn="ctr" rotWithShape="0">
                    <a:srgbClr val="0B184D">
                      <a:alpha val="40000"/>
                    </a:srgbClr>
                  </a:outerShdw>
                </a:effectLst>
                <a:latin typeface="+mj-ea"/>
                <a:ea typeface="+mj-ea"/>
                <a:cs typeface="+mn-ea"/>
                <a:sym typeface="+mn-lt"/>
              </a:endParaRPr>
            </a:p>
          </p:txBody>
        </p:sp>
        <p:sp>
          <p:nvSpPr>
            <p:cNvPr id="10" name="文本框 9">
              <a:extLst>
                <a:ext uri="{FF2B5EF4-FFF2-40B4-BE49-F238E27FC236}">
                  <a16:creationId xmlns:a16="http://schemas.microsoft.com/office/drawing/2014/main" id="{B3F643C1-6BF4-E274-582F-62F45DE3FCDC}"/>
                </a:ext>
              </a:extLst>
            </p:cNvPr>
            <p:cNvSpPr txBox="1"/>
            <p:nvPr/>
          </p:nvSpPr>
          <p:spPr>
            <a:xfrm>
              <a:off x="3578860" y="2919095"/>
              <a:ext cx="1259205" cy="1067435"/>
            </a:xfrm>
            <a:prstGeom prst="rect">
              <a:avLst/>
            </a:prstGeom>
            <a:noFill/>
            <a:effectLst/>
          </p:spPr>
          <p:txBody>
            <a:bodyPr wrap="none" lIns="0" tIns="0" rIns="0" bIns="0" rtlCol="0" anchor="ctr" anchorCtr="0">
              <a:noAutofit/>
            </a:bodyPr>
            <a:lstStyle/>
            <a:p>
              <a:pPr lvl="0" algn="ctr">
                <a:buClrTx/>
                <a:buSzTx/>
                <a:buFontTx/>
              </a:pPr>
              <a:r>
                <a:rPr lang="en-US" sz="60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02</a:t>
              </a:r>
            </a:p>
          </p:txBody>
        </p:sp>
      </p:grpSp>
      <p:cxnSp>
        <p:nvCxnSpPr>
          <p:cNvPr id="11" name="直接连接符 10">
            <a:extLst>
              <a:ext uri="{FF2B5EF4-FFF2-40B4-BE49-F238E27FC236}">
                <a16:creationId xmlns:a16="http://schemas.microsoft.com/office/drawing/2014/main" id="{AD47ABBC-C558-9AA4-E9EE-43AD40E77A89}"/>
              </a:ext>
            </a:extLst>
          </p:cNvPr>
          <p:cNvCxnSpPr/>
          <p:nvPr/>
        </p:nvCxnSpPr>
        <p:spPr>
          <a:xfrm flipH="1">
            <a:off x="3684905" y="2665730"/>
            <a:ext cx="2249805"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EE5B43B5-802D-5748-7F9E-177BE35DB4AF}"/>
              </a:ext>
            </a:extLst>
          </p:cNvPr>
          <p:cNvCxnSpPr/>
          <p:nvPr/>
        </p:nvCxnSpPr>
        <p:spPr>
          <a:xfrm>
            <a:off x="3311525" y="4258310"/>
            <a:ext cx="4192905"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40AF36E2-4690-CBD7-5DA3-F9F3678157CC}"/>
              </a:ext>
            </a:extLst>
          </p:cNvPr>
          <p:cNvSpPr txBox="1"/>
          <p:nvPr/>
        </p:nvSpPr>
        <p:spPr>
          <a:xfrm>
            <a:off x="1329690" y="5655945"/>
            <a:ext cx="9426575" cy="184150"/>
          </a:xfrm>
          <a:prstGeom prst="rect">
            <a:avLst/>
          </a:prstGeom>
          <a:noFill/>
          <a:effectLst/>
        </p:spPr>
        <p:txBody>
          <a:bodyPr wrap="square" lIns="0" tIns="0" rIns="0" bIns="0" rtlCol="0" anchor="t">
            <a:noAutofit/>
          </a:bodyPr>
          <a:lstStyle/>
          <a:p>
            <a:pPr algn="dist"/>
            <a:r>
              <a:rPr lang="en-US" altLang="zh-CN"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 </a:t>
            </a:r>
            <a:r>
              <a:rPr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20</a:t>
            </a:r>
            <a:r>
              <a:rPr lang="en-US"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X</a:t>
            </a:r>
            <a:r>
              <a:rPr lang="en-US" altLang="zh-CN"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X</a:t>
            </a:r>
            <a:r>
              <a:rPr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 home appliance market potential analysis</a:t>
            </a:r>
          </a:p>
        </p:txBody>
      </p:sp>
      <p:sp>
        <p:nvSpPr>
          <p:cNvPr id="16" name="文本占位符 15">
            <a:extLst>
              <a:ext uri="{FF2B5EF4-FFF2-40B4-BE49-F238E27FC236}">
                <a16:creationId xmlns:a16="http://schemas.microsoft.com/office/drawing/2014/main" id="{7BA9DE8B-1129-62BB-5934-D6F0483D7092}"/>
              </a:ext>
            </a:extLst>
          </p:cNvPr>
          <p:cNvSpPr>
            <a:spLocks noGrp="1"/>
          </p:cNvSpPr>
          <p:nvPr>
            <p:ph type="body" sz="quarter" idx="10"/>
          </p:nvPr>
        </p:nvSpPr>
        <p:spPr/>
        <p:txBody>
          <a:bodyPr/>
          <a:lstStyle/>
          <a:p>
            <a:endParaRPr lang="zh-CN" altLang="en-US">
              <a:latin typeface="+mn-lt"/>
              <a:ea typeface="+mn-ea"/>
              <a:cs typeface="+mn-ea"/>
              <a:sym typeface="+mn-lt"/>
            </a:endParaRPr>
          </a:p>
        </p:txBody>
      </p:sp>
      <p:sp>
        <p:nvSpPr>
          <p:cNvPr id="17" name="文本占位符 16">
            <a:extLst>
              <a:ext uri="{FF2B5EF4-FFF2-40B4-BE49-F238E27FC236}">
                <a16:creationId xmlns:a16="http://schemas.microsoft.com/office/drawing/2014/main" id="{8FB52C73-F659-F52D-FC62-FD0F24C6665F}"/>
              </a:ext>
            </a:extLst>
          </p:cNvPr>
          <p:cNvSpPr>
            <a:spLocks noGrp="1"/>
          </p:cNvSpPr>
          <p:nvPr>
            <p:ph type="body" sz="quarter" idx="11"/>
          </p:nvPr>
        </p:nvSpPr>
        <p:spPr/>
        <p:txBody>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val="3502504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占位符 21">
            <a:extLst>
              <a:ext uri="{FF2B5EF4-FFF2-40B4-BE49-F238E27FC236}">
                <a16:creationId xmlns:a16="http://schemas.microsoft.com/office/drawing/2014/main" id="{D380D7E4-3EAC-6D25-5B0B-F19DC6671DE5}"/>
              </a:ext>
            </a:extLst>
          </p:cNvPr>
          <p:cNvSpPr>
            <a:spLocks noGrp="1"/>
          </p:cNvSpPr>
          <p:nvPr>
            <p:ph type="body" sz="quarter" idx="10"/>
          </p:nvPr>
        </p:nvSpPr>
        <p:spPr/>
        <p:txBody>
          <a:bodyPr/>
          <a:lstStyle/>
          <a:p>
            <a:endParaRPr lang="zh-CN" altLang="en-US">
              <a:latin typeface="+mn-lt"/>
              <a:ea typeface="+mn-ea"/>
              <a:cs typeface="+mn-ea"/>
              <a:sym typeface="+mn-lt"/>
            </a:endParaRPr>
          </a:p>
        </p:txBody>
      </p:sp>
      <p:sp>
        <p:nvSpPr>
          <p:cNvPr id="23" name="文本占位符 22">
            <a:extLst>
              <a:ext uri="{FF2B5EF4-FFF2-40B4-BE49-F238E27FC236}">
                <a16:creationId xmlns:a16="http://schemas.microsoft.com/office/drawing/2014/main" id="{BFF9FCD8-32D1-5A8E-D323-AFB07BBFF43B}"/>
              </a:ext>
            </a:extLst>
          </p:cNvPr>
          <p:cNvSpPr>
            <a:spLocks noGrp="1"/>
          </p:cNvSpPr>
          <p:nvPr>
            <p:ph type="body" sz="quarter" idx="11"/>
          </p:nvPr>
        </p:nvSpPr>
        <p:spPr/>
        <p:txBody>
          <a:bodyPr/>
          <a:lstStyle/>
          <a:p>
            <a:endParaRPr lang="zh-CN" altLang="en-US">
              <a:latin typeface="+mn-lt"/>
              <a:ea typeface="+mn-ea"/>
              <a:cs typeface="+mn-ea"/>
              <a:sym typeface="+mn-lt"/>
            </a:endParaRPr>
          </a:p>
        </p:txBody>
      </p:sp>
      <p:sp>
        <p:nvSpPr>
          <p:cNvPr id="4" name="六边形 3">
            <a:extLst>
              <a:ext uri="{FF2B5EF4-FFF2-40B4-BE49-F238E27FC236}">
                <a16:creationId xmlns:a16="http://schemas.microsoft.com/office/drawing/2014/main" id="{ECCFD57A-5222-7FCB-3D33-9F1CDC992A99}"/>
              </a:ext>
            </a:extLst>
          </p:cNvPr>
          <p:cNvSpPr/>
          <p:nvPr/>
        </p:nvSpPr>
        <p:spPr bwMode="auto">
          <a:xfrm rot="5400000">
            <a:off x="1894840" y="1926590"/>
            <a:ext cx="2381885" cy="2053590"/>
          </a:xfrm>
          <a:prstGeom prst="hexagon">
            <a:avLst/>
          </a:prstGeom>
          <a:gradFill>
            <a:gsLst>
              <a:gs pos="0">
                <a:schemeClr val="accent1">
                  <a:alpha val="80000"/>
                </a:schemeClr>
              </a:gs>
              <a:gs pos="100000">
                <a:schemeClr val="accent2">
                  <a:alpha val="20000"/>
                </a:schemeClr>
              </a:gs>
            </a:gsLst>
            <a:lin ang="189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buClrTx/>
              <a:buSzTx/>
              <a:buFontTx/>
            </a:pPr>
            <a:endParaRPr lang="en-US" altLang="zh-CN" sz="3600" i="1">
              <a:solidFill>
                <a:schemeClr val="lt1"/>
              </a:solidFill>
              <a:effectLst>
                <a:outerShdw blurRad="63500" sx="102000" sy="102000" algn="ctr" rotWithShape="0">
                  <a:srgbClr val="0B184D">
                    <a:alpha val="40000"/>
                  </a:srgbClr>
                </a:outerShdw>
              </a:effectLst>
              <a:cs typeface="+mn-ea"/>
              <a:sym typeface="+mn-lt"/>
            </a:endParaRPr>
          </a:p>
        </p:txBody>
      </p:sp>
      <p:sp>
        <p:nvSpPr>
          <p:cNvPr id="5" name="文本框 4">
            <a:extLst>
              <a:ext uri="{FF2B5EF4-FFF2-40B4-BE49-F238E27FC236}">
                <a16:creationId xmlns:a16="http://schemas.microsoft.com/office/drawing/2014/main" id="{ADB1F9C0-BB9B-0EED-00A8-2EECBFB07A68}"/>
              </a:ext>
            </a:extLst>
          </p:cNvPr>
          <p:cNvSpPr txBox="1"/>
          <p:nvPr/>
        </p:nvSpPr>
        <p:spPr>
          <a:xfrm>
            <a:off x="2069783" y="4373880"/>
            <a:ext cx="2032000" cy="492125"/>
          </a:xfrm>
          <a:prstGeom prst="rect">
            <a:avLst/>
          </a:prstGeom>
          <a:noFill/>
          <a:effectLst/>
        </p:spPr>
        <p:txBody>
          <a:bodyPr wrap="none" lIns="0" tIns="0" rIns="0" bIns="0" rtlCol="0" anchor="t">
            <a:noAutofit/>
          </a:bodyPr>
          <a:lstStyle/>
          <a:p>
            <a:pPr lvl="0" algn="ctr">
              <a:buClrTx/>
              <a:buSzTx/>
              <a:buFontTx/>
            </a:pPr>
            <a:r>
              <a:rPr lang="zh-CN" altLang="en-US" sz="28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线上数据抓取</a:t>
            </a:r>
          </a:p>
        </p:txBody>
      </p:sp>
      <p:sp>
        <p:nvSpPr>
          <p:cNvPr id="6" name="文本框 5">
            <a:extLst>
              <a:ext uri="{FF2B5EF4-FFF2-40B4-BE49-F238E27FC236}">
                <a16:creationId xmlns:a16="http://schemas.microsoft.com/office/drawing/2014/main" id="{35ACC99E-4EC8-76D4-AC41-5C1FCB38B66F}"/>
              </a:ext>
            </a:extLst>
          </p:cNvPr>
          <p:cNvSpPr txBox="1"/>
          <p:nvPr/>
        </p:nvSpPr>
        <p:spPr>
          <a:xfrm>
            <a:off x="2069465" y="4835525"/>
            <a:ext cx="2032000" cy="984885"/>
          </a:xfrm>
          <a:prstGeom prst="rect">
            <a:avLst/>
          </a:prstGeom>
          <a:effectLst>
            <a:outerShdw blurRad="63500" sx="102000" sy="102000" algn="ctr" rotWithShape="0">
              <a:srgbClr val="0B184D">
                <a:alpha val="40000"/>
              </a:srgbClr>
            </a:outerShdw>
          </a:effectLst>
        </p:spPr>
        <p:txBody>
          <a:bodyPr wrap="none" lIns="0" tIns="0" rIns="0" bIns="0" rtlCol="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buClrTx/>
              <a:buSzTx/>
              <a:buFontTx/>
            </a:pPr>
            <a:r>
              <a:rPr lang="en-US" altLang="zh-CN" sz="1600" dirty="0">
                <a:solidFill>
                  <a:schemeClr val="accent2"/>
                </a:solidFill>
                <a:effectLst>
                  <a:outerShdw blurRad="63500" sx="102000" sy="102000" algn="ctr" rotWithShape="0">
                    <a:srgbClr val="0B184D">
                      <a:alpha val="40000"/>
                    </a:srgbClr>
                  </a:outerShdw>
                </a:effectLst>
                <a:cs typeface="+mn-ea"/>
                <a:sym typeface="+mn-lt"/>
              </a:rPr>
              <a:t>这里输入你的正文内容</a:t>
            </a:r>
          </a:p>
          <a:p>
            <a:pPr lvl="0" algn="ctr">
              <a:buClrTx/>
              <a:buSzTx/>
              <a:buFontTx/>
            </a:pPr>
            <a:r>
              <a:rPr lang="en-US" altLang="zh-CN" sz="1600" dirty="0">
                <a:solidFill>
                  <a:schemeClr val="accent2"/>
                </a:solidFill>
                <a:effectLst>
                  <a:outerShdw blurRad="63500" sx="102000" sy="102000" algn="ctr" rotWithShape="0">
                    <a:srgbClr val="0B184D">
                      <a:alpha val="40000"/>
                    </a:srgbClr>
                  </a:outerShdw>
                </a:effectLst>
                <a:cs typeface="+mn-ea"/>
                <a:sym typeface="+mn-lt"/>
              </a:rPr>
              <a:t>这里输入你的正文内容</a:t>
            </a:r>
          </a:p>
          <a:p>
            <a:pPr lvl="0" algn="ctr">
              <a:buClrTx/>
              <a:buSzTx/>
              <a:buFontTx/>
            </a:pPr>
            <a:r>
              <a:rPr lang="en-US" altLang="zh-CN" sz="1600" dirty="0">
                <a:solidFill>
                  <a:schemeClr val="accent2"/>
                </a:solidFill>
                <a:effectLst>
                  <a:outerShdw blurRad="63500" sx="102000" sy="102000" algn="ctr" rotWithShape="0">
                    <a:srgbClr val="0B184D">
                      <a:alpha val="40000"/>
                    </a:srgbClr>
                  </a:outerShdw>
                </a:effectLst>
                <a:cs typeface="+mn-ea"/>
                <a:sym typeface="+mn-lt"/>
              </a:rPr>
              <a:t>这里输入你的正文内容</a:t>
            </a:r>
          </a:p>
          <a:p>
            <a:pPr lvl="0" algn="ctr">
              <a:buClrTx/>
              <a:buSzTx/>
              <a:buFontTx/>
            </a:pPr>
            <a:r>
              <a:rPr lang="en-US" altLang="zh-CN" sz="1600" dirty="0">
                <a:solidFill>
                  <a:schemeClr val="accent2"/>
                </a:solidFill>
                <a:effectLst>
                  <a:outerShdw blurRad="63500" sx="102000" sy="102000" algn="ctr" rotWithShape="0">
                    <a:srgbClr val="0B184D">
                      <a:alpha val="40000"/>
                    </a:srgbClr>
                  </a:outerShdw>
                </a:effectLst>
                <a:cs typeface="+mn-ea"/>
                <a:sym typeface="+mn-lt"/>
              </a:rPr>
              <a:t>这里输入你的正文内容</a:t>
            </a:r>
          </a:p>
        </p:txBody>
      </p:sp>
      <p:pic>
        <p:nvPicPr>
          <p:cNvPr id="7" name="图形 7">
            <a:extLst>
              <a:ext uri="{FF2B5EF4-FFF2-40B4-BE49-F238E27FC236}">
                <a16:creationId xmlns:a16="http://schemas.microsoft.com/office/drawing/2014/main" id="{5819D1A2-7C84-789A-6BEF-1CAA5FBACE46}"/>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54275" y="2342515"/>
            <a:ext cx="1243330" cy="1243330"/>
          </a:xfrm>
          <a:prstGeom prst="rect">
            <a:avLst/>
          </a:prstGeom>
        </p:spPr>
      </p:pic>
      <p:sp>
        <p:nvSpPr>
          <p:cNvPr id="8" name="六边形 7">
            <a:extLst>
              <a:ext uri="{FF2B5EF4-FFF2-40B4-BE49-F238E27FC236}">
                <a16:creationId xmlns:a16="http://schemas.microsoft.com/office/drawing/2014/main" id="{9618D7A8-CA7C-92A4-94C0-78EFD4EFC17E}"/>
              </a:ext>
            </a:extLst>
          </p:cNvPr>
          <p:cNvSpPr/>
          <p:nvPr/>
        </p:nvSpPr>
        <p:spPr bwMode="auto">
          <a:xfrm rot="5400000">
            <a:off x="4904740" y="1926590"/>
            <a:ext cx="2381885" cy="2053590"/>
          </a:xfrm>
          <a:prstGeom prst="hexagon">
            <a:avLst/>
          </a:prstGeom>
          <a:gradFill>
            <a:gsLst>
              <a:gs pos="0">
                <a:schemeClr val="accent1">
                  <a:alpha val="80000"/>
                </a:schemeClr>
              </a:gs>
              <a:gs pos="100000">
                <a:schemeClr val="accent2">
                  <a:alpha val="20000"/>
                </a:schemeClr>
              </a:gs>
            </a:gsLst>
            <a:lin ang="189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3600" i="1">
              <a:effectLst>
                <a:outerShdw blurRad="63500" sx="102000" sy="102000" algn="ctr" rotWithShape="0">
                  <a:srgbClr val="0B184D">
                    <a:alpha val="40000"/>
                  </a:srgbClr>
                </a:outerShdw>
              </a:effectLst>
              <a:cs typeface="+mn-ea"/>
              <a:sym typeface="+mn-lt"/>
            </a:endParaRPr>
          </a:p>
        </p:txBody>
      </p:sp>
      <p:sp useBgFill="1">
        <p:nvSpPr>
          <p:cNvPr id="9" name="文本框 8">
            <a:extLst>
              <a:ext uri="{FF2B5EF4-FFF2-40B4-BE49-F238E27FC236}">
                <a16:creationId xmlns:a16="http://schemas.microsoft.com/office/drawing/2014/main" id="{9830DDDC-6B84-19F8-7DCD-E9210DB09097}"/>
              </a:ext>
            </a:extLst>
          </p:cNvPr>
          <p:cNvSpPr txBox="1"/>
          <p:nvPr/>
        </p:nvSpPr>
        <p:spPr>
          <a:xfrm>
            <a:off x="5207318" y="4373880"/>
            <a:ext cx="1778000" cy="430530"/>
          </a:xfrm>
          <a:prstGeom prst="rect">
            <a:avLst/>
          </a:prstGeom>
          <a:noFill/>
          <a:effectLst/>
        </p:spPr>
        <p:txBody>
          <a:bodyPr wrap="none" lIns="0" tIns="0" rIns="0" bIns="0" rtlCol="0" anchor="t">
            <a:noAutofit/>
          </a:bodyPr>
          <a:lstStyle>
            <a:defPPr>
              <a:defRPr lang="zh-CN"/>
            </a:defPPr>
            <a:lvl1pPr lvl="0" algn="ctr">
              <a:buClrTx/>
              <a:buSzTx/>
              <a:buFontTx/>
              <a:defRPr sz="280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stStyle>
          <a:p>
            <a:r>
              <a:rPr lang="zh-CN" altLang="en-US" dirty="0">
                <a:latin typeface="+mj-ea"/>
                <a:ea typeface="+mj-ea"/>
                <a:cs typeface="+mn-ea"/>
                <a:sym typeface="+mn-lt"/>
              </a:rPr>
              <a:t>老客问卷回访</a:t>
            </a:r>
          </a:p>
        </p:txBody>
      </p:sp>
      <p:sp useBgFill="1">
        <p:nvSpPr>
          <p:cNvPr id="10" name="文本框 9">
            <a:extLst>
              <a:ext uri="{FF2B5EF4-FFF2-40B4-BE49-F238E27FC236}">
                <a16:creationId xmlns:a16="http://schemas.microsoft.com/office/drawing/2014/main" id="{6828F182-41BD-C81B-66C2-549AA167A2DE}"/>
              </a:ext>
            </a:extLst>
          </p:cNvPr>
          <p:cNvSpPr txBox="1"/>
          <p:nvPr/>
        </p:nvSpPr>
        <p:spPr>
          <a:xfrm>
            <a:off x="5080000" y="4835525"/>
            <a:ext cx="2032000" cy="984885"/>
          </a:xfrm>
          <a:prstGeom prst="rect">
            <a:avLst/>
          </a:prstGeom>
          <a:effectLst>
            <a:outerShdw blurRad="63500" sx="102000" sy="102000" algn="ctr" rotWithShape="0">
              <a:srgbClr val="0B184D">
                <a:alpha val="40000"/>
              </a:srgbClr>
            </a:outerShdw>
          </a:effectLst>
        </p:spPr>
        <p:txBody>
          <a:bodyPr wrap="none" lIns="0" tIns="0" rIns="0" bIns="0" rtlCol="0" anchor="t">
            <a:noAutofit/>
          </a:bodyPr>
          <a:lstStyle>
            <a:defPPr>
              <a:defRPr lang="zh-CN"/>
            </a:defPPr>
            <a:lvl1pPr lvl="0" algn="ctr">
              <a:buClrTx/>
              <a:buSzTx/>
              <a:buFontTx/>
              <a:defRPr sz="1600">
                <a:solidFill>
                  <a:schemeClr val="accent2"/>
                </a:solidFill>
                <a:effectLst>
                  <a:outerShdw blurRad="63500" sx="102000" sy="102000" algn="ctr" rotWithShape="0">
                    <a:srgbClr val="0B184D">
                      <a:alpha val="40000"/>
                    </a:srgbClr>
                  </a:outerShdw>
                </a:effectLst>
                <a:latin typeface="OPPOSans L" panose="00020600040101010101" charset="-122"/>
                <a:ea typeface="OPPOSans L" panose="00020600040101010101" charset="-122"/>
                <a:cs typeface="OPPOSans L" panose="00020600040101010101"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dirty="0">
                <a:latin typeface="+mn-lt"/>
                <a:ea typeface="+mn-ea"/>
                <a:cs typeface="+mn-ea"/>
                <a:sym typeface="+mn-lt"/>
              </a:rPr>
              <a:t>这里输入你的正文内容</a:t>
            </a:r>
          </a:p>
          <a:p>
            <a:r>
              <a:rPr lang="en-US" altLang="zh-CN" dirty="0">
                <a:latin typeface="+mn-lt"/>
                <a:ea typeface="+mn-ea"/>
                <a:cs typeface="+mn-ea"/>
                <a:sym typeface="+mn-lt"/>
              </a:rPr>
              <a:t>这里输入你的正文内容</a:t>
            </a:r>
          </a:p>
          <a:p>
            <a:r>
              <a:rPr lang="en-US" altLang="zh-CN" dirty="0">
                <a:latin typeface="+mn-lt"/>
                <a:ea typeface="+mn-ea"/>
                <a:cs typeface="+mn-ea"/>
                <a:sym typeface="+mn-lt"/>
              </a:rPr>
              <a:t>这里输入你的正文内容</a:t>
            </a:r>
          </a:p>
          <a:p>
            <a:r>
              <a:rPr lang="en-US" altLang="zh-CN" dirty="0">
                <a:latin typeface="+mn-lt"/>
                <a:ea typeface="+mn-ea"/>
                <a:cs typeface="+mn-ea"/>
                <a:sym typeface="+mn-lt"/>
              </a:rPr>
              <a:t>这里输入你的正文内容</a:t>
            </a:r>
          </a:p>
        </p:txBody>
      </p:sp>
      <p:pic>
        <p:nvPicPr>
          <p:cNvPr id="11" name="图形 12">
            <a:extLst>
              <a:ext uri="{FF2B5EF4-FFF2-40B4-BE49-F238E27FC236}">
                <a16:creationId xmlns:a16="http://schemas.microsoft.com/office/drawing/2014/main" id="{6733B162-7ABE-35B3-ECB5-A37064F096C2}"/>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51805" y="2419350"/>
            <a:ext cx="1089025" cy="1089025"/>
          </a:xfrm>
          <a:prstGeom prst="rect">
            <a:avLst/>
          </a:prstGeom>
        </p:spPr>
      </p:pic>
      <p:sp>
        <p:nvSpPr>
          <p:cNvPr id="12" name="六边形 11">
            <a:extLst>
              <a:ext uri="{FF2B5EF4-FFF2-40B4-BE49-F238E27FC236}">
                <a16:creationId xmlns:a16="http://schemas.microsoft.com/office/drawing/2014/main" id="{CA358241-0D17-4592-0817-A4C9C8786881}"/>
              </a:ext>
            </a:extLst>
          </p:cNvPr>
          <p:cNvSpPr/>
          <p:nvPr/>
        </p:nvSpPr>
        <p:spPr bwMode="auto">
          <a:xfrm rot="5400000">
            <a:off x="7915275" y="1926590"/>
            <a:ext cx="2381885" cy="2053590"/>
          </a:xfrm>
          <a:prstGeom prst="hexagon">
            <a:avLst/>
          </a:prstGeom>
          <a:gradFill>
            <a:gsLst>
              <a:gs pos="0">
                <a:schemeClr val="accent1">
                  <a:alpha val="80000"/>
                </a:schemeClr>
              </a:gs>
              <a:gs pos="100000">
                <a:schemeClr val="accent2">
                  <a:alpha val="20000"/>
                </a:schemeClr>
              </a:gs>
            </a:gsLst>
            <a:lin ang="189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3600" i="1">
              <a:effectLst>
                <a:outerShdw blurRad="63500" sx="102000" sy="102000" algn="ctr" rotWithShape="0">
                  <a:srgbClr val="0B184D">
                    <a:alpha val="40000"/>
                  </a:srgbClr>
                </a:outerShdw>
              </a:effectLst>
              <a:cs typeface="+mn-ea"/>
              <a:sym typeface="+mn-lt"/>
            </a:endParaRPr>
          </a:p>
        </p:txBody>
      </p:sp>
      <p:sp useBgFill="1">
        <p:nvSpPr>
          <p:cNvPr id="13" name="文本框 12">
            <a:extLst>
              <a:ext uri="{FF2B5EF4-FFF2-40B4-BE49-F238E27FC236}">
                <a16:creationId xmlns:a16="http://schemas.microsoft.com/office/drawing/2014/main" id="{38314C57-925B-723B-32FF-B11969EB9ACC}"/>
              </a:ext>
            </a:extLst>
          </p:cNvPr>
          <p:cNvSpPr txBox="1"/>
          <p:nvPr/>
        </p:nvSpPr>
        <p:spPr>
          <a:xfrm>
            <a:off x="8217218" y="4373880"/>
            <a:ext cx="1778000" cy="430530"/>
          </a:xfrm>
          <a:prstGeom prst="rect">
            <a:avLst/>
          </a:prstGeom>
          <a:noFill/>
          <a:effectLst/>
        </p:spPr>
        <p:txBody>
          <a:bodyPr wrap="none" lIns="0" tIns="0" rIns="0" bIns="0" rtlCol="0" anchor="t">
            <a:noAutofit/>
          </a:bodyPr>
          <a:lstStyle>
            <a:defPPr>
              <a:defRPr lang="zh-CN"/>
            </a:defPPr>
            <a:lvl1pPr lvl="0" algn="ctr">
              <a:buClrTx/>
              <a:buSzTx/>
              <a:buFontTx/>
              <a:defRPr sz="280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stStyle>
          <a:p>
            <a:r>
              <a:rPr lang="zh-CN" altLang="en-US" dirty="0">
                <a:latin typeface="+mj-ea"/>
                <a:ea typeface="+mj-ea"/>
                <a:cs typeface="+mn-ea"/>
                <a:sym typeface="+mn-lt"/>
              </a:rPr>
              <a:t>搜索引擎趋势</a:t>
            </a:r>
          </a:p>
        </p:txBody>
      </p:sp>
      <p:sp useBgFill="1">
        <p:nvSpPr>
          <p:cNvPr id="14" name="文本框 13">
            <a:extLst>
              <a:ext uri="{FF2B5EF4-FFF2-40B4-BE49-F238E27FC236}">
                <a16:creationId xmlns:a16="http://schemas.microsoft.com/office/drawing/2014/main" id="{1ED30E54-CEB0-063F-0CAC-5D8FCDCEDB12}"/>
              </a:ext>
            </a:extLst>
          </p:cNvPr>
          <p:cNvSpPr txBox="1"/>
          <p:nvPr/>
        </p:nvSpPr>
        <p:spPr>
          <a:xfrm>
            <a:off x="8090535" y="4835525"/>
            <a:ext cx="2032000" cy="984885"/>
          </a:xfrm>
          <a:prstGeom prst="rect">
            <a:avLst/>
          </a:prstGeom>
          <a:effectLst>
            <a:outerShdw blurRad="63500" sx="102000" sy="102000" algn="ctr" rotWithShape="0">
              <a:srgbClr val="0B184D">
                <a:alpha val="40000"/>
              </a:srgbClr>
            </a:outerShdw>
          </a:effectLst>
        </p:spPr>
        <p:txBody>
          <a:bodyPr wrap="none" lIns="0" tIns="0" rIns="0" bIns="0" rtlCol="0" anchor="t">
            <a:noAutofit/>
          </a:bodyPr>
          <a:lstStyle>
            <a:defPPr>
              <a:defRPr lang="zh-CN"/>
            </a:defPPr>
            <a:lvl1pPr lvl="0" algn="ctr">
              <a:buClrTx/>
              <a:buSzTx/>
              <a:buFontTx/>
              <a:defRPr sz="1600">
                <a:solidFill>
                  <a:schemeClr val="accent2"/>
                </a:solidFill>
                <a:effectLst>
                  <a:outerShdw blurRad="63500" sx="102000" sy="102000" algn="ctr" rotWithShape="0">
                    <a:srgbClr val="0B184D">
                      <a:alpha val="40000"/>
                    </a:srgbClr>
                  </a:outerShdw>
                </a:effectLst>
                <a:latin typeface="OPPOSans L" panose="00020600040101010101" charset="-122"/>
                <a:ea typeface="OPPOSans L" panose="00020600040101010101" charset="-122"/>
                <a:cs typeface="OPPOSans L" panose="00020600040101010101"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dirty="0">
                <a:latin typeface="+mn-lt"/>
                <a:ea typeface="+mn-ea"/>
                <a:cs typeface="+mn-ea"/>
                <a:sym typeface="+mn-lt"/>
              </a:rPr>
              <a:t>这里输入你的正文内容</a:t>
            </a:r>
          </a:p>
          <a:p>
            <a:r>
              <a:rPr lang="en-US" altLang="zh-CN" dirty="0">
                <a:latin typeface="+mn-lt"/>
                <a:ea typeface="+mn-ea"/>
                <a:cs typeface="+mn-ea"/>
                <a:sym typeface="+mn-lt"/>
              </a:rPr>
              <a:t>这里输入你的正文内容</a:t>
            </a:r>
          </a:p>
          <a:p>
            <a:r>
              <a:rPr lang="en-US" altLang="zh-CN" dirty="0">
                <a:latin typeface="+mn-lt"/>
                <a:ea typeface="+mn-ea"/>
                <a:cs typeface="+mn-ea"/>
                <a:sym typeface="+mn-lt"/>
              </a:rPr>
              <a:t>这里输入你的正文内容</a:t>
            </a:r>
          </a:p>
          <a:p>
            <a:r>
              <a:rPr lang="en-US" altLang="zh-CN" dirty="0">
                <a:latin typeface="+mn-lt"/>
                <a:ea typeface="+mn-ea"/>
                <a:cs typeface="+mn-ea"/>
                <a:sym typeface="+mn-lt"/>
              </a:rPr>
              <a:t>这里输入你的正文内容</a:t>
            </a:r>
          </a:p>
        </p:txBody>
      </p:sp>
      <p:pic>
        <p:nvPicPr>
          <p:cNvPr id="15" name="图形 17">
            <a:extLst>
              <a:ext uri="{FF2B5EF4-FFF2-40B4-BE49-F238E27FC236}">
                <a16:creationId xmlns:a16="http://schemas.microsoft.com/office/drawing/2014/main" id="{6AD6D76E-BE99-CFD7-1347-FB99FEF152C8}"/>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574405" y="2424430"/>
            <a:ext cx="1079500" cy="1079500"/>
          </a:xfrm>
          <a:prstGeom prst="rect">
            <a:avLst/>
          </a:prstGeom>
        </p:spPr>
      </p:pic>
      <p:sp>
        <p:nvSpPr>
          <p:cNvPr id="16" name="箭头: V 形 15">
            <a:extLst>
              <a:ext uri="{FF2B5EF4-FFF2-40B4-BE49-F238E27FC236}">
                <a16:creationId xmlns:a16="http://schemas.microsoft.com/office/drawing/2014/main" id="{6883B73A-F4D8-7811-BCE6-48A8FF77B689}"/>
              </a:ext>
            </a:extLst>
          </p:cNvPr>
          <p:cNvSpPr/>
          <p:nvPr/>
        </p:nvSpPr>
        <p:spPr bwMode="auto">
          <a:xfrm>
            <a:off x="4410075" y="2855595"/>
            <a:ext cx="194945" cy="194945"/>
          </a:xfrm>
          <a:prstGeom prst="chevron">
            <a:avLst/>
          </a:prstGeom>
          <a:gradFill>
            <a:gsLst>
              <a:gs pos="0">
                <a:schemeClr val="accent1"/>
              </a:gs>
              <a:gs pos="100000">
                <a:schemeClr val="accent2"/>
              </a:gs>
            </a:gsLst>
            <a:lin ang="189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buClrTx/>
              <a:buSzTx/>
              <a:buFontTx/>
            </a:pPr>
            <a:endParaRPr lang="en-US" altLang="zh-CN" sz="3600" i="1">
              <a:solidFill>
                <a:schemeClr val="lt1"/>
              </a:solidFill>
              <a:effectLst>
                <a:outerShdw blurRad="63500" sx="102000" sy="102000" algn="ctr" rotWithShape="0">
                  <a:srgbClr val="0B184D">
                    <a:alpha val="40000"/>
                  </a:srgbClr>
                </a:outerShdw>
              </a:effectLst>
              <a:cs typeface="+mn-ea"/>
              <a:sym typeface="+mn-lt"/>
            </a:endParaRPr>
          </a:p>
        </p:txBody>
      </p:sp>
      <p:sp>
        <p:nvSpPr>
          <p:cNvPr id="17" name="箭头: V 形 16">
            <a:extLst>
              <a:ext uri="{FF2B5EF4-FFF2-40B4-BE49-F238E27FC236}">
                <a16:creationId xmlns:a16="http://schemas.microsoft.com/office/drawing/2014/main" id="{3F6C011C-6FE7-A7F1-12F7-4C6F8BD7EE43}"/>
              </a:ext>
            </a:extLst>
          </p:cNvPr>
          <p:cNvSpPr/>
          <p:nvPr/>
        </p:nvSpPr>
        <p:spPr bwMode="auto">
          <a:xfrm>
            <a:off x="4576445" y="2855595"/>
            <a:ext cx="194945" cy="194945"/>
          </a:xfrm>
          <a:prstGeom prst="chevron">
            <a:avLst/>
          </a:prstGeom>
          <a:gradFill>
            <a:gsLst>
              <a:gs pos="0">
                <a:schemeClr val="accent1"/>
              </a:gs>
              <a:gs pos="100000">
                <a:schemeClr val="accent2"/>
              </a:gs>
            </a:gsLst>
            <a:lin ang="189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3600" i="1">
              <a:effectLst>
                <a:outerShdw blurRad="63500" sx="102000" sy="102000" algn="ctr" rotWithShape="0">
                  <a:srgbClr val="0B184D">
                    <a:alpha val="40000"/>
                  </a:srgbClr>
                </a:outerShdw>
              </a:effectLst>
              <a:cs typeface="+mn-ea"/>
              <a:sym typeface="+mn-lt"/>
            </a:endParaRPr>
          </a:p>
        </p:txBody>
      </p:sp>
      <p:sp>
        <p:nvSpPr>
          <p:cNvPr id="18" name="箭头: V 形 17">
            <a:extLst>
              <a:ext uri="{FF2B5EF4-FFF2-40B4-BE49-F238E27FC236}">
                <a16:creationId xmlns:a16="http://schemas.microsoft.com/office/drawing/2014/main" id="{D3F8C51B-71F8-C63C-DCFB-A59860B35238}"/>
              </a:ext>
            </a:extLst>
          </p:cNvPr>
          <p:cNvSpPr/>
          <p:nvPr/>
        </p:nvSpPr>
        <p:spPr bwMode="auto">
          <a:xfrm>
            <a:off x="7420610" y="2855595"/>
            <a:ext cx="194945" cy="194945"/>
          </a:xfrm>
          <a:prstGeom prst="chevron">
            <a:avLst/>
          </a:prstGeom>
          <a:gradFill>
            <a:gsLst>
              <a:gs pos="0">
                <a:schemeClr val="accent1"/>
              </a:gs>
              <a:gs pos="100000">
                <a:schemeClr val="accent2"/>
              </a:gs>
            </a:gsLst>
            <a:lin ang="189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3600" i="1">
              <a:effectLst>
                <a:outerShdw blurRad="63500" sx="102000" sy="102000" algn="ctr" rotWithShape="0">
                  <a:srgbClr val="0B184D">
                    <a:alpha val="40000"/>
                  </a:srgbClr>
                </a:outerShdw>
              </a:effectLst>
              <a:cs typeface="+mn-ea"/>
              <a:sym typeface="+mn-lt"/>
            </a:endParaRPr>
          </a:p>
        </p:txBody>
      </p:sp>
      <p:sp>
        <p:nvSpPr>
          <p:cNvPr id="19" name="箭头: V 形 18">
            <a:extLst>
              <a:ext uri="{FF2B5EF4-FFF2-40B4-BE49-F238E27FC236}">
                <a16:creationId xmlns:a16="http://schemas.microsoft.com/office/drawing/2014/main" id="{E1B1F48F-2C96-2268-0DA1-C3A7ED830DDE}"/>
              </a:ext>
            </a:extLst>
          </p:cNvPr>
          <p:cNvSpPr/>
          <p:nvPr/>
        </p:nvSpPr>
        <p:spPr>
          <a:xfrm>
            <a:off x="7586980" y="2855595"/>
            <a:ext cx="194945" cy="194945"/>
          </a:xfrm>
          <a:prstGeom prst="chevron">
            <a:avLst/>
          </a:prstGeom>
          <a:gradFill>
            <a:gsLst>
              <a:gs pos="0">
                <a:schemeClr val="accent1"/>
              </a:gs>
              <a:gs pos="100000">
                <a:schemeClr val="accent2"/>
              </a:gs>
            </a:gsLst>
            <a:lin ang="18900000" scaled="0"/>
          </a:gradFill>
          <a:ln w="12700" cap="flat" cmpd="sng" algn="ctr">
            <a:noFill/>
            <a:prstDash val="solid"/>
            <a:miter lim="800000"/>
          </a:ln>
          <a:effectLst>
            <a:outerShdw blurRad="63500" sx="102000" sy="102000" algn="ctr" rotWithShape="0">
              <a:srgbClr val="0B184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algn="ctr"/>
            <a:endParaRPr lang="zh-CN" altLang="en-US" sz="3600" i="1">
              <a:effectLst>
                <a:outerShdw blurRad="63500" sx="102000" sy="102000" algn="ctr" rotWithShape="0">
                  <a:srgbClr val="0B184D">
                    <a:alpha val="40000"/>
                  </a:srgbClr>
                </a:outerShdw>
              </a:effectLst>
              <a:cs typeface="+mn-ea"/>
              <a:sym typeface="+mn-lt"/>
            </a:endParaRPr>
          </a:p>
        </p:txBody>
      </p:sp>
    </p:spTree>
    <p:extLst>
      <p:ext uri="{BB962C8B-B14F-4D97-AF65-F5344CB8AC3E}">
        <p14:creationId xmlns:p14="http://schemas.microsoft.com/office/powerpoint/2010/main" val="36465008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A3C11118-5A91-050B-CD74-C2D81C4EBD43}"/>
              </a:ext>
            </a:extLst>
          </p:cNvPr>
          <p:cNvSpPr txBox="1"/>
          <p:nvPr/>
        </p:nvSpPr>
        <p:spPr>
          <a:xfrm>
            <a:off x="5229225" y="3602355"/>
            <a:ext cx="3023870" cy="430530"/>
          </a:xfrm>
          <a:prstGeom prst="rect">
            <a:avLst/>
          </a:prstGeom>
          <a:noFill/>
          <a:effectLst/>
        </p:spPr>
        <p:txBody>
          <a:bodyPr wrap="square" lIns="0" tIns="0" rIns="0" bIns="0" rtlCol="0" anchor="t">
            <a:noAutofit/>
          </a:bodyPr>
          <a:lstStyle/>
          <a:p>
            <a:pPr algn="dist"/>
            <a:r>
              <a:rPr lang="en-US" altLang="zh-CN" sz="2800" dirty="0">
                <a:gradFill>
                  <a:gsLst>
                    <a:gs pos="0">
                      <a:schemeClr val="accent1">
                        <a:alpha val="20000"/>
                      </a:schemeClr>
                    </a:gs>
                    <a:gs pos="100000">
                      <a:schemeClr val="accent2">
                        <a:alpha val="20000"/>
                      </a:schemeClr>
                    </a:gs>
                  </a:gsLst>
                  <a:lin ang="5400000" scaled="0"/>
                </a:gradFill>
                <a:effectLst>
                  <a:outerShdw blurRad="63500" sx="102000" sy="102000" algn="ctr" rotWithShape="0">
                    <a:srgbClr val="0B184D">
                      <a:alpha val="40000"/>
                    </a:srgbClr>
                  </a:outerShdw>
                </a:effectLst>
                <a:latin typeface="+mj-ea"/>
                <a:ea typeface="+mj-ea"/>
                <a:cs typeface="+mn-ea"/>
                <a:sym typeface="+mn-lt"/>
              </a:rPr>
              <a:t>ANALYSIS</a:t>
            </a:r>
          </a:p>
        </p:txBody>
      </p:sp>
      <p:sp>
        <p:nvSpPr>
          <p:cNvPr id="7" name="文本框 6">
            <a:extLst>
              <a:ext uri="{FF2B5EF4-FFF2-40B4-BE49-F238E27FC236}">
                <a16:creationId xmlns:a16="http://schemas.microsoft.com/office/drawing/2014/main" id="{F331ED92-F2B2-C9B0-2C1E-5BC33648BECC}"/>
              </a:ext>
            </a:extLst>
          </p:cNvPr>
          <p:cNvSpPr txBox="1"/>
          <p:nvPr/>
        </p:nvSpPr>
        <p:spPr>
          <a:xfrm>
            <a:off x="5300980" y="2783840"/>
            <a:ext cx="3222625" cy="923290"/>
          </a:xfrm>
          <a:prstGeom prst="rect">
            <a:avLst/>
          </a:prstGeom>
          <a:noFill/>
          <a:effectLst/>
        </p:spPr>
        <p:txBody>
          <a:bodyPr wrap="square" lIns="0" tIns="0" rIns="0" bIns="0" rtlCol="0" anchor="t">
            <a:noAutofit/>
          </a:bodyPr>
          <a:lstStyle/>
          <a:p>
            <a:pPr algn="ctr"/>
            <a:r>
              <a:rPr lang="zh-CN" altLang="en-US" sz="60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数据报告</a:t>
            </a:r>
          </a:p>
        </p:txBody>
      </p:sp>
      <p:cxnSp>
        <p:nvCxnSpPr>
          <p:cNvPr id="8" name="直接连接符 7">
            <a:extLst>
              <a:ext uri="{FF2B5EF4-FFF2-40B4-BE49-F238E27FC236}">
                <a16:creationId xmlns:a16="http://schemas.microsoft.com/office/drawing/2014/main" id="{A7BABAF8-7524-F05D-18C3-DA04511DF297}"/>
              </a:ext>
            </a:extLst>
          </p:cNvPr>
          <p:cNvCxnSpPr/>
          <p:nvPr/>
        </p:nvCxnSpPr>
        <p:spPr>
          <a:xfrm>
            <a:off x="8599805" y="3408045"/>
            <a:ext cx="1079500"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C26790B5-3412-8B89-D53A-3F41B9D3EA65}"/>
              </a:ext>
            </a:extLst>
          </p:cNvPr>
          <p:cNvGrpSpPr/>
          <p:nvPr/>
        </p:nvGrpSpPr>
        <p:grpSpPr>
          <a:xfrm>
            <a:off x="3398520" y="2874010"/>
            <a:ext cx="1814830" cy="1157605"/>
            <a:chOff x="3398520" y="2874010"/>
            <a:chExt cx="1814830" cy="1157605"/>
          </a:xfrm>
        </p:grpSpPr>
        <p:sp>
          <p:nvSpPr>
            <p:cNvPr id="9" name="平行四边形 8">
              <a:extLst>
                <a:ext uri="{FF2B5EF4-FFF2-40B4-BE49-F238E27FC236}">
                  <a16:creationId xmlns:a16="http://schemas.microsoft.com/office/drawing/2014/main" id="{69433816-A8A1-A3E8-DE5F-CD4445CCBE60}"/>
                </a:ext>
              </a:extLst>
            </p:cNvPr>
            <p:cNvSpPr/>
            <p:nvPr/>
          </p:nvSpPr>
          <p:spPr>
            <a:xfrm>
              <a:off x="3398520" y="2874010"/>
              <a:ext cx="1814830" cy="1157605"/>
            </a:xfrm>
            <a:prstGeom prst="parallelogram">
              <a:avLst>
                <a:gd name="adj" fmla="val 29964"/>
              </a:avLst>
            </a:prstGeom>
            <a:gradFill>
              <a:gsLst>
                <a:gs pos="0">
                  <a:schemeClr val="accent1">
                    <a:alpha val="20000"/>
                  </a:schemeClr>
                </a:gs>
                <a:gs pos="50000">
                  <a:schemeClr val="accent3">
                    <a:alpha val="20000"/>
                  </a:schemeClr>
                </a:gs>
                <a:gs pos="100000">
                  <a:schemeClr val="accent2">
                    <a:alpha val="20000"/>
                  </a:schemeClr>
                </a:gs>
              </a:gsLst>
              <a:lin ang="14280000" scaled="0"/>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tLang="zh-CN" sz="1200" i="1">
                <a:effectLst>
                  <a:outerShdw blurRad="63500" sx="102000" sy="102000" algn="ctr" rotWithShape="0">
                    <a:srgbClr val="0B184D">
                      <a:alpha val="40000"/>
                    </a:srgbClr>
                  </a:outerShdw>
                </a:effectLst>
                <a:latin typeface="+mj-ea"/>
                <a:ea typeface="+mj-ea"/>
                <a:cs typeface="+mn-ea"/>
                <a:sym typeface="+mn-lt"/>
              </a:endParaRPr>
            </a:p>
          </p:txBody>
        </p:sp>
        <p:sp>
          <p:nvSpPr>
            <p:cNvPr id="10" name="文本框 9">
              <a:extLst>
                <a:ext uri="{FF2B5EF4-FFF2-40B4-BE49-F238E27FC236}">
                  <a16:creationId xmlns:a16="http://schemas.microsoft.com/office/drawing/2014/main" id="{B3F643C1-6BF4-E274-582F-62F45DE3FCDC}"/>
                </a:ext>
              </a:extLst>
            </p:cNvPr>
            <p:cNvSpPr txBox="1"/>
            <p:nvPr/>
          </p:nvSpPr>
          <p:spPr>
            <a:xfrm>
              <a:off x="3578860" y="2919095"/>
              <a:ext cx="1259205" cy="1067435"/>
            </a:xfrm>
            <a:prstGeom prst="rect">
              <a:avLst/>
            </a:prstGeom>
            <a:noFill/>
            <a:effectLst/>
          </p:spPr>
          <p:txBody>
            <a:bodyPr wrap="none" lIns="0" tIns="0" rIns="0" bIns="0" rtlCol="0" anchor="ctr" anchorCtr="0">
              <a:noAutofit/>
            </a:bodyPr>
            <a:lstStyle/>
            <a:p>
              <a:pPr lvl="0" algn="ctr">
                <a:buClrTx/>
                <a:buSzTx/>
                <a:buFontTx/>
              </a:pPr>
              <a:r>
                <a:rPr lang="en-US" sz="60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03</a:t>
              </a:r>
            </a:p>
          </p:txBody>
        </p:sp>
      </p:grpSp>
      <p:cxnSp>
        <p:nvCxnSpPr>
          <p:cNvPr id="11" name="直接连接符 10">
            <a:extLst>
              <a:ext uri="{FF2B5EF4-FFF2-40B4-BE49-F238E27FC236}">
                <a16:creationId xmlns:a16="http://schemas.microsoft.com/office/drawing/2014/main" id="{AD47ABBC-C558-9AA4-E9EE-43AD40E77A89}"/>
              </a:ext>
            </a:extLst>
          </p:cNvPr>
          <p:cNvCxnSpPr/>
          <p:nvPr/>
        </p:nvCxnSpPr>
        <p:spPr>
          <a:xfrm flipH="1">
            <a:off x="3684905" y="2665730"/>
            <a:ext cx="2249805"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EE5B43B5-802D-5748-7F9E-177BE35DB4AF}"/>
              </a:ext>
            </a:extLst>
          </p:cNvPr>
          <p:cNvCxnSpPr/>
          <p:nvPr/>
        </p:nvCxnSpPr>
        <p:spPr>
          <a:xfrm>
            <a:off x="3311525" y="4258310"/>
            <a:ext cx="4192905" cy="0"/>
          </a:xfrm>
          <a:prstGeom prst="line">
            <a:avLst/>
          </a:prstGeom>
          <a:ln w="3175" cap="rnd">
            <a:gradFill>
              <a:gsLst>
                <a:gs pos="0">
                  <a:schemeClr val="accent1"/>
                </a:gs>
                <a:gs pos="100000">
                  <a:schemeClr val="accent2">
                    <a:alpha val="0"/>
                  </a:schemeClr>
                </a:gs>
              </a:gsLst>
              <a:lin ang="0" scaled="1"/>
            </a:gradFill>
            <a:miter lim="800000"/>
            <a:headEnd type="oval"/>
            <a:tailEnd type="none"/>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40AF36E2-4690-CBD7-5DA3-F9F3678157CC}"/>
              </a:ext>
            </a:extLst>
          </p:cNvPr>
          <p:cNvSpPr txBox="1"/>
          <p:nvPr/>
        </p:nvSpPr>
        <p:spPr>
          <a:xfrm>
            <a:off x="1329690" y="5655945"/>
            <a:ext cx="9426575" cy="184150"/>
          </a:xfrm>
          <a:prstGeom prst="rect">
            <a:avLst/>
          </a:prstGeom>
          <a:noFill/>
          <a:effectLst/>
        </p:spPr>
        <p:txBody>
          <a:bodyPr wrap="square" lIns="0" tIns="0" rIns="0" bIns="0" rtlCol="0" anchor="t">
            <a:noAutofit/>
          </a:bodyPr>
          <a:lstStyle/>
          <a:p>
            <a:pPr algn="dist"/>
            <a:r>
              <a:rPr lang="en-US" altLang="zh-CN"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 </a:t>
            </a:r>
            <a:r>
              <a:rPr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20</a:t>
            </a:r>
            <a:r>
              <a:rPr lang="en-US"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X</a:t>
            </a:r>
            <a:r>
              <a:rPr lang="en-US" altLang="zh-CN"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X</a:t>
            </a:r>
            <a:r>
              <a:rPr sz="1200" i="1"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cs typeface="+mn-ea"/>
                <a:sym typeface="+mn-lt"/>
              </a:rPr>
              <a:t> home appliance market potential analysis</a:t>
            </a:r>
          </a:p>
        </p:txBody>
      </p:sp>
      <p:sp>
        <p:nvSpPr>
          <p:cNvPr id="16" name="文本占位符 15">
            <a:extLst>
              <a:ext uri="{FF2B5EF4-FFF2-40B4-BE49-F238E27FC236}">
                <a16:creationId xmlns:a16="http://schemas.microsoft.com/office/drawing/2014/main" id="{7BA9DE8B-1129-62BB-5934-D6F0483D7092}"/>
              </a:ext>
            </a:extLst>
          </p:cNvPr>
          <p:cNvSpPr>
            <a:spLocks noGrp="1"/>
          </p:cNvSpPr>
          <p:nvPr>
            <p:ph type="body" sz="quarter" idx="10"/>
          </p:nvPr>
        </p:nvSpPr>
        <p:spPr/>
        <p:txBody>
          <a:bodyPr/>
          <a:lstStyle/>
          <a:p>
            <a:endParaRPr lang="zh-CN" altLang="en-US">
              <a:latin typeface="+mn-lt"/>
              <a:ea typeface="+mn-ea"/>
              <a:cs typeface="+mn-ea"/>
              <a:sym typeface="+mn-lt"/>
            </a:endParaRPr>
          </a:p>
        </p:txBody>
      </p:sp>
      <p:sp>
        <p:nvSpPr>
          <p:cNvPr id="17" name="文本占位符 16">
            <a:extLst>
              <a:ext uri="{FF2B5EF4-FFF2-40B4-BE49-F238E27FC236}">
                <a16:creationId xmlns:a16="http://schemas.microsoft.com/office/drawing/2014/main" id="{8FB52C73-F659-F52D-FC62-FD0F24C6665F}"/>
              </a:ext>
            </a:extLst>
          </p:cNvPr>
          <p:cNvSpPr>
            <a:spLocks noGrp="1"/>
          </p:cNvSpPr>
          <p:nvPr>
            <p:ph type="body" sz="quarter" idx="11"/>
          </p:nvPr>
        </p:nvSpPr>
        <p:spPr/>
        <p:txBody>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val="32163276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9535F7A7-CDCB-4170-E388-B446D9E040C0}"/>
              </a:ext>
            </a:extLst>
          </p:cNvPr>
          <p:cNvSpPr>
            <a:spLocks noGrp="1"/>
          </p:cNvSpPr>
          <p:nvPr>
            <p:ph type="body" sz="quarter" idx="11"/>
          </p:nvPr>
        </p:nvSpPr>
        <p:spPr/>
        <p:txBody>
          <a:bodyPr/>
          <a:lstStyle/>
          <a:p>
            <a:endParaRPr lang="zh-CN" altLang="en-US">
              <a:latin typeface="+mn-lt"/>
              <a:ea typeface="+mn-ea"/>
              <a:cs typeface="+mn-ea"/>
              <a:sym typeface="+mn-lt"/>
            </a:endParaRPr>
          </a:p>
        </p:txBody>
      </p:sp>
      <p:sp>
        <p:nvSpPr>
          <p:cNvPr id="18" name="文本框 17">
            <a:extLst>
              <a:ext uri="{FF2B5EF4-FFF2-40B4-BE49-F238E27FC236}">
                <a16:creationId xmlns:a16="http://schemas.microsoft.com/office/drawing/2014/main" id="{8463EFEE-7FAA-E579-B53C-50ABFAF0BFDA}"/>
              </a:ext>
            </a:extLst>
          </p:cNvPr>
          <p:cNvSpPr txBox="1"/>
          <p:nvPr/>
        </p:nvSpPr>
        <p:spPr>
          <a:xfrm>
            <a:off x="790258" y="469266"/>
            <a:ext cx="4712829" cy="615553"/>
          </a:xfrm>
          <a:prstGeom prst="rect">
            <a:avLst/>
          </a:prstGeom>
          <a:blipFill dpi="0" rotWithShape="0">
            <a:blip r:embed="rId2">
              <a:lum/>
            </a:blip>
            <a:srcRect/>
            <a:stretch>
              <a:fillRect l="-10990" t="-76264" r="-56882" b="-938287"/>
            </a:stretch>
          </a:blipFill>
          <a:effectLst/>
        </p:spPr>
        <p:txBody>
          <a:bodyPr wrap="none" lIns="0" tIns="0" rIns="0" bIns="0" rtlCol="0" anchor="t">
            <a:noAutofit/>
          </a:bodyPr>
          <a:lstStyle>
            <a:defPPr>
              <a:defRPr lang="zh-CN"/>
            </a:defPPr>
            <a:lvl1pPr lvl="0">
              <a:buClrTx/>
              <a:buSzTx/>
              <a:buFontTx/>
              <a:defRPr sz="4000">
                <a:gradFill>
                  <a:gsLst>
                    <a:gs pos="0">
                      <a:schemeClr val="accent1"/>
                    </a:gs>
                    <a:gs pos="100000">
                      <a:schemeClr val="accent2"/>
                    </a:gs>
                  </a:gsLst>
                  <a:lin ang="5400000" scaled="0"/>
                </a:gradFill>
                <a:effectLst>
                  <a:outerShdw blurRad="101600" dist="12700" sx="101000" sy="101000" algn="ctr" rotWithShape="0">
                    <a:srgbClr val="49BCDD">
                      <a:alpha val="10000"/>
                    </a:srgbClr>
                  </a:outerShdw>
                </a:effectLst>
                <a:latin typeface="优设标题黑" panose="00000500000000000000" charset="-122"/>
                <a:ea typeface="优设标题黑" panose="00000500000000000000" charset="-122"/>
              </a:defRPr>
            </a:lvl1pPr>
          </a:lstStyle>
          <a:p>
            <a:r>
              <a:rPr lang="zh-CN" altLang="en-US" dirty="0">
                <a:latin typeface="+mj-ea"/>
                <a:ea typeface="+mj-ea"/>
                <a:cs typeface="+mn-ea"/>
                <a:sym typeface="+mn-lt"/>
              </a:rPr>
              <a:t>疫情带来的影响和机遇</a:t>
            </a:r>
            <a:endParaRPr lang="en-US" altLang="zh-CN" dirty="0">
              <a:latin typeface="+mj-ea"/>
              <a:ea typeface="+mj-ea"/>
              <a:cs typeface="+mn-ea"/>
              <a:sym typeface="+mn-lt"/>
            </a:endParaRPr>
          </a:p>
        </p:txBody>
      </p:sp>
      <p:sp>
        <p:nvSpPr>
          <p:cNvPr id="21" name="文本框 20">
            <a:extLst>
              <a:ext uri="{FF2B5EF4-FFF2-40B4-BE49-F238E27FC236}">
                <a16:creationId xmlns:a16="http://schemas.microsoft.com/office/drawing/2014/main" id="{0D867623-E545-1664-A789-D04F8ECDACE2}"/>
              </a:ext>
            </a:extLst>
          </p:cNvPr>
          <p:cNvSpPr txBox="1"/>
          <p:nvPr/>
        </p:nvSpPr>
        <p:spPr>
          <a:xfrm>
            <a:off x="4427764" y="1341756"/>
            <a:ext cx="3194957" cy="430530"/>
          </a:xfrm>
          <a:prstGeom prst="rect">
            <a:avLst/>
          </a:prstGeom>
          <a:noFill/>
          <a:effectLst/>
        </p:spPr>
        <p:txBody>
          <a:bodyPr wrap="none" lIns="0" tIns="0" rIns="0" bIns="0" rtlCol="0" anchor="t">
            <a:noAutofit/>
          </a:bodyPr>
          <a:lstStyle/>
          <a:p>
            <a:pPr lvl="0" algn="ctr">
              <a:buClrTx/>
              <a:buSzTx/>
              <a:buFontTx/>
            </a:pPr>
            <a:r>
              <a:rPr lang="zh-CN" altLang="en-US" sz="28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居家生活</a:t>
            </a:r>
            <a:r>
              <a:rPr lang="zh-CN" altLang="en-US" sz="280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带来的消费电子机遇</a:t>
            </a:r>
            <a:endParaRPr lang="zh-CN" altLang="en-US" sz="28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endParaRPr>
          </a:p>
        </p:txBody>
      </p:sp>
      <p:sp>
        <p:nvSpPr>
          <p:cNvPr id="19" name="文本框 18">
            <a:extLst>
              <a:ext uri="{FF2B5EF4-FFF2-40B4-BE49-F238E27FC236}">
                <a16:creationId xmlns:a16="http://schemas.microsoft.com/office/drawing/2014/main" id="{47D5D447-4EB6-0183-9BF1-346EF14116F1}"/>
              </a:ext>
            </a:extLst>
          </p:cNvPr>
          <p:cNvSpPr txBox="1"/>
          <p:nvPr/>
        </p:nvSpPr>
        <p:spPr>
          <a:xfrm>
            <a:off x="1814353" y="2396507"/>
            <a:ext cx="3194957" cy="430530"/>
          </a:xfrm>
          <a:prstGeom prst="rect">
            <a:avLst/>
          </a:prstGeom>
          <a:noFill/>
          <a:effectLst/>
        </p:spPr>
        <p:txBody>
          <a:bodyPr wrap="none" lIns="0" tIns="0" rIns="0" bIns="0" rtlCol="0" anchor="t">
            <a:noAutofit/>
          </a:bodyPr>
          <a:lstStyle/>
          <a:p>
            <a:pPr lvl="0" algn="ctr">
              <a:buClrTx/>
              <a:buSzTx/>
              <a:buFontTx/>
            </a:pPr>
            <a:r>
              <a:rPr lang="zh-CN" altLang="en-US" sz="280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在此输入标题</a:t>
            </a:r>
            <a:endParaRPr lang="zh-CN" altLang="en-US" sz="28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endParaRPr>
          </a:p>
        </p:txBody>
      </p:sp>
      <p:sp>
        <p:nvSpPr>
          <p:cNvPr id="20" name="文本框 19">
            <a:extLst>
              <a:ext uri="{FF2B5EF4-FFF2-40B4-BE49-F238E27FC236}">
                <a16:creationId xmlns:a16="http://schemas.microsoft.com/office/drawing/2014/main" id="{2F0D13D4-AEFC-27FB-427D-F1B6AE44002F}"/>
              </a:ext>
            </a:extLst>
          </p:cNvPr>
          <p:cNvSpPr txBox="1"/>
          <p:nvPr/>
        </p:nvSpPr>
        <p:spPr>
          <a:xfrm>
            <a:off x="1152230" y="3014529"/>
            <a:ext cx="4677410" cy="576633"/>
          </a:xfrm>
          <a:prstGeom prst="rect">
            <a:avLst/>
          </a:prstGeom>
          <a:effectLst>
            <a:outerShdw blurRad="63500" sx="102000" sy="102000" algn="ctr" rotWithShape="0">
              <a:srgbClr val="0B184D">
                <a:alpha val="40000"/>
              </a:srgbClr>
            </a:outerShdw>
          </a:effectLst>
        </p:spPr>
        <p:txBody>
          <a:bodyPr wrap="square" lIns="0" tIns="0" rIns="0" bIns="0" rtlCol="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342900" lvl="0" indent="-342900" algn="l">
              <a:lnSpc>
                <a:spcPct val="120000"/>
              </a:lnSpc>
              <a:buClrTx/>
              <a:buSzTx/>
              <a:buFont typeface="Wingdings" panose="05000000000000000000" pitchFamily="2" charset="2"/>
              <a:buChar char="l"/>
            </a:pPr>
            <a:r>
              <a:rPr lang="en-US" altLang="zh-CN" sz="1600" dirty="0" err="1">
                <a:solidFill>
                  <a:schemeClr val="accent2"/>
                </a:solidFill>
                <a:effectLst>
                  <a:outerShdw blurRad="63500" sx="102000" sy="102000" algn="ctr" rotWithShape="0">
                    <a:srgbClr val="0B184D">
                      <a:alpha val="40000"/>
                    </a:srgbClr>
                  </a:outerShdw>
                </a:effectLst>
                <a:cs typeface="+mn-ea"/>
                <a:sym typeface="+mn-lt"/>
              </a:rPr>
              <a:t>在这里输入的你的正文内容在这里输入的你的正文内容在这里输入的你的正文内容</a:t>
            </a:r>
            <a:r>
              <a:rPr lang="en-US" altLang="zh-CN" sz="1600" dirty="0">
                <a:solidFill>
                  <a:schemeClr val="accent2"/>
                </a:solidFill>
                <a:effectLst>
                  <a:outerShdw blurRad="63500" sx="102000" sy="102000" algn="ctr" rotWithShape="0">
                    <a:srgbClr val="0B184D">
                      <a:alpha val="40000"/>
                    </a:srgbClr>
                  </a:outerShdw>
                </a:effectLst>
                <a:cs typeface="+mn-ea"/>
                <a:sym typeface="+mn-lt"/>
              </a:rPr>
              <a:t> </a:t>
            </a:r>
          </a:p>
        </p:txBody>
      </p:sp>
      <p:sp useBgFill="1">
        <p:nvSpPr>
          <p:cNvPr id="23" name="文本框 22">
            <a:extLst>
              <a:ext uri="{FF2B5EF4-FFF2-40B4-BE49-F238E27FC236}">
                <a16:creationId xmlns:a16="http://schemas.microsoft.com/office/drawing/2014/main" id="{FE97A8AF-F041-F54E-4D34-FD4FAB4FFB10}"/>
              </a:ext>
            </a:extLst>
          </p:cNvPr>
          <p:cNvSpPr txBox="1"/>
          <p:nvPr/>
        </p:nvSpPr>
        <p:spPr>
          <a:xfrm>
            <a:off x="7024483" y="2396507"/>
            <a:ext cx="3194957" cy="430530"/>
          </a:xfrm>
          <a:prstGeom prst="rect">
            <a:avLst/>
          </a:prstGeom>
          <a:noFill/>
          <a:effectLst/>
        </p:spPr>
        <p:txBody>
          <a:bodyPr wrap="none" lIns="0" tIns="0" rIns="0" bIns="0" rtlCol="0" anchor="t">
            <a:noAutofit/>
          </a:bodyPr>
          <a:lstStyle>
            <a:defPPr>
              <a:defRPr lang="zh-CN"/>
            </a:defPPr>
            <a:lvl1pPr lvl="0" algn="ctr">
              <a:buClrTx/>
              <a:buSzTx/>
              <a:buFontTx/>
              <a:defRPr sz="280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stStyle>
          <a:p>
            <a:pPr lvl="0" algn="ctr">
              <a:buClrTx/>
              <a:buSzTx/>
              <a:buFontTx/>
            </a:pPr>
            <a:r>
              <a:rPr lang="zh-CN" altLang="en-US" sz="280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在此输入标题</a:t>
            </a:r>
            <a:endParaRPr lang="zh-CN" altLang="en-US" sz="28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endParaRPr>
          </a:p>
        </p:txBody>
      </p:sp>
      <p:sp useBgFill="1">
        <p:nvSpPr>
          <p:cNvPr id="24" name="文本框 23">
            <a:extLst>
              <a:ext uri="{FF2B5EF4-FFF2-40B4-BE49-F238E27FC236}">
                <a16:creationId xmlns:a16="http://schemas.microsoft.com/office/drawing/2014/main" id="{22163E86-133A-4E06-6566-B96D771CA0A4}"/>
              </a:ext>
            </a:extLst>
          </p:cNvPr>
          <p:cNvSpPr txBox="1"/>
          <p:nvPr/>
        </p:nvSpPr>
        <p:spPr>
          <a:xfrm>
            <a:off x="6362360" y="3014529"/>
            <a:ext cx="4677410" cy="576633"/>
          </a:xfrm>
          <a:prstGeom prst="rect">
            <a:avLst/>
          </a:prstGeom>
          <a:effectLst>
            <a:outerShdw blurRad="63500" sx="102000" sy="102000" algn="ctr" rotWithShape="0">
              <a:srgbClr val="0B184D">
                <a:alpha val="40000"/>
              </a:srgbClr>
            </a:outerShdw>
          </a:effectLst>
        </p:spPr>
        <p:txBody>
          <a:bodyPr wrap="square" lIns="0" tIns="0" rIns="0" bIns="0" rtlCol="0" anchor="t">
            <a:noAutofit/>
          </a:bodyPr>
          <a:lstStyle>
            <a:defPPr>
              <a:defRPr lang="zh-CN"/>
            </a:defPPr>
            <a:lvl1pPr marL="342900" lvl="0" indent="-342900">
              <a:lnSpc>
                <a:spcPct val="120000"/>
              </a:lnSpc>
              <a:buClrTx/>
              <a:buSzTx/>
              <a:buFont typeface="Wingdings" panose="05000000000000000000" pitchFamily="2" charset="2"/>
              <a:buChar char="l"/>
              <a:defRPr sz="1600">
                <a:solidFill>
                  <a:schemeClr val="accent2"/>
                </a:solidFill>
                <a:effectLst>
                  <a:outerShdw blurRad="63500" sx="102000" sy="102000" algn="ctr" rotWithShape="0">
                    <a:srgbClr val="0B184D">
                      <a:alpha val="40000"/>
                    </a:srgbClr>
                  </a:outerShdw>
                </a:effectLst>
                <a:latin typeface="OPPOSans L" panose="00020600040101010101" charset="-122"/>
                <a:ea typeface="OPPOSans L" panose="00020600040101010101" charset="-122"/>
                <a:cs typeface="OPPOSans L" panose="00020600040101010101"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dirty="0" err="1">
                <a:latin typeface="+mn-lt"/>
                <a:ea typeface="+mn-ea"/>
                <a:cs typeface="+mn-ea"/>
                <a:sym typeface="+mn-lt"/>
              </a:rPr>
              <a:t>在这里输入的你的正文内容在这里输入的你的正文内容在这里输入的你的正文内容</a:t>
            </a:r>
            <a:r>
              <a:rPr lang="en-US" altLang="zh-CN" dirty="0">
                <a:latin typeface="+mn-lt"/>
                <a:ea typeface="+mn-ea"/>
                <a:cs typeface="+mn-ea"/>
                <a:sym typeface="+mn-lt"/>
              </a:rPr>
              <a:t> </a:t>
            </a:r>
          </a:p>
        </p:txBody>
      </p:sp>
      <p:sp useBgFill="1">
        <p:nvSpPr>
          <p:cNvPr id="28" name="文本框 27">
            <a:extLst>
              <a:ext uri="{FF2B5EF4-FFF2-40B4-BE49-F238E27FC236}">
                <a16:creationId xmlns:a16="http://schemas.microsoft.com/office/drawing/2014/main" id="{8C68E30D-20FD-46DF-7F98-5D4CA0E96358}"/>
              </a:ext>
            </a:extLst>
          </p:cNvPr>
          <p:cNvSpPr txBox="1"/>
          <p:nvPr/>
        </p:nvSpPr>
        <p:spPr>
          <a:xfrm>
            <a:off x="1814353" y="4531047"/>
            <a:ext cx="3194957" cy="430530"/>
          </a:xfrm>
          <a:prstGeom prst="rect">
            <a:avLst/>
          </a:prstGeom>
          <a:noFill/>
          <a:effectLst/>
        </p:spPr>
        <p:txBody>
          <a:bodyPr wrap="none" lIns="0" tIns="0" rIns="0" bIns="0" rtlCol="0" anchor="t">
            <a:noAutofit/>
          </a:bodyPr>
          <a:lstStyle>
            <a:defPPr>
              <a:defRPr lang="zh-CN"/>
            </a:defPPr>
            <a:lvl1pPr lvl="0" algn="ctr">
              <a:buClrTx/>
              <a:buSzTx/>
              <a:buFontTx/>
              <a:defRPr sz="280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stStyle>
          <a:p>
            <a:pPr lvl="0" algn="ctr">
              <a:buClrTx/>
              <a:buSzTx/>
              <a:buFontTx/>
            </a:pPr>
            <a:r>
              <a:rPr lang="zh-CN" altLang="en-US" sz="280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在此输入标题</a:t>
            </a:r>
            <a:endParaRPr lang="zh-CN" altLang="en-US" sz="28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endParaRPr>
          </a:p>
        </p:txBody>
      </p:sp>
      <p:sp useBgFill="1">
        <p:nvSpPr>
          <p:cNvPr id="29" name="文本框 28">
            <a:extLst>
              <a:ext uri="{FF2B5EF4-FFF2-40B4-BE49-F238E27FC236}">
                <a16:creationId xmlns:a16="http://schemas.microsoft.com/office/drawing/2014/main" id="{BF0D347F-533E-AE28-2D39-6C91ED3EF1AE}"/>
              </a:ext>
            </a:extLst>
          </p:cNvPr>
          <p:cNvSpPr txBox="1"/>
          <p:nvPr/>
        </p:nvSpPr>
        <p:spPr>
          <a:xfrm>
            <a:off x="1152230" y="5149069"/>
            <a:ext cx="4677410" cy="576633"/>
          </a:xfrm>
          <a:prstGeom prst="rect">
            <a:avLst/>
          </a:prstGeom>
          <a:effectLst>
            <a:outerShdw blurRad="63500" sx="102000" sy="102000" algn="ctr" rotWithShape="0">
              <a:srgbClr val="0B184D">
                <a:alpha val="40000"/>
              </a:srgbClr>
            </a:outerShdw>
          </a:effectLst>
        </p:spPr>
        <p:txBody>
          <a:bodyPr wrap="square" lIns="0" tIns="0" rIns="0" bIns="0" rtlCol="0" anchor="t">
            <a:noAutofit/>
          </a:bodyPr>
          <a:lstStyle>
            <a:defPPr>
              <a:defRPr lang="zh-CN"/>
            </a:defPPr>
            <a:lvl1pPr marL="342900" lvl="0" indent="-342900">
              <a:lnSpc>
                <a:spcPct val="120000"/>
              </a:lnSpc>
              <a:buClrTx/>
              <a:buSzTx/>
              <a:buFont typeface="Wingdings" panose="05000000000000000000" pitchFamily="2" charset="2"/>
              <a:buChar char="l"/>
              <a:defRPr sz="1600">
                <a:solidFill>
                  <a:schemeClr val="accent2"/>
                </a:solidFill>
                <a:effectLst>
                  <a:outerShdw blurRad="63500" sx="102000" sy="102000" algn="ctr" rotWithShape="0">
                    <a:srgbClr val="0B184D">
                      <a:alpha val="40000"/>
                    </a:srgbClr>
                  </a:outerShdw>
                </a:effectLst>
                <a:latin typeface="OPPOSans L" panose="00020600040101010101" charset="-122"/>
                <a:ea typeface="OPPOSans L" panose="00020600040101010101" charset="-122"/>
                <a:cs typeface="OPPOSans L" panose="00020600040101010101"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dirty="0" err="1">
                <a:latin typeface="+mn-lt"/>
                <a:ea typeface="+mn-ea"/>
                <a:cs typeface="+mn-ea"/>
                <a:sym typeface="+mn-lt"/>
              </a:rPr>
              <a:t>在这里输入的你的正文内容在这里输入的你的正文内容在这里输入的你的正文内容</a:t>
            </a:r>
            <a:r>
              <a:rPr lang="en-US" altLang="zh-CN" dirty="0">
                <a:latin typeface="+mn-lt"/>
                <a:ea typeface="+mn-ea"/>
                <a:cs typeface="+mn-ea"/>
                <a:sym typeface="+mn-lt"/>
              </a:rPr>
              <a:t> </a:t>
            </a:r>
          </a:p>
        </p:txBody>
      </p:sp>
      <p:sp useBgFill="1">
        <p:nvSpPr>
          <p:cNvPr id="30" name="文本框 29">
            <a:extLst>
              <a:ext uri="{FF2B5EF4-FFF2-40B4-BE49-F238E27FC236}">
                <a16:creationId xmlns:a16="http://schemas.microsoft.com/office/drawing/2014/main" id="{30373767-6A5F-BBD8-09E0-8ABCB55EF8B7}"/>
              </a:ext>
            </a:extLst>
          </p:cNvPr>
          <p:cNvSpPr txBox="1"/>
          <p:nvPr/>
        </p:nvSpPr>
        <p:spPr>
          <a:xfrm>
            <a:off x="7024483" y="4531047"/>
            <a:ext cx="3194957" cy="430530"/>
          </a:xfrm>
          <a:prstGeom prst="rect">
            <a:avLst/>
          </a:prstGeom>
          <a:noFill/>
          <a:effectLst/>
        </p:spPr>
        <p:txBody>
          <a:bodyPr wrap="none" lIns="0" tIns="0" rIns="0" bIns="0" rtlCol="0" anchor="t">
            <a:noAutofit/>
          </a:bodyPr>
          <a:lstStyle>
            <a:defPPr>
              <a:defRPr lang="zh-CN"/>
            </a:defPPr>
            <a:lvl1pPr lvl="0" algn="ctr">
              <a:buClrTx/>
              <a:buSzTx/>
              <a:buFontTx/>
              <a:defRPr sz="280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OPPOSans H" panose="00020600040101010101" charset="-122"/>
                <a:ea typeface="OPPOSans H" panose="00020600040101010101" charset="-122"/>
              </a:defRPr>
            </a:lvl1pPr>
          </a:lstStyle>
          <a:p>
            <a:pPr lvl="0" algn="ctr">
              <a:buClrTx/>
              <a:buSzTx/>
              <a:buFontTx/>
            </a:pPr>
            <a:r>
              <a:rPr lang="zh-CN" altLang="en-US" sz="280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rPr>
              <a:t>在此输入标题</a:t>
            </a:r>
            <a:endParaRPr lang="zh-CN" altLang="en-US" sz="2800" dirty="0">
              <a:gradFill>
                <a:gsLst>
                  <a:gs pos="0">
                    <a:schemeClr val="accent1"/>
                  </a:gs>
                  <a:gs pos="100000">
                    <a:schemeClr val="accent2"/>
                  </a:gs>
                </a:gsLst>
                <a:lin ang="5400000" scaled="0"/>
              </a:gradFill>
              <a:effectLst>
                <a:outerShdw blurRad="63500" sx="102000" sy="102000" algn="ctr" rotWithShape="0">
                  <a:srgbClr val="0B184D">
                    <a:alpha val="40000"/>
                  </a:srgbClr>
                </a:outerShdw>
              </a:effectLst>
              <a:latin typeface="+mj-ea"/>
              <a:ea typeface="+mj-ea"/>
              <a:cs typeface="+mn-ea"/>
              <a:sym typeface="+mn-lt"/>
            </a:endParaRPr>
          </a:p>
        </p:txBody>
      </p:sp>
      <p:sp useBgFill="1">
        <p:nvSpPr>
          <p:cNvPr id="31" name="文本框 30">
            <a:extLst>
              <a:ext uri="{FF2B5EF4-FFF2-40B4-BE49-F238E27FC236}">
                <a16:creationId xmlns:a16="http://schemas.microsoft.com/office/drawing/2014/main" id="{30B702B2-9D18-F1B7-A3FB-1886B44B9D3F}"/>
              </a:ext>
            </a:extLst>
          </p:cNvPr>
          <p:cNvSpPr txBox="1"/>
          <p:nvPr/>
        </p:nvSpPr>
        <p:spPr>
          <a:xfrm>
            <a:off x="6362360" y="5149069"/>
            <a:ext cx="4677410" cy="576633"/>
          </a:xfrm>
          <a:prstGeom prst="rect">
            <a:avLst/>
          </a:prstGeom>
          <a:effectLst>
            <a:outerShdw blurRad="63500" sx="102000" sy="102000" algn="ctr" rotWithShape="0">
              <a:srgbClr val="0B184D">
                <a:alpha val="40000"/>
              </a:srgbClr>
            </a:outerShdw>
          </a:effectLst>
        </p:spPr>
        <p:txBody>
          <a:bodyPr wrap="square" lIns="0" tIns="0" rIns="0" bIns="0" rtlCol="0" anchor="t">
            <a:noAutofit/>
          </a:bodyPr>
          <a:lstStyle>
            <a:defPPr>
              <a:defRPr lang="zh-CN"/>
            </a:defPPr>
            <a:lvl1pPr marL="342900" lvl="0" indent="-342900">
              <a:lnSpc>
                <a:spcPct val="120000"/>
              </a:lnSpc>
              <a:buClrTx/>
              <a:buSzTx/>
              <a:buFont typeface="Wingdings" panose="05000000000000000000" pitchFamily="2" charset="2"/>
              <a:buChar char="l"/>
              <a:defRPr sz="1600">
                <a:solidFill>
                  <a:schemeClr val="accent2"/>
                </a:solidFill>
                <a:effectLst>
                  <a:outerShdw blurRad="63500" sx="102000" sy="102000" algn="ctr" rotWithShape="0">
                    <a:srgbClr val="0B184D">
                      <a:alpha val="40000"/>
                    </a:srgbClr>
                  </a:outerShdw>
                </a:effectLst>
                <a:latin typeface="OPPOSans L" panose="00020600040101010101" charset="-122"/>
                <a:ea typeface="OPPOSans L" panose="00020600040101010101" charset="-122"/>
                <a:cs typeface="OPPOSans L" panose="00020600040101010101"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dirty="0" err="1">
                <a:latin typeface="+mn-lt"/>
                <a:ea typeface="+mn-ea"/>
                <a:cs typeface="+mn-ea"/>
                <a:sym typeface="+mn-lt"/>
              </a:rPr>
              <a:t>在这里输入的你的正文内容在这里输入的你的正文内容在这里输入的你的正文内容</a:t>
            </a:r>
            <a:r>
              <a:rPr lang="en-US" altLang="zh-CN" dirty="0">
                <a:latin typeface="+mn-lt"/>
                <a:ea typeface="+mn-ea"/>
                <a:cs typeface="+mn-ea"/>
                <a:sym typeface="+mn-lt"/>
              </a:rPr>
              <a:t> </a:t>
            </a:r>
          </a:p>
        </p:txBody>
      </p:sp>
      <p:sp>
        <p:nvSpPr>
          <p:cNvPr id="2" name="Shape 2546">
            <a:extLst>
              <a:ext uri="{FF2B5EF4-FFF2-40B4-BE49-F238E27FC236}">
                <a16:creationId xmlns:a16="http://schemas.microsoft.com/office/drawing/2014/main" id="{AE153EE6-9570-C547-8B8E-C7E1AE03E558}"/>
              </a:ext>
            </a:extLst>
          </p:cNvPr>
          <p:cNvSpPr/>
          <p:nvPr/>
        </p:nvSpPr>
        <p:spPr>
          <a:xfrm>
            <a:off x="1462202" y="2255500"/>
            <a:ext cx="843050" cy="689768"/>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chemeClr val="accent1"/>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3" name="Shape 2550">
            <a:extLst>
              <a:ext uri="{FF2B5EF4-FFF2-40B4-BE49-F238E27FC236}">
                <a16:creationId xmlns:a16="http://schemas.microsoft.com/office/drawing/2014/main" id="{40A146D8-209E-4EC4-FA43-008F307EEA91}"/>
              </a:ext>
            </a:extLst>
          </p:cNvPr>
          <p:cNvSpPr/>
          <p:nvPr/>
        </p:nvSpPr>
        <p:spPr>
          <a:xfrm>
            <a:off x="6661127" y="2178863"/>
            <a:ext cx="843051" cy="843051"/>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chemeClr val="accent1"/>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5" name="Shape 2828">
            <a:extLst>
              <a:ext uri="{FF2B5EF4-FFF2-40B4-BE49-F238E27FC236}">
                <a16:creationId xmlns:a16="http://schemas.microsoft.com/office/drawing/2014/main" id="{D8FBED19-98EB-8005-5681-4206D96DA705}"/>
              </a:ext>
            </a:extLst>
          </p:cNvPr>
          <p:cNvSpPr/>
          <p:nvPr/>
        </p:nvSpPr>
        <p:spPr>
          <a:xfrm>
            <a:off x="6737769" y="4273752"/>
            <a:ext cx="689769" cy="843051"/>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2400" y="13745"/>
                </a:lnTo>
                <a:lnTo>
                  <a:pt x="2400" y="14727"/>
                </a:lnTo>
                <a:lnTo>
                  <a:pt x="14400" y="14727"/>
                </a:lnTo>
                <a:cubicBezTo>
                  <a:pt x="14400" y="14727"/>
                  <a:pt x="14400" y="13745"/>
                  <a:pt x="14400" y="13745"/>
                </a:cubicBezTo>
                <a:close/>
                <a:moveTo>
                  <a:pt x="15600" y="20092"/>
                </a:moveTo>
                <a:lnTo>
                  <a:pt x="13624" y="18798"/>
                </a:lnTo>
                <a:cubicBezTo>
                  <a:pt x="13515" y="18710"/>
                  <a:pt x="13366" y="18655"/>
                  <a:pt x="13200" y="18655"/>
                </a:cubicBezTo>
                <a:cubicBezTo>
                  <a:pt x="13035" y="18655"/>
                  <a:pt x="12885" y="18710"/>
                  <a:pt x="12776" y="18798"/>
                </a:cubicBezTo>
                <a:lnTo>
                  <a:pt x="10800" y="20415"/>
                </a:lnTo>
                <a:lnTo>
                  <a:pt x="8824" y="18798"/>
                </a:lnTo>
                <a:cubicBezTo>
                  <a:pt x="8716" y="18710"/>
                  <a:pt x="8566" y="18655"/>
                  <a:pt x="8400" y="18655"/>
                </a:cubicBezTo>
                <a:cubicBezTo>
                  <a:pt x="8235" y="18655"/>
                  <a:pt x="8085" y="18710"/>
                  <a:pt x="7976" y="18798"/>
                </a:cubicBezTo>
                <a:lnTo>
                  <a:pt x="6000" y="20415"/>
                </a:lnTo>
                <a:lnTo>
                  <a:pt x="4024" y="18798"/>
                </a:lnTo>
                <a:cubicBezTo>
                  <a:pt x="3915" y="18710"/>
                  <a:pt x="3766" y="18655"/>
                  <a:pt x="3600" y="18655"/>
                </a:cubicBezTo>
                <a:cubicBezTo>
                  <a:pt x="3435" y="18655"/>
                  <a:pt x="3285" y="18710"/>
                  <a:pt x="3176" y="18798"/>
                </a:cubicBezTo>
                <a:lnTo>
                  <a:pt x="1200" y="20092"/>
                </a:lnTo>
                <a:lnTo>
                  <a:pt x="1200" y="3927"/>
                </a:lnTo>
                <a:lnTo>
                  <a:pt x="15600" y="3927"/>
                </a:lnTo>
                <a:cubicBezTo>
                  <a:pt x="15600" y="3927"/>
                  <a:pt x="15600" y="20092"/>
                  <a:pt x="15600" y="20092"/>
                </a:cubicBezTo>
                <a:close/>
                <a:moveTo>
                  <a:pt x="16200" y="2945"/>
                </a:moveTo>
                <a:lnTo>
                  <a:pt x="600" y="2945"/>
                </a:lnTo>
                <a:cubicBezTo>
                  <a:pt x="268" y="2945"/>
                  <a:pt x="0" y="3165"/>
                  <a:pt x="0" y="3436"/>
                </a:cubicBezTo>
                <a:lnTo>
                  <a:pt x="0" y="21109"/>
                </a:lnTo>
                <a:cubicBezTo>
                  <a:pt x="0" y="21380"/>
                  <a:pt x="268" y="21600"/>
                  <a:pt x="600" y="21600"/>
                </a:cubicBezTo>
                <a:cubicBezTo>
                  <a:pt x="766" y="21600"/>
                  <a:pt x="916" y="21545"/>
                  <a:pt x="1024" y="21456"/>
                </a:cubicBezTo>
                <a:lnTo>
                  <a:pt x="3553" y="19801"/>
                </a:lnTo>
                <a:lnTo>
                  <a:pt x="5576" y="21456"/>
                </a:lnTo>
                <a:cubicBezTo>
                  <a:pt x="5684" y="21545"/>
                  <a:pt x="5834" y="21600"/>
                  <a:pt x="6000" y="21600"/>
                </a:cubicBezTo>
                <a:cubicBezTo>
                  <a:pt x="6166" y="21600"/>
                  <a:pt x="6316" y="21545"/>
                  <a:pt x="6424" y="21456"/>
                </a:cubicBezTo>
                <a:lnTo>
                  <a:pt x="8400" y="19840"/>
                </a:lnTo>
                <a:lnTo>
                  <a:pt x="10376" y="21456"/>
                </a:lnTo>
                <a:cubicBezTo>
                  <a:pt x="10484" y="21545"/>
                  <a:pt x="10634" y="21600"/>
                  <a:pt x="10800" y="21600"/>
                </a:cubicBezTo>
                <a:cubicBezTo>
                  <a:pt x="10966" y="21600"/>
                  <a:pt x="11116" y="21545"/>
                  <a:pt x="11224" y="21456"/>
                </a:cubicBezTo>
                <a:lnTo>
                  <a:pt x="13247" y="19801"/>
                </a:lnTo>
                <a:lnTo>
                  <a:pt x="15776" y="21456"/>
                </a:lnTo>
                <a:cubicBezTo>
                  <a:pt x="15884" y="21545"/>
                  <a:pt x="16034" y="21600"/>
                  <a:pt x="16200" y="21600"/>
                </a:cubicBezTo>
                <a:cubicBezTo>
                  <a:pt x="16532" y="21600"/>
                  <a:pt x="16800" y="21380"/>
                  <a:pt x="16800" y="21109"/>
                </a:cubicBezTo>
                <a:lnTo>
                  <a:pt x="16800" y="3436"/>
                </a:lnTo>
                <a:cubicBezTo>
                  <a:pt x="16800" y="3165"/>
                  <a:pt x="16532" y="2945"/>
                  <a:pt x="16200" y="2945"/>
                </a:cubicBezTo>
                <a:moveTo>
                  <a:pt x="8400" y="11782"/>
                </a:moveTo>
                <a:lnTo>
                  <a:pt x="2400" y="11782"/>
                </a:lnTo>
                <a:lnTo>
                  <a:pt x="2400" y="12764"/>
                </a:lnTo>
                <a:lnTo>
                  <a:pt x="8400" y="12764"/>
                </a:lnTo>
                <a:cubicBezTo>
                  <a:pt x="8400" y="12764"/>
                  <a:pt x="8400" y="11782"/>
                  <a:pt x="8400" y="11782"/>
                </a:cubicBezTo>
                <a:close/>
                <a:moveTo>
                  <a:pt x="21000" y="0"/>
                </a:moveTo>
                <a:lnTo>
                  <a:pt x="5400" y="0"/>
                </a:lnTo>
                <a:cubicBezTo>
                  <a:pt x="5068" y="0"/>
                  <a:pt x="4800" y="220"/>
                  <a:pt x="4800" y="491"/>
                </a:cubicBezTo>
                <a:lnTo>
                  <a:pt x="4800" y="1964"/>
                </a:lnTo>
                <a:lnTo>
                  <a:pt x="6000" y="1964"/>
                </a:lnTo>
                <a:lnTo>
                  <a:pt x="6000" y="982"/>
                </a:lnTo>
                <a:lnTo>
                  <a:pt x="20400" y="982"/>
                </a:lnTo>
                <a:lnTo>
                  <a:pt x="20400" y="17146"/>
                </a:lnTo>
                <a:lnTo>
                  <a:pt x="18424" y="15853"/>
                </a:lnTo>
                <a:cubicBezTo>
                  <a:pt x="18316" y="15764"/>
                  <a:pt x="18166" y="15709"/>
                  <a:pt x="18000" y="15709"/>
                </a:cubicBezTo>
                <a:lnTo>
                  <a:pt x="18000" y="16894"/>
                </a:lnTo>
                <a:lnTo>
                  <a:pt x="18047" y="16856"/>
                </a:lnTo>
                <a:lnTo>
                  <a:pt x="20576" y="18511"/>
                </a:lnTo>
                <a:cubicBezTo>
                  <a:pt x="20684" y="18599"/>
                  <a:pt x="20834" y="18655"/>
                  <a:pt x="21000" y="18655"/>
                </a:cubicBezTo>
                <a:cubicBezTo>
                  <a:pt x="21332" y="18655"/>
                  <a:pt x="21600" y="18435"/>
                  <a:pt x="21600" y="18164"/>
                </a:cubicBezTo>
                <a:lnTo>
                  <a:pt x="21600" y="491"/>
                </a:lnTo>
                <a:cubicBezTo>
                  <a:pt x="21600" y="220"/>
                  <a:pt x="21332" y="0"/>
                  <a:pt x="21000" y="0"/>
                </a:cubicBezTo>
                <a:moveTo>
                  <a:pt x="10800" y="15709"/>
                </a:moveTo>
                <a:lnTo>
                  <a:pt x="2400" y="15709"/>
                </a:lnTo>
                <a:lnTo>
                  <a:pt x="2400" y="16691"/>
                </a:lnTo>
                <a:lnTo>
                  <a:pt x="10800" y="16691"/>
                </a:lnTo>
                <a:cubicBezTo>
                  <a:pt x="10800" y="16691"/>
                  <a:pt x="10800" y="15709"/>
                  <a:pt x="10800" y="15709"/>
                </a:cubicBezTo>
                <a:close/>
                <a:moveTo>
                  <a:pt x="12000" y="4909"/>
                </a:moveTo>
                <a:lnTo>
                  <a:pt x="10800" y="4909"/>
                </a:lnTo>
                <a:lnTo>
                  <a:pt x="10800" y="9818"/>
                </a:lnTo>
                <a:lnTo>
                  <a:pt x="12000" y="9818"/>
                </a:lnTo>
                <a:cubicBezTo>
                  <a:pt x="12000" y="9818"/>
                  <a:pt x="12000" y="4909"/>
                  <a:pt x="12000" y="4909"/>
                </a:cubicBezTo>
                <a:close/>
                <a:moveTo>
                  <a:pt x="14400" y="4909"/>
                </a:moveTo>
                <a:lnTo>
                  <a:pt x="13200" y="4909"/>
                </a:lnTo>
                <a:lnTo>
                  <a:pt x="13200" y="9818"/>
                </a:lnTo>
                <a:lnTo>
                  <a:pt x="14400" y="9818"/>
                </a:lnTo>
                <a:cubicBezTo>
                  <a:pt x="14400" y="9818"/>
                  <a:pt x="14400" y="4909"/>
                  <a:pt x="14400" y="4909"/>
                </a:cubicBezTo>
                <a:close/>
                <a:moveTo>
                  <a:pt x="7200" y="4909"/>
                </a:moveTo>
                <a:lnTo>
                  <a:pt x="4800" y="4909"/>
                </a:lnTo>
                <a:lnTo>
                  <a:pt x="4800" y="9818"/>
                </a:lnTo>
                <a:lnTo>
                  <a:pt x="7200" y="9818"/>
                </a:lnTo>
                <a:cubicBezTo>
                  <a:pt x="7200" y="9818"/>
                  <a:pt x="7200" y="4909"/>
                  <a:pt x="7200" y="4909"/>
                </a:cubicBezTo>
                <a:close/>
                <a:moveTo>
                  <a:pt x="3600" y="4909"/>
                </a:moveTo>
                <a:lnTo>
                  <a:pt x="2400" y="4909"/>
                </a:lnTo>
                <a:lnTo>
                  <a:pt x="2400" y="9818"/>
                </a:lnTo>
                <a:lnTo>
                  <a:pt x="3600" y="9818"/>
                </a:lnTo>
                <a:cubicBezTo>
                  <a:pt x="3600" y="9818"/>
                  <a:pt x="3600" y="4909"/>
                  <a:pt x="3600" y="4909"/>
                </a:cubicBezTo>
                <a:close/>
                <a:moveTo>
                  <a:pt x="9600" y="4909"/>
                </a:moveTo>
                <a:lnTo>
                  <a:pt x="8400" y="4909"/>
                </a:lnTo>
                <a:lnTo>
                  <a:pt x="8400" y="9818"/>
                </a:lnTo>
                <a:lnTo>
                  <a:pt x="9600" y="9818"/>
                </a:lnTo>
                <a:cubicBezTo>
                  <a:pt x="9600" y="9818"/>
                  <a:pt x="9600" y="4909"/>
                  <a:pt x="9600" y="4909"/>
                </a:cubicBezTo>
                <a:close/>
              </a:path>
            </a:pathLst>
          </a:custGeom>
          <a:solidFill>
            <a:schemeClr val="accent1"/>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
        <p:nvSpPr>
          <p:cNvPr id="4" name="Shape 2595">
            <a:extLst>
              <a:ext uri="{FF2B5EF4-FFF2-40B4-BE49-F238E27FC236}">
                <a16:creationId xmlns:a16="http://schemas.microsoft.com/office/drawing/2014/main" id="{3B3405B8-551D-69B9-5925-A977E7749A06}"/>
              </a:ext>
            </a:extLst>
          </p:cNvPr>
          <p:cNvSpPr/>
          <p:nvPr/>
        </p:nvSpPr>
        <p:spPr>
          <a:xfrm>
            <a:off x="1392827" y="4363106"/>
            <a:ext cx="843051" cy="766411"/>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solidFill>
            <a:schemeClr val="accent1"/>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R" panose="00020600040101010101" pitchFamily="18" charset="-122"/>
              <a:ea typeface="OPPOSans R" panose="00020600040101010101" pitchFamily="18" charset="-122"/>
              <a:cs typeface="+mn-ea"/>
              <a:sym typeface="+mn-lt"/>
            </a:endParaRPr>
          </a:p>
        </p:txBody>
      </p:sp>
    </p:spTree>
    <p:extLst>
      <p:ext uri="{BB962C8B-B14F-4D97-AF65-F5344CB8AC3E}">
        <p14:creationId xmlns:p14="http://schemas.microsoft.com/office/powerpoint/2010/main" val="38279842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占位符 17">
            <a:extLst>
              <a:ext uri="{FF2B5EF4-FFF2-40B4-BE49-F238E27FC236}">
                <a16:creationId xmlns:a16="http://schemas.microsoft.com/office/drawing/2014/main" id="{9AF8B933-67D4-563A-7B81-45A09775AE9D}"/>
              </a:ext>
            </a:extLst>
          </p:cNvPr>
          <p:cNvSpPr>
            <a:spLocks noGrp="1"/>
          </p:cNvSpPr>
          <p:nvPr>
            <p:ph type="body" sz="quarter" idx="11"/>
          </p:nvPr>
        </p:nvSpPr>
        <p:spPr/>
        <p:txBody>
          <a:bodyPr>
            <a:noAutofit/>
          </a:bodyPr>
          <a:lstStyle/>
          <a:p>
            <a:endParaRPr lang="zh-CN" altLang="en-US">
              <a:latin typeface="+mn-ea"/>
              <a:ea typeface="+mn-ea"/>
              <a:cs typeface="+mn-ea"/>
              <a:sym typeface="+mn-lt"/>
            </a:endParaRPr>
          </a:p>
        </p:txBody>
      </p:sp>
      <p:sp>
        <p:nvSpPr>
          <p:cNvPr id="5" name="文本框 4">
            <a:extLst>
              <a:ext uri="{FF2B5EF4-FFF2-40B4-BE49-F238E27FC236}">
                <a16:creationId xmlns:a16="http://schemas.microsoft.com/office/drawing/2014/main" id="{F4AA1881-9F54-18A0-C8DD-FCA894728783}"/>
              </a:ext>
            </a:extLst>
          </p:cNvPr>
          <p:cNvSpPr txBox="1"/>
          <p:nvPr/>
        </p:nvSpPr>
        <p:spPr>
          <a:xfrm>
            <a:off x="2084070" y="5110480"/>
            <a:ext cx="878205" cy="738505"/>
          </a:xfrm>
          <a:prstGeom prst="rect">
            <a:avLst/>
          </a:prstGeom>
          <a:noFill/>
        </p:spPr>
        <p:txBody>
          <a:bodyPr wrap="none" lIns="0" tIns="0" rIns="0" bIns="0" rtlCol="0" anchor="t">
            <a:noAutofit/>
          </a:bodyPr>
          <a:lstStyle/>
          <a:p>
            <a:pPr algn="ctr"/>
            <a:r>
              <a:rPr lang="en-US" altLang="zh-CN" sz="2800" dirty="0">
                <a:solidFill>
                  <a:schemeClr val="accent2"/>
                </a:solidFill>
                <a:effectLst>
                  <a:outerShdw blurRad="63500" sx="102000" sy="102000" algn="ctr" rotWithShape="0">
                    <a:srgbClr val="0B184D">
                      <a:alpha val="40000"/>
                    </a:srgbClr>
                  </a:outerShdw>
                </a:effectLst>
                <a:latin typeface="+mn-ea"/>
                <a:cs typeface="+mn-ea"/>
                <a:sym typeface="+mn-lt"/>
              </a:rPr>
              <a:t>+19</a:t>
            </a:r>
            <a:r>
              <a:rPr lang="en-US" altLang="zh-CN" dirty="0">
                <a:solidFill>
                  <a:schemeClr val="accent2"/>
                </a:solidFill>
                <a:effectLst>
                  <a:outerShdw blurRad="63500" sx="102000" sy="102000" algn="ctr" rotWithShape="0">
                    <a:srgbClr val="0B184D">
                      <a:alpha val="40000"/>
                    </a:srgbClr>
                  </a:outerShdw>
                </a:effectLst>
                <a:latin typeface="+mn-ea"/>
                <a:cs typeface="+mn-ea"/>
                <a:sym typeface="+mn-lt"/>
              </a:rPr>
              <a:t>%</a:t>
            </a:r>
            <a:endParaRPr lang="en-US" altLang="zh-CN" sz="2800" dirty="0">
              <a:solidFill>
                <a:schemeClr val="accent2"/>
              </a:solidFill>
              <a:effectLst>
                <a:outerShdw blurRad="63500" sx="102000" sy="102000" algn="ctr" rotWithShape="0">
                  <a:srgbClr val="0B184D">
                    <a:alpha val="40000"/>
                  </a:srgbClr>
                </a:outerShdw>
              </a:effectLst>
              <a:latin typeface="+mn-ea"/>
              <a:cs typeface="+mn-ea"/>
              <a:sym typeface="+mn-lt"/>
            </a:endParaRPr>
          </a:p>
          <a:p>
            <a:pPr algn="ctr"/>
            <a:r>
              <a:rPr lang="zh-CN" altLang="en-US" sz="2000" dirty="0">
                <a:solidFill>
                  <a:schemeClr val="accent2"/>
                </a:solidFill>
                <a:effectLst>
                  <a:outerShdw blurRad="63500" sx="102000" sy="102000" algn="ctr" rotWithShape="0">
                    <a:srgbClr val="0B184D">
                      <a:alpha val="40000"/>
                    </a:srgbClr>
                  </a:outerShdw>
                </a:effectLst>
                <a:latin typeface="+mn-ea"/>
                <a:cs typeface="+mn-ea"/>
                <a:sym typeface="+mn-lt"/>
              </a:rPr>
              <a:t>个护类</a:t>
            </a:r>
          </a:p>
        </p:txBody>
      </p:sp>
      <p:sp>
        <p:nvSpPr>
          <p:cNvPr id="7" name="圆角矩形 21">
            <a:extLst>
              <a:ext uri="{FF2B5EF4-FFF2-40B4-BE49-F238E27FC236}">
                <a16:creationId xmlns:a16="http://schemas.microsoft.com/office/drawing/2014/main" id="{15A77FF1-6048-C258-E67F-F03F51BCB92F}"/>
              </a:ext>
            </a:extLst>
          </p:cNvPr>
          <p:cNvSpPr/>
          <p:nvPr/>
        </p:nvSpPr>
        <p:spPr>
          <a:xfrm>
            <a:off x="1071880" y="5041900"/>
            <a:ext cx="2101215" cy="894715"/>
          </a:xfrm>
          <a:prstGeom prst="roundRect">
            <a:avLst/>
          </a:prstGeom>
          <a:noFill/>
          <a:ln w="12700" cap="flat" cmpd="sng" algn="ctr">
            <a:gradFill>
              <a:gsLst>
                <a:gs pos="0">
                  <a:schemeClr val="accent1"/>
                </a:gs>
                <a:gs pos="100000">
                  <a:schemeClr val="accent2"/>
                </a:gs>
              </a:gsLst>
              <a:lin ang="2700000" scaled="1"/>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effectLst>
                <a:outerShdw blurRad="63500" sx="102000" sy="102000" algn="ctr" rotWithShape="0">
                  <a:srgbClr val="0B184D">
                    <a:alpha val="40000"/>
                  </a:srgbClr>
                </a:outerShdw>
              </a:effectLst>
              <a:latin typeface="+mn-ea"/>
              <a:cs typeface="+mn-ea"/>
              <a:sym typeface="+mn-lt"/>
            </a:endParaRPr>
          </a:p>
        </p:txBody>
      </p:sp>
      <p:sp>
        <p:nvSpPr>
          <p:cNvPr id="9" name="文本框 8">
            <a:extLst>
              <a:ext uri="{FF2B5EF4-FFF2-40B4-BE49-F238E27FC236}">
                <a16:creationId xmlns:a16="http://schemas.microsoft.com/office/drawing/2014/main" id="{4997FAE2-DEEA-200E-6BA9-0A0AFEB87589}"/>
              </a:ext>
            </a:extLst>
          </p:cNvPr>
          <p:cNvSpPr txBox="1"/>
          <p:nvPr/>
        </p:nvSpPr>
        <p:spPr>
          <a:xfrm>
            <a:off x="4683760" y="5110480"/>
            <a:ext cx="878205" cy="738505"/>
          </a:xfrm>
          <a:prstGeom prst="rect">
            <a:avLst/>
          </a:prstGeom>
          <a:noFill/>
        </p:spPr>
        <p:txBody>
          <a:bodyPr wrap="none" lIns="0" tIns="0" rIns="0" bIns="0" rtlCol="0" anchor="t">
            <a:noAutofit/>
          </a:bodyPr>
          <a:lstStyle/>
          <a:p>
            <a:pPr algn="ctr"/>
            <a:r>
              <a:rPr lang="en-US" altLang="zh-CN" sz="2800" dirty="0">
                <a:solidFill>
                  <a:schemeClr val="accent2"/>
                </a:solidFill>
                <a:effectLst>
                  <a:outerShdw blurRad="63500" sx="102000" sy="102000" algn="ctr" rotWithShape="0">
                    <a:srgbClr val="0B184D">
                      <a:alpha val="40000"/>
                    </a:srgbClr>
                  </a:outerShdw>
                </a:effectLst>
                <a:latin typeface="+mn-ea"/>
                <a:cs typeface="+mn-ea"/>
                <a:sym typeface="+mn-lt"/>
              </a:rPr>
              <a:t>+18</a:t>
            </a:r>
            <a:r>
              <a:rPr lang="en-US" altLang="zh-CN" dirty="0">
                <a:solidFill>
                  <a:schemeClr val="accent2"/>
                </a:solidFill>
                <a:effectLst>
                  <a:outerShdw blurRad="63500" sx="102000" sy="102000" algn="ctr" rotWithShape="0">
                    <a:srgbClr val="0B184D">
                      <a:alpha val="40000"/>
                    </a:srgbClr>
                  </a:outerShdw>
                </a:effectLst>
                <a:latin typeface="+mn-ea"/>
                <a:cs typeface="+mn-ea"/>
                <a:sym typeface="+mn-lt"/>
              </a:rPr>
              <a:t>%</a:t>
            </a:r>
          </a:p>
          <a:p>
            <a:pPr algn="ctr"/>
            <a:r>
              <a:rPr lang="zh-CN" altLang="en-US" sz="2000" dirty="0">
                <a:solidFill>
                  <a:schemeClr val="accent2"/>
                </a:solidFill>
                <a:effectLst>
                  <a:outerShdw blurRad="63500" sx="102000" sy="102000" algn="ctr" rotWithShape="0">
                    <a:srgbClr val="0B184D">
                      <a:alpha val="40000"/>
                    </a:srgbClr>
                  </a:outerShdw>
                </a:effectLst>
                <a:latin typeface="+mn-ea"/>
                <a:cs typeface="+mn-ea"/>
                <a:sym typeface="+mn-lt"/>
              </a:rPr>
              <a:t>清洁类</a:t>
            </a:r>
          </a:p>
        </p:txBody>
      </p:sp>
      <p:sp>
        <p:nvSpPr>
          <p:cNvPr id="10" name="圆角矩形 22">
            <a:extLst>
              <a:ext uri="{FF2B5EF4-FFF2-40B4-BE49-F238E27FC236}">
                <a16:creationId xmlns:a16="http://schemas.microsoft.com/office/drawing/2014/main" id="{1909D738-C8B9-17C1-B953-0BF618712FFC}"/>
              </a:ext>
            </a:extLst>
          </p:cNvPr>
          <p:cNvSpPr/>
          <p:nvPr/>
        </p:nvSpPr>
        <p:spPr>
          <a:xfrm>
            <a:off x="3721100" y="5041900"/>
            <a:ext cx="2101215" cy="894715"/>
          </a:xfrm>
          <a:prstGeom prst="roundRect">
            <a:avLst/>
          </a:prstGeom>
          <a:noFill/>
          <a:ln w="12700" cap="flat" cmpd="sng" algn="ctr">
            <a:gradFill>
              <a:gsLst>
                <a:gs pos="0">
                  <a:schemeClr val="accent1"/>
                </a:gs>
                <a:gs pos="100000">
                  <a:schemeClr val="accent2"/>
                </a:gs>
              </a:gsLst>
              <a:lin ang="2700000" scaled="1"/>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effectLst>
                <a:outerShdw blurRad="63500" sx="102000" sy="102000" algn="ctr" rotWithShape="0">
                  <a:srgbClr val="0B184D">
                    <a:alpha val="40000"/>
                  </a:srgbClr>
                </a:outerShdw>
              </a:effectLst>
              <a:latin typeface="+mn-ea"/>
              <a:cs typeface="+mn-ea"/>
              <a:sym typeface="+mn-lt"/>
            </a:endParaRPr>
          </a:p>
        </p:txBody>
      </p:sp>
      <p:sp>
        <p:nvSpPr>
          <p:cNvPr id="12" name="文本框 11">
            <a:extLst>
              <a:ext uri="{FF2B5EF4-FFF2-40B4-BE49-F238E27FC236}">
                <a16:creationId xmlns:a16="http://schemas.microsoft.com/office/drawing/2014/main" id="{218AFDEC-E759-E5DA-BF75-7DD44891F210}"/>
              </a:ext>
            </a:extLst>
          </p:cNvPr>
          <p:cNvSpPr txBox="1"/>
          <p:nvPr/>
        </p:nvSpPr>
        <p:spPr>
          <a:xfrm>
            <a:off x="7421880" y="5110480"/>
            <a:ext cx="762000" cy="738505"/>
          </a:xfrm>
          <a:prstGeom prst="rect">
            <a:avLst/>
          </a:prstGeom>
          <a:noFill/>
        </p:spPr>
        <p:txBody>
          <a:bodyPr wrap="none" lIns="0" tIns="0" rIns="0" bIns="0" rtlCol="0" anchor="t">
            <a:noAutofit/>
          </a:bodyPr>
          <a:lstStyle/>
          <a:p>
            <a:pPr algn="ctr"/>
            <a:r>
              <a:rPr lang="en-US" altLang="zh-CN" sz="2800" dirty="0">
                <a:solidFill>
                  <a:schemeClr val="accent2"/>
                </a:solidFill>
                <a:effectLst>
                  <a:outerShdw blurRad="63500" sx="102000" sy="102000" algn="ctr" rotWithShape="0">
                    <a:srgbClr val="0B184D">
                      <a:alpha val="40000"/>
                    </a:srgbClr>
                  </a:outerShdw>
                </a:effectLst>
                <a:latin typeface="+mn-ea"/>
                <a:cs typeface="+mn-ea"/>
                <a:sym typeface="+mn-lt"/>
              </a:rPr>
              <a:t>+2</a:t>
            </a:r>
            <a:r>
              <a:rPr lang="en-US" altLang="zh-CN" dirty="0">
                <a:solidFill>
                  <a:schemeClr val="accent2"/>
                </a:solidFill>
                <a:effectLst>
                  <a:outerShdw blurRad="63500" sx="102000" sy="102000" algn="ctr" rotWithShape="0">
                    <a:srgbClr val="0B184D">
                      <a:alpha val="40000"/>
                    </a:srgbClr>
                  </a:outerShdw>
                </a:effectLst>
                <a:latin typeface="+mn-ea"/>
                <a:cs typeface="+mn-ea"/>
                <a:sym typeface="+mn-lt"/>
              </a:rPr>
              <a:t>%</a:t>
            </a:r>
          </a:p>
          <a:p>
            <a:pPr algn="ctr"/>
            <a:r>
              <a:rPr lang="zh-CN" altLang="en-US" sz="2000" dirty="0">
                <a:solidFill>
                  <a:schemeClr val="accent2"/>
                </a:solidFill>
                <a:effectLst>
                  <a:outerShdw blurRad="63500" sx="102000" sy="102000" algn="ctr" rotWithShape="0">
                    <a:srgbClr val="0B184D">
                      <a:alpha val="40000"/>
                    </a:srgbClr>
                  </a:outerShdw>
                </a:effectLst>
                <a:latin typeface="+mn-ea"/>
                <a:cs typeface="+mn-ea"/>
                <a:sym typeface="+mn-lt"/>
              </a:rPr>
              <a:t>烹饪类</a:t>
            </a:r>
          </a:p>
        </p:txBody>
      </p:sp>
      <p:sp>
        <p:nvSpPr>
          <p:cNvPr id="13" name="圆角矩形 23">
            <a:extLst>
              <a:ext uri="{FF2B5EF4-FFF2-40B4-BE49-F238E27FC236}">
                <a16:creationId xmlns:a16="http://schemas.microsoft.com/office/drawing/2014/main" id="{D5FC5B76-09D5-DEC8-D9DE-1B93C3AC1A91}"/>
              </a:ext>
            </a:extLst>
          </p:cNvPr>
          <p:cNvSpPr/>
          <p:nvPr/>
        </p:nvSpPr>
        <p:spPr>
          <a:xfrm>
            <a:off x="6370320" y="5041900"/>
            <a:ext cx="2101215" cy="894715"/>
          </a:xfrm>
          <a:prstGeom prst="roundRect">
            <a:avLst/>
          </a:prstGeom>
          <a:noFill/>
          <a:ln w="12700" cap="flat" cmpd="sng" algn="ctr">
            <a:gradFill>
              <a:gsLst>
                <a:gs pos="0">
                  <a:schemeClr val="accent1"/>
                </a:gs>
                <a:gs pos="100000">
                  <a:schemeClr val="accent2"/>
                </a:gs>
              </a:gsLst>
              <a:lin ang="2700000" scaled="1"/>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effectLst>
                <a:outerShdw blurRad="63500" sx="102000" sy="102000" algn="ctr" rotWithShape="0">
                  <a:srgbClr val="0B184D">
                    <a:alpha val="40000"/>
                  </a:srgbClr>
                </a:outerShdw>
              </a:effectLst>
              <a:latin typeface="+mn-ea"/>
              <a:cs typeface="+mn-ea"/>
              <a:sym typeface="+mn-lt"/>
            </a:endParaRPr>
          </a:p>
        </p:txBody>
      </p:sp>
      <p:sp>
        <p:nvSpPr>
          <p:cNvPr id="15" name="文本框 14">
            <a:extLst>
              <a:ext uri="{FF2B5EF4-FFF2-40B4-BE49-F238E27FC236}">
                <a16:creationId xmlns:a16="http://schemas.microsoft.com/office/drawing/2014/main" id="{2EA1F2A5-54F4-C980-6C90-EC7C1B2EB297}"/>
              </a:ext>
            </a:extLst>
          </p:cNvPr>
          <p:cNvSpPr txBox="1"/>
          <p:nvPr/>
        </p:nvSpPr>
        <p:spPr>
          <a:xfrm>
            <a:off x="9998075" y="5110480"/>
            <a:ext cx="762000" cy="738505"/>
          </a:xfrm>
          <a:prstGeom prst="rect">
            <a:avLst/>
          </a:prstGeom>
          <a:noFill/>
        </p:spPr>
        <p:txBody>
          <a:bodyPr wrap="none" lIns="0" tIns="0" rIns="0" bIns="0" rtlCol="0" anchor="t">
            <a:noAutofit/>
          </a:bodyPr>
          <a:lstStyle/>
          <a:p>
            <a:pPr algn="ctr"/>
            <a:r>
              <a:rPr lang="en-US" altLang="zh-CN" sz="2800" dirty="0">
                <a:solidFill>
                  <a:schemeClr val="accent2"/>
                </a:solidFill>
                <a:effectLst>
                  <a:outerShdw blurRad="63500" sx="102000" sy="102000" algn="ctr" rotWithShape="0">
                    <a:srgbClr val="0B184D">
                      <a:alpha val="40000"/>
                    </a:srgbClr>
                  </a:outerShdw>
                </a:effectLst>
                <a:latin typeface="+mn-ea"/>
                <a:cs typeface="+mn-ea"/>
                <a:sym typeface="+mn-lt"/>
              </a:rPr>
              <a:t>+1</a:t>
            </a:r>
            <a:r>
              <a:rPr lang="en-US" altLang="zh-CN" dirty="0">
                <a:solidFill>
                  <a:schemeClr val="accent2"/>
                </a:solidFill>
                <a:effectLst>
                  <a:outerShdw blurRad="63500" sx="102000" sy="102000" algn="ctr" rotWithShape="0">
                    <a:srgbClr val="0B184D">
                      <a:alpha val="40000"/>
                    </a:srgbClr>
                  </a:outerShdw>
                </a:effectLst>
                <a:latin typeface="+mn-ea"/>
                <a:cs typeface="+mn-ea"/>
                <a:sym typeface="+mn-lt"/>
              </a:rPr>
              <a:t>%</a:t>
            </a:r>
          </a:p>
          <a:p>
            <a:pPr algn="ctr"/>
            <a:r>
              <a:rPr lang="zh-CN" altLang="en-US" sz="2000" dirty="0">
                <a:solidFill>
                  <a:schemeClr val="accent2"/>
                </a:solidFill>
                <a:effectLst>
                  <a:outerShdw blurRad="63500" sx="102000" sy="102000" algn="ctr" rotWithShape="0">
                    <a:srgbClr val="0B184D">
                      <a:alpha val="40000"/>
                    </a:srgbClr>
                  </a:outerShdw>
                </a:effectLst>
                <a:latin typeface="+mn-ea"/>
                <a:cs typeface="+mn-ea"/>
                <a:sym typeface="+mn-lt"/>
              </a:rPr>
              <a:t>环境类</a:t>
            </a:r>
          </a:p>
        </p:txBody>
      </p:sp>
      <p:sp>
        <p:nvSpPr>
          <p:cNvPr id="16" name="圆角矩形 24">
            <a:extLst>
              <a:ext uri="{FF2B5EF4-FFF2-40B4-BE49-F238E27FC236}">
                <a16:creationId xmlns:a16="http://schemas.microsoft.com/office/drawing/2014/main" id="{6DC233E5-80CA-655F-123D-FCBC1EABE229}"/>
              </a:ext>
            </a:extLst>
          </p:cNvPr>
          <p:cNvSpPr/>
          <p:nvPr/>
        </p:nvSpPr>
        <p:spPr>
          <a:xfrm>
            <a:off x="9019540" y="5041900"/>
            <a:ext cx="2101215" cy="894715"/>
          </a:xfrm>
          <a:prstGeom prst="roundRect">
            <a:avLst/>
          </a:prstGeom>
          <a:noFill/>
          <a:ln w="12700" cap="flat" cmpd="sng" algn="ctr">
            <a:gradFill>
              <a:gsLst>
                <a:gs pos="0">
                  <a:schemeClr val="accent1"/>
                </a:gs>
                <a:gs pos="100000">
                  <a:schemeClr val="accent2"/>
                </a:gs>
              </a:gsLst>
              <a:lin ang="2700000" scaled="1"/>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effectLst>
                <a:outerShdw blurRad="63500" sx="102000" sy="102000" algn="ctr" rotWithShape="0">
                  <a:srgbClr val="0B184D">
                    <a:alpha val="40000"/>
                  </a:srgbClr>
                </a:outerShdw>
              </a:effectLst>
              <a:latin typeface="+mn-ea"/>
              <a:cs typeface="+mn-ea"/>
              <a:sym typeface="+mn-lt"/>
            </a:endParaRPr>
          </a:p>
        </p:txBody>
      </p:sp>
      <p:sp useBgFill="1">
        <p:nvSpPr>
          <p:cNvPr id="17" name="文本框 16">
            <a:extLst>
              <a:ext uri="{FF2B5EF4-FFF2-40B4-BE49-F238E27FC236}">
                <a16:creationId xmlns:a16="http://schemas.microsoft.com/office/drawing/2014/main" id="{78DB312B-F780-710A-4374-D3D6A3FA061D}"/>
              </a:ext>
            </a:extLst>
          </p:cNvPr>
          <p:cNvSpPr txBox="1"/>
          <p:nvPr/>
        </p:nvSpPr>
        <p:spPr>
          <a:xfrm>
            <a:off x="798195" y="469266"/>
            <a:ext cx="7262676" cy="615315"/>
          </a:xfrm>
          <a:prstGeom prst="rect">
            <a:avLst/>
          </a:prstGeom>
          <a:effectLst/>
        </p:spPr>
        <p:txBody>
          <a:bodyPr wrap="none" lIns="0" tIns="0" rIns="0" bIns="0" rtlCol="0" anchor="t">
            <a:noAutofit/>
          </a:bodyPr>
          <a:lstStyle>
            <a:defPPr>
              <a:defRPr lang="zh-CN"/>
            </a:defPPr>
            <a:lvl1pPr lvl="0">
              <a:buClrTx/>
              <a:buSzTx/>
              <a:buFontTx/>
              <a:defRPr sz="4000">
                <a:gradFill>
                  <a:gsLst>
                    <a:gs pos="0">
                      <a:schemeClr val="accent1"/>
                    </a:gs>
                    <a:gs pos="100000">
                      <a:schemeClr val="accent2"/>
                    </a:gs>
                  </a:gsLst>
                  <a:lin ang="5400000" scaled="0"/>
                </a:gradFill>
                <a:effectLst>
                  <a:outerShdw blurRad="101600" dist="12700" sx="101000" sy="101000" algn="ctr" rotWithShape="0">
                    <a:srgbClr val="49BCDD">
                      <a:alpha val="10000"/>
                    </a:srgbClr>
                  </a:outerShdw>
                </a:effectLst>
                <a:latin typeface="优设标题黑" panose="00000500000000000000" charset="-122"/>
                <a:ea typeface="优设标题黑" panose="00000500000000000000" charset="-122"/>
              </a:defRPr>
            </a:lvl1pPr>
          </a:lstStyle>
          <a:p>
            <a:r>
              <a:rPr lang="zh-CN" altLang="en-US" dirty="0">
                <a:latin typeface="+mj-ea"/>
                <a:ea typeface="+mj-ea"/>
                <a:cs typeface="+mn-ea"/>
                <a:sym typeface="+mn-lt"/>
              </a:rPr>
              <a:t>与健康强关联的产品领跑大盘增长</a:t>
            </a:r>
          </a:p>
        </p:txBody>
      </p:sp>
      <p:sp>
        <p:nvSpPr>
          <p:cNvPr id="32" name="Shape 2595">
            <a:extLst>
              <a:ext uri="{FF2B5EF4-FFF2-40B4-BE49-F238E27FC236}">
                <a16:creationId xmlns:a16="http://schemas.microsoft.com/office/drawing/2014/main" id="{CBDBD5AB-7C65-95F4-182D-3DB9D104E9D6}"/>
              </a:ext>
            </a:extLst>
          </p:cNvPr>
          <p:cNvSpPr/>
          <p:nvPr/>
        </p:nvSpPr>
        <p:spPr>
          <a:xfrm>
            <a:off x="1235292" y="5178910"/>
            <a:ext cx="641550" cy="583228"/>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gradFill>
            <a:gsLst>
              <a:gs pos="0">
                <a:schemeClr val="accent1"/>
              </a:gs>
              <a:gs pos="99999">
                <a:schemeClr val="accent2"/>
              </a:gs>
            </a:gsLst>
            <a:lin ang="2700000" scaled="1"/>
          </a:gra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n-ea"/>
              <a:cs typeface="+mn-ea"/>
              <a:sym typeface="+mn-lt"/>
            </a:endParaRPr>
          </a:p>
        </p:txBody>
      </p:sp>
      <p:sp>
        <p:nvSpPr>
          <p:cNvPr id="29" name="Shape 2546">
            <a:extLst>
              <a:ext uri="{FF2B5EF4-FFF2-40B4-BE49-F238E27FC236}">
                <a16:creationId xmlns:a16="http://schemas.microsoft.com/office/drawing/2014/main" id="{9DD6D4EC-06F8-EDE2-3F26-6BC85963B56C}"/>
              </a:ext>
            </a:extLst>
          </p:cNvPr>
          <p:cNvSpPr/>
          <p:nvPr/>
        </p:nvSpPr>
        <p:spPr>
          <a:xfrm>
            <a:off x="3846411" y="5208070"/>
            <a:ext cx="641550" cy="524904"/>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gradFill>
            <a:gsLst>
              <a:gs pos="0">
                <a:schemeClr val="accent1"/>
              </a:gs>
              <a:gs pos="99999">
                <a:schemeClr val="accent2"/>
              </a:gs>
            </a:gsLst>
            <a:lin ang="2700000" scaled="1"/>
          </a:gra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n-ea"/>
              <a:cs typeface="+mn-ea"/>
              <a:sym typeface="+mn-lt"/>
            </a:endParaRPr>
          </a:p>
        </p:txBody>
      </p:sp>
      <p:sp>
        <p:nvSpPr>
          <p:cNvPr id="30" name="Shape 2550">
            <a:extLst>
              <a:ext uri="{FF2B5EF4-FFF2-40B4-BE49-F238E27FC236}">
                <a16:creationId xmlns:a16="http://schemas.microsoft.com/office/drawing/2014/main" id="{05B925F7-D332-CDB3-F19B-70EAE16292A5}"/>
              </a:ext>
            </a:extLst>
          </p:cNvPr>
          <p:cNvSpPr/>
          <p:nvPr/>
        </p:nvSpPr>
        <p:spPr>
          <a:xfrm>
            <a:off x="6537543" y="5142130"/>
            <a:ext cx="641550" cy="641550"/>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gradFill>
            <a:gsLst>
              <a:gs pos="0">
                <a:schemeClr val="accent1"/>
              </a:gs>
              <a:gs pos="99999">
                <a:schemeClr val="accent2"/>
              </a:gs>
            </a:gsLst>
            <a:lin ang="2700000" scaled="1"/>
          </a:gra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n-ea"/>
              <a:cs typeface="+mn-ea"/>
              <a:sym typeface="+mn-lt"/>
            </a:endParaRPr>
          </a:p>
        </p:txBody>
      </p:sp>
      <p:sp>
        <p:nvSpPr>
          <p:cNvPr id="31" name="Shape 2828">
            <a:extLst>
              <a:ext uri="{FF2B5EF4-FFF2-40B4-BE49-F238E27FC236}">
                <a16:creationId xmlns:a16="http://schemas.microsoft.com/office/drawing/2014/main" id="{19B6A016-0AFA-4F19-38FC-597AA6D0D719}"/>
              </a:ext>
            </a:extLst>
          </p:cNvPr>
          <p:cNvSpPr/>
          <p:nvPr/>
        </p:nvSpPr>
        <p:spPr>
          <a:xfrm>
            <a:off x="9212700" y="5149749"/>
            <a:ext cx="524905" cy="641550"/>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2400" y="13745"/>
                </a:lnTo>
                <a:lnTo>
                  <a:pt x="2400" y="14727"/>
                </a:lnTo>
                <a:lnTo>
                  <a:pt x="14400" y="14727"/>
                </a:lnTo>
                <a:cubicBezTo>
                  <a:pt x="14400" y="14727"/>
                  <a:pt x="14400" y="13745"/>
                  <a:pt x="14400" y="13745"/>
                </a:cubicBezTo>
                <a:close/>
                <a:moveTo>
                  <a:pt x="15600" y="20092"/>
                </a:moveTo>
                <a:lnTo>
                  <a:pt x="13624" y="18798"/>
                </a:lnTo>
                <a:cubicBezTo>
                  <a:pt x="13515" y="18710"/>
                  <a:pt x="13366" y="18655"/>
                  <a:pt x="13200" y="18655"/>
                </a:cubicBezTo>
                <a:cubicBezTo>
                  <a:pt x="13035" y="18655"/>
                  <a:pt x="12885" y="18710"/>
                  <a:pt x="12776" y="18798"/>
                </a:cubicBezTo>
                <a:lnTo>
                  <a:pt x="10800" y="20415"/>
                </a:lnTo>
                <a:lnTo>
                  <a:pt x="8824" y="18798"/>
                </a:lnTo>
                <a:cubicBezTo>
                  <a:pt x="8716" y="18710"/>
                  <a:pt x="8566" y="18655"/>
                  <a:pt x="8400" y="18655"/>
                </a:cubicBezTo>
                <a:cubicBezTo>
                  <a:pt x="8235" y="18655"/>
                  <a:pt x="8085" y="18710"/>
                  <a:pt x="7976" y="18798"/>
                </a:cubicBezTo>
                <a:lnTo>
                  <a:pt x="6000" y="20415"/>
                </a:lnTo>
                <a:lnTo>
                  <a:pt x="4024" y="18798"/>
                </a:lnTo>
                <a:cubicBezTo>
                  <a:pt x="3915" y="18710"/>
                  <a:pt x="3766" y="18655"/>
                  <a:pt x="3600" y="18655"/>
                </a:cubicBezTo>
                <a:cubicBezTo>
                  <a:pt x="3435" y="18655"/>
                  <a:pt x="3285" y="18710"/>
                  <a:pt x="3176" y="18798"/>
                </a:cubicBezTo>
                <a:lnTo>
                  <a:pt x="1200" y="20092"/>
                </a:lnTo>
                <a:lnTo>
                  <a:pt x="1200" y="3927"/>
                </a:lnTo>
                <a:lnTo>
                  <a:pt x="15600" y="3927"/>
                </a:lnTo>
                <a:cubicBezTo>
                  <a:pt x="15600" y="3927"/>
                  <a:pt x="15600" y="20092"/>
                  <a:pt x="15600" y="20092"/>
                </a:cubicBezTo>
                <a:close/>
                <a:moveTo>
                  <a:pt x="16200" y="2945"/>
                </a:moveTo>
                <a:lnTo>
                  <a:pt x="600" y="2945"/>
                </a:lnTo>
                <a:cubicBezTo>
                  <a:pt x="268" y="2945"/>
                  <a:pt x="0" y="3165"/>
                  <a:pt x="0" y="3436"/>
                </a:cubicBezTo>
                <a:lnTo>
                  <a:pt x="0" y="21109"/>
                </a:lnTo>
                <a:cubicBezTo>
                  <a:pt x="0" y="21380"/>
                  <a:pt x="268" y="21600"/>
                  <a:pt x="600" y="21600"/>
                </a:cubicBezTo>
                <a:cubicBezTo>
                  <a:pt x="766" y="21600"/>
                  <a:pt x="916" y="21545"/>
                  <a:pt x="1024" y="21456"/>
                </a:cubicBezTo>
                <a:lnTo>
                  <a:pt x="3553" y="19801"/>
                </a:lnTo>
                <a:lnTo>
                  <a:pt x="5576" y="21456"/>
                </a:lnTo>
                <a:cubicBezTo>
                  <a:pt x="5684" y="21545"/>
                  <a:pt x="5834" y="21600"/>
                  <a:pt x="6000" y="21600"/>
                </a:cubicBezTo>
                <a:cubicBezTo>
                  <a:pt x="6166" y="21600"/>
                  <a:pt x="6316" y="21545"/>
                  <a:pt x="6424" y="21456"/>
                </a:cubicBezTo>
                <a:lnTo>
                  <a:pt x="8400" y="19840"/>
                </a:lnTo>
                <a:lnTo>
                  <a:pt x="10376" y="21456"/>
                </a:lnTo>
                <a:cubicBezTo>
                  <a:pt x="10484" y="21545"/>
                  <a:pt x="10634" y="21600"/>
                  <a:pt x="10800" y="21600"/>
                </a:cubicBezTo>
                <a:cubicBezTo>
                  <a:pt x="10966" y="21600"/>
                  <a:pt x="11116" y="21545"/>
                  <a:pt x="11224" y="21456"/>
                </a:cubicBezTo>
                <a:lnTo>
                  <a:pt x="13247" y="19801"/>
                </a:lnTo>
                <a:lnTo>
                  <a:pt x="15776" y="21456"/>
                </a:lnTo>
                <a:cubicBezTo>
                  <a:pt x="15884" y="21545"/>
                  <a:pt x="16034" y="21600"/>
                  <a:pt x="16200" y="21600"/>
                </a:cubicBezTo>
                <a:cubicBezTo>
                  <a:pt x="16532" y="21600"/>
                  <a:pt x="16800" y="21380"/>
                  <a:pt x="16800" y="21109"/>
                </a:cubicBezTo>
                <a:lnTo>
                  <a:pt x="16800" y="3436"/>
                </a:lnTo>
                <a:cubicBezTo>
                  <a:pt x="16800" y="3165"/>
                  <a:pt x="16532" y="2945"/>
                  <a:pt x="16200" y="2945"/>
                </a:cubicBezTo>
                <a:moveTo>
                  <a:pt x="8400" y="11782"/>
                </a:moveTo>
                <a:lnTo>
                  <a:pt x="2400" y="11782"/>
                </a:lnTo>
                <a:lnTo>
                  <a:pt x="2400" y="12764"/>
                </a:lnTo>
                <a:lnTo>
                  <a:pt x="8400" y="12764"/>
                </a:lnTo>
                <a:cubicBezTo>
                  <a:pt x="8400" y="12764"/>
                  <a:pt x="8400" y="11782"/>
                  <a:pt x="8400" y="11782"/>
                </a:cubicBezTo>
                <a:close/>
                <a:moveTo>
                  <a:pt x="21000" y="0"/>
                </a:moveTo>
                <a:lnTo>
                  <a:pt x="5400" y="0"/>
                </a:lnTo>
                <a:cubicBezTo>
                  <a:pt x="5068" y="0"/>
                  <a:pt x="4800" y="220"/>
                  <a:pt x="4800" y="491"/>
                </a:cubicBezTo>
                <a:lnTo>
                  <a:pt x="4800" y="1964"/>
                </a:lnTo>
                <a:lnTo>
                  <a:pt x="6000" y="1964"/>
                </a:lnTo>
                <a:lnTo>
                  <a:pt x="6000" y="982"/>
                </a:lnTo>
                <a:lnTo>
                  <a:pt x="20400" y="982"/>
                </a:lnTo>
                <a:lnTo>
                  <a:pt x="20400" y="17146"/>
                </a:lnTo>
                <a:lnTo>
                  <a:pt x="18424" y="15853"/>
                </a:lnTo>
                <a:cubicBezTo>
                  <a:pt x="18316" y="15764"/>
                  <a:pt x="18166" y="15709"/>
                  <a:pt x="18000" y="15709"/>
                </a:cubicBezTo>
                <a:lnTo>
                  <a:pt x="18000" y="16894"/>
                </a:lnTo>
                <a:lnTo>
                  <a:pt x="18047" y="16856"/>
                </a:lnTo>
                <a:lnTo>
                  <a:pt x="20576" y="18511"/>
                </a:lnTo>
                <a:cubicBezTo>
                  <a:pt x="20684" y="18599"/>
                  <a:pt x="20834" y="18655"/>
                  <a:pt x="21000" y="18655"/>
                </a:cubicBezTo>
                <a:cubicBezTo>
                  <a:pt x="21332" y="18655"/>
                  <a:pt x="21600" y="18435"/>
                  <a:pt x="21600" y="18164"/>
                </a:cubicBezTo>
                <a:lnTo>
                  <a:pt x="21600" y="491"/>
                </a:lnTo>
                <a:cubicBezTo>
                  <a:pt x="21600" y="220"/>
                  <a:pt x="21332" y="0"/>
                  <a:pt x="21000" y="0"/>
                </a:cubicBezTo>
                <a:moveTo>
                  <a:pt x="10800" y="15709"/>
                </a:moveTo>
                <a:lnTo>
                  <a:pt x="2400" y="15709"/>
                </a:lnTo>
                <a:lnTo>
                  <a:pt x="2400" y="16691"/>
                </a:lnTo>
                <a:lnTo>
                  <a:pt x="10800" y="16691"/>
                </a:lnTo>
                <a:cubicBezTo>
                  <a:pt x="10800" y="16691"/>
                  <a:pt x="10800" y="15709"/>
                  <a:pt x="10800" y="15709"/>
                </a:cubicBezTo>
                <a:close/>
                <a:moveTo>
                  <a:pt x="12000" y="4909"/>
                </a:moveTo>
                <a:lnTo>
                  <a:pt x="10800" y="4909"/>
                </a:lnTo>
                <a:lnTo>
                  <a:pt x="10800" y="9818"/>
                </a:lnTo>
                <a:lnTo>
                  <a:pt x="12000" y="9818"/>
                </a:lnTo>
                <a:cubicBezTo>
                  <a:pt x="12000" y="9818"/>
                  <a:pt x="12000" y="4909"/>
                  <a:pt x="12000" y="4909"/>
                </a:cubicBezTo>
                <a:close/>
                <a:moveTo>
                  <a:pt x="14400" y="4909"/>
                </a:moveTo>
                <a:lnTo>
                  <a:pt x="13200" y="4909"/>
                </a:lnTo>
                <a:lnTo>
                  <a:pt x="13200" y="9818"/>
                </a:lnTo>
                <a:lnTo>
                  <a:pt x="14400" y="9818"/>
                </a:lnTo>
                <a:cubicBezTo>
                  <a:pt x="14400" y="9818"/>
                  <a:pt x="14400" y="4909"/>
                  <a:pt x="14400" y="4909"/>
                </a:cubicBezTo>
                <a:close/>
                <a:moveTo>
                  <a:pt x="7200" y="4909"/>
                </a:moveTo>
                <a:lnTo>
                  <a:pt x="4800" y="4909"/>
                </a:lnTo>
                <a:lnTo>
                  <a:pt x="4800" y="9818"/>
                </a:lnTo>
                <a:lnTo>
                  <a:pt x="7200" y="9818"/>
                </a:lnTo>
                <a:cubicBezTo>
                  <a:pt x="7200" y="9818"/>
                  <a:pt x="7200" y="4909"/>
                  <a:pt x="7200" y="4909"/>
                </a:cubicBezTo>
                <a:close/>
                <a:moveTo>
                  <a:pt x="3600" y="4909"/>
                </a:moveTo>
                <a:lnTo>
                  <a:pt x="2400" y="4909"/>
                </a:lnTo>
                <a:lnTo>
                  <a:pt x="2400" y="9818"/>
                </a:lnTo>
                <a:lnTo>
                  <a:pt x="3600" y="9818"/>
                </a:lnTo>
                <a:cubicBezTo>
                  <a:pt x="3600" y="9818"/>
                  <a:pt x="3600" y="4909"/>
                  <a:pt x="3600" y="4909"/>
                </a:cubicBezTo>
                <a:close/>
                <a:moveTo>
                  <a:pt x="9600" y="4909"/>
                </a:moveTo>
                <a:lnTo>
                  <a:pt x="8400" y="4909"/>
                </a:lnTo>
                <a:lnTo>
                  <a:pt x="8400" y="9818"/>
                </a:lnTo>
                <a:lnTo>
                  <a:pt x="9600" y="9818"/>
                </a:lnTo>
                <a:cubicBezTo>
                  <a:pt x="9600" y="9818"/>
                  <a:pt x="9600" y="4909"/>
                  <a:pt x="9600" y="4909"/>
                </a:cubicBezTo>
                <a:close/>
              </a:path>
            </a:pathLst>
          </a:custGeom>
          <a:gradFill>
            <a:gsLst>
              <a:gs pos="0">
                <a:schemeClr val="accent1"/>
              </a:gs>
              <a:gs pos="99999">
                <a:schemeClr val="accent2"/>
              </a:gs>
            </a:gsLst>
            <a:lin ang="2700000" scaled="1"/>
          </a:gra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n-ea"/>
              <a:cs typeface="+mn-ea"/>
              <a:sym typeface="+mn-lt"/>
            </a:endParaRPr>
          </a:p>
        </p:txBody>
      </p:sp>
      <p:graphicFrame>
        <p:nvGraphicFramePr>
          <p:cNvPr id="34" name="图表 33">
            <a:extLst>
              <a:ext uri="{FF2B5EF4-FFF2-40B4-BE49-F238E27FC236}">
                <a16:creationId xmlns:a16="http://schemas.microsoft.com/office/drawing/2014/main" id="{901DB2DA-8895-75F8-6753-467691DF0EDB}"/>
              </a:ext>
            </a:extLst>
          </p:cNvPr>
          <p:cNvGraphicFramePr/>
          <p:nvPr>
            <p:extLst>
              <p:ext uri="{D42A27DB-BD31-4B8C-83A1-F6EECF244321}">
                <p14:modId xmlns:p14="http://schemas.microsoft.com/office/powerpoint/2010/main" val="2670401832"/>
              </p:ext>
            </p:extLst>
          </p:nvPr>
        </p:nvGraphicFramePr>
        <p:xfrm>
          <a:off x="580707" y="355551"/>
          <a:ext cx="10724602" cy="441627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383982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GRiOTQzZmU2MzNhMmVmYzI5NDQ4YTk0NTBiZDAzNmEifQ=="/>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f9c2ce1a-70ca-44a9-8805-daf952d02274}"/>
  <p:tag name="TABLE_ENDDRAG_ORIGIN_RECT" val="320*310"/>
  <p:tag name="TABLE_ENDDRAG_RECT" val="591*157*320*310"/>
</p:tagLst>
</file>

<file path=ppt/tags/tag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2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5"/>
  <p:tag name="KSO_WM_UNIT_TEXT_FILL_FORE_SCHEMECOLOR_INDEX" val="13"/>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LINE_FORE_SCHEMECOLOR_INDEX_BRIGHTNESS" val="-0.25"/>
  <p:tag name="KSO_WM_UNIT_LINE_FORE_SCHEMECOLOR_INDEX" val="14"/>
  <p:tag name="KSO_WM_UNIT_LINE_FILL_TYPE" val="2"/>
</p:tagLst>
</file>

<file path=ppt/theme/theme1.xml><?xml version="1.0" encoding="utf-8"?>
<a:theme xmlns:a="http://schemas.openxmlformats.org/drawingml/2006/main" name="青蓝色深色模板">
  <a:themeElements>
    <a:clrScheme name="自定义 26">
      <a:dk1>
        <a:sysClr val="windowText" lastClr="000000"/>
      </a:dk1>
      <a:lt1>
        <a:sysClr val="window" lastClr="FFFFFF"/>
      </a:lt1>
      <a:dk2>
        <a:srgbClr val="44546A"/>
      </a:dk2>
      <a:lt2>
        <a:srgbClr val="E7E6E6"/>
      </a:lt2>
      <a:accent1>
        <a:srgbClr val="1589EE"/>
      </a:accent1>
      <a:accent2>
        <a:srgbClr val="06C4EA"/>
      </a:accent2>
      <a:accent3>
        <a:srgbClr val="06C4EA"/>
      </a:accent3>
      <a:accent4>
        <a:srgbClr val="66B2F4"/>
      </a:accent4>
      <a:accent5>
        <a:srgbClr val="F4C738"/>
      </a:accent5>
      <a:accent6>
        <a:srgbClr val="0563C1"/>
      </a:accent6>
      <a:hlink>
        <a:srgbClr val="0563C1"/>
      </a:hlink>
      <a:folHlink>
        <a:srgbClr val="954F72"/>
      </a:folHlink>
    </a:clrScheme>
    <a:fontScheme name="自定义 4">
      <a:majorFont>
        <a:latin typeface="OPPOSans R"/>
        <a:ea typeface="优设标题黑"/>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12700" cap="flat" cmpd="sng" algn="ctr">
          <a:noFill/>
          <a:prstDash val="solid"/>
          <a:miter lim="800000"/>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chor="t">
        <a:spAutoFit/>
      </a:bodyPr>
      <a:lstStyle>
        <a:defPPr algn="l">
          <a:defRPr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epebxir">
      <a:majorFont>
        <a:latin typeface="OPPOSans R"/>
        <a:ea typeface="OPPOSans R"/>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1088</TotalTime>
  <Words>481</Words>
  <Application>Microsoft Office PowerPoint</Application>
  <PresentationFormat>宽屏</PresentationFormat>
  <Paragraphs>158</Paragraphs>
  <Slides>18</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18</vt:i4>
      </vt:variant>
    </vt:vector>
  </HeadingPairs>
  <TitlesOfParts>
    <vt:vector size="29" baseType="lpstr">
      <vt:lpstr>阿里巴巴普惠体 2.0 65 Medium</vt:lpstr>
      <vt:lpstr>OPPOSans R</vt:lpstr>
      <vt:lpstr>优设标题黑</vt:lpstr>
      <vt:lpstr>OPPOSans B</vt:lpstr>
      <vt:lpstr>Wingdings</vt:lpstr>
      <vt:lpstr>OPPOSans H</vt:lpstr>
      <vt:lpstr>Arial</vt:lpstr>
      <vt:lpstr>阿里巴巴普惠体 2.0 55 Regular</vt:lpstr>
      <vt:lpstr>OPPOSans M</vt:lpstr>
      <vt:lpstr>青蓝色深色模板</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青蓝色深色科技风互联网数据分析工作汇报ppt模板</dc:title>
  <dc:creator>©阿绍</dc:creator>
  <cp:keywords>P界达人</cp:keywords>
  <dc:description>51PPT模板网，幻灯片演示模板及素材免费下载！_x000d_
51PPT模板网 唯一访问网址：www.51pptmoban.com</dc:description>
  <cp:lastModifiedBy>user Power</cp:lastModifiedBy>
  <cp:revision>48</cp:revision>
  <dcterms:created xsi:type="dcterms:W3CDTF">2022-06-06T09:18:00Z</dcterms:created>
  <dcterms:modified xsi:type="dcterms:W3CDTF">2023-09-26T14:35:47Z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28F27B3B539C463784D107D655EDA596</vt:lpwstr>
  </property>
  <property fmtid="{D5CDD505-2E9C-101B-9397-08002B2CF9AE}" pid="3" name="KSOProductBuildVer">
    <vt:lpwstr>2052-11.1.0.10356</vt:lpwstr>
  </property>
</Properties>
</file>