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68" r:id="rId2"/>
    <p:sldId id="257" r:id="rId3"/>
    <p:sldId id="269" r:id="rId4"/>
    <p:sldId id="270" r:id="rId5"/>
    <p:sldId id="272" r:id="rId6"/>
    <p:sldId id="273" r:id="rId7"/>
    <p:sldId id="277" r:id="rId8"/>
    <p:sldId id="275" r:id="rId9"/>
    <p:sldId id="274" r:id="rId10"/>
    <p:sldId id="278" r:id="rId11"/>
    <p:sldId id="279" r:id="rId12"/>
    <p:sldId id="280" r:id="rId13"/>
    <p:sldId id="282" r:id="rId14"/>
    <p:sldId id="283" r:id="rId15"/>
    <p:sldId id="281" r:id="rId16"/>
    <p:sldId id="2007578499" r:id="rId17"/>
    <p:sldId id="200757849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2CEA7"/>
    <a:srgbClr val="ECDEBD"/>
    <a:srgbClr val="D7B98A"/>
    <a:srgbClr val="0C70FC"/>
    <a:srgbClr val="F85E08"/>
    <a:srgbClr val="E86217"/>
    <a:srgbClr val="A4BAE6"/>
    <a:srgbClr val="B7C7E7"/>
    <a:srgbClr val="90BE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91" d="100"/>
          <a:sy n="91" d="100"/>
        </p:scale>
        <p:origin x="168" y="15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885245901639343E-2"/>
          <c:y val="0.10361387946715904"/>
          <c:w val="0.96479798631728408"/>
          <c:h val="0.7708285993354359"/>
        </c:manualLayout>
      </c:layout>
      <c:areaChart>
        <c:grouping val="standard"/>
        <c:varyColors val="0"/>
        <c:ser>
          <c:idx val="1"/>
          <c:order val="1"/>
          <c:tx>
            <c:strRef>
              <c:f>Sheet1!$C$1</c:f>
              <c:strCache>
                <c:ptCount val="1"/>
                <c:pt idx="0">
                  <c:v>面积图</c:v>
                </c:pt>
              </c:strCache>
            </c:strRef>
          </c:tx>
          <c:spPr>
            <a:solidFill>
              <a:schemeClr val="accent1">
                <a:lumMod val="20000"/>
                <a:lumOff val="80000"/>
                <a:alpha val="70000"/>
              </a:schemeClr>
            </a:solidFill>
            <a:ln>
              <a:noFill/>
            </a:ln>
            <a:effectLst/>
          </c:spPr>
          <c:cat>
            <c:strRef>
              <c:f>Sheet1!$A$2:$A$9</c:f>
              <c:strCache>
                <c:ptCount val="8"/>
                <c:pt idx="0">
                  <c:v>1月</c:v>
                </c:pt>
                <c:pt idx="1">
                  <c:v>2月</c:v>
                </c:pt>
                <c:pt idx="2">
                  <c:v>3月</c:v>
                </c:pt>
                <c:pt idx="3">
                  <c:v>4月</c:v>
                </c:pt>
                <c:pt idx="4">
                  <c:v>5月</c:v>
                </c:pt>
                <c:pt idx="5">
                  <c:v>6月</c:v>
                </c:pt>
                <c:pt idx="6">
                  <c:v>7月</c:v>
                </c:pt>
                <c:pt idx="7">
                  <c:v>8月</c:v>
                </c:pt>
              </c:strCache>
            </c:strRef>
          </c:cat>
          <c:val>
            <c:numRef>
              <c:f>Sheet1!$C$2:$C$9</c:f>
              <c:numCache>
                <c:formatCode>General</c:formatCode>
                <c:ptCount val="8"/>
                <c:pt idx="0">
                  <c:v>1.2</c:v>
                </c:pt>
                <c:pt idx="1">
                  <c:v>1.8</c:v>
                </c:pt>
                <c:pt idx="2">
                  <c:v>1.5</c:v>
                </c:pt>
                <c:pt idx="3">
                  <c:v>2.6</c:v>
                </c:pt>
                <c:pt idx="4">
                  <c:v>2.4</c:v>
                </c:pt>
                <c:pt idx="5">
                  <c:v>3.5</c:v>
                </c:pt>
                <c:pt idx="6">
                  <c:v>3.2</c:v>
                </c:pt>
                <c:pt idx="7">
                  <c:v>3.8</c:v>
                </c:pt>
              </c:numCache>
            </c:numRef>
          </c:val>
          <c:extLst>
            <c:ext xmlns:c16="http://schemas.microsoft.com/office/drawing/2014/chart" uri="{C3380CC4-5D6E-409C-BE32-E72D297353CC}">
              <c16:uniqueId val="{00000003-ADB9-4377-8AA7-3459A4A2F361}"/>
            </c:ext>
          </c:extLst>
        </c:ser>
        <c:dLbls>
          <c:showLegendKey val="0"/>
          <c:showVal val="0"/>
          <c:showCatName val="0"/>
          <c:showSerName val="0"/>
          <c:showPercent val="0"/>
          <c:showBubbleSize val="0"/>
        </c:dLbls>
        <c:axId val="1886476128"/>
        <c:axId val="1842428832"/>
      </c:areaChar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circle"/>
            <c:size val="8"/>
            <c:spPr>
              <a:solidFill>
                <a:schemeClr val="accent1"/>
              </a:solidFill>
              <a:ln w="28575">
                <a:solidFill>
                  <a:schemeClr val="bg1"/>
                </a:solidFill>
              </a:ln>
              <a:effectLst/>
            </c:spPr>
          </c:marker>
          <c:dLbls>
            <c:dLbl>
              <c:idx val="7"/>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rgbClr val="0C70FC"/>
                      </a:solidFill>
                      <a:latin typeface="+mn-lt"/>
                      <a:ea typeface="+mn-ea"/>
                      <a:cs typeface="+mn-cs"/>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4-ADB9-4377-8AA7-3459A4A2F361}"/>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1月</c:v>
                </c:pt>
                <c:pt idx="1">
                  <c:v>2月</c:v>
                </c:pt>
                <c:pt idx="2">
                  <c:v>3月</c:v>
                </c:pt>
                <c:pt idx="3">
                  <c:v>4月</c:v>
                </c:pt>
                <c:pt idx="4">
                  <c:v>5月</c:v>
                </c:pt>
                <c:pt idx="5">
                  <c:v>6月</c:v>
                </c:pt>
                <c:pt idx="6">
                  <c:v>7月</c:v>
                </c:pt>
                <c:pt idx="7">
                  <c:v>8月</c:v>
                </c:pt>
              </c:strCache>
            </c:strRef>
          </c:cat>
          <c:val>
            <c:numRef>
              <c:f>Sheet1!$B$2:$B$9</c:f>
              <c:numCache>
                <c:formatCode>General</c:formatCode>
                <c:ptCount val="8"/>
                <c:pt idx="0">
                  <c:v>1.2</c:v>
                </c:pt>
                <c:pt idx="1">
                  <c:v>1.8</c:v>
                </c:pt>
                <c:pt idx="2">
                  <c:v>1.5</c:v>
                </c:pt>
                <c:pt idx="3">
                  <c:v>2.6</c:v>
                </c:pt>
                <c:pt idx="4">
                  <c:v>2.4</c:v>
                </c:pt>
                <c:pt idx="5">
                  <c:v>3.5</c:v>
                </c:pt>
                <c:pt idx="6">
                  <c:v>3.2</c:v>
                </c:pt>
                <c:pt idx="7">
                  <c:v>3.8</c:v>
                </c:pt>
              </c:numCache>
            </c:numRef>
          </c:val>
          <c:smooth val="0"/>
          <c:extLst>
            <c:ext xmlns:c16="http://schemas.microsoft.com/office/drawing/2014/chart" uri="{C3380CC4-5D6E-409C-BE32-E72D297353CC}">
              <c16:uniqueId val="{00000000-ADB9-4377-8AA7-3459A4A2F361}"/>
            </c:ext>
          </c:extLst>
        </c:ser>
        <c:dLbls>
          <c:showLegendKey val="0"/>
          <c:showVal val="0"/>
          <c:showCatName val="0"/>
          <c:showSerName val="0"/>
          <c:showPercent val="0"/>
          <c:showBubbleSize val="0"/>
        </c:dLbls>
        <c:marker val="1"/>
        <c:smooth val="0"/>
        <c:axId val="1886476128"/>
        <c:axId val="1842428832"/>
      </c:lineChart>
      <c:catAx>
        <c:axId val="1886476128"/>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accent1">
                        <a:lumMod val="20000"/>
                        <a:lumOff val="80000"/>
                      </a:schemeClr>
                    </a:solidFill>
                    <a:latin typeface="+mn-lt"/>
                    <a:ea typeface="+mn-ea"/>
                    <a:cs typeface="+mn-cs"/>
                  </a:defRPr>
                </a:pPr>
                <a:r>
                  <a:rPr lang="zh-CN" altLang="en-US" sz="1400" b="0" dirty="0">
                    <a:solidFill>
                      <a:schemeClr val="accent1">
                        <a:lumMod val="20000"/>
                        <a:lumOff val="80000"/>
                      </a:schemeClr>
                    </a:solidFill>
                  </a:rPr>
                  <a:t>单位：百万</a:t>
                </a:r>
              </a:p>
            </c:rich>
          </c:tx>
          <c:layout>
            <c:manualLayout>
              <c:xMode val="edge"/>
              <c:yMode val="edge"/>
              <c:x val="1.1650657947230202E-2"/>
              <c:y val="0"/>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accent1">
                      <a:lumMod val="20000"/>
                      <a:lumOff val="80000"/>
                    </a:schemeClr>
                  </a:solidFill>
                  <a:latin typeface="+mn-lt"/>
                  <a:ea typeface="+mn-ea"/>
                  <a:cs typeface="+mn-cs"/>
                </a:defRPr>
              </a:pPr>
              <a:endParaRPr lang="zh-CN"/>
            </a:p>
          </c:txPr>
        </c:title>
        <c:numFmt formatCode="General" sourceLinked="1"/>
        <c:majorTickMark val="none"/>
        <c:minorTickMark val="none"/>
        <c:tickLblPos val="nextTo"/>
        <c:spPr>
          <a:noFill/>
          <a:ln w="9525" cap="flat" cmpd="sng" algn="ctr">
            <a:solidFill>
              <a:schemeClr val="accent1">
                <a:lumMod val="40000"/>
                <a:lumOff val="60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ea"/>
                <a:ea typeface="+mn-ea"/>
                <a:cs typeface="+mn-cs"/>
              </a:defRPr>
            </a:pPr>
            <a:endParaRPr lang="zh-CN"/>
          </a:p>
        </c:txPr>
        <c:crossAx val="1842428832"/>
        <c:crosses val="autoZero"/>
        <c:auto val="1"/>
        <c:lblAlgn val="ctr"/>
        <c:lblOffset val="0"/>
        <c:noMultiLvlLbl val="0"/>
      </c:catAx>
      <c:valAx>
        <c:axId val="1842428832"/>
        <c:scaling>
          <c:orientation val="minMax"/>
        </c:scaling>
        <c:delete val="1"/>
        <c:axPos val="l"/>
        <c:numFmt formatCode="General" sourceLinked="1"/>
        <c:majorTickMark val="none"/>
        <c:minorTickMark val="none"/>
        <c:tickLblPos val="nextTo"/>
        <c:crossAx val="1886476128"/>
        <c:crosses val="autoZero"/>
        <c:crossBetween val="midCat"/>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885245901639343E-2"/>
          <c:y val="0.10361387946715904"/>
          <c:w val="0.96479798631728408"/>
          <c:h val="0.71858080591371387"/>
        </c:manualLayout>
      </c:layout>
      <c:barChart>
        <c:barDir val="col"/>
        <c:grouping val="clustered"/>
        <c:varyColors val="0"/>
        <c:ser>
          <c:idx val="0"/>
          <c:order val="0"/>
          <c:tx>
            <c:strRef>
              <c:f>Sheet1!$B$1</c:f>
              <c:strCache>
                <c:ptCount val="1"/>
                <c:pt idx="0">
                  <c:v>系列 1</c:v>
                </c:pt>
              </c:strCache>
            </c:strRef>
          </c:tx>
          <c:spPr>
            <a:solidFill>
              <a:schemeClr val="accent1">
                <a:lumMod val="20000"/>
                <a:lumOff val="80000"/>
              </a:schemeClr>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C167-4B08-8ECA-6DB66EE0C3BE}"/>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0-C167-4B08-8ECA-6DB66EE0C3BE}"/>
              </c:ext>
            </c:extLst>
          </c:dPt>
          <c:dLbls>
            <c:dLbl>
              <c:idx val="1"/>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solidFill>
                      <a:latin typeface="+mj-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0-C167-4B08-8ECA-6DB66EE0C3BE}"/>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目前</c:v>
                </c:pt>
                <c:pt idx="1">
                  <c:v>阶段一</c:v>
                </c:pt>
              </c:strCache>
            </c:strRef>
          </c:cat>
          <c:val>
            <c:numRef>
              <c:f>Sheet1!$B$2:$B$3</c:f>
              <c:numCache>
                <c:formatCode>General</c:formatCode>
                <c:ptCount val="2"/>
                <c:pt idx="0">
                  <c:v>5.2</c:v>
                </c:pt>
                <c:pt idx="1">
                  <c:v>8.5</c:v>
                </c:pt>
              </c:numCache>
            </c:numRef>
          </c:val>
          <c:extLst>
            <c:ext xmlns:c16="http://schemas.microsoft.com/office/drawing/2014/chart" uri="{C3380CC4-5D6E-409C-BE32-E72D297353CC}">
              <c16:uniqueId val="{00000000-ADB9-4377-8AA7-3459A4A2F361}"/>
            </c:ext>
          </c:extLst>
        </c:ser>
        <c:dLbls>
          <c:showLegendKey val="0"/>
          <c:showVal val="0"/>
          <c:showCatName val="0"/>
          <c:showSerName val="0"/>
          <c:showPercent val="0"/>
          <c:showBubbleSize val="0"/>
        </c:dLbls>
        <c:gapWidth val="150"/>
        <c:axId val="1886476128"/>
        <c:axId val="1842428832"/>
      </c:barChart>
      <c:catAx>
        <c:axId val="188647612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t" anchorCtr="1"/>
          <a:lstStyle/>
          <a:p>
            <a:pPr>
              <a:defRPr sz="1400" b="0" i="0" u="none" strike="noStrike" kern="1200" baseline="0">
                <a:solidFill>
                  <a:schemeClr val="tx1">
                    <a:lumMod val="65000"/>
                    <a:lumOff val="35000"/>
                  </a:schemeClr>
                </a:solidFill>
                <a:latin typeface="+mn-ea"/>
                <a:ea typeface="+mn-ea"/>
                <a:cs typeface="+mn-cs"/>
              </a:defRPr>
            </a:pPr>
            <a:endParaRPr lang="zh-CN"/>
          </a:p>
        </c:txPr>
        <c:crossAx val="1842428832"/>
        <c:crosses val="autoZero"/>
        <c:auto val="1"/>
        <c:lblAlgn val="ctr"/>
        <c:lblOffset val="0"/>
        <c:noMultiLvlLbl val="0"/>
      </c:catAx>
      <c:valAx>
        <c:axId val="1842428832"/>
        <c:scaling>
          <c:orientation val="minMax"/>
        </c:scaling>
        <c:delete val="1"/>
        <c:axPos val="l"/>
        <c:numFmt formatCode="General" sourceLinked="1"/>
        <c:majorTickMark val="none"/>
        <c:minorTickMark val="none"/>
        <c:tickLblPos val="nextTo"/>
        <c:crossAx val="1886476128"/>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885245901639343E-2"/>
          <c:y val="0.10361387946715904"/>
          <c:w val="0.96479798631728408"/>
          <c:h val="0.71858080591371387"/>
        </c:manualLayout>
      </c:layout>
      <c:barChart>
        <c:barDir val="col"/>
        <c:grouping val="clustered"/>
        <c:varyColors val="0"/>
        <c:ser>
          <c:idx val="0"/>
          <c:order val="0"/>
          <c:tx>
            <c:strRef>
              <c:f>Sheet1!$B$1</c:f>
              <c:strCache>
                <c:ptCount val="1"/>
                <c:pt idx="0">
                  <c:v>系列 1</c:v>
                </c:pt>
              </c:strCache>
            </c:strRef>
          </c:tx>
          <c:spPr>
            <a:solidFill>
              <a:schemeClr val="accent2">
                <a:lumMod val="20000"/>
                <a:lumOff val="80000"/>
              </a:schemeClr>
            </a:solidFill>
            <a:ln>
              <a:noFill/>
            </a:ln>
            <a:effectLst/>
          </c:spPr>
          <c:invertIfNegative val="0"/>
          <c:dPt>
            <c:idx val="1"/>
            <c:invertIfNegative val="0"/>
            <c:bubble3D val="0"/>
            <c:spPr>
              <a:solidFill>
                <a:schemeClr val="accent1"/>
              </a:solidFill>
              <a:ln>
                <a:noFill/>
              </a:ln>
              <a:effectLst/>
            </c:spPr>
            <c:extLst>
              <c:ext xmlns:c16="http://schemas.microsoft.com/office/drawing/2014/chart" uri="{C3380CC4-5D6E-409C-BE32-E72D297353CC}">
                <c16:uniqueId val="{00000000-C167-4B08-8ECA-6DB66EE0C3BE}"/>
              </c:ext>
            </c:extLst>
          </c:dPt>
          <c:dLbls>
            <c:dLbl>
              <c:idx val="1"/>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solidFill>
                      <a:latin typeface="+mj-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0-C167-4B08-8ECA-6DB66EE0C3BE}"/>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目前</c:v>
                </c:pt>
                <c:pt idx="1">
                  <c:v>阶段一</c:v>
                </c:pt>
              </c:strCache>
            </c:strRef>
          </c:cat>
          <c:val>
            <c:numRef>
              <c:f>Sheet1!$B$2:$B$3</c:f>
              <c:numCache>
                <c:formatCode>General</c:formatCode>
                <c:ptCount val="2"/>
                <c:pt idx="0">
                  <c:v>8.5</c:v>
                </c:pt>
                <c:pt idx="1">
                  <c:v>12</c:v>
                </c:pt>
              </c:numCache>
            </c:numRef>
          </c:val>
          <c:extLst>
            <c:ext xmlns:c16="http://schemas.microsoft.com/office/drawing/2014/chart" uri="{C3380CC4-5D6E-409C-BE32-E72D297353CC}">
              <c16:uniqueId val="{00000000-ADB9-4377-8AA7-3459A4A2F361}"/>
            </c:ext>
          </c:extLst>
        </c:ser>
        <c:dLbls>
          <c:showLegendKey val="0"/>
          <c:showVal val="0"/>
          <c:showCatName val="0"/>
          <c:showSerName val="0"/>
          <c:showPercent val="0"/>
          <c:showBubbleSize val="0"/>
        </c:dLbls>
        <c:gapWidth val="150"/>
        <c:axId val="1886476128"/>
        <c:axId val="1842428832"/>
      </c:barChart>
      <c:catAx>
        <c:axId val="188647612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t" anchorCtr="1"/>
          <a:lstStyle/>
          <a:p>
            <a:pPr>
              <a:defRPr sz="1400" b="0" i="0" u="none" strike="noStrike" kern="1200" baseline="0">
                <a:solidFill>
                  <a:schemeClr val="tx1">
                    <a:lumMod val="65000"/>
                    <a:lumOff val="35000"/>
                  </a:schemeClr>
                </a:solidFill>
                <a:latin typeface="+mn-ea"/>
                <a:ea typeface="+mn-ea"/>
                <a:cs typeface="+mn-cs"/>
              </a:defRPr>
            </a:pPr>
            <a:endParaRPr lang="zh-CN"/>
          </a:p>
        </c:txPr>
        <c:crossAx val="1842428832"/>
        <c:crosses val="autoZero"/>
        <c:auto val="1"/>
        <c:lblAlgn val="ctr"/>
        <c:lblOffset val="0"/>
        <c:noMultiLvlLbl val="0"/>
      </c:catAx>
      <c:valAx>
        <c:axId val="1842428832"/>
        <c:scaling>
          <c:orientation val="minMax"/>
          <c:min val="5"/>
        </c:scaling>
        <c:delete val="1"/>
        <c:axPos val="l"/>
        <c:numFmt formatCode="General" sourceLinked="1"/>
        <c:majorTickMark val="out"/>
        <c:minorTickMark val="none"/>
        <c:tickLblPos val="nextTo"/>
        <c:crossAx val="1886476128"/>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885245901639343E-2"/>
          <c:y val="0.10361387946715904"/>
          <c:w val="0.96479798631728408"/>
          <c:h val="0.71858080591371387"/>
        </c:manualLayout>
      </c:layout>
      <c:barChart>
        <c:barDir val="col"/>
        <c:grouping val="clustered"/>
        <c:varyColors val="0"/>
        <c:ser>
          <c:idx val="0"/>
          <c:order val="0"/>
          <c:tx>
            <c:strRef>
              <c:f>Sheet1!$B$1</c:f>
              <c:strCache>
                <c:ptCount val="1"/>
                <c:pt idx="0">
                  <c:v>系列 1</c:v>
                </c:pt>
              </c:strCache>
            </c:strRef>
          </c:tx>
          <c:spPr>
            <a:solidFill>
              <a:schemeClr val="accent2">
                <a:lumMod val="20000"/>
                <a:lumOff val="80000"/>
              </a:schemeClr>
            </a:solidFill>
            <a:ln>
              <a:noFill/>
            </a:ln>
            <a:effectLst/>
          </c:spPr>
          <c:invertIfNegative val="0"/>
          <c:dPt>
            <c:idx val="1"/>
            <c:invertIfNegative val="0"/>
            <c:bubble3D val="0"/>
            <c:spPr>
              <a:solidFill>
                <a:schemeClr val="accent1"/>
              </a:solidFill>
              <a:ln>
                <a:noFill/>
              </a:ln>
              <a:effectLst/>
            </c:spPr>
            <c:extLst>
              <c:ext xmlns:c16="http://schemas.microsoft.com/office/drawing/2014/chart" uri="{C3380CC4-5D6E-409C-BE32-E72D297353CC}">
                <c16:uniqueId val="{00000000-C167-4B08-8ECA-6DB66EE0C3BE}"/>
              </c:ext>
            </c:extLst>
          </c:dPt>
          <c:dLbls>
            <c:dLbl>
              <c:idx val="1"/>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solidFill>
                      <a:latin typeface="+mj-lt"/>
                      <a:ea typeface="+mn-ea"/>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0-C167-4B08-8ECA-6DB66EE0C3BE}"/>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目前</c:v>
                </c:pt>
                <c:pt idx="1">
                  <c:v>阶段一</c:v>
                </c:pt>
              </c:strCache>
            </c:strRef>
          </c:cat>
          <c:val>
            <c:numRef>
              <c:f>Sheet1!$B$2:$B$3</c:f>
              <c:numCache>
                <c:formatCode>General</c:formatCode>
                <c:ptCount val="2"/>
                <c:pt idx="0">
                  <c:v>12</c:v>
                </c:pt>
                <c:pt idx="1">
                  <c:v>18</c:v>
                </c:pt>
              </c:numCache>
            </c:numRef>
          </c:val>
          <c:extLst>
            <c:ext xmlns:c16="http://schemas.microsoft.com/office/drawing/2014/chart" uri="{C3380CC4-5D6E-409C-BE32-E72D297353CC}">
              <c16:uniqueId val="{00000000-ADB9-4377-8AA7-3459A4A2F361}"/>
            </c:ext>
          </c:extLst>
        </c:ser>
        <c:dLbls>
          <c:showLegendKey val="0"/>
          <c:showVal val="0"/>
          <c:showCatName val="0"/>
          <c:showSerName val="0"/>
          <c:showPercent val="0"/>
          <c:showBubbleSize val="0"/>
        </c:dLbls>
        <c:gapWidth val="150"/>
        <c:axId val="1886476128"/>
        <c:axId val="1842428832"/>
      </c:barChart>
      <c:catAx>
        <c:axId val="188647612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t" anchorCtr="1"/>
          <a:lstStyle/>
          <a:p>
            <a:pPr>
              <a:defRPr sz="1400" b="0" i="0" u="none" strike="noStrike" kern="1200" baseline="0">
                <a:solidFill>
                  <a:schemeClr val="tx1">
                    <a:lumMod val="65000"/>
                    <a:lumOff val="35000"/>
                  </a:schemeClr>
                </a:solidFill>
                <a:latin typeface="+mn-ea"/>
                <a:ea typeface="+mn-ea"/>
                <a:cs typeface="+mn-cs"/>
              </a:defRPr>
            </a:pPr>
            <a:endParaRPr lang="zh-CN"/>
          </a:p>
        </c:txPr>
        <c:crossAx val="1842428832"/>
        <c:crosses val="autoZero"/>
        <c:auto val="1"/>
        <c:lblAlgn val="ctr"/>
        <c:lblOffset val="0"/>
        <c:noMultiLvlLbl val="0"/>
      </c:catAx>
      <c:valAx>
        <c:axId val="1842428832"/>
        <c:scaling>
          <c:orientation val="minMax"/>
          <c:max val="20"/>
          <c:min val="6"/>
        </c:scaling>
        <c:delete val="1"/>
        <c:axPos val="l"/>
        <c:numFmt formatCode="General" sourceLinked="1"/>
        <c:majorTickMark val="out"/>
        <c:minorTickMark val="none"/>
        <c:tickLblPos val="nextTo"/>
        <c:crossAx val="1886476128"/>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43A7EB-316B-4452-9A5D-E40F5FFAE2CA}" type="datetimeFigureOut">
              <a:rPr lang="zh-CN" altLang="en-US" smtClean="0"/>
              <a:t>2024/8/6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2827FC-D6AB-4265-8270-573A6783AB57}" type="slidenum">
              <a:rPr lang="zh-CN" altLang="en-US" smtClean="0"/>
              <a:t>‹#›</a:t>
            </a:fld>
            <a:endParaRPr lang="zh-CN" altLang="en-US"/>
          </a:p>
        </p:txBody>
      </p:sp>
    </p:spTree>
    <p:extLst>
      <p:ext uri="{BB962C8B-B14F-4D97-AF65-F5344CB8AC3E}">
        <p14:creationId xmlns:p14="http://schemas.microsoft.com/office/powerpoint/2010/main" val="23057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AE1E9CB8-00F2-4779-24F7-572B542AB771}"/>
              </a:ext>
            </a:extLst>
          </p:cNvPr>
          <p:cNvSpPr/>
          <p:nvPr userDrawn="1"/>
        </p:nvSpPr>
        <p:spPr>
          <a:xfrm>
            <a:off x="0" y="0"/>
            <a:ext cx="12192000" cy="6858000"/>
          </a:xfrm>
          <a:custGeom>
            <a:avLst/>
            <a:gdLst>
              <a:gd name="connsiteX0" fmla="*/ 7478001 w 12192000"/>
              <a:gd name="connsiteY0" fmla="*/ 0 h 6858000"/>
              <a:gd name="connsiteX1" fmla="*/ 12192000 w 12192000"/>
              <a:gd name="connsiteY1" fmla="*/ 0 h 6858000"/>
              <a:gd name="connsiteX2" fmla="*/ 2011437 w 12192000"/>
              <a:gd name="connsiteY2" fmla="*/ 6858000 h 6858000"/>
              <a:gd name="connsiteX3" fmla="*/ 0 w 12192000"/>
              <a:gd name="connsiteY3" fmla="*/ 6858000 h 6858000"/>
              <a:gd name="connsiteX4" fmla="*/ 0 w 12192000"/>
              <a:gd name="connsiteY4" fmla="*/ 5037455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7478001" y="0"/>
                </a:moveTo>
                <a:lnTo>
                  <a:pt x="12192000" y="0"/>
                </a:lnTo>
                <a:lnTo>
                  <a:pt x="2011437" y="6858000"/>
                </a:lnTo>
                <a:lnTo>
                  <a:pt x="0" y="6858000"/>
                </a:lnTo>
                <a:lnTo>
                  <a:pt x="0" y="5037455"/>
                </a:lnTo>
                <a:close/>
              </a:path>
            </a:pathLst>
          </a:custGeom>
          <a:gradFill flip="none" rotWithShape="1">
            <a:gsLst>
              <a:gs pos="0">
                <a:schemeClr val="bg1"/>
              </a:gs>
              <a:gs pos="59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02DFC55A-B6DC-2B83-0765-51FDAB4AD15B}"/>
              </a:ext>
            </a:extLst>
          </p:cNvPr>
          <p:cNvSpPr/>
          <p:nvPr userDrawn="1"/>
        </p:nvSpPr>
        <p:spPr>
          <a:xfrm>
            <a:off x="0" y="0"/>
            <a:ext cx="12192000" cy="6858000"/>
          </a:xfrm>
          <a:custGeom>
            <a:avLst/>
            <a:gdLst>
              <a:gd name="connsiteX0" fmla="*/ 8078052 w 12192000"/>
              <a:gd name="connsiteY0" fmla="*/ 0 h 6858000"/>
              <a:gd name="connsiteX1" fmla="*/ 12192000 w 12192000"/>
              <a:gd name="connsiteY1" fmla="*/ 0 h 6858000"/>
              <a:gd name="connsiteX2" fmla="*/ 12192000 w 12192000"/>
              <a:gd name="connsiteY2" fmla="*/ 404217 h 6858000"/>
              <a:gd name="connsiteX3" fmla="*/ 2611488 w 12192000"/>
              <a:gd name="connsiteY3" fmla="*/ 6858000 h 6858000"/>
              <a:gd name="connsiteX4" fmla="*/ 0 w 12192000"/>
              <a:gd name="connsiteY4" fmla="*/ 6858000 h 6858000"/>
              <a:gd name="connsiteX5" fmla="*/ 0 w 12192000"/>
              <a:gd name="connsiteY5" fmla="*/ 54416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6858000">
                <a:moveTo>
                  <a:pt x="8078052" y="0"/>
                </a:moveTo>
                <a:lnTo>
                  <a:pt x="12192000" y="0"/>
                </a:lnTo>
                <a:lnTo>
                  <a:pt x="12192000" y="404217"/>
                </a:lnTo>
                <a:lnTo>
                  <a:pt x="2611488" y="6858000"/>
                </a:lnTo>
                <a:lnTo>
                  <a:pt x="0" y="6858000"/>
                </a:lnTo>
                <a:lnTo>
                  <a:pt x="0" y="5441672"/>
                </a:lnTo>
                <a:close/>
              </a:path>
            </a:pathLst>
          </a:custGeom>
          <a:gradFill flip="none" rotWithShape="1">
            <a:gsLst>
              <a:gs pos="0">
                <a:schemeClr val="bg1"/>
              </a:gs>
              <a:gs pos="59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7D2C0A62-0504-2CD0-6A97-6E093B2AD52D}"/>
              </a:ext>
            </a:extLst>
          </p:cNvPr>
          <p:cNvSpPr/>
          <p:nvPr userDrawn="1"/>
        </p:nvSpPr>
        <p:spPr>
          <a:xfrm>
            <a:off x="1" y="0"/>
            <a:ext cx="5378083" cy="3272201"/>
          </a:xfrm>
          <a:custGeom>
            <a:avLst/>
            <a:gdLst>
              <a:gd name="connsiteX0" fmla="*/ 1994530 w 5378083"/>
              <a:gd name="connsiteY0" fmla="*/ 0 h 3272201"/>
              <a:gd name="connsiteX1" fmla="*/ 5378083 w 5378083"/>
              <a:gd name="connsiteY1" fmla="*/ 0 h 3272201"/>
              <a:gd name="connsiteX2" fmla="*/ 704464 w 5378083"/>
              <a:gd name="connsiteY2" fmla="*/ 3272201 h 3272201"/>
              <a:gd name="connsiteX3" fmla="*/ 0 w 5378083"/>
              <a:gd name="connsiteY3" fmla="*/ 3272201 h 3272201"/>
              <a:gd name="connsiteX4" fmla="*/ 0 w 5378083"/>
              <a:gd name="connsiteY4" fmla="*/ 1396456 h 327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8083" h="3272201">
                <a:moveTo>
                  <a:pt x="1994530" y="0"/>
                </a:moveTo>
                <a:lnTo>
                  <a:pt x="5378083" y="0"/>
                </a:lnTo>
                <a:lnTo>
                  <a:pt x="704464" y="3272201"/>
                </a:lnTo>
                <a:lnTo>
                  <a:pt x="0" y="3272201"/>
                </a:lnTo>
                <a:lnTo>
                  <a:pt x="0" y="1396456"/>
                </a:lnTo>
                <a:close/>
              </a:path>
            </a:pathLst>
          </a:custGeom>
          <a:gradFill flip="none" rotWithShape="1">
            <a:gsLst>
              <a:gs pos="0">
                <a:schemeClr val="bg1"/>
              </a:gs>
              <a:gs pos="67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E3702573-B637-C025-A318-0B6BDCF96CAB}"/>
              </a:ext>
            </a:extLst>
          </p:cNvPr>
          <p:cNvSpPr/>
          <p:nvPr userDrawn="1"/>
        </p:nvSpPr>
        <p:spPr>
          <a:xfrm>
            <a:off x="1" y="0"/>
            <a:ext cx="6024307" cy="3835888"/>
          </a:xfrm>
          <a:custGeom>
            <a:avLst/>
            <a:gdLst>
              <a:gd name="connsiteX0" fmla="*/ 3445857 w 6024307"/>
              <a:gd name="connsiteY0" fmla="*/ 0 h 3835888"/>
              <a:gd name="connsiteX1" fmla="*/ 6024307 w 6024307"/>
              <a:gd name="connsiteY1" fmla="*/ 0 h 3835888"/>
              <a:gd name="connsiteX2" fmla="*/ 545585 w 6024307"/>
              <a:gd name="connsiteY2" fmla="*/ 3835888 h 3835888"/>
              <a:gd name="connsiteX3" fmla="*/ 0 w 6024307"/>
              <a:gd name="connsiteY3" fmla="*/ 3835888 h 3835888"/>
              <a:gd name="connsiteX4" fmla="*/ 0 w 6024307"/>
              <a:gd name="connsiteY4" fmla="*/ 2412592 h 3835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4307" h="3835888">
                <a:moveTo>
                  <a:pt x="3445857" y="0"/>
                </a:moveTo>
                <a:lnTo>
                  <a:pt x="6024307" y="0"/>
                </a:lnTo>
                <a:lnTo>
                  <a:pt x="545585" y="3835888"/>
                </a:lnTo>
                <a:lnTo>
                  <a:pt x="0" y="3835888"/>
                </a:lnTo>
                <a:lnTo>
                  <a:pt x="0" y="2412592"/>
                </a:lnTo>
                <a:close/>
              </a:path>
            </a:pathLst>
          </a:custGeom>
          <a:gradFill flip="none" rotWithShape="1">
            <a:gsLst>
              <a:gs pos="0">
                <a:schemeClr val="bg1"/>
              </a:gs>
              <a:gs pos="59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B651380C-273B-909C-22EC-38B78014FBE6}"/>
              </a:ext>
            </a:extLst>
          </p:cNvPr>
          <p:cNvSpPr/>
          <p:nvPr userDrawn="1"/>
        </p:nvSpPr>
        <p:spPr>
          <a:xfrm>
            <a:off x="1" y="0"/>
            <a:ext cx="7730779" cy="4500986"/>
          </a:xfrm>
          <a:custGeom>
            <a:avLst/>
            <a:gdLst>
              <a:gd name="connsiteX0" fmla="*/ 3941261 w 7730779"/>
              <a:gd name="connsiteY0" fmla="*/ 0 h 4500986"/>
              <a:gd name="connsiteX1" fmla="*/ 7730779 w 7730779"/>
              <a:gd name="connsiteY1" fmla="*/ 0 h 4500986"/>
              <a:gd name="connsiteX2" fmla="*/ 1302111 w 7730779"/>
              <a:gd name="connsiteY2" fmla="*/ 4500986 h 4500986"/>
              <a:gd name="connsiteX3" fmla="*/ 0 w 7730779"/>
              <a:gd name="connsiteY3" fmla="*/ 4500986 h 4500986"/>
              <a:gd name="connsiteX4" fmla="*/ 0 w 7730779"/>
              <a:gd name="connsiteY4" fmla="*/ 2759446 h 4500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30779" h="4500986">
                <a:moveTo>
                  <a:pt x="3941261" y="0"/>
                </a:moveTo>
                <a:lnTo>
                  <a:pt x="7730779" y="0"/>
                </a:lnTo>
                <a:lnTo>
                  <a:pt x="1302111" y="4500986"/>
                </a:lnTo>
                <a:lnTo>
                  <a:pt x="0" y="4500986"/>
                </a:lnTo>
                <a:lnTo>
                  <a:pt x="0" y="2759446"/>
                </a:lnTo>
                <a:close/>
              </a:path>
            </a:pathLst>
          </a:custGeom>
          <a:gradFill flip="none" rotWithShape="1">
            <a:gsLst>
              <a:gs pos="0">
                <a:schemeClr val="bg1"/>
              </a:gs>
              <a:gs pos="59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4" name="图片 13">
            <a:extLst>
              <a:ext uri="{FF2B5EF4-FFF2-40B4-BE49-F238E27FC236}">
                <a16:creationId xmlns:a16="http://schemas.microsoft.com/office/drawing/2014/main" id="{2F7A45C7-F730-F6C7-8826-34AEDA905D26}"/>
              </a:ext>
            </a:extLst>
          </p:cNvPr>
          <p:cNvPicPr>
            <a:picLocks noChangeAspect="1"/>
          </p:cNvPicPr>
          <p:nvPr userDrawn="1"/>
        </p:nvPicPr>
        <p:blipFill>
          <a:blip r:embed="rId2" cstate="screen">
            <a:alphaModFix/>
            <a:extLst>
              <a:ext uri="{BEBA8EAE-BF5A-486C-A8C5-ECC9F3942E4B}">
                <a14:imgProps xmlns:a14="http://schemas.microsoft.com/office/drawing/2010/main">
                  <a14:imgLayer r:embed="rId3">
                    <a14:imgEffect>
                      <a14:brightnessContrast bright="5000" contrast="-20000"/>
                    </a14:imgEffect>
                  </a14:imgLayer>
                </a14:imgProps>
              </a:ext>
              <a:ext uri="{28A0092B-C50C-407E-A947-70E740481C1C}">
                <a14:useLocalDpi xmlns:a14="http://schemas.microsoft.com/office/drawing/2010/main"/>
              </a:ext>
            </a:extLst>
          </a:blip>
          <a:srcRect b="3669"/>
          <a:stretch>
            <a:fillRect/>
          </a:stretch>
        </p:blipFill>
        <p:spPr>
          <a:xfrm>
            <a:off x="3257639" y="2016794"/>
            <a:ext cx="8934361" cy="4841207"/>
          </a:xfrm>
          <a:custGeom>
            <a:avLst/>
            <a:gdLst>
              <a:gd name="connsiteX0" fmla="*/ 0 w 8934361"/>
              <a:gd name="connsiteY0" fmla="*/ 0 h 4841207"/>
              <a:gd name="connsiteX1" fmla="*/ 8934361 w 8934361"/>
              <a:gd name="connsiteY1" fmla="*/ 0 h 4841207"/>
              <a:gd name="connsiteX2" fmla="*/ 8934361 w 8934361"/>
              <a:gd name="connsiteY2" fmla="*/ 4841207 h 4841207"/>
              <a:gd name="connsiteX3" fmla="*/ 0 w 8934361"/>
              <a:gd name="connsiteY3" fmla="*/ 4841207 h 4841207"/>
            </a:gdLst>
            <a:ahLst/>
            <a:cxnLst>
              <a:cxn ang="0">
                <a:pos x="connsiteX0" y="connsiteY0"/>
              </a:cxn>
              <a:cxn ang="0">
                <a:pos x="connsiteX1" y="connsiteY1"/>
              </a:cxn>
              <a:cxn ang="0">
                <a:pos x="connsiteX2" y="connsiteY2"/>
              </a:cxn>
              <a:cxn ang="0">
                <a:pos x="connsiteX3" y="connsiteY3"/>
              </a:cxn>
            </a:cxnLst>
            <a:rect l="l" t="t" r="r" b="b"/>
            <a:pathLst>
              <a:path w="8934361" h="4841207">
                <a:moveTo>
                  <a:pt x="0" y="0"/>
                </a:moveTo>
                <a:lnTo>
                  <a:pt x="8934361" y="0"/>
                </a:lnTo>
                <a:lnTo>
                  <a:pt x="8934361" y="4841207"/>
                </a:lnTo>
                <a:lnTo>
                  <a:pt x="0" y="4841207"/>
                </a:lnTo>
                <a:close/>
              </a:path>
            </a:pathLst>
          </a:custGeom>
        </p:spPr>
      </p:pic>
      <p:sp>
        <p:nvSpPr>
          <p:cNvPr id="2" name="标题 1">
            <a:extLst>
              <a:ext uri="{FF2B5EF4-FFF2-40B4-BE49-F238E27FC236}">
                <a16:creationId xmlns:a16="http://schemas.microsoft.com/office/drawing/2014/main" id="{D9508A6A-755F-5891-DEDA-59616C561C5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188E10B-DB27-8480-E105-538A67A730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0FF7C01-21B4-737C-B825-919638F2C104}"/>
              </a:ext>
            </a:extLst>
          </p:cNvPr>
          <p:cNvSpPr>
            <a:spLocks noGrp="1"/>
          </p:cNvSpPr>
          <p:nvPr>
            <p:ph type="dt" sz="half" idx="10"/>
          </p:nvPr>
        </p:nvSpPr>
        <p:spPr/>
        <p:txBody>
          <a:bodyPr/>
          <a:lstStyle/>
          <a:p>
            <a:fld id="{E7C49215-0E1A-4A80-82CE-CB8AEDFFA8E5}"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6294825D-932F-162E-9A1D-3BC19671446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414848A-0A5E-B9C1-3D33-227B143702E2}"/>
              </a:ext>
            </a:extLst>
          </p:cNvPr>
          <p:cNvSpPr>
            <a:spLocks noGrp="1"/>
          </p:cNvSpPr>
          <p:nvPr>
            <p:ph type="sldNum" sz="quarter" idx="12"/>
          </p:nvPr>
        </p:nvSpPr>
        <p:spPr/>
        <p:txBody>
          <a:bodyPr/>
          <a:lstStyle/>
          <a:p>
            <a:fld id="{1BBC0771-5EA9-4AA0-A500-E0301B46C11D}" type="slidenum">
              <a:rPr lang="zh-CN" altLang="en-US" smtClean="0"/>
              <a:t>‹#›</a:t>
            </a:fld>
            <a:endParaRPr lang="zh-CN" altLang="en-US"/>
          </a:p>
        </p:txBody>
      </p:sp>
      <p:sp>
        <p:nvSpPr>
          <p:cNvPr id="15" name="任意多边形: 形状 14">
            <a:extLst>
              <a:ext uri="{FF2B5EF4-FFF2-40B4-BE49-F238E27FC236}">
                <a16:creationId xmlns:a16="http://schemas.microsoft.com/office/drawing/2014/main" id="{62B43399-E781-0D65-0679-4B6CADA07C20}"/>
              </a:ext>
            </a:extLst>
          </p:cNvPr>
          <p:cNvSpPr/>
          <p:nvPr userDrawn="1"/>
        </p:nvSpPr>
        <p:spPr>
          <a:xfrm rot="19474939">
            <a:off x="-352262" y="-13046"/>
            <a:ext cx="1024896" cy="888418"/>
          </a:xfrm>
          <a:custGeom>
            <a:avLst/>
            <a:gdLst>
              <a:gd name="connsiteX0" fmla="*/ 631778 w 1024896"/>
              <a:gd name="connsiteY0" fmla="*/ 0 h 888418"/>
              <a:gd name="connsiteX1" fmla="*/ 1024896 w 1024896"/>
              <a:gd name="connsiteY1" fmla="*/ 279557 h 888418"/>
              <a:gd name="connsiteX2" fmla="*/ 1024896 w 1024896"/>
              <a:gd name="connsiteY2" fmla="*/ 888418 h 888418"/>
              <a:gd name="connsiteX3" fmla="*/ 0 w 1024896"/>
              <a:gd name="connsiteY3" fmla="*/ 888418 h 888418"/>
            </a:gdLst>
            <a:ahLst/>
            <a:cxnLst>
              <a:cxn ang="0">
                <a:pos x="connsiteX0" y="connsiteY0"/>
              </a:cxn>
              <a:cxn ang="0">
                <a:pos x="connsiteX1" y="connsiteY1"/>
              </a:cxn>
              <a:cxn ang="0">
                <a:pos x="connsiteX2" y="connsiteY2"/>
              </a:cxn>
              <a:cxn ang="0">
                <a:pos x="connsiteX3" y="connsiteY3"/>
              </a:cxn>
            </a:cxnLst>
            <a:rect l="l" t="t" r="r" b="b"/>
            <a:pathLst>
              <a:path w="1024896" h="888418">
                <a:moveTo>
                  <a:pt x="631778" y="0"/>
                </a:moveTo>
                <a:lnTo>
                  <a:pt x="1024896" y="279557"/>
                </a:lnTo>
                <a:lnTo>
                  <a:pt x="1024896" y="888418"/>
                </a:lnTo>
                <a:lnTo>
                  <a:pt x="0" y="888418"/>
                </a:lnTo>
                <a:close/>
              </a:path>
            </a:pathLst>
          </a:custGeom>
          <a:solidFill>
            <a:schemeClr val="accent2">
              <a:lumMod val="20000"/>
              <a:lumOff val="80000"/>
            </a:schemeClr>
          </a:solidFill>
          <a:ln w="66675">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 name="任意多边形: 形状 15">
            <a:extLst>
              <a:ext uri="{FF2B5EF4-FFF2-40B4-BE49-F238E27FC236}">
                <a16:creationId xmlns:a16="http://schemas.microsoft.com/office/drawing/2014/main" id="{E3853B3D-D559-6DA0-0926-993E4CF21D85}"/>
              </a:ext>
            </a:extLst>
          </p:cNvPr>
          <p:cNvSpPr/>
          <p:nvPr userDrawn="1"/>
        </p:nvSpPr>
        <p:spPr>
          <a:xfrm rot="19474939">
            <a:off x="-681167" y="330069"/>
            <a:ext cx="1362334" cy="1915738"/>
          </a:xfrm>
          <a:custGeom>
            <a:avLst/>
            <a:gdLst>
              <a:gd name="connsiteX0" fmla="*/ 1362334 w 1362334"/>
              <a:gd name="connsiteY0" fmla="*/ 0 h 1915738"/>
              <a:gd name="connsiteX1" fmla="*/ 1362334 w 1362334"/>
              <a:gd name="connsiteY1" fmla="*/ 1915738 h 1915738"/>
              <a:gd name="connsiteX2" fmla="*/ 0 w 1362334"/>
              <a:gd name="connsiteY2" fmla="*/ 1915738 h 1915738"/>
            </a:gdLst>
            <a:ahLst/>
            <a:cxnLst>
              <a:cxn ang="0">
                <a:pos x="connsiteX0" y="connsiteY0"/>
              </a:cxn>
              <a:cxn ang="0">
                <a:pos x="connsiteX1" y="connsiteY1"/>
              </a:cxn>
              <a:cxn ang="0">
                <a:pos x="connsiteX2" y="connsiteY2"/>
              </a:cxn>
            </a:cxnLst>
            <a:rect l="l" t="t" r="r" b="b"/>
            <a:pathLst>
              <a:path w="1362334" h="1915738">
                <a:moveTo>
                  <a:pt x="1362334" y="0"/>
                </a:moveTo>
                <a:lnTo>
                  <a:pt x="1362334" y="1915738"/>
                </a:lnTo>
                <a:lnTo>
                  <a:pt x="0" y="1915738"/>
                </a:lnTo>
                <a:close/>
              </a:path>
            </a:pathLst>
          </a:custGeom>
          <a:solidFill>
            <a:schemeClr val="accent1"/>
          </a:solidFill>
          <a:ln w="66675">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1617317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52859D-D8ED-EF5D-D870-FEDED44A9A4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E1A7DE4-C276-343D-92F9-B044E9B1D6A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D4AAAC3-68D7-3666-D05B-72A03EC5372A}"/>
              </a:ext>
            </a:extLst>
          </p:cNvPr>
          <p:cNvSpPr>
            <a:spLocks noGrp="1"/>
          </p:cNvSpPr>
          <p:nvPr>
            <p:ph type="dt" sz="half" idx="10"/>
          </p:nvPr>
        </p:nvSpPr>
        <p:spPr/>
        <p:txBody>
          <a:bodyPr/>
          <a:lstStyle/>
          <a:p>
            <a:fld id="{E7C49215-0E1A-4A80-82CE-CB8AEDFFA8E5}"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E9FCD17C-095E-B14E-7A5B-09A3C8B5F5F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76A7268-60FF-8566-3D3F-AC491937A140}"/>
              </a:ext>
            </a:extLst>
          </p:cNvPr>
          <p:cNvSpPr>
            <a:spLocks noGrp="1"/>
          </p:cNvSpPr>
          <p:nvPr>
            <p:ph type="sldNum" sz="quarter" idx="12"/>
          </p:nvPr>
        </p:nvSpPr>
        <p:spPr/>
        <p:txBody>
          <a:bodyPr/>
          <a:lstStyle/>
          <a:p>
            <a:fld id="{1BBC0771-5EA9-4AA0-A500-E0301B46C11D}" type="slidenum">
              <a:rPr lang="zh-CN" altLang="en-US" smtClean="0"/>
              <a:t>‹#›</a:t>
            </a:fld>
            <a:endParaRPr lang="zh-CN" altLang="en-US"/>
          </a:p>
        </p:txBody>
      </p:sp>
    </p:spTree>
    <p:extLst>
      <p:ext uri="{BB962C8B-B14F-4D97-AF65-F5344CB8AC3E}">
        <p14:creationId xmlns:p14="http://schemas.microsoft.com/office/powerpoint/2010/main" val="1681999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0BF7C48-9E37-FC1C-5F52-48A4E5E399C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635251A-F9F2-D278-E690-FAEB7179340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5BF72A0-269B-73D0-20B7-14D7C3D89686}"/>
              </a:ext>
            </a:extLst>
          </p:cNvPr>
          <p:cNvSpPr>
            <a:spLocks noGrp="1"/>
          </p:cNvSpPr>
          <p:nvPr>
            <p:ph type="dt" sz="half" idx="10"/>
          </p:nvPr>
        </p:nvSpPr>
        <p:spPr/>
        <p:txBody>
          <a:bodyPr/>
          <a:lstStyle/>
          <a:p>
            <a:fld id="{E7C49215-0E1A-4A80-82CE-CB8AEDFFA8E5}"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3621495F-30FE-9D9A-2336-AB3C96EA66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D1ADCA-F8DA-6BBD-DF05-983084C0304C}"/>
              </a:ext>
            </a:extLst>
          </p:cNvPr>
          <p:cNvSpPr>
            <a:spLocks noGrp="1"/>
          </p:cNvSpPr>
          <p:nvPr>
            <p:ph type="sldNum" sz="quarter" idx="12"/>
          </p:nvPr>
        </p:nvSpPr>
        <p:spPr/>
        <p:txBody>
          <a:bodyPr/>
          <a:lstStyle/>
          <a:p>
            <a:fld id="{1BBC0771-5EA9-4AA0-A500-E0301B46C11D}" type="slidenum">
              <a:rPr lang="zh-CN" altLang="en-US" smtClean="0"/>
              <a:t>‹#›</a:t>
            </a:fld>
            <a:endParaRPr lang="zh-CN" altLang="en-US"/>
          </a:p>
        </p:txBody>
      </p:sp>
    </p:spTree>
    <p:extLst>
      <p:ext uri="{BB962C8B-B14F-4D97-AF65-F5344CB8AC3E}">
        <p14:creationId xmlns:p14="http://schemas.microsoft.com/office/powerpoint/2010/main" val="1188571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2024/8/6</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87730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FA8420-F649-09A3-7F8F-7EC44D882ED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301DB6B-6D69-9291-E98E-8C0D722A85E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D5B3A00-5FD4-97E3-DE52-4B39270F496F}"/>
              </a:ext>
            </a:extLst>
          </p:cNvPr>
          <p:cNvSpPr>
            <a:spLocks noGrp="1"/>
          </p:cNvSpPr>
          <p:nvPr>
            <p:ph type="dt" sz="half" idx="10"/>
          </p:nvPr>
        </p:nvSpPr>
        <p:spPr/>
        <p:txBody>
          <a:bodyPr/>
          <a:lstStyle/>
          <a:p>
            <a:fld id="{E7C49215-0E1A-4A80-82CE-CB8AEDFFA8E5}"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DCC77F7F-5EF6-8619-B354-148CF1726E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0723BB5-7A24-AAC4-6D98-58CAFF170FAF}"/>
              </a:ext>
            </a:extLst>
          </p:cNvPr>
          <p:cNvSpPr>
            <a:spLocks noGrp="1"/>
          </p:cNvSpPr>
          <p:nvPr>
            <p:ph type="sldNum" sz="quarter" idx="12"/>
          </p:nvPr>
        </p:nvSpPr>
        <p:spPr/>
        <p:txBody>
          <a:bodyPr/>
          <a:lstStyle/>
          <a:p>
            <a:fld id="{1BBC0771-5EA9-4AA0-A500-E0301B46C11D}" type="slidenum">
              <a:rPr lang="zh-CN" altLang="en-US" smtClean="0"/>
              <a:t>‹#›</a:t>
            </a:fld>
            <a:endParaRPr lang="zh-CN" altLang="en-US"/>
          </a:p>
        </p:txBody>
      </p:sp>
    </p:spTree>
    <p:extLst>
      <p:ext uri="{BB962C8B-B14F-4D97-AF65-F5344CB8AC3E}">
        <p14:creationId xmlns:p14="http://schemas.microsoft.com/office/powerpoint/2010/main" val="1323485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5724715-DEEF-6AA8-3FEC-3CD2B6AB0909}"/>
              </a:ext>
            </a:extLst>
          </p:cNvPr>
          <p:cNvPicPr>
            <a:picLocks/>
          </p:cNvPicPr>
          <p:nvPr userDrawn="1"/>
        </p:nvPicPr>
        <p:blipFill>
          <a:blip r:embed="rId2" cstate="screen">
            <a:alphaModFix amt="30000"/>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rcRect l="1221" t="18880" r="20635"/>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任意多边形: 形状 7">
            <a:extLst>
              <a:ext uri="{FF2B5EF4-FFF2-40B4-BE49-F238E27FC236}">
                <a16:creationId xmlns:a16="http://schemas.microsoft.com/office/drawing/2014/main" id="{DF929777-095B-853F-60BF-4F60B83AC13F}"/>
              </a:ext>
            </a:extLst>
          </p:cNvPr>
          <p:cNvSpPr/>
          <p:nvPr userDrawn="1"/>
        </p:nvSpPr>
        <p:spPr>
          <a:xfrm>
            <a:off x="1" y="0"/>
            <a:ext cx="5378083" cy="3272201"/>
          </a:xfrm>
          <a:custGeom>
            <a:avLst/>
            <a:gdLst>
              <a:gd name="connsiteX0" fmla="*/ 1994530 w 5378083"/>
              <a:gd name="connsiteY0" fmla="*/ 0 h 3272201"/>
              <a:gd name="connsiteX1" fmla="*/ 5378083 w 5378083"/>
              <a:gd name="connsiteY1" fmla="*/ 0 h 3272201"/>
              <a:gd name="connsiteX2" fmla="*/ 704464 w 5378083"/>
              <a:gd name="connsiteY2" fmla="*/ 3272201 h 3272201"/>
              <a:gd name="connsiteX3" fmla="*/ 0 w 5378083"/>
              <a:gd name="connsiteY3" fmla="*/ 3272201 h 3272201"/>
              <a:gd name="connsiteX4" fmla="*/ 0 w 5378083"/>
              <a:gd name="connsiteY4" fmla="*/ 1396456 h 327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8083" h="3272201">
                <a:moveTo>
                  <a:pt x="1994530" y="0"/>
                </a:moveTo>
                <a:lnTo>
                  <a:pt x="5378083" y="0"/>
                </a:lnTo>
                <a:lnTo>
                  <a:pt x="704464" y="3272201"/>
                </a:lnTo>
                <a:lnTo>
                  <a:pt x="0" y="3272201"/>
                </a:lnTo>
                <a:lnTo>
                  <a:pt x="0" y="1396456"/>
                </a:lnTo>
                <a:close/>
              </a:path>
            </a:pathLst>
          </a:custGeom>
          <a:gradFill flip="none" rotWithShape="1">
            <a:gsLst>
              <a:gs pos="0">
                <a:schemeClr val="bg1"/>
              </a:gs>
              <a:gs pos="67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2BE5876E-6E71-6836-534D-6333F416498B}"/>
              </a:ext>
            </a:extLst>
          </p:cNvPr>
          <p:cNvSpPr/>
          <p:nvPr userDrawn="1"/>
        </p:nvSpPr>
        <p:spPr>
          <a:xfrm>
            <a:off x="1" y="0"/>
            <a:ext cx="6024307" cy="3835888"/>
          </a:xfrm>
          <a:custGeom>
            <a:avLst/>
            <a:gdLst>
              <a:gd name="connsiteX0" fmla="*/ 3445857 w 6024307"/>
              <a:gd name="connsiteY0" fmla="*/ 0 h 3835888"/>
              <a:gd name="connsiteX1" fmla="*/ 6024307 w 6024307"/>
              <a:gd name="connsiteY1" fmla="*/ 0 h 3835888"/>
              <a:gd name="connsiteX2" fmla="*/ 545585 w 6024307"/>
              <a:gd name="connsiteY2" fmla="*/ 3835888 h 3835888"/>
              <a:gd name="connsiteX3" fmla="*/ 0 w 6024307"/>
              <a:gd name="connsiteY3" fmla="*/ 3835888 h 3835888"/>
              <a:gd name="connsiteX4" fmla="*/ 0 w 6024307"/>
              <a:gd name="connsiteY4" fmla="*/ 2412592 h 3835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4307" h="3835888">
                <a:moveTo>
                  <a:pt x="3445857" y="0"/>
                </a:moveTo>
                <a:lnTo>
                  <a:pt x="6024307" y="0"/>
                </a:lnTo>
                <a:lnTo>
                  <a:pt x="545585" y="3835888"/>
                </a:lnTo>
                <a:lnTo>
                  <a:pt x="0" y="3835888"/>
                </a:lnTo>
                <a:lnTo>
                  <a:pt x="0" y="2412592"/>
                </a:lnTo>
                <a:close/>
              </a:path>
            </a:pathLst>
          </a:custGeom>
          <a:gradFill flip="none" rotWithShape="1">
            <a:gsLst>
              <a:gs pos="0">
                <a:schemeClr val="bg1"/>
              </a:gs>
              <a:gs pos="59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C9CE30BD-4507-9562-8AF3-6C4595325167}"/>
              </a:ext>
            </a:extLst>
          </p:cNvPr>
          <p:cNvSpPr/>
          <p:nvPr userDrawn="1"/>
        </p:nvSpPr>
        <p:spPr>
          <a:xfrm>
            <a:off x="1" y="0"/>
            <a:ext cx="7730779" cy="4500986"/>
          </a:xfrm>
          <a:custGeom>
            <a:avLst/>
            <a:gdLst>
              <a:gd name="connsiteX0" fmla="*/ 3941261 w 7730779"/>
              <a:gd name="connsiteY0" fmla="*/ 0 h 4500986"/>
              <a:gd name="connsiteX1" fmla="*/ 7730779 w 7730779"/>
              <a:gd name="connsiteY1" fmla="*/ 0 h 4500986"/>
              <a:gd name="connsiteX2" fmla="*/ 1302111 w 7730779"/>
              <a:gd name="connsiteY2" fmla="*/ 4500986 h 4500986"/>
              <a:gd name="connsiteX3" fmla="*/ 0 w 7730779"/>
              <a:gd name="connsiteY3" fmla="*/ 4500986 h 4500986"/>
              <a:gd name="connsiteX4" fmla="*/ 0 w 7730779"/>
              <a:gd name="connsiteY4" fmla="*/ 2759446 h 4500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30779" h="4500986">
                <a:moveTo>
                  <a:pt x="3941261" y="0"/>
                </a:moveTo>
                <a:lnTo>
                  <a:pt x="7730779" y="0"/>
                </a:lnTo>
                <a:lnTo>
                  <a:pt x="1302111" y="4500986"/>
                </a:lnTo>
                <a:lnTo>
                  <a:pt x="0" y="4500986"/>
                </a:lnTo>
                <a:lnTo>
                  <a:pt x="0" y="2759446"/>
                </a:lnTo>
                <a:close/>
              </a:path>
            </a:pathLst>
          </a:custGeom>
          <a:gradFill flip="none" rotWithShape="1">
            <a:gsLst>
              <a:gs pos="0">
                <a:schemeClr val="bg1"/>
              </a:gs>
              <a:gs pos="59000">
                <a:schemeClr val="bg1">
                  <a:alpha val="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id="{4F3709F8-16CA-D6A0-EEBF-F6A66ADAC621}"/>
              </a:ext>
            </a:extLst>
          </p:cNvPr>
          <p:cNvSpPr/>
          <p:nvPr userDrawn="1"/>
        </p:nvSpPr>
        <p:spPr>
          <a:xfrm>
            <a:off x="0" y="5207093"/>
            <a:ext cx="12192000" cy="1677357"/>
          </a:xfrm>
          <a:custGeom>
            <a:avLst/>
            <a:gdLst>
              <a:gd name="connsiteX0" fmla="*/ 6096000 w 12192000"/>
              <a:gd name="connsiteY0" fmla="*/ 0 h 1677357"/>
              <a:gd name="connsiteX1" fmla="*/ 6296028 w 12192000"/>
              <a:gd name="connsiteY1" fmla="*/ 200028 h 1677357"/>
              <a:gd name="connsiteX2" fmla="*/ 12192000 w 12192000"/>
              <a:gd name="connsiteY2" fmla="*/ 200028 h 1677357"/>
              <a:gd name="connsiteX3" fmla="*/ 12192000 w 12192000"/>
              <a:gd name="connsiteY3" fmla="*/ 1677357 h 1677357"/>
              <a:gd name="connsiteX4" fmla="*/ 0 w 12192000"/>
              <a:gd name="connsiteY4" fmla="*/ 1677357 h 1677357"/>
              <a:gd name="connsiteX5" fmla="*/ 0 w 12192000"/>
              <a:gd name="connsiteY5" fmla="*/ 200028 h 1677357"/>
              <a:gd name="connsiteX6" fmla="*/ 5895973 w 12192000"/>
              <a:gd name="connsiteY6" fmla="*/ 200028 h 1677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677357">
                <a:moveTo>
                  <a:pt x="6096000" y="0"/>
                </a:moveTo>
                <a:lnTo>
                  <a:pt x="6296028" y="200028"/>
                </a:lnTo>
                <a:lnTo>
                  <a:pt x="12192000" y="200028"/>
                </a:lnTo>
                <a:lnTo>
                  <a:pt x="12192000" y="1677357"/>
                </a:lnTo>
                <a:lnTo>
                  <a:pt x="0" y="1677357"/>
                </a:lnTo>
                <a:lnTo>
                  <a:pt x="0" y="200028"/>
                </a:lnTo>
                <a:lnTo>
                  <a:pt x="5895973" y="200028"/>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2" name="标题 1">
            <a:extLst>
              <a:ext uri="{FF2B5EF4-FFF2-40B4-BE49-F238E27FC236}">
                <a16:creationId xmlns:a16="http://schemas.microsoft.com/office/drawing/2014/main" id="{E8D408C8-BDC3-2AD4-B425-9F6A62490EA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A465F22-277C-922B-E1A1-2F3F3CD2AF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2DB838A5-5FA6-E259-BD0F-B1761384AD23}"/>
              </a:ext>
            </a:extLst>
          </p:cNvPr>
          <p:cNvSpPr>
            <a:spLocks noGrp="1"/>
          </p:cNvSpPr>
          <p:nvPr>
            <p:ph type="dt" sz="half" idx="10"/>
          </p:nvPr>
        </p:nvSpPr>
        <p:spPr/>
        <p:txBody>
          <a:bodyPr/>
          <a:lstStyle/>
          <a:p>
            <a:fld id="{E7C49215-0E1A-4A80-82CE-CB8AEDFFA8E5}"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D11EB301-D6C1-DA64-FAF4-6124E97381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196E54F-B5F2-D171-4704-A856D47C5CFD}"/>
              </a:ext>
            </a:extLst>
          </p:cNvPr>
          <p:cNvSpPr>
            <a:spLocks noGrp="1"/>
          </p:cNvSpPr>
          <p:nvPr>
            <p:ph type="sldNum" sz="quarter" idx="12"/>
          </p:nvPr>
        </p:nvSpPr>
        <p:spPr/>
        <p:txBody>
          <a:bodyPr/>
          <a:lstStyle/>
          <a:p>
            <a:fld id="{1BBC0771-5EA9-4AA0-A500-E0301B46C11D}" type="slidenum">
              <a:rPr lang="zh-CN" altLang="en-US" smtClean="0"/>
              <a:t>‹#›</a:t>
            </a:fld>
            <a:endParaRPr lang="zh-CN" altLang="en-US"/>
          </a:p>
        </p:txBody>
      </p:sp>
    </p:spTree>
    <p:extLst>
      <p:ext uri="{BB962C8B-B14F-4D97-AF65-F5344CB8AC3E}">
        <p14:creationId xmlns:p14="http://schemas.microsoft.com/office/powerpoint/2010/main" val="2550450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A1B996-55E8-BD7D-742C-291B3E1817C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8DB136A-B0D9-E8FF-9408-A891EB65597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83E224E-B97F-B1C8-223F-6DF09711F1C6}"/>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BB5F9BD-EA5D-F086-BECC-42FE2D76D283}"/>
              </a:ext>
            </a:extLst>
          </p:cNvPr>
          <p:cNvSpPr>
            <a:spLocks noGrp="1"/>
          </p:cNvSpPr>
          <p:nvPr>
            <p:ph type="dt" sz="half" idx="10"/>
          </p:nvPr>
        </p:nvSpPr>
        <p:spPr/>
        <p:txBody>
          <a:bodyPr/>
          <a:lstStyle/>
          <a:p>
            <a:fld id="{E7C49215-0E1A-4A80-82CE-CB8AEDFFA8E5}" type="datetimeFigureOut">
              <a:rPr lang="zh-CN" altLang="en-US" smtClean="0"/>
              <a:t>2024/8/6</a:t>
            </a:fld>
            <a:endParaRPr lang="zh-CN" altLang="en-US"/>
          </a:p>
        </p:txBody>
      </p:sp>
      <p:sp>
        <p:nvSpPr>
          <p:cNvPr id="6" name="页脚占位符 5">
            <a:extLst>
              <a:ext uri="{FF2B5EF4-FFF2-40B4-BE49-F238E27FC236}">
                <a16:creationId xmlns:a16="http://schemas.microsoft.com/office/drawing/2014/main" id="{308E8198-7E76-B3E1-4ABD-38C025E4026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D3CE1AB-4DDF-C129-86F2-CD665CF03A87}"/>
              </a:ext>
            </a:extLst>
          </p:cNvPr>
          <p:cNvSpPr>
            <a:spLocks noGrp="1"/>
          </p:cNvSpPr>
          <p:nvPr>
            <p:ph type="sldNum" sz="quarter" idx="12"/>
          </p:nvPr>
        </p:nvSpPr>
        <p:spPr/>
        <p:txBody>
          <a:bodyPr/>
          <a:lstStyle/>
          <a:p>
            <a:fld id="{1BBC0771-5EA9-4AA0-A500-E0301B46C11D}" type="slidenum">
              <a:rPr lang="zh-CN" altLang="en-US" smtClean="0"/>
              <a:t>‹#›</a:t>
            </a:fld>
            <a:endParaRPr lang="zh-CN" altLang="en-US"/>
          </a:p>
        </p:txBody>
      </p:sp>
    </p:spTree>
    <p:extLst>
      <p:ext uri="{BB962C8B-B14F-4D97-AF65-F5344CB8AC3E}">
        <p14:creationId xmlns:p14="http://schemas.microsoft.com/office/powerpoint/2010/main" val="2561353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69CC27-255A-2ED7-7344-152A0C82A8C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2BC58CA-BC12-4E28-EE9D-9D1549E093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B5C106E-13E2-DD23-DDF1-D9E6946495C2}"/>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6534BC66-EBA8-C846-E35E-A6B533AB93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6176699-44B3-C69E-25F7-7B514726083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97C104D-832D-7F08-6904-E85A64FEF915}"/>
              </a:ext>
            </a:extLst>
          </p:cNvPr>
          <p:cNvSpPr>
            <a:spLocks noGrp="1"/>
          </p:cNvSpPr>
          <p:nvPr>
            <p:ph type="dt" sz="half" idx="10"/>
          </p:nvPr>
        </p:nvSpPr>
        <p:spPr/>
        <p:txBody>
          <a:bodyPr/>
          <a:lstStyle/>
          <a:p>
            <a:fld id="{E7C49215-0E1A-4A80-82CE-CB8AEDFFA8E5}" type="datetimeFigureOut">
              <a:rPr lang="zh-CN" altLang="en-US" smtClean="0"/>
              <a:t>2024/8/6</a:t>
            </a:fld>
            <a:endParaRPr lang="zh-CN" altLang="en-US"/>
          </a:p>
        </p:txBody>
      </p:sp>
      <p:sp>
        <p:nvSpPr>
          <p:cNvPr id="8" name="页脚占位符 7">
            <a:extLst>
              <a:ext uri="{FF2B5EF4-FFF2-40B4-BE49-F238E27FC236}">
                <a16:creationId xmlns:a16="http://schemas.microsoft.com/office/drawing/2014/main" id="{39E68656-CD6B-1D99-7446-8CDA9507269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43F31D7-8BD7-E44F-9535-02D58D3582F6}"/>
              </a:ext>
            </a:extLst>
          </p:cNvPr>
          <p:cNvSpPr>
            <a:spLocks noGrp="1"/>
          </p:cNvSpPr>
          <p:nvPr>
            <p:ph type="sldNum" sz="quarter" idx="12"/>
          </p:nvPr>
        </p:nvSpPr>
        <p:spPr/>
        <p:txBody>
          <a:bodyPr/>
          <a:lstStyle/>
          <a:p>
            <a:fld id="{1BBC0771-5EA9-4AA0-A500-E0301B46C11D}" type="slidenum">
              <a:rPr lang="zh-CN" altLang="en-US" smtClean="0"/>
              <a:t>‹#›</a:t>
            </a:fld>
            <a:endParaRPr lang="zh-CN" altLang="en-US"/>
          </a:p>
        </p:txBody>
      </p:sp>
    </p:spTree>
    <p:extLst>
      <p:ext uri="{BB962C8B-B14F-4D97-AF65-F5344CB8AC3E}">
        <p14:creationId xmlns:p14="http://schemas.microsoft.com/office/powerpoint/2010/main" val="2016692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8BCFE6-38FC-80C7-99E4-FD7E928643D4}"/>
              </a:ext>
            </a:extLst>
          </p:cNvPr>
          <p:cNvSpPr>
            <a:spLocks noGrp="1"/>
          </p:cNvSpPr>
          <p:nvPr>
            <p:ph type="title"/>
          </p:nvPr>
        </p:nvSpPr>
        <p:spPr>
          <a:xfrm>
            <a:off x="660400" y="332468"/>
            <a:ext cx="10749640" cy="584000"/>
          </a:xfrm>
        </p:spPr>
        <p:txBody>
          <a:bodyPr lIns="0" tIns="0" bIns="0">
            <a:noAutofit/>
          </a:bodyPr>
          <a:lstStyle>
            <a:lvl1pPr>
              <a:lnSpc>
                <a:spcPct val="100000"/>
              </a:lnSpc>
              <a:defRPr sz="3200">
                <a:solidFill>
                  <a:schemeClr val="accent1"/>
                </a:solidFill>
              </a:defRPr>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AAEC6283-2AEC-49AB-0502-589ED5B654FA}"/>
              </a:ext>
            </a:extLst>
          </p:cNvPr>
          <p:cNvSpPr>
            <a:spLocks noGrp="1"/>
          </p:cNvSpPr>
          <p:nvPr>
            <p:ph type="dt" sz="half" idx="10"/>
          </p:nvPr>
        </p:nvSpPr>
        <p:spPr/>
        <p:txBody>
          <a:bodyPr/>
          <a:lstStyle/>
          <a:p>
            <a:fld id="{E7C49215-0E1A-4A80-82CE-CB8AEDFFA8E5}" type="datetimeFigureOut">
              <a:rPr lang="zh-CN" altLang="en-US" smtClean="0"/>
              <a:t>2024/8/6</a:t>
            </a:fld>
            <a:endParaRPr lang="zh-CN" altLang="en-US"/>
          </a:p>
        </p:txBody>
      </p:sp>
      <p:sp>
        <p:nvSpPr>
          <p:cNvPr id="4" name="页脚占位符 3">
            <a:extLst>
              <a:ext uri="{FF2B5EF4-FFF2-40B4-BE49-F238E27FC236}">
                <a16:creationId xmlns:a16="http://schemas.microsoft.com/office/drawing/2014/main" id="{7BFB5751-503F-D7A4-374F-461EF5D5EEF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ED932A5-8F39-0B3F-5766-74C8C796715E}"/>
              </a:ext>
            </a:extLst>
          </p:cNvPr>
          <p:cNvSpPr>
            <a:spLocks noGrp="1"/>
          </p:cNvSpPr>
          <p:nvPr>
            <p:ph type="sldNum" sz="quarter" idx="12"/>
          </p:nvPr>
        </p:nvSpPr>
        <p:spPr/>
        <p:txBody>
          <a:bodyPr/>
          <a:lstStyle/>
          <a:p>
            <a:fld id="{1BBC0771-5EA9-4AA0-A500-E0301B46C11D}" type="slidenum">
              <a:rPr lang="zh-CN" altLang="en-US" smtClean="0"/>
              <a:t>‹#›</a:t>
            </a:fld>
            <a:endParaRPr lang="zh-CN" altLang="en-US"/>
          </a:p>
        </p:txBody>
      </p:sp>
      <p:cxnSp>
        <p:nvCxnSpPr>
          <p:cNvPr id="13" name="直接连接符 12">
            <a:extLst>
              <a:ext uri="{FF2B5EF4-FFF2-40B4-BE49-F238E27FC236}">
                <a16:creationId xmlns:a16="http://schemas.microsoft.com/office/drawing/2014/main" id="{C0A27E09-007A-9C68-4925-701BBD026D4D}"/>
              </a:ext>
            </a:extLst>
          </p:cNvPr>
          <p:cNvCxnSpPr>
            <a:cxnSpLocks/>
            <a:stCxn id="15" idx="1"/>
          </p:cNvCxnSpPr>
          <p:nvPr userDrawn="1"/>
        </p:nvCxnSpPr>
        <p:spPr>
          <a:xfrm>
            <a:off x="660400" y="931125"/>
            <a:ext cx="1085850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B20EE2C5-72D5-7889-7540-EFFD1FE47163}"/>
              </a:ext>
            </a:extLst>
          </p:cNvPr>
          <p:cNvSpPr txBox="1"/>
          <p:nvPr userDrawn="1"/>
        </p:nvSpPr>
        <p:spPr>
          <a:xfrm>
            <a:off x="9717385" y="636032"/>
            <a:ext cx="1814215" cy="210892"/>
          </a:xfrm>
          <a:prstGeom prst="rect">
            <a:avLst/>
          </a:prstGeom>
          <a:noFill/>
        </p:spPr>
        <p:txBody>
          <a:bodyPr wrap="square" lIns="0" tIns="0" rIns="0" bIns="0" rtlCol="0">
            <a:spAutoFit/>
          </a:bodyPr>
          <a:lstStyle>
            <a:defPPr>
              <a:defRPr lang="zh-CN"/>
            </a:defPPr>
            <a:lvl1pPr>
              <a:lnSpc>
                <a:spcPct val="120000"/>
              </a:lnSpc>
              <a:defRPr sz="1600" b="1">
                <a:solidFill>
                  <a:schemeClr val="tx1">
                    <a:lumMod val="65000"/>
                    <a:lumOff val="35000"/>
                  </a:schemeClr>
                </a:solidFill>
                <a:effectLst/>
                <a:latin typeface="+mn-ea"/>
              </a:defRPr>
            </a:lvl1pPr>
          </a:lstStyle>
          <a:p>
            <a:pPr algn="r"/>
            <a:r>
              <a:rPr lang="en-US" altLang="zh-CN" sz="1200" dirty="0">
                <a:solidFill>
                  <a:schemeClr val="bg1">
                    <a:lumMod val="65000"/>
                    <a:alpha val="80000"/>
                  </a:schemeClr>
                </a:solidFill>
                <a:latin typeface="+mn-lt"/>
              </a:rPr>
              <a:t>www.jimmyppt.com</a:t>
            </a:r>
            <a:endParaRPr lang="zh-CN" altLang="en-US" sz="1200" dirty="0">
              <a:solidFill>
                <a:schemeClr val="bg1">
                  <a:lumMod val="65000"/>
                  <a:alpha val="80000"/>
                </a:schemeClr>
              </a:solidFill>
              <a:latin typeface="+mn-lt"/>
            </a:endParaRPr>
          </a:p>
        </p:txBody>
      </p:sp>
      <p:sp>
        <p:nvSpPr>
          <p:cNvPr id="15" name="矩形 14">
            <a:extLst>
              <a:ext uri="{FF2B5EF4-FFF2-40B4-BE49-F238E27FC236}">
                <a16:creationId xmlns:a16="http://schemas.microsoft.com/office/drawing/2014/main" id="{6A5E10F5-0A19-8A0C-42B5-36144A3AB80B}"/>
              </a:ext>
            </a:extLst>
          </p:cNvPr>
          <p:cNvSpPr/>
          <p:nvPr userDrawn="1"/>
        </p:nvSpPr>
        <p:spPr>
          <a:xfrm>
            <a:off x="660400" y="913125"/>
            <a:ext cx="596741" cy="36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552142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D925C1F-A4A9-243A-81A0-07D471963E2D}"/>
              </a:ext>
            </a:extLst>
          </p:cNvPr>
          <p:cNvSpPr>
            <a:spLocks noGrp="1"/>
          </p:cNvSpPr>
          <p:nvPr>
            <p:ph type="dt" sz="half" idx="10"/>
          </p:nvPr>
        </p:nvSpPr>
        <p:spPr/>
        <p:txBody>
          <a:bodyPr/>
          <a:lstStyle/>
          <a:p>
            <a:fld id="{E7C49215-0E1A-4A80-82CE-CB8AEDFFA8E5}" type="datetimeFigureOut">
              <a:rPr lang="zh-CN" altLang="en-US" smtClean="0"/>
              <a:t>2024/8/6</a:t>
            </a:fld>
            <a:endParaRPr lang="zh-CN" altLang="en-US"/>
          </a:p>
        </p:txBody>
      </p:sp>
      <p:sp>
        <p:nvSpPr>
          <p:cNvPr id="3" name="页脚占位符 2">
            <a:extLst>
              <a:ext uri="{FF2B5EF4-FFF2-40B4-BE49-F238E27FC236}">
                <a16:creationId xmlns:a16="http://schemas.microsoft.com/office/drawing/2014/main" id="{CE7AEB6A-C38F-F29A-C45B-CEDA468D41C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B4378D9-283A-48F9-E958-063C9145FA59}"/>
              </a:ext>
            </a:extLst>
          </p:cNvPr>
          <p:cNvSpPr>
            <a:spLocks noGrp="1"/>
          </p:cNvSpPr>
          <p:nvPr>
            <p:ph type="sldNum" sz="quarter" idx="12"/>
          </p:nvPr>
        </p:nvSpPr>
        <p:spPr/>
        <p:txBody>
          <a:bodyPr/>
          <a:lstStyle/>
          <a:p>
            <a:fld id="{1BBC0771-5EA9-4AA0-A500-E0301B46C11D}" type="slidenum">
              <a:rPr lang="zh-CN" altLang="en-US" smtClean="0"/>
              <a:t>‹#›</a:t>
            </a:fld>
            <a:endParaRPr lang="zh-CN" altLang="en-US"/>
          </a:p>
        </p:txBody>
      </p:sp>
    </p:spTree>
    <p:extLst>
      <p:ext uri="{BB962C8B-B14F-4D97-AF65-F5344CB8AC3E}">
        <p14:creationId xmlns:p14="http://schemas.microsoft.com/office/powerpoint/2010/main" val="4057977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B3F2DE-C227-69D5-4FF2-DBDC336AAD4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8C7FFF0-60D0-789E-154F-500C1F98EE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18654C1-C5BB-7F94-C3DD-A941C8298C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DA2BCA8-4D68-D785-C075-A93073011251}"/>
              </a:ext>
            </a:extLst>
          </p:cNvPr>
          <p:cNvSpPr>
            <a:spLocks noGrp="1"/>
          </p:cNvSpPr>
          <p:nvPr>
            <p:ph type="dt" sz="half" idx="10"/>
          </p:nvPr>
        </p:nvSpPr>
        <p:spPr/>
        <p:txBody>
          <a:bodyPr/>
          <a:lstStyle/>
          <a:p>
            <a:fld id="{E7C49215-0E1A-4A80-82CE-CB8AEDFFA8E5}" type="datetimeFigureOut">
              <a:rPr lang="zh-CN" altLang="en-US" smtClean="0"/>
              <a:t>2024/8/6</a:t>
            </a:fld>
            <a:endParaRPr lang="zh-CN" altLang="en-US"/>
          </a:p>
        </p:txBody>
      </p:sp>
      <p:sp>
        <p:nvSpPr>
          <p:cNvPr id="6" name="页脚占位符 5">
            <a:extLst>
              <a:ext uri="{FF2B5EF4-FFF2-40B4-BE49-F238E27FC236}">
                <a16:creationId xmlns:a16="http://schemas.microsoft.com/office/drawing/2014/main" id="{CF257017-0CB3-389B-C61C-EEEE9959B0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4002D67-B3EC-29F3-F561-9BF19CA4909F}"/>
              </a:ext>
            </a:extLst>
          </p:cNvPr>
          <p:cNvSpPr>
            <a:spLocks noGrp="1"/>
          </p:cNvSpPr>
          <p:nvPr>
            <p:ph type="sldNum" sz="quarter" idx="12"/>
          </p:nvPr>
        </p:nvSpPr>
        <p:spPr/>
        <p:txBody>
          <a:bodyPr/>
          <a:lstStyle/>
          <a:p>
            <a:fld id="{1BBC0771-5EA9-4AA0-A500-E0301B46C11D}" type="slidenum">
              <a:rPr lang="zh-CN" altLang="en-US" smtClean="0"/>
              <a:t>‹#›</a:t>
            </a:fld>
            <a:endParaRPr lang="zh-CN" altLang="en-US"/>
          </a:p>
        </p:txBody>
      </p:sp>
    </p:spTree>
    <p:extLst>
      <p:ext uri="{BB962C8B-B14F-4D97-AF65-F5344CB8AC3E}">
        <p14:creationId xmlns:p14="http://schemas.microsoft.com/office/powerpoint/2010/main" val="24324726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96D092-FADF-B626-4A1E-8C418207C37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52B4FBB-49EC-AC5C-9BCA-BEABF2B876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DFB4137-E10D-A9B6-4567-630AC0A56C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DAEB164-6287-439D-6FF5-838F240F4EE6}"/>
              </a:ext>
            </a:extLst>
          </p:cNvPr>
          <p:cNvSpPr>
            <a:spLocks noGrp="1"/>
          </p:cNvSpPr>
          <p:nvPr>
            <p:ph type="dt" sz="half" idx="10"/>
          </p:nvPr>
        </p:nvSpPr>
        <p:spPr/>
        <p:txBody>
          <a:bodyPr/>
          <a:lstStyle/>
          <a:p>
            <a:fld id="{E7C49215-0E1A-4A80-82CE-CB8AEDFFA8E5}" type="datetimeFigureOut">
              <a:rPr lang="zh-CN" altLang="en-US" smtClean="0"/>
              <a:t>2024/8/6</a:t>
            </a:fld>
            <a:endParaRPr lang="zh-CN" altLang="en-US"/>
          </a:p>
        </p:txBody>
      </p:sp>
      <p:sp>
        <p:nvSpPr>
          <p:cNvPr id="6" name="页脚占位符 5">
            <a:extLst>
              <a:ext uri="{FF2B5EF4-FFF2-40B4-BE49-F238E27FC236}">
                <a16:creationId xmlns:a16="http://schemas.microsoft.com/office/drawing/2014/main" id="{EE73372C-2781-4DC2-8A9B-6F4C6AAE814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34D175E-C198-6E17-D33F-5E1589097F5E}"/>
              </a:ext>
            </a:extLst>
          </p:cNvPr>
          <p:cNvSpPr>
            <a:spLocks noGrp="1"/>
          </p:cNvSpPr>
          <p:nvPr>
            <p:ph type="sldNum" sz="quarter" idx="12"/>
          </p:nvPr>
        </p:nvSpPr>
        <p:spPr/>
        <p:txBody>
          <a:bodyPr/>
          <a:lstStyle/>
          <a:p>
            <a:fld id="{1BBC0771-5EA9-4AA0-A500-E0301B46C11D}" type="slidenum">
              <a:rPr lang="zh-CN" altLang="en-US" smtClean="0"/>
              <a:t>‹#›</a:t>
            </a:fld>
            <a:endParaRPr lang="zh-CN" altLang="en-US"/>
          </a:p>
        </p:txBody>
      </p:sp>
    </p:spTree>
    <p:extLst>
      <p:ext uri="{BB962C8B-B14F-4D97-AF65-F5344CB8AC3E}">
        <p14:creationId xmlns:p14="http://schemas.microsoft.com/office/powerpoint/2010/main" val="1133303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CC092C9-76A0-A765-9F14-537AE0E581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2F49D68-D016-E2D2-8B47-997E9357F7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9DC70A5-6715-A084-F3D9-12CA2F495E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C49215-0E1A-4A80-82CE-CB8AEDFFA8E5}" type="datetimeFigureOut">
              <a:rPr lang="zh-CN" altLang="en-US" smtClean="0"/>
              <a:t>2024/8/6</a:t>
            </a:fld>
            <a:endParaRPr lang="zh-CN" altLang="en-US"/>
          </a:p>
        </p:txBody>
      </p:sp>
      <p:sp>
        <p:nvSpPr>
          <p:cNvPr id="5" name="页脚占位符 4">
            <a:extLst>
              <a:ext uri="{FF2B5EF4-FFF2-40B4-BE49-F238E27FC236}">
                <a16:creationId xmlns:a16="http://schemas.microsoft.com/office/drawing/2014/main" id="{FEA13119-7752-3F12-815C-13C1CE149B1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CE02C11-2036-5517-44AB-435DAE7070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BC0771-5EA9-4AA0-A500-E0301B46C11D}" type="slidenum">
              <a:rPr lang="zh-CN" altLang="en-US" smtClean="0"/>
              <a:t>‹#›</a:t>
            </a:fld>
            <a:endParaRPr lang="zh-CN" altLang="en-US"/>
          </a:p>
        </p:txBody>
      </p:sp>
    </p:spTree>
    <p:extLst>
      <p:ext uri="{BB962C8B-B14F-4D97-AF65-F5344CB8AC3E}">
        <p14:creationId xmlns:p14="http://schemas.microsoft.com/office/powerpoint/2010/main" val="14990502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4.png"/><Relationship Id="rId5" Type="http://schemas.microsoft.com/office/2007/relationships/hdphoto" Target="../media/hdphoto7.wdp"/><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6.xml"/><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51pptmoban.com/zt/jiuyeshizhan/" TargetMode="External"/><Relationship Id="rId5" Type="http://schemas.openxmlformats.org/officeDocument/2006/relationships/image" Target="../media/image19.sv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20000"/>
                <a:lumOff val="80000"/>
              </a:schemeClr>
            </a:gs>
            <a:gs pos="100000">
              <a:schemeClr val="accent4">
                <a:lumMod val="35000"/>
                <a:lumOff val="65000"/>
              </a:schemeClr>
            </a:gs>
          </a:gsLst>
          <a:lin ang="5400000" scaled="1"/>
          <a:tileRect/>
        </a:gra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958510EE-C2F9-C797-2716-C22B064609F9}"/>
              </a:ext>
            </a:extLst>
          </p:cNvPr>
          <p:cNvGrpSpPr/>
          <p:nvPr/>
        </p:nvGrpSpPr>
        <p:grpSpPr>
          <a:xfrm>
            <a:off x="660400" y="1612900"/>
            <a:ext cx="6916057" cy="1692000"/>
            <a:chOff x="660400" y="1612900"/>
            <a:chExt cx="6916057" cy="1692000"/>
          </a:xfrm>
        </p:grpSpPr>
        <p:sp>
          <p:nvSpPr>
            <p:cNvPr id="7" name="矩形 6">
              <a:extLst>
                <a:ext uri="{FF2B5EF4-FFF2-40B4-BE49-F238E27FC236}">
                  <a16:creationId xmlns:a16="http://schemas.microsoft.com/office/drawing/2014/main" id="{81F73E9B-EB44-2A76-9DD9-80F90C0C2ED3}"/>
                </a:ext>
              </a:extLst>
            </p:cNvPr>
            <p:cNvSpPr/>
            <p:nvPr/>
          </p:nvSpPr>
          <p:spPr>
            <a:xfrm>
              <a:off x="660400" y="1612900"/>
              <a:ext cx="6916057" cy="1692000"/>
            </a:xfrm>
            <a:prstGeom prst="rect">
              <a:avLst/>
            </a:prstGeom>
            <a:solidFill>
              <a:schemeClr val="bg1"/>
            </a:solidFill>
            <a:ln w="3175">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BAC2FA8A-AA35-76DC-1CFD-3E4F69468215}"/>
                </a:ext>
              </a:extLst>
            </p:cNvPr>
            <p:cNvSpPr/>
            <p:nvPr/>
          </p:nvSpPr>
          <p:spPr>
            <a:xfrm>
              <a:off x="1092201" y="1612900"/>
              <a:ext cx="596741" cy="360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直角三角形 15">
              <a:extLst>
                <a:ext uri="{FF2B5EF4-FFF2-40B4-BE49-F238E27FC236}">
                  <a16:creationId xmlns:a16="http://schemas.microsoft.com/office/drawing/2014/main" id="{9A323C89-0795-4109-82BB-61D9818882C8}"/>
                </a:ext>
              </a:extLst>
            </p:cNvPr>
            <p:cNvSpPr/>
            <p:nvPr/>
          </p:nvSpPr>
          <p:spPr>
            <a:xfrm flipH="1">
              <a:off x="7391791" y="3120234"/>
              <a:ext cx="184666" cy="184666"/>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422F393B-CB76-C1BE-27A1-8C3B9E5188FE}"/>
              </a:ext>
            </a:extLst>
          </p:cNvPr>
          <p:cNvSpPr/>
          <p:nvPr/>
        </p:nvSpPr>
        <p:spPr>
          <a:xfrm>
            <a:off x="660400" y="3997746"/>
            <a:ext cx="3771900" cy="395383"/>
          </a:xfrm>
          <a:prstGeom prst="rect">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86217"/>
              </a:solidFill>
            </a:endParaRPr>
          </a:p>
        </p:txBody>
      </p:sp>
      <p:grpSp>
        <p:nvGrpSpPr>
          <p:cNvPr id="2" name="组合 1">
            <a:extLst>
              <a:ext uri="{FF2B5EF4-FFF2-40B4-BE49-F238E27FC236}">
                <a16:creationId xmlns:a16="http://schemas.microsoft.com/office/drawing/2014/main" id="{28C9CE70-8A4C-3A2D-8C29-0EDFDB91CCB2}"/>
              </a:ext>
            </a:extLst>
          </p:cNvPr>
          <p:cNvGrpSpPr/>
          <p:nvPr/>
        </p:nvGrpSpPr>
        <p:grpSpPr>
          <a:xfrm>
            <a:off x="978809" y="1934786"/>
            <a:ext cx="6260192" cy="1048229"/>
            <a:chOff x="978809" y="1888619"/>
            <a:chExt cx="6260192" cy="1048229"/>
          </a:xfrm>
        </p:grpSpPr>
        <p:sp>
          <p:nvSpPr>
            <p:cNvPr id="4" name="文本框 3">
              <a:extLst>
                <a:ext uri="{FF2B5EF4-FFF2-40B4-BE49-F238E27FC236}">
                  <a16:creationId xmlns:a16="http://schemas.microsoft.com/office/drawing/2014/main" id="{575910A2-585D-9E29-B699-51A528AD8F0E}"/>
                </a:ext>
              </a:extLst>
            </p:cNvPr>
            <p:cNvSpPr txBox="1"/>
            <p:nvPr/>
          </p:nvSpPr>
          <p:spPr>
            <a:xfrm>
              <a:off x="978809" y="1888619"/>
              <a:ext cx="6260191" cy="738664"/>
            </a:xfrm>
            <a:prstGeom prst="rect">
              <a:avLst/>
            </a:prstGeom>
            <a:noFill/>
          </p:spPr>
          <p:txBody>
            <a:bodyPr wrap="square" lIns="0" tIns="0" rIns="0" bIns="0" rtlCol="0">
              <a:spAutoFit/>
            </a:bodyPr>
            <a:lstStyle/>
            <a:p>
              <a:pPr algn="dist"/>
              <a:r>
                <a:rPr lang="zh-CN" altLang="en-US" sz="4800" dirty="0">
                  <a:solidFill>
                    <a:schemeClr val="accent1"/>
                  </a:solidFill>
                  <a:latin typeface="+mj-ea"/>
                  <a:ea typeface="+mj-ea"/>
                </a:rPr>
                <a:t>蓝色商务公司简介模板</a:t>
              </a:r>
            </a:p>
          </p:txBody>
        </p:sp>
        <p:sp>
          <p:nvSpPr>
            <p:cNvPr id="9" name="文本框 8">
              <a:extLst>
                <a:ext uri="{FF2B5EF4-FFF2-40B4-BE49-F238E27FC236}">
                  <a16:creationId xmlns:a16="http://schemas.microsoft.com/office/drawing/2014/main" id="{2625233B-97CA-FC2F-0D07-C3C5722E3A3F}"/>
                </a:ext>
              </a:extLst>
            </p:cNvPr>
            <p:cNvSpPr txBox="1"/>
            <p:nvPr/>
          </p:nvSpPr>
          <p:spPr>
            <a:xfrm>
              <a:off x="985839" y="2629071"/>
              <a:ext cx="6253162" cy="307777"/>
            </a:xfrm>
            <a:prstGeom prst="rect">
              <a:avLst/>
            </a:prstGeom>
            <a:noFill/>
          </p:spPr>
          <p:txBody>
            <a:bodyPr wrap="square" lIns="0" tIns="0" rIns="0" bIns="0" rtlCol="0">
              <a:spAutoFit/>
            </a:bodyPr>
            <a:lstStyle/>
            <a:p>
              <a:pPr algn="dist"/>
              <a:r>
                <a:rPr lang="en-US" altLang="zh-CN" sz="2000" dirty="0">
                  <a:solidFill>
                    <a:schemeClr val="accent2">
                      <a:lumMod val="40000"/>
                      <a:lumOff val="60000"/>
                    </a:schemeClr>
                  </a:solidFill>
                  <a:effectLst/>
                </a:rPr>
                <a:t>BLUE BUSINESS COMPANY PROFILE TEMPLATE</a:t>
              </a:r>
            </a:p>
          </p:txBody>
        </p:sp>
      </p:grpSp>
      <p:sp>
        <p:nvSpPr>
          <p:cNvPr id="12" name="文本框 11">
            <a:extLst>
              <a:ext uri="{FF2B5EF4-FFF2-40B4-BE49-F238E27FC236}">
                <a16:creationId xmlns:a16="http://schemas.microsoft.com/office/drawing/2014/main" id="{B83209ED-4B0B-5888-DFEF-C11E2571F5D9}"/>
              </a:ext>
            </a:extLst>
          </p:cNvPr>
          <p:cNvSpPr txBox="1"/>
          <p:nvPr/>
        </p:nvSpPr>
        <p:spPr>
          <a:xfrm>
            <a:off x="978810" y="4072327"/>
            <a:ext cx="1231106" cy="246221"/>
          </a:xfrm>
          <a:prstGeom prst="rect">
            <a:avLst/>
          </a:prstGeom>
          <a:noFill/>
        </p:spPr>
        <p:txBody>
          <a:bodyPr wrap="none" lIns="0" tIns="0" rIns="0" bIns="0" rtlCol="0">
            <a:spAutoFit/>
          </a:bodyPr>
          <a:lstStyle/>
          <a:p>
            <a:r>
              <a:rPr lang="zh-CN" altLang="en-US" sz="1600" dirty="0">
                <a:solidFill>
                  <a:srgbClr val="FFFFFF"/>
                </a:solidFill>
                <a:latin typeface="+mn-ea"/>
              </a:rPr>
              <a:t>汇报人：吉米</a:t>
            </a:r>
          </a:p>
        </p:txBody>
      </p:sp>
      <p:sp>
        <p:nvSpPr>
          <p:cNvPr id="14" name="文本框 13">
            <a:extLst>
              <a:ext uri="{FF2B5EF4-FFF2-40B4-BE49-F238E27FC236}">
                <a16:creationId xmlns:a16="http://schemas.microsoft.com/office/drawing/2014/main" id="{0499A62D-1DB7-C972-40E8-8258B0177437}"/>
              </a:ext>
            </a:extLst>
          </p:cNvPr>
          <p:cNvSpPr txBox="1"/>
          <p:nvPr/>
        </p:nvSpPr>
        <p:spPr>
          <a:xfrm>
            <a:off x="2712992" y="4072327"/>
            <a:ext cx="1391407" cy="246221"/>
          </a:xfrm>
          <a:prstGeom prst="rect">
            <a:avLst/>
          </a:prstGeom>
          <a:noFill/>
        </p:spPr>
        <p:txBody>
          <a:bodyPr wrap="none" lIns="0" tIns="0" rIns="0" bIns="0" rtlCol="0">
            <a:spAutoFit/>
          </a:bodyPr>
          <a:lstStyle/>
          <a:p>
            <a:r>
              <a:rPr lang="en-US" altLang="zh-CN" sz="1600" dirty="0">
                <a:solidFill>
                  <a:srgbClr val="FFFFFF"/>
                </a:solidFill>
                <a:latin typeface="+mn-ea"/>
              </a:rPr>
              <a:t>20XX</a:t>
            </a:r>
            <a:r>
              <a:rPr lang="zh-CN" altLang="en-US" sz="1600" dirty="0">
                <a:solidFill>
                  <a:srgbClr val="FFFFFF"/>
                </a:solidFill>
                <a:latin typeface="+mn-ea"/>
              </a:rPr>
              <a:t>年</a:t>
            </a:r>
            <a:r>
              <a:rPr lang="en-US" altLang="zh-CN" sz="1600" dirty="0">
                <a:solidFill>
                  <a:srgbClr val="FFFFFF"/>
                </a:solidFill>
                <a:latin typeface="+mn-ea"/>
              </a:rPr>
              <a:t>8</a:t>
            </a:r>
            <a:r>
              <a:rPr lang="zh-CN" altLang="en-US" sz="1600" dirty="0">
                <a:solidFill>
                  <a:srgbClr val="FFFFFF"/>
                </a:solidFill>
                <a:latin typeface="+mn-ea"/>
              </a:rPr>
              <a:t>月</a:t>
            </a:r>
            <a:r>
              <a:rPr lang="en-US" altLang="zh-CN" sz="1600" dirty="0">
                <a:solidFill>
                  <a:srgbClr val="FFFFFF"/>
                </a:solidFill>
                <a:latin typeface="+mn-ea"/>
              </a:rPr>
              <a:t>6</a:t>
            </a:r>
            <a:r>
              <a:rPr lang="zh-CN" altLang="en-US" sz="1600" dirty="0">
                <a:solidFill>
                  <a:srgbClr val="FFFFFF"/>
                </a:solidFill>
                <a:latin typeface="+mn-ea"/>
              </a:rPr>
              <a:t>日</a:t>
            </a:r>
          </a:p>
        </p:txBody>
      </p:sp>
      <p:sp>
        <p:nvSpPr>
          <p:cNvPr id="15" name="矩形 14">
            <a:extLst>
              <a:ext uri="{FF2B5EF4-FFF2-40B4-BE49-F238E27FC236}">
                <a16:creationId xmlns:a16="http://schemas.microsoft.com/office/drawing/2014/main" id="{A08E0605-9154-BF61-91C8-2E0BAE718BF0}"/>
              </a:ext>
            </a:extLst>
          </p:cNvPr>
          <p:cNvSpPr/>
          <p:nvPr/>
        </p:nvSpPr>
        <p:spPr>
          <a:xfrm>
            <a:off x="660400" y="6098100"/>
            <a:ext cx="596741" cy="36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86217"/>
              </a:solidFill>
            </a:endParaRPr>
          </a:p>
        </p:txBody>
      </p:sp>
    </p:spTree>
    <p:extLst>
      <p:ext uri="{BB962C8B-B14F-4D97-AF65-F5344CB8AC3E}">
        <p14:creationId xmlns:p14="http://schemas.microsoft.com/office/powerpoint/2010/main" val="993163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pic>
        <p:nvPicPr>
          <p:cNvPr id="23" name="图片 22" descr="图片包含 白板&#10;&#10;描述已自动生成">
            <a:extLst>
              <a:ext uri="{FF2B5EF4-FFF2-40B4-BE49-F238E27FC236}">
                <a16:creationId xmlns:a16="http://schemas.microsoft.com/office/drawing/2014/main" id="{EC6725DD-F86A-D6ED-EFB2-5B9219CF19E2}"/>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a:fillRect/>
          </a:stretch>
        </p:blipFill>
        <p:spPr>
          <a:xfrm>
            <a:off x="7683500" y="1549404"/>
            <a:ext cx="3835400" cy="4584696"/>
          </a:xfrm>
          <a:custGeom>
            <a:avLst/>
            <a:gdLst>
              <a:gd name="connsiteX0" fmla="*/ 0 w 3835400"/>
              <a:gd name="connsiteY0" fmla="*/ 0 h 4584696"/>
              <a:gd name="connsiteX1" fmla="*/ 3835400 w 3835400"/>
              <a:gd name="connsiteY1" fmla="*/ 0 h 4584696"/>
              <a:gd name="connsiteX2" fmla="*/ 3835400 w 3835400"/>
              <a:gd name="connsiteY2" fmla="*/ 4584696 h 4584696"/>
              <a:gd name="connsiteX3" fmla="*/ 0 w 3835400"/>
              <a:gd name="connsiteY3" fmla="*/ 4584696 h 4584696"/>
            </a:gdLst>
            <a:ahLst/>
            <a:cxnLst>
              <a:cxn ang="0">
                <a:pos x="connsiteX0" y="connsiteY0"/>
              </a:cxn>
              <a:cxn ang="0">
                <a:pos x="connsiteX1" y="connsiteY1"/>
              </a:cxn>
              <a:cxn ang="0">
                <a:pos x="connsiteX2" y="connsiteY2"/>
              </a:cxn>
              <a:cxn ang="0">
                <a:pos x="connsiteX3" y="connsiteY3"/>
              </a:cxn>
            </a:cxnLst>
            <a:rect l="l" t="t" r="r" b="b"/>
            <a:pathLst>
              <a:path w="3835400" h="4584696">
                <a:moveTo>
                  <a:pt x="0" y="0"/>
                </a:moveTo>
                <a:lnTo>
                  <a:pt x="3835400" y="0"/>
                </a:lnTo>
                <a:lnTo>
                  <a:pt x="3835400" y="4584696"/>
                </a:lnTo>
                <a:lnTo>
                  <a:pt x="0" y="4584696"/>
                </a:lnTo>
                <a:close/>
              </a:path>
            </a:pathLst>
          </a:custGeom>
          <a:ln w="15875">
            <a:solidFill>
              <a:schemeClr val="accent1"/>
            </a:solidFill>
          </a:ln>
        </p:spPr>
      </p:pic>
      <p:grpSp>
        <p:nvGrpSpPr>
          <p:cNvPr id="8" name="组合 7">
            <a:extLst>
              <a:ext uri="{FF2B5EF4-FFF2-40B4-BE49-F238E27FC236}">
                <a16:creationId xmlns:a16="http://schemas.microsoft.com/office/drawing/2014/main" id="{80ACE518-0697-221D-2BB3-1C7423C3002B}"/>
              </a:ext>
            </a:extLst>
          </p:cNvPr>
          <p:cNvGrpSpPr/>
          <p:nvPr/>
        </p:nvGrpSpPr>
        <p:grpSpPr>
          <a:xfrm>
            <a:off x="660399" y="1549402"/>
            <a:ext cx="6592890" cy="1362249"/>
            <a:chOff x="660399" y="1549402"/>
            <a:chExt cx="6592890" cy="1362249"/>
          </a:xfrm>
        </p:grpSpPr>
        <p:sp>
          <p:nvSpPr>
            <p:cNvPr id="69" name="矩形 68">
              <a:extLst>
                <a:ext uri="{FF2B5EF4-FFF2-40B4-BE49-F238E27FC236}">
                  <a16:creationId xmlns:a16="http://schemas.microsoft.com/office/drawing/2014/main" id="{0ECC3BE2-8620-E6A3-D57B-DBDD4AA5986E}"/>
                </a:ext>
              </a:extLst>
            </p:cNvPr>
            <p:cNvSpPr/>
            <p:nvPr/>
          </p:nvSpPr>
          <p:spPr>
            <a:xfrm>
              <a:off x="660400" y="1549402"/>
              <a:ext cx="6592889" cy="1362248"/>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文本框 60">
              <a:extLst>
                <a:ext uri="{FF2B5EF4-FFF2-40B4-BE49-F238E27FC236}">
                  <a16:creationId xmlns:a16="http://schemas.microsoft.com/office/drawing/2014/main" id="{84B8589B-813A-BDF7-5020-4A69C0BD828E}"/>
                </a:ext>
              </a:extLst>
            </p:cNvPr>
            <p:cNvSpPr txBox="1"/>
            <p:nvPr/>
          </p:nvSpPr>
          <p:spPr>
            <a:xfrm>
              <a:off x="2258035" y="1720765"/>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62" name="文本框 61">
              <a:extLst>
                <a:ext uri="{FF2B5EF4-FFF2-40B4-BE49-F238E27FC236}">
                  <a16:creationId xmlns:a16="http://schemas.microsoft.com/office/drawing/2014/main" id="{086573FF-EF3C-9F54-1AC9-50618C9F78DC}"/>
                </a:ext>
              </a:extLst>
            </p:cNvPr>
            <p:cNvSpPr txBox="1"/>
            <p:nvPr/>
          </p:nvSpPr>
          <p:spPr>
            <a:xfrm>
              <a:off x="2258035" y="2155140"/>
              <a:ext cx="4843170" cy="576633"/>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t>请在此处输入正文内容请在此处输入正文内容请在此处输入正文内容请在此处输入正文内容</a:t>
              </a:r>
            </a:p>
          </p:txBody>
        </p:sp>
        <p:sp>
          <p:nvSpPr>
            <p:cNvPr id="4" name="任意多边形: 形状 3">
              <a:extLst>
                <a:ext uri="{FF2B5EF4-FFF2-40B4-BE49-F238E27FC236}">
                  <a16:creationId xmlns:a16="http://schemas.microsoft.com/office/drawing/2014/main" id="{A205DB61-2801-3003-46CE-76FAF5798D38}"/>
                </a:ext>
              </a:extLst>
            </p:cNvPr>
            <p:cNvSpPr/>
            <p:nvPr/>
          </p:nvSpPr>
          <p:spPr>
            <a:xfrm>
              <a:off x="660399" y="1549405"/>
              <a:ext cx="1466541" cy="1362246"/>
            </a:xfrm>
            <a:custGeom>
              <a:avLst/>
              <a:gdLst>
                <a:gd name="connsiteX0" fmla="*/ 0 w 1466541"/>
                <a:gd name="connsiteY0" fmla="*/ 0 h 1362246"/>
                <a:gd name="connsiteX1" fmla="*/ 1282701 w 1466541"/>
                <a:gd name="connsiteY1" fmla="*/ 0 h 1362246"/>
                <a:gd name="connsiteX2" fmla="*/ 1466541 w 1466541"/>
                <a:gd name="connsiteY2" fmla="*/ 0 h 1362246"/>
                <a:gd name="connsiteX3" fmla="*/ 1282701 w 1466541"/>
                <a:gd name="connsiteY3" fmla="*/ 183840 h 1362246"/>
                <a:gd name="connsiteX4" fmla="*/ 1282701 w 1466541"/>
                <a:gd name="connsiteY4" fmla="*/ 1362246 h 1362246"/>
                <a:gd name="connsiteX5" fmla="*/ 0 w 1466541"/>
                <a:gd name="connsiteY5" fmla="*/ 1362246 h 136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6541" h="1362246">
                  <a:moveTo>
                    <a:pt x="0" y="0"/>
                  </a:moveTo>
                  <a:lnTo>
                    <a:pt x="1282701" y="0"/>
                  </a:lnTo>
                  <a:lnTo>
                    <a:pt x="1466541" y="0"/>
                  </a:lnTo>
                  <a:lnTo>
                    <a:pt x="1282701" y="183840"/>
                  </a:lnTo>
                  <a:lnTo>
                    <a:pt x="1282701" y="1362246"/>
                  </a:lnTo>
                  <a:lnTo>
                    <a:pt x="0" y="1362246"/>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Ins="252000" rtlCol="0" anchor="ctr">
              <a:noAutofit/>
            </a:bodyPr>
            <a:lstStyle/>
            <a:p>
              <a:pPr algn="ctr"/>
              <a:r>
                <a:rPr lang="en-US" altLang="zh-CN" sz="3600" dirty="0">
                  <a:latin typeface="+mj-lt"/>
                </a:rPr>
                <a:t>01</a:t>
              </a:r>
              <a:endParaRPr lang="zh-CN" altLang="en-US" sz="3600" dirty="0">
                <a:latin typeface="+mj-lt"/>
              </a:endParaRPr>
            </a:p>
          </p:txBody>
        </p:sp>
        <p:sp>
          <p:nvSpPr>
            <p:cNvPr id="2" name="直角三角形 1">
              <a:extLst>
                <a:ext uri="{FF2B5EF4-FFF2-40B4-BE49-F238E27FC236}">
                  <a16:creationId xmlns:a16="http://schemas.microsoft.com/office/drawing/2014/main" id="{AC2EEEBA-16A5-537E-EC8B-C7BC9B054767}"/>
                </a:ext>
              </a:extLst>
            </p:cNvPr>
            <p:cNvSpPr/>
            <p:nvPr/>
          </p:nvSpPr>
          <p:spPr>
            <a:xfrm rot="16200000">
              <a:off x="7069449" y="2727810"/>
              <a:ext cx="183840" cy="183840"/>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0F6BC32C-7E83-0B33-E741-FB38BFB3661D}"/>
              </a:ext>
            </a:extLst>
          </p:cNvPr>
          <p:cNvGrpSpPr/>
          <p:nvPr/>
        </p:nvGrpSpPr>
        <p:grpSpPr>
          <a:xfrm>
            <a:off x="660399" y="3160626"/>
            <a:ext cx="6592890" cy="1362249"/>
            <a:chOff x="660399" y="3160626"/>
            <a:chExt cx="6592890" cy="1362249"/>
          </a:xfrm>
        </p:grpSpPr>
        <p:sp>
          <p:nvSpPr>
            <p:cNvPr id="7" name="矩形 6">
              <a:extLst>
                <a:ext uri="{FF2B5EF4-FFF2-40B4-BE49-F238E27FC236}">
                  <a16:creationId xmlns:a16="http://schemas.microsoft.com/office/drawing/2014/main" id="{90924D07-0982-2327-2178-CE9AE3421F82}"/>
                </a:ext>
              </a:extLst>
            </p:cNvPr>
            <p:cNvSpPr/>
            <p:nvPr/>
          </p:nvSpPr>
          <p:spPr>
            <a:xfrm>
              <a:off x="660400" y="3160626"/>
              <a:ext cx="6592889" cy="1362248"/>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id="{17D4621F-69E0-8696-7DCD-CA9FA5E346B0}"/>
                </a:ext>
              </a:extLst>
            </p:cNvPr>
            <p:cNvSpPr txBox="1"/>
            <p:nvPr/>
          </p:nvSpPr>
          <p:spPr>
            <a:xfrm>
              <a:off x="2258035" y="3331989"/>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12" name="文本框 11">
              <a:extLst>
                <a:ext uri="{FF2B5EF4-FFF2-40B4-BE49-F238E27FC236}">
                  <a16:creationId xmlns:a16="http://schemas.microsoft.com/office/drawing/2014/main" id="{95650207-508D-0059-A43A-5B465F659DC5}"/>
                </a:ext>
              </a:extLst>
            </p:cNvPr>
            <p:cNvSpPr txBox="1"/>
            <p:nvPr/>
          </p:nvSpPr>
          <p:spPr>
            <a:xfrm>
              <a:off x="2258035" y="3766364"/>
              <a:ext cx="4843170" cy="576633"/>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t>请在此处输入正文内容请在此处输入正文内容请在此处输入正文内容请在此处输入正文内容</a:t>
              </a:r>
            </a:p>
          </p:txBody>
        </p:sp>
        <p:sp>
          <p:nvSpPr>
            <p:cNvPr id="9" name="任意多边形: 形状 8">
              <a:extLst>
                <a:ext uri="{FF2B5EF4-FFF2-40B4-BE49-F238E27FC236}">
                  <a16:creationId xmlns:a16="http://schemas.microsoft.com/office/drawing/2014/main" id="{7F4542B1-9FE2-EB69-8477-78007A6F1B52}"/>
                </a:ext>
              </a:extLst>
            </p:cNvPr>
            <p:cNvSpPr/>
            <p:nvPr/>
          </p:nvSpPr>
          <p:spPr>
            <a:xfrm>
              <a:off x="660399" y="3160629"/>
              <a:ext cx="1466541" cy="1362246"/>
            </a:xfrm>
            <a:custGeom>
              <a:avLst/>
              <a:gdLst>
                <a:gd name="connsiteX0" fmla="*/ 0 w 1466541"/>
                <a:gd name="connsiteY0" fmla="*/ 0 h 1362246"/>
                <a:gd name="connsiteX1" fmla="*/ 1282701 w 1466541"/>
                <a:gd name="connsiteY1" fmla="*/ 0 h 1362246"/>
                <a:gd name="connsiteX2" fmla="*/ 1466541 w 1466541"/>
                <a:gd name="connsiteY2" fmla="*/ 0 h 1362246"/>
                <a:gd name="connsiteX3" fmla="*/ 1282701 w 1466541"/>
                <a:gd name="connsiteY3" fmla="*/ 183840 h 1362246"/>
                <a:gd name="connsiteX4" fmla="*/ 1282701 w 1466541"/>
                <a:gd name="connsiteY4" fmla="*/ 1362246 h 1362246"/>
                <a:gd name="connsiteX5" fmla="*/ 0 w 1466541"/>
                <a:gd name="connsiteY5" fmla="*/ 1362246 h 136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6541" h="1362246">
                  <a:moveTo>
                    <a:pt x="0" y="0"/>
                  </a:moveTo>
                  <a:lnTo>
                    <a:pt x="1282701" y="0"/>
                  </a:lnTo>
                  <a:lnTo>
                    <a:pt x="1466541" y="0"/>
                  </a:lnTo>
                  <a:lnTo>
                    <a:pt x="1282701" y="183840"/>
                  </a:lnTo>
                  <a:lnTo>
                    <a:pt x="1282701" y="1362246"/>
                  </a:lnTo>
                  <a:lnTo>
                    <a:pt x="0" y="1362246"/>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Ins="252000" rtlCol="0" anchor="ctr">
              <a:noAutofit/>
            </a:bodyPr>
            <a:lstStyle/>
            <a:p>
              <a:pPr algn="ctr"/>
              <a:r>
                <a:rPr lang="en-US" altLang="zh-CN" sz="3600" dirty="0">
                  <a:latin typeface="+mj-lt"/>
                </a:rPr>
                <a:t>02</a:t>
              </a:r>
              <a:endParaRPr lang="zh-CN" altLang="en-US" sz="3600" dirty="0">
                <a:latin typeface="+mj-lt"/>
              </a:endParaRPr>
            </a:p>
          </p:txBody>
        </p:sp>
        <p:sp>
          <p:nvSpPr>
            <p:cNvPr id="10" name="直角三角形 9">
              <a:extLst>
                <a:ext uri="{FF2B5EF4-FFF2-40B4-BE49-F238E27FC236}">
                  <a16:creationId xmlns:a16="http://schemas.microsoft.com/office/drawing/2014/main" id="{EB977032-F23C-2181-4896-E824A0CE8914}"/>
                </a:ext>
              </a:extLst>
            </p:cNvPr>
            <p:cNvSpPr/>
            <p:nvPr/>
          </p:nvSpPr>
          <p:spPr>
            <a:xfrm rot="16200000">
              <a:off x="7069449" y="4339034"/>
              <a:ext cx="183840" cy="183840"/>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9CF4BE52-3524-B968-7993-CB0C67964FAF}"/>
              </a:ext>
            </a:extLst>
          </p:cNvPr>
          <p:cNvGrpSpPr/>
          <p:nvPr/>
        </p:nvGrpSpPr>
        <p:grpSpPr>
          <a:xfrm>
            <a:off x="660399" y="4771851"/>
            <a:ext cx="6592890" cy="1362249"/>
            <a:chOff x="660399" y="4771851"/>
            <a:chExt cx="6592890" cy="1362249"/>
          </a:xfrm>
        </p:grpSpPr>
        <p:sp>
          <p:nvSpPr>
            <p:cNvPr id="14" name="矩形 13">
              <a:extLst>
                <a:ext uri="{FF2B5EF4-FFF2-40B4-BE49-F238E27FC236}">
                  <a16:creationId xmlns:a16="http://schemas.microsoft.com/office/drawing/2014/main" id="{C25F5933-105D-4978-9CC5-B1C0B2B7C8FA}"/>
                </a:ext>
              </a:extLst>
            </p:cNvPr>
            <p:cNvSpPr/>
            <p:nvPr/>
          </p:nvSpPr>
          <p:spPr>
            <a:xfrm>
              <a:off x="660400" y="4771851"/>
              <a:ext cx="6592889" cy="1362248"/>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文本框 18">
              <a:extLst>
                <a:ext uri="{FF2B5EF4-FFF2-40B4-BE49-F238E27FC236}">
                  <a16:creationId xmlns:a16="http://schemas.microsoft.com/office/drawing/2014/main" id="{74280BCB-3C1B-5EC8-49C0-F161442A4869}"/>
                </a:ext>
              </a:extLst>
            </p:cNvPr>
            <p:cNvSpPr txBox="1"/>
            <p:nvPr/>
          </p:nvSpPr>
          <p:spPr>
            <a:xfrm>
              <a:off x="2258035" y="4943214"/>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20" name="文本框 19">
              <a:extLst>
                <a:ext uri="{FF2B5EF4-FFF2-40B4-BE49-F238E27FC236}">
                  <a16:creationId xmlns:a16="http://schemas.microsoft.com/office/drawing/2014/main" id="{2555EBE9-6AE5-A0C2-C275-E8E870BE64E8}"/>
                </a:ext>
              </a:extLst>
            </p:cNvPr>
            <p:cNvSpPr txBox="1"/>
            <p:nvPr/>
          </p:nvSpPr>
          <p:spPr>
            <a:xfrm>
              <a:off x="2258035" y="5377589"/>
              <a:ext cx="4843170" cy="576633"/>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t>请在此处输入正文内容请在此处输入正文内容请在此处输入正文内容请在此处输入正文内容</a:t>
              </a:r>
            </a:p>
          </p:txBody>
        </p:sp>
        <p:sp>
          <p:nvSpPr>
            <p:cNvPr id="17" name="任意多边形: 形状 16">
              <a:extLst>
                <a:ext uri="{FF2B5EF4-FFF2-40B4-BE49-F238E27FC236}">
                  <a16:creationId xmlns:a16="http://schemas.microsoft.com/office/drawing/2014/main" id="{95343BCA-9E37-C79C-2D55-3C3455BC85C8}"/>
                </a:ext>
              </a:extLst>
            </p:cNvPr>
            <p:cNvSpPr/>
            <p:nvPr/>
          </p:nvSpPr>
          <p:spPr>
            <a:xfrm>
              <a:off x="660399" y="4771854"/>
              <a:ext cx="1466541" cy="1362246"/>
            </a:xfrm>
            <a:custGeom>
              <a:avLst/>
              <a:gdLst>
                <a:gd name="connsiteX0" fmla="*/ 0 w 1466541"/>
                <a:gd name="connsiteY0" fmla="*/ 0 h 1362246"/>
                <a:gd name="connsiteX1" fmla="*/ 1282701 w 1466541"/>
                <a:gd name="connsiteY1" fmla="*/ 0 h 1362246"/>
                <a:gd name="connsiteX2" fmla="*/ 1466541 w 1466541"/>
                <a:gd name="connsiteY2" fmla="*/ 0 h 1362246"/>
                <a:gd name="connsiteX3" fmla="*/ 1282701 w 1466541"/>
                <a:gd name="connsiteY3" fmla="*/ 183840 h 1362246"/>
                <a:gd name="connsiteX4" fmla="*/ 1282701 w 1466541"/>
                <a:gd name="connsiteY4" fmla="*/ 1362246 h 1362246"/>
                <a:gd name="connsiteX5" fmla="*/ 0 w 1466541"/>
                <a:gd name="connsiteY5" fmla="*/ 1362246 h 136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6541" h="1362246">
                  <a:moveTo>
                    <a:pt x="0" y="0"/>
                  </a:moveTo>
                  <a:lnTo>
                    <a:pt x="1282701" y="0"/>
                  </a:lnTo>
                  <a:lnTo>
                    <a:pt x="1466541" y="0"/>
                  </a:lnTo>
                  <a:lnTo>
                    <a:pt x="1282701" y="183840"/>
                  </a:lnTo>
                  <a:lnTo>
                    <a:pt x="1282701" y="1362246"/>
                  </a:lnTo>
                  <a:lnTo>
                    <a:pt x="0" y="1362246"/>
                  </a:ln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Ins="252000" rtlCol="0" anchor="ctr">
              <a:noAutofit/>
            </a:bodyPr>
            <a:lstStyle/>
            <a:p>
              <a:pPr algn="ctr"/>
              <a:r>
                <a:rPr lang="en-US" altLang="zh-CN" sz="3600" dirty="0">
                  <a:latin typeface="+mj-lt"/>
                </a:rPr>
                <a:t>03</a:t>
              </a:r>
              <a:endParaRPr lang="zh-CN" altLang="en-US" sz="3600" dirty="0">
                <a:latin typeface="+mj-lt"/>
              </a:endParaRPr>
            </a:p>
          </p:txBody>
        </p:sp>
        <p:sp>
          <p:nvSpPr>
            <p:cNvPr id="18" name="直角三角形 17">
              <a:extLst>
                <a:ext uri="{FF2B5EF4-FFF2-40B4-BE49-F238E27FC236}">
                  <a16:creationId xmlns:a16="http://schemas.microsoft.com/office/drawing/2014/main" id="{0CDE4118-D59B-1B35-E6E4-8D21BA349012}"/>
                </a:ext>
              </a:extLst>
            </p:cNvPr>
            <p:cNvSpPr/>
            <p:nvPr/>
          </p:nvSpPr>
          <p:spPr>
            <a:xfrm rot="16200000">
              <a:off x="7069449" y="5950259"/>
              <a:ext cx="183840" cy="183840"/>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标题 2">
            <a:extLst>
              <a:ext uri="{FF2B5EF4-FFF2-40B4-BE49-F238E27FC236}">
                <a16:creationId xmlns:a16="http://schemas.microsoft.com/office/drawing/2014/main" id="{1BB7FB4F-D883-ABD0-D2EB-59E31379BDAF}"/>
              </a:ext>
            </a:extLst>
          </p:cNvPr>
          <p:cNvSpPr>
            <a:spLocks noGrp="1"/>
          </p:cNvSpPr>
          <p:nvPr>
            <p:ph type="title"/>
          </p:nvPr>
        </p:nvSpPr>
        <p:spPr/>
        <p:txBody>
          <a:bodyPr/>
          <a:lstStyle/>
          <a:p>
            <a:r>
              <a:rPr lang="zh-CN" altLang="en-US" dirty="0"/>
              <a:t>产品特点</a:t>
            </a:r>
          </a:p>
        </p:txBody>
      </p:sp>
    </p:spTree>
    <p:extLst>
      <p:ext uri="{BB962C8B-B14F-4D97-AF65-F5344CB8AC3E}">
        <p14:creationId xmlns:p14="http://schemas.microsoft.com/office/powerpoint/2010/main" val="2529410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sp>
        <p:nvSpPr>
          <p:cNvPr id="69" name="矩形 68">
            <a:extLst>
              <a:ext uri="{FF2B5EF4-FFF2-40B4-BE49-F238E27FC236}">
                <a16:creationId xmlns:a16="http://schemas.microsoft.com/office/drawing/2014/main" id="{0ECC3BE2-8620-E6A3-D57B-DBDD4AA5986E}"/>
              </a:ext>
            </a:extLst>
          </p:cNvPr>
          <p:cNvSpPr/>
          <p:nvPr/>
        </p:nvSpPr>
        <p:spPr>
          <a:xfrm>
            <a:off x="666750" y="1356927"/>
            <a:ext cx="10858500" cy="4878773"/>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84B8589B-813A-BDF7-5020-4A69C0BD828E}"/>
              </a:ext>
            </a:extLst>
          </p:cNvPr>
          <p:cNvSpPr txBox="1"/>
          <p:nvPr/>
        </p:nvSpPr>
        <p:spPr>
          <a:xfrm>
            <a:off x="1092200" y="1581906"/>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62" name="文本框 61">
            <a:extLst>
              <a:ext uri="{FF2B5EF4-FFF2-40B4-BE49-F238E27FC236}">
                <a16:creationId xmlns:a16="http://schemas.microsoft.com/office/drawing/2014/main" id="{086573FF-EF3C-9F54-1AC9-50618C9F78DC}"/>
              </a:ext>
            </a:extLst>
          </p:cNvPr>
          <p:cNvSpPr txBox="1"/>
          <p:nvPr/>
        </p:nvSpPr>
        <p:spPr>
          <a:xfrm>
            <a:off x="1092199" y="2016281"/>
            <a:ext cx="10118726" cy="576633"/>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t>请在此处输入正文内容请在此处输入正文内容请在此处输入正文内容请在此处输入正文内容请在此处输入正文内容请在此处输入正文内容请在此处输入正文内容请在此处输入正文内容</a:t>
            </a:r>
          </a:p>
        </p:txBody>
      </p:sp>
      <p:sp>
        <p:nvSpPr>
          <p:cNvPr id="2" name="直角三角形 1">
            <a:extLst>
              <a:ext uri="{FF2B5EF4-FFF2-40B4-BE49-F238E27FC236}">
                <a16:creationId xmlns:a16="http://schemas.microsoft.com/office/drawing/2014/main" id="{AC2EEEBA-16A5-537E-EC8B-C7BC9B054767}"/>
              </a:ext>
            </a:extLst>
          </p:cNvPr>
          <p:cNvSpPr/>
          <p:nvPr/>
        </p:nvSpPr>
        <p:spPr>
          <a:xfrm rot="16200000">
            <a:off x="11335060" y="6051860"/>
            <a:ext cx="183840" cy="183840"/>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图表 22">
            <a:extLst>
              <a:ext uri="{FF2B5EF4-FFF2-40B4-BE49-F238E27FC236}">
                <a16:creationId xmlns:a16="http://schemas.microsoft.com/office/drawing/2014/main" id="{5C6B2715-9F50-391E-50AE-D91D81DABF24}"/>
              </a:ext>
            </a:extLst>
          </p:cNvPr>
          <p:cNvGraphicFramePr/>
          <p:nvPr>
            <p:extLst>
              <p:ext uri="{D42A27DB-BD31-4B8C-83A1-F6EECF244321}">
                <p14:modId xmlns:p14="http://schemas.microsoft.com/office/powerpoint/2010/main" val="1855682770"/>
              </p:ext>
            </p:extLst>
          </p:nvPr>
        </p:nvGraphicFramePr>
        <p:xfrm>
          <a:off x="903232" y="2854126"/>
          <a:ext cx="10385537" cy="3176713"/>
        </p:xfrm>
        <a:graphic>
          <a:graphicData uri="http://schemas.openxmlformats.org/drawingml/2006/chart">
            <c:chart xmlns:c="http://schemas.openxmlformats.org/drawingml/2006/chart" xmlns:r="http://schemas.openxmlformats.org/officeDocument/2006/relationships" r:id="rId2"/>
          </a:graphicData>
        </a:graphic>
      </p:graphicFrame>
      <p:sp>
        <p:nvSpPr>
          <p:cNvPr id="24" name="矩形 23">
            <a:extLst>
              <a:ext uri="{FF2B5EF4-FFF2-40B4-BE49-F238E27FC236}">
                <a16:creationId xmlns:a16="http://schemas.microsoft.com/office/drawing/2014/main" id="{B4890C3A-0DE5-0882-53E4-B48955360FD0}"/>
              </a:ext>
            </a:extLst>
          </p:cNvPr>
          <p:cNvSpPr/>
          <p:nvPr/>
        </p:nvSpPr>
        <p:spPr>
          <a:xfrm>
            <a:off x="1092200" y="1356927"/>
            <a:ext cx="830570" cy="360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标题 2">
            <a:extLst>
              <a:ext uri="{FF2B5EF4-FFF2-40B4-BE49-F238E27FC236}">
                <a16:creationId xmlns:a16="http://schemas.microsoft.com/office/drawing/2014/main" id="{05A32F08-8800-F7EA-8BF3-99CA4C27E8F4}"/>
              </a:ext>
            </a:extLst>
          </p:cNvPr>
          <p:cNvSpPr>
            <a:spLocks noGrp="1"/>
          </p:cNvSpPr>
          <p:nvPr>
            <p:ph type="title"/>
          </p:nvPr>
        </p:nvSpPr>
        <p:spPr/>
        <p:txBody>
          <a:bodyPr/>
          <a:lstStyle/>
          <a:p>
            <a:r>
              <a:rPr lang="zh-CN" altLang="en-US" dirty="0"/>
              <a:t>业绩展示</a:t>
            </a:r>
          </a:p>
        </p:txBody>
      </p:sp>
    </p:spTree>
    <p:extLst>
      <p:ext uri="{BB962C8B-B14F-4D97-AF65-F5344CB8AC3E}">
        <p14:creationId xmlns:p14="http://schemas.microsoft.com/office/powerpoint/2010/main" val="24491166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7EB08590-8B54-B059-5791-079B3DAFFF0F}"/>
              </a:ext>
            </a:extLst>
          </p:cNvPr>
          <p:cNvSpPr txBox="1"/>
          <p:nvPr/>
        </p:nvSpPr>
        <p:spPr>
          <a:xfrm>
            <a:off x="660399" y="5694630"/>
            <a:ext cx="10858501" cy="923330"/>
          </a:xfrm>
          <a:prstGeom prst="rect">
            <a:avLst/>
          </a:prstGeom>
          <a:noFill/>
        </p:spPr>
        <p:txBody>
          <a:bodyPr wrap="square" lIns="0" tIns="0" rIns="0" bIns="0" rtlCol="0">
            <a:spAutoFit/>
          </a:bodyPr>
          <a:lstStyle>
            <a:defPPr>
              <a:defRPr lang="zh-CN"/>
            </a:defPPr>
            <a:lvl1pPr algn="dist">
              <a:defRPr sz="1200">
                <a:solidFill>
                  <a:schemeClr val="accent2">
                    <a:lumMod val="40000"/>
                    <a:lumOff val="60000"/>
                  </a:schemeClr>
                </a:solidFill>
                <a:effectLst/>
              </a:defRPr>
            </a:lvl1pPr>
          </a:lstStyle>
          <a:p>
            <a:r>
              <a:rPr lang="en-US" altLang="zh-CN" sz="6000" dirty="0">
                <a:solidFill>
                  <a:schemeClr val="bg1">
                    <a:alpha val="7000"/>
                  </a:schemeClr>
                </a:solidFill>
                <a:latin typeface="+mj-lt"/>
              </a:rPr>
              <a:t>MAIN BUSINESS</a:t>
            </a:r>
          </a:p>
        </p:txBody>
      </p:sp>
      <p:sp>
        <p:nvSpPr>
          <p:cNvPr id="10" name="矩形 9">
            <a:extLst>
              <a:ext uri="{FF2B5EF4-FFF2-40B4-BE49-F238E27FC236}">
                <a16:creationId xmlns:a16="http://schemas.microsoft.com/office/drawing/2014/main" id="{A63AF92F-F7AB-0599-E095-8E5B9C6E96EF}"/>
              </a:ext>
            </a:extLst>
          </p:cNvPr>
          <p:cNvSpPr/>
          <p:nvPr/>
        </p:nvSpPr>
        <p:spPr>
          <a:xfrm>
            <a:off x="3331781" y="2125780"/>
            <a:ext cx="5528440" cy="1369514"/>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43AB2492-6601-355A-7C26-6C06ED3EE559}"/>
              </a:ext>
            </a:extLst>
          </p:cNvPr>
          <p:cNvSpPr/>
          <p:nvPr/>
        </p:nvSpPr>
        <p:spPr>
          <a:xfrm>
            <a:off x="3952876" y="2125780"/>
            <a:ext cx="830570" cy="360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82C8BA0C-E176-DC34-0165-667307C7BFC8}"/>
              </a:ext>
            </a:extLst>
          </p:cNvPr>
          <p:cNvSpPr txBox="1"/>
          <p:nvPr/>
        </p:nvSpPr>
        <p:spPr>
          <a:xfrm>
            <a:off x="3598042" y="2348871"/>
            <a:ext cx="4995918" cy="923330"/>
          </a:xfrm>
          <a:prstGeom prst="rect">
            <a:avLst/>
          </a:prstGeom>
          <a:noFill/>
        </p:spPr>
        <p:txBody>
          <a:bodyPr wrap="square" lIns="0" tIns="0" rIns="0" bIns="0" rtlCol="0">
            <a:spAutoFit/>
          </a:bodyPr>
          <a:lstStyle/>
          <a:p>
            <a:pPr algn="ctr"/>
            <a:r>
              <a:rPr lang="en-US" altLang="zh-CN" sz="6000" dirty="0">
                <a:solidFill>
                  <a:schemeClr val="accent1"/>
                </a:solidFill>
                <a:latin typeface="+mj-ea"/>
                <a:ea typeface="+mj-ea"/>
              </a:rPr>
              <a:t>03  </a:t>
            </a:r>
            <a:r>
              <a:rPr lang="zh-CN" altLang="en-US" sz="6000" dirty="0">
                <a:solidFill>
                  <a:schemeClr val="accent1"/>
                </a:solidFill>
                <a:latin typeface="+mj-ea"/>
                <a:ea typeface="+mj-ea"/>
              </a:rPr>
              <a:t>未来展望</a:t>
            </a:r>
          </a:p>
        </p:txBody>
      </p:sp>
      <p:sp>
        <p:nvSpPr>
          <p:cNvPr id="22" name="直角三角形 21">
            <a:extLst>
              <a:ext uri="{FF2B5EF4-FFF2-40B4-BE49-F238E27FC236}">
                <a16:creationId xmlns:a16="http://schemas.microsoft.com/office/drawing/2014/main" id="{BAF54839-1C59-31A3-185C-9CDB40B0C7DE}"/>
              </a:ext>
            </a:extLst>
          </p:cNvPr>
          <p:cNvSpPr/>
          <p:nvPr/>
        </p:nvSpPr>
        <p:spPr>
          <a:xfrm flipH="1">
            <a:off x="8745943" y="3381016"/>
            <a:ext cx="114278" cy="114278"/>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6949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B1976DE-A3B1-99FE-4738-87481C8ADF6E}"/>
              </a:ext>
            </a:extLst>
          </p:cNvPr>
          <p:cNvSpPr/>
          <p:nvPr/>
        </p:nvSpPr>
        <p:spPr>
          <a:xfrm>
            <a:off x="0" y="1293428"/>
            <a:ext cx="12192000" cy="2173764"/>
          </a:xfrm>
          <a:prstGeom prst="rect">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9FB7FB0D-FFD4-86B7-4857-B4DB75CFF9A2}"/>
              </a:ext>
            </a:extLst>
          </p:cNvPr>
          <p:cNvSpPr txBox="1"/>
          <p:nvPr/>
        </p:nvSpPr>
        <p:spPr>
          <a:xfrm>
            <a:off x="660401" y="1515842"/>
            <a:ext cx="1538883" cy="369332"/>
          </a:xfrm>
          <a:prstGeom prst="rect">
            <a:avLst/>
          </a:prstGeom>
          <a:noFill/>
        </p:spPr>
        <p:txBody>
          <a:bodyPr wrap="none" lIns="0" tIns="0" rIns="0" bIns="0" rtlCol="0">
            <a:spAutoFit/>
          </a:bodyPr>
          <a:lstStyle/>
          <a:p>
            <a:r>
              <a:rPr lang="zh-CN" altLang="en-US" sz="2400" dirty="0">
                <a:solidFill>
                  <a:srgbClr val="FFFFFF"/>
                </a:solidFill>
                <a:latin typeface="+mj-ea"/>
                <a:ea typeface="+mj-ea"/>
              </a:rPr>
              <a:t>这是小标题</a:t>
            </a:r>
          </a:p>
        </p:txBody>
      </p:sp>
      <p:sp>
        <p:nvSpPr>
          <p:cNvPr id="6" name="文本框 5">
            <a:extLst>
              <a:ext uri="{FF2B5EF4-FFF2-40B4-BE49-F238E27FC236}">
                <a16:creationId xmlns:a16="http://schemas.microsoft.com/office/drawing/2014/main" id="{D6243C1E-DCAE-2228-E795-547AACCC24FD}"/>
              </a:ext>
            </a:extLst>
          </p:cNvPr>
          <p:cNvSpPr txBox="1"/>
          <p:nvPr/>
        </p:nvSpPr>
        <p:spPr>
          <a:xfrm>
            <a:off x="660400" y="1950217"/>
            <a:ext cx="6048376" cy="576633"/>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solidFill>
                  <a:srgbClr val="FFFFFF"/>
                </a:solidFill>
              </a:rPr>
              <a:t>请在此处输入正文内容请在此处输入正文内容请在此处输入正文内容请在此处输入正文内容请在此处输入正文内容</a:t>
            </a:r>
          </a:p>
        </p:txBody>
      </p:sp>
      <p:grpSp>
        <p:nvGrpSpPr>
          <p:cNvPr id="10" name="组合 9">
            <a:extLst>
              <a:ext uri="{FF2B5EF4-FFF2-40B4-BE49-F238E27FC236}">
                <a16:creationId xmlns:a16="http://schemas.microsoft.com/office/drawing/2014/main" id="{B50CA9F3-7242-93A1-7746-775D0DF819D1}"/>
              </a:ext>
            </a:extLst>
          </p:cNvPr>
          <p:cNvGrpSpPr/>
          <p:nvPr/>
        </p:nvGrpSpPr>
        <p:grpSpPr>
          <a:xfrm>
            <a:off x="4375151" y="2795752"/>
            <a:ext cx="3441700" cy="3439948"/>
            <a:chOff x="4375151" y="2795752"/>
            <a:chExt cx="3441700" cy="3439948"/>
          </a:xfrm>
        </p:grpSpPr>
        <p:sp>
          <p:nvSpPr>
            <p:cNvPr id="37" name="矩形 36">
              <a:extLst>
                <a:ext uri="{FF2B5EF4-FFF2-40B4-BE49-F238E27FC236}">
                  <a16:creationId xmlns:a16="http://schemas.microsoft.com/office/drawing/2014/main" id="{14B4DF8D-CB33-E403-02E4-17B441B1F563}"/>
                </a:ext>
              </a:extLst>
            </p:cNvPr>
            <p:cNvSpPr/>
            <p:nvPr/>
          </p:nvSpPr>
          <p:spPr>
            <a:xfrm>
              <a:off x="4375151" y="2795752"/>
              <a:ext cx="3441700" cy="3439948"/>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531AEEA1-2466-1411-349D-59124871BD4C}"/>
                </a:ext>
              </a:extLst>
            </p:cNvPr>
            <p:cNvSpPr/>
            <p:nvPr/>
          </p:nvSpPr>
          <p:spPr>
            <a:xfrm>
              <a:off x="4633267" y="2795752"/>
              <a:ext cx="596741" cy="720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直角三角形 38">
              <a:extLst>
                <a:ext uri="{FF2B5EF4-FFF2-40B4-BE49-F238E27FC236}">
                  <a16:creationId xmlns:a16="http://schemas.microsoft.com/office/drawing/2014/main" id="{84BF8B94-14E3-7B9B-51E9-691CF91F00FE}"/>
                </a:ext>
              </a:extLst>
            </p:cNvPr>
            <p:cNvSpPr/>
            <p:nvPr/>
          </p:nvSpPr>
          <p:spPr>
            <a:xfrm flipH="1">
              <a:off x="7632185" y="6051034"/>
              <a:ext cx="184666" cy="184666"/>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F88F60B2-43C2-D201-076E-F1707E4F33BC}"/>
                </a:ext>
              </a:extLst>
            </p:cNvPr>
            <p:cNvSpPr txBox="1"/>
            <p:nvPr/>
          </p:nvSpPr>
          <p:spPr>
            <a:xfrm>
              <a:off x="4560802" y="4759872"/>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41" name="文本框 40">
              <a:extLst>
                <a:ext uri="{FF2B5EF4-FFF2-40B4-BE49-F238E27FC236}">
                  <a16:creationId xmlns:a16="http://schemas.microsoft.com/office/drawing/2014/main" id="{7B94A2D1-7FAD-1867-FBEC-FDF133603B57}"/>
                </a:ext>
              </a:extLst>
            </p:cNvPr>
            <p:cNvSpPr txBox="1"/>
            <p:nvPr/>
          </p:nvSpPr>
          <p:spPr>
            <a:xfrm>
              <a:off x="4560801" y="5160837"/>
              <a:ext cx="3081894" cy="872098"/>
            </a:xfrm>
            <a:prstGeom prst="rect">
              <a:avLst/>
            </a:prstGeom>
            <a:noFill/>
          </p:spPr>
          <p:txBody>
            <a:bodyPr wrap="square" lIns="0" tIns="0" rIns="0" bIns="0" rtlCol="0">
              <a:spAutoFit/>
            </a:bodyPr>
            <a:lstStyle>
              <a:defPPr>
                <a:defRPr lang="zh-CN"/>
              </a:defPPr>
              <a:lvl1pPr algn="just">
                <a:lnSpc>
                  <a:spcPct val="120000"/>
                </a:lnSpc>
                <a:defRPr sz="1600" b="1">
                  <a:solidFill>
                    <a:schemeClr val="tx1">
                      <a:lumMod val="65000"/>
                      <a:lumOff val="35000"/>
                    </a:schemeClr>
                  </a:solidFill>
                  <a:effectLst/>
                  <a:latin typeface="+mn-ea"/>
                </a:defRPr>
              </a:lvl1pPr>
            </a:lstStyle>
            <a:p>
              <a:r>
                <a:rPr lang="zh-CN" altLang="en-US" b="0" dirty="0"/>
                <a:t>请在此处输入正文内容请在此处输入正文内容请在此处输入正文内容请在此处输入正文内容</a:t>
              </a:r>
              <a:endParaRPr lang="en-US" altLang="zh-CN" b="0" dirty="0"/>
            </a:p>
          </p:txBody>
        </p:sp>
        <p:pic>
          <p:nvPicPr>
            <p:cNvPr id="56" name="图片 55" descr="建筑与房屋的城市空拍图&#10;&#10;描述已自动生成">
              <a:extLst>
                <a:ext uri="{FF2B5EF4-FFF2-40B4-BE49-F238E27FC236}">
                  <a16:creationId xmlns:a16="http://schemas.microsoft.com/office/drawing/2014/main" id="{0976CBE4-5A60-47D7-D6B5-2DBBA2CC2B09}"/>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5900"/>
                      </a14:imgEffect>
                      <a14:imgEffect>
                        <a14:saturation sat="66000"/>
                      </a14:imgEffect>
                    </a14:imgLayer>
                  </a14:imgProps>
                </a:ext>
                <a:ext uri="{28A0092B-C50C-407E-A947-70E740481C1C}">
                  <a14:useLocalDpi xmlns:a14="http://schemas.microsoft.com/office/drawing/2010/main"/>
                </a:ext>
              </a:extLst>
            </a:blip>
            <a:srcRect/>
            <a:stretch>
              <a:fillRect/>
            </a:stretch>
          </p:blipFill>
          <p:spPr>
            <a:xfrm>
              <a:off x="4559817" y="2953814"/>
              <a:ext cx="3072368" cy="1602945"/>
            </a:xfrm>
            <a:custGeom>
              <a:avLst/>
              <a:gdLst>
                <a:gd name="connsiteX0" fmla="*/ 0 w 3072368"/>
                <a:gd name="connsiteY0" fmla="*/ 0 h 1602945"/>
                <a:gd name="connsiteX1" fmla="*/ 3072368 w 3072368"/>
                <a:gd name="connsiteY1" fmla="*/ 0 h 1602945"/>
                <a:gd name="connsiteX2" fmla="*/ 3072368 w 3072368"/>
                <a:gd name="connsiteY2" fmla="*/ 1602945 h 1602945"/>
                <a:gd name="connsiteX3" fmla="*/ 0 w 3072368"/>
                <a:gd name="connsiteY3" fmla="*/ 1602945 h 1602945"/>
              </a:gdLst>
              <a:ahLst/>
              <a:cxnLst>
                <a:cxn ang="0">
                  <a:pos x="connsiteX0" y="connsiteY0"/>
                </a:cxn>
                <a:cxn ang="0">
                  <a:pos x="connsiteX1" y="connsiteY1"/>
                </a:cxn>
                <a:cxn ang="0">
                  <a:pos x="connsiteX2" y="connsiteY2"/>
                </a:cxn>
                <a:cxn ang="0">
                  <a:pos x="connsiteX3" y="connsiteY3"/>
                </a:cxn>
              </a:cxnLst>
              <a:rect l="l" t="t" r="r" b="b"/>
              <a:pathLst>
                <a:path w="3072368" h="1602945">
                  <a:moveTo>
                    <a:pt x="0" y="0"/>
                  </a:moveTo>
                  <a:lnTo>
                    <a:pt x="3072368" y="0"/>
                  </a:lnTo>
                  <a:lnTo>
                    <a:pt x="3072368" y="1602945"/>
                  </a:lnTo>
                  <a:lnTo>
                    <a:pt x="0" y="1602945"/>
                  </a:lnTo>
                  <a:close/>
                </a:path>
              </a:pathLst>
            </a:custGeom>
          </p:spPr>
        </p:pic>
      </p:grpSp>
      <p:grpSp>
        <p:nvGrpSpPr>
          <p:cNvPr id="4" name="组合 3">
            <a:extLst>
              <a:ext uri="{FF2B5EF4-FFF2-40B4-BE49-F238E27FC236}">
                <a16:creationId xmlns:a16="http://schemas.microsoft.com/office/drawing/2014/main" id="{AAD2D14A-5F9B-F422-8D99-73978EA945D8}"/>
              </a:ext>
            </a:extLst>
          </p:cNvPr>
          <p:cNvGrpSpPr/>
          <p:nvPr/>
        </p:nvGrpSpPr>
        <p:grpSpPr>
          <a:xfrm>
            <a:off x="660400" y="2795752"/>
            <a:ext cx="3441700" cy="3439948"/>
            <a:chOff x="660400" y="2795752"/>
            <a:chExt cx="3441700" cy="3439948"/>
          </a:xfrm>
        </p:grpSpPr>
        <p:sp>
          <p:nvSpPr>
            <p:cNvPr id="7" name="矩形 6">
              <a:extLst>
                <a:ext uri="{FF2B5EF4-FFF2-40B4-BE49-F238E27FC236}">
                  <a16:creationId xmlns:a16="http://schemas.microsoft.com/office/drawing/2014/main" id="{0432F363-9EF8-038F-D01A-E43610840A76}"/>
                </a:ext>
              </a:extLst>
            </p:cNvPr>
            <p:cNvSpPr/>
            <p:nvPr/>
          </p:nvSpPr>
          <p:spPr>
            <a:xfrm>
              <a:off x="660400" y="2795752"/>
              <a:ext cx="3441700" cy="3439948"/>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56C5651C-BCF7-6F4A-5133-47D45387FE7B}"/>
                </a:ext>
              </a:extLst>
            </p:cNvPr>
            <p:cNvSpPr/>
            <p:nvPr/>
          </p:nvSpPr>
          <p:spPr>
            <a:xfrm>
              <a:off x="918516" y="2795752"/>
              <a:ext cx="596741" cy="720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直角三角形 8">
              <a:extLst>
                <a:ext uri="{FF2B5EF4-FFF2-40B4-BE49-F238E27FC236}">
                  <a16:creationId xmlns:a16="http://schemas.microsoft.com/office/drawing/2014/main" id="{E1CC01AE-8693-4048-7331-30A1EB9463B9}"/>
                </a:ext>
              </a:extLst>
            </p:cNvPr>
            <p:cNvSpPr/>
            <p:nvPr/>
          </p:nvSpPr>
          <p:spPr>
            <a:xfrm flipH="1">
              <a:off x="3917434" y="6051034"/>
              <a:ext cx="184666" cy="184666"/>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E9A2CDEE-7529-11B4-E0E8-3758FA8B8CC4}"/>
                </a:ext>
              </a:extLst>
            </p:cNvPr>
            <p:cNvSpPr txBox="1"/>
            <p:nvPr/>
          </p:nvSpPr>
          <p:spPr>
            <a:xfrm>
              <a:off x="846051" y="4759872"/>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12" name="文本框 11">
              <a:extLst>
                <a:ext uri="{FF2B5EF4-FFF2-40B4-BE49-F238E27FC236}">
                  <a16:creationId xmlns:a16="http://schemas.microsoft.com/office/drawing/2014/main" id="{4EA4E057-69A6-E1B1-2773-02352B1205DB}"/>
                </a:ext>
              </a:extLst>
            </p:cNvPr>
            <p:cNvSpPr txBox="1"/>
            <p:nvPr/>
          </p:nvSpPr>
          <p:spPr>
            <a:xfrm>
              <a:off x="846050" y="5160837"/>
              <a:ext cx="3081894" cy="872098"/>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65000"/>
                      <a:lumOff val="35000"/>
                    </a:schemeClr>
                  </a:solidFill>
                  <a:effectLst/>
                  <a:latin typeface="+mn-ea"/>
                </a:rPr>
                <a:t>请在此处输入正文内容请在此处输入正文内容请在此处输入正文内容请在此处输入正文内容</a:t>
              </a:r>
              <a:endParaRPr lang="en-US" altLang="zh-CN" sz="1600" dirty="0">
                <a:solidFill>
                  <a:schemeClr val="tx1">
                    <a:lumMod val="65000"/>
                    <a:lumOff val="35000"/>
                  </a:schemeClr>
                </a:solidFill>
                <a:effectLst/>
                <a:latin typeface="+mn-ea"/>
              </a:endParaRPr>
            </a:p>
          </p:txBody>
        </p:sp>
        <p:pic>
          <p:nvPicPr>
            <p:cNvPr id="58" name="图片 57">
              <a:extLst>
                <a:ext uri="{FF2B5EF4-FFF2-40B4-BE49-F238E27FC236}">
                  <a16:creationId xmlns:a16="http://schemas.microsoft.com/office/drawing/2014/main" id="{3159455D-0EEC-EB58-2EEF-78177F0408B0}"/>
                </a:ext>
              </a:extLst>
            </p:cNvPr>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5900"/>
                      </a14:imgEffect>
                      <a14:imgEffect>
                        <a14:saturation sat="66000"/>
                      </a14:imgEffect>
                    </a14:imgLayer>
                  </a14:imgProps>
                </a:ext>
                <a:ext uri="{28A0092B-C50C-407E-A947-70E740481C1C}">
                  <a14:useLocalDpi xmlns:a14="http://schemas.microsoft.com/office/drawing/2010/main"/>
                </a:ext>
              </a:extLst>
            </a:blip>
            <a:srcRect/>
            <a:stretch/>
          </p:blipFill>
          <p:spPr>
            <a:xfrm>
              <a:off x="845066" y="2953814"/>
              <a:ext cx="3072368" cy="1602945"/>
            </a:xfrm>
            <a:custGeom>
              <a:avLst/>
              <a:gdLst>
                <a:gd name="connsiteX0" fmla="*/ 0 w 3072368"/>
                <a:gd name="connsiteY0" fmla="*/ 0 h 1602945"/>
                <a:gd name="connsiteX1" fmla="*/ 3072368 w 3072368"/>
                <a:gd name="connsiteY1" fmla="*/ 0 h 1602945"/>
                <a:gd name="connsiteX2" fmla="*/ 3072368 w 3072368"/>
                <a:gd name="connsiteY2" fmla="*/ 1602945 h 1602945"/>
                <a:gd name="connsiteX3" fmla="*/ 0 w 3072368"/>
                <a:gd name="connsiteY3" fmla="*/ 1602945 h 1602945"/>
              </a:gdLst>
              <a:ahLst/>
              <a:cxnLst>
                <a:cxn ang="0">
                  <a:pos x="connsiteX0" y="connsiteY0"/>
                </a:cxn>
                <a:cxn ang="0">
                  <a:pos x="connsiteX1" y="connsiteY1"/>
                </a:cxn>
                <a:cxn ang="0">
                  <a:pos x="connsiteX2" y="connsiteY2"/>
                </a:cxn>
                <a:cxn ang="0">
                  <a:pos x="connsiteX3" y="connsiteY3"/>
                </a:cxn>
              </a:cxnLst>
              <a:rect l="l" t="t" r="r" b="b"/>
              <a:pathLst>
                <a:path w="3072368" h="1602945">
                  <a:moveTo>
                    <a:pt x="0" y="0"/>
                  </a:moveTo>
                  <a:lnTo>
                    <a:pt x="3072368" y="0"/>
                  </a:lnTo>
                  <a:lnTo>
                    <a:pt x="3072368" y="1602945"/>
                  </a:lnTo>
                  <a:lnTo>
                    <a:pt x="0" y="1602945"/>
                  </a:lnTo>
                  <a:close/>
                </a:path>
              </a:pathLst>
            </a:custGeom>
          </p:spPr>
        </p:pic>
      </p:grpSp>
      <p:grpSp>
        <p:nvGrpSpPr>
          <p:cNvPr id="13" name="组合 12">
            <a:extLst>
              <a:ext uri="{FF2B5EF4-FFF2-40B4-BE49-F238E27FC236}">
                <a16:creationId xmlns:a16="http://schemas.microsoft.com/office/drawing/2014/main" id="{3824D082-D457-DE07-9E5E-A38C754CABE6}"/>
              </a:ext>
            </a:extLst>
          </p:cNvPr>
          <p:cNvGrpSpPr/>
          <p:nvPr/>
        </p:nvGrpSpPr>
        <p:grpSpPr>
          <a:xfrm>
            <a:off x="8089902" y="2795752"/>
            <a:ext cx="3441700" cy="3439948"/>
            <a:chOff x="8089902" y="2795752"/>
            <a:chExt cx="3441700" cy="3439948"/>
          </a:xfrm>
        </p:grpSpPr>
        <p:sp>
          <p:nvSpPr>
            <p:cNvPr id="44" name="矩形 43">
              <a:extLst>
                <a:ext uri="{FF2B5EF4-FFF2-40B4-BE49-F238E27FC236}">
                  <a16:creationId xmlns:a16="http://schemas.microsoft.com/office/drawing/2014/main" id="{93BCFAD7-49A3-C133-8BBE-3A51A8C7EF2F}"/>
                </a:ext>
              </a:extLst>
            </p:cNvPr>
            <p:cNvSpPr/>
            <p:nvPr/>
          </p:nvSpPr>
          <p:spPr>
            <a:xfrm>
              <a:off x="8089902" y="2795752"/>
              <a:ext cx="3441700" cy="3439948"/>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330555F6-D845-6E6C-CE03-470FC98EACD0}"/>
                </a:ext>
              </a:extLst>
            </p:cNvPr>
            <p:cNvSpPr/>
            <p:nvPr/>
          </p:nvSpPr>
          <p:spPr>
            <a:xfrm>
              <a:off x="8348018" y="2795752"/>
              <a:ext cx="596741" cy="720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直角三角形 45">
              <a:extLst>
                <a:ext uri="{FF2B5EF4-FFF2-40B4-BE49-F238E27FC236}">
                  <a16:creationId xmlns:a16="http://schemas.microsoft.com/office/drawing/2014/main" id="{69F1F488-0E1B-42B7-14DD-782213A87D13}"/>
                </a:ext>
              </a:extLst>
            </p:cNvPr>
            <p:cNvSpPr/>
            <p:nvPr/>
          </p:nvSpPr>
          <p:spPr>
            <a:xfrm flipH="1">
              <a:off x="11346936" y="6051034"/>
              <a:ext cx="184666" cy="184666"/>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35A9AB48-77B2-08AE-4E80-02879FA3BBF7}"/>
                </a:ext>
              </a:extLst>
            </p:cNvPr>
            <p:cNvSpPr txBox="1"/>
            <p:nvPr/>
          </p:nvSpPr>
          <p:spPr>
            <a:xfrm>
              <a:off x="8275553" y="4759872"/>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48" name="文本框 47">
              <a:extLst>
                <a:ext uri="{FF2B5EF4-FFF2-40B4-BE49-F238E27FC236}">
                  <a16:creationId xmlns:a16="http://schemas.microsoft.com/office/drawing/2014/main" id="{BE6C5AC3-D10E-59CF-D670-5C78A73151B5}"/>
                </a:ext>
              </a:extLst>
            </p:cNvPr>
            <p:cNvSpPr txBox="1"/>
            <p:nvPr/>
          </p:nvSpPr>
          <p:spPr>
            <a:xfrm>
              <a:off x="8275552" y="5160837"/>
              <a:ext cx="3081894" cy="872098"/>
            </a:xfrm>
            <a:prstGeom prst="rect">
              <a:avLst/>
            </a:prstGeom>
            <a:noFill/>
          </p:spPr>
          <p:txBody>
            <a:bodyPr wrap="square" lIns="0" tIns="0" rIns="0" bIns="0" rtlCol="0">
              <a:spAutoFit/>
            </a:bodyPr>
            <a:lstStyle>
              <a:defPPr>
                <a:defRPr lang="zh-CN"/>
              </a:defPPr>
              <a:lvl1pPr algn="just">
                <a:lnSpc>
                  <a:spcPct val="120000"/>
                </a:lnSpc>
                <a:defRPr sz="1600" b="1">
                  <a:solidFill>
                    <a:schemeClr val="tx1">
                      <a:lumMod val="65000"/>
                      <a:lumOff val="35000"/>
                    </a:schemeClr>
                  </a:solidFill>
                  <a:effectLst/>
                  <a:latin typeface="+mn-ea"/>
                </a:defRPr>
              </a:lvl1pPr>
            </a:lstStyle>
            <a:p>
              <a:r>
                <a:rPr lang="zh-CN" altLang="en-US" b="0" dirty="0"/>
                <a:t>请在此处输入正文内容请在此处输入正文内容请在此处输入正文内容请在此处输入正文内容</a:t>
              </a:r>
              <a:endParaRPr lang="en-US" altLang="zh-CN" b="0" dirty="0"/>
            </a:p>
          </p:txBody>
        </p:sp>
        <p:pic>
          <p:nvPicPr>
            <p:cNvPr id="59" name="图片 58">
              <a:extLst>
                <a:ext uri="{FF2B5EF4-FFF2-40B4-BE49-F238E27FC236}">
                  <a16:creationId xmlns:a16="http://schemas.microsoft.com/office/drawing/2014/main" id="{0D10309B-3A11-40CE-59FC-40EEC4C3F479}"/>
                </a:ext>
              </a:extLst>
            </p:cNvPr>
            <p:cNvPicPr>
              <a:picLocks noChangeAspect="1"/>
            </p:cNvPicPr>
            <p:nvPr/>
          </p:nvPicPr>
          <p:blipFill>
            <a:blip r:embed="rId6" cstate="screen">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a:ext>
              </a:extLst>
            </a:blip>
            <a:srcRect/>
            <a:stretch/>
          </p:blipFill>
          <p:spPr>
            <a:xfrm>
              <a:off x="8274568" y="2953814"/>
              <a:ext cx="3072368" cy="1602945"/>
            </a:xfrm>
            <a:custGeom>
              <a:avLst/>
              <a:gdLst>
                <a:gd name="connsiteX0" fmla="*/ 0 w 3072368"/>
                <a:gd name="connsiteY0" fmla="*/ 0 h 1602945"/>
                <a:gd name="connsiteX1" fmla="*/ 3072368 w 3072368"/>
                <a:gd name="connsiteY1" fmla="*/ 0 h 1602945"/>
                <a:gd name="connsiteX2" fmla="*/ 3072368 w 3072368"/>
                <a:gd name="connsiteY2" fmla="*/ 1602945 h 1602945"/>
                <a:gd name="connsiteX3" fmla="*/ 0 w 3072368"/>
                <a:gd name="connsiteY3" fmla="*/ 1602945 h 1602945"/>
              </a:gdLst>
              <a:ahLst/>
              <a:cxnLst>
                <a:cxn ang="0">
                  <a:pos x="connsiteX0" y="connsiteY0"/>
                </a:cxn>
                <a:cxn ang="0">
                  <a:pos x="connsiteX1" y="connsiteY1"/>
                </a:cxn>
                <a:cxn ang="0">
                  <a:pos x="connsiteX2" y="connsiteY2"/>
                </a:cxn>
                <a:cxn ang="0">
                  <a:pos x="connsiteX3" y="connsiteY3"/>
                </a:cxn>
              </a:cxnLst>
              <a:rect l="l" t="t" r="r" b="b"/>
              <a:pathLst>
                <a:path w="3072368" h="1602945">
                  <a:moveTo>
                    <a:pt x="0" y="0"/>
                  </a:moveTo>
                  <a:lnTo>
                    <a:pt x="3072368" y="0"/>
                  </a:lnTo>
                  <a:lnTo>
                    <a:pt x="3072368" y="1602945"/>
                  </a:lnTo>
                  <a:lnTo>
                    <a:pt x="0" y="1602945"/>
                  </a:lnTo>
                  <a:close/>
                </a:path>
              </a:pathLst>
            </a:custGeom>
          </p:spPr>
        </p:pic>
      </p:grpSp>
      <p:sp>
        <p:nvSpPr>
          <p:cNvPr id="2" name="标题 1">
            <a:extLst>
              <a:ext uri="{FF2B5EF4-FFF2-40B4-BE49-F238E27FC236}">
                <a16:creationId xmlns:a16="http://schemas.microsoft.com/office/drawing/2014/main" id="{CE6D1CED-365A-B2A0-32BA-EAE4F94A88CB}"/>
              </a:ext>
            </a:extLst>
          </p:cNvPr>
          <p:cNvSpPr>
            <a:spLocks noGrp="1"/>
          </p:cNvSpPr>
          <p:nvPr>
            <p:ph type="title"/>
          </p:nvPr>
        </p:nvSpPr>
        <p:spPr/>
        <p:txBody>
          <a:bodyPr/>
          <a:lstStyle/>
          <a:p>
            <a:r>
              <a:rPr lang="zh-CN" altLang="en-US" dirty="0"/>
              <a:t>行业前景</a:t>
            </a:r>
          </a:p>
        </p:txBody>
      </p:sp>
    </p:spTree>
    <p:extLst>
      <p:ext uri="{BB962C8B-B14F-4D97-AF65-F5344CB8AC3E}">
        <p14:creationId xmlns:p14="http://schemas.microsoft.com/office/powerpoint/2010/main" val="3028295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sp>
        <p:nvSpPr>
          <p:cNvPr id="69" name="矩形 68">
            <a:extLst>
              <a:ext uri="{FF2B5EF4-FFF2-40B4-BE49-F238E27FC236}">
                <a16:creationId xmlns:a16="http://schemas.microsoft.com/office/drawing/2014/main" id="{0ECC3BE2-8620-E6A3-D57B-DBDD4AA5986E}"/>
              </a:ext>
            </a:extLst>
          </p:cNvPr>
          <p:cNvSpPr/>
          <p:nvPr/>
        </p:nvSpPr>
        <p:spPr>
          <a:xfrm>
            <a:off x="666750" y="1244894"/>
            <a:ext cx="10858500" cy="5073624"/>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84B8589B-813A-BDF7-5020-4A69C0BD828E}"/>
              </a:ext>
            </a:extLst>
          </p:cNvPr>
          <p:cNvSpPr txBox="1"/>
          <p:nvPr/>
        </p:nvSpPr>
        <p:spPr>
          <a:xfrm>
            <a:off x="1092200" y="1457173"/>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62" name="文本框 61">
            <a:extLst>
              <a:ext uri="{FF2B5EF4-FFF2-40B4-BE49-F238E27FC236}">
                <a16:creationId xmlns:a16="http://schemas.microsoft.com/office/drawing/2014/main" id="{086573FF-EF3C-9F54-1AC9-50618C9F78DC}"/>
              </a:ext>
            </a:extLst>
          </p:cNvPr>
          <p:cNvSpPr txBox="1"/>
          <p:nvPr/>
        </p:nvSpPr>
        <p:spPr>
          <a:xfrm>
            <a:off x="1092199" y="1891548"/>
            <a:ext cx="10118726" cy="564129"/>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t>请在此处输入正文内容请在此处输入正文内容请在此处输入正文内容请在此处输入正文内容请在此处输入正文内容请在此处输入正文内容请在此处输入正文内容请在此处输入正文内容</a:t>
            </a:r>
          </a:p>
        </p:txBody>
      </p:sp>
      <p:sp>
        <p:nvSpPr>
          <p:cNvPr id="2" name="直角三角形 1">
            <a:extLst>
              <a:ext uri="{FF2B5EF4-FFF2-40B4-BE49-F238E27FC236}">
                <a16:creationId xmlns:a16="http://schemas.microsoft.com/office/drawing/2014/main" id="{AC2EEEBA-16A5-537E-EC8B-C7BC9B054767}"/>
              </a:ext>
            </a:extLst>
          </p:cNvPr>
          <p:cNvSpPr/>
          <p:nvPr/>
        </p:nvSpPr>
        <p:spPr>
          <a:xfrm rot="16200000">
            <a:off x="11335060" y="6134678"/>
            <a:ext cx="183840" cy="183840"/>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B4890C3A-0DE5-0882-53E4-B48955360FD0}"/>
              </a:ext>
            </a:extLst>
          </p:cNvPr>
          <p:cNvSpPr/>
          <p:nvPr/>
        </p:nvSpPr>
        <p:spPr>
          <a:xfrm>
            <a:off x="1092200" y="1244894"/>
            <a:ext cx="830570" cy="360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id="{F1E184F9-164F-768F-4BDA-9DB36BD78958}"/>
              </a:ext>
            </a:extLst>
          </p:cNvPr>
          <p:cNvGrpSpPr/>
          <p:nvPr/>
        </p:nvGrpSpPr>
        <p:grpSpPr>
          <a:xfrm>
            <a:off x="1092197" y="2735007"/>
            <a:ext cx="3018711" cy="3287060"/>
            <a:chOff x="1092197" y="2735007"/>
            <a:chExt cx="3018711" cy="3287060"/>
          </a:xfrm>
        </p:grpSpPr>
        <p:sp>
          <p:nvSpPr>
            <p:cNvPr id="20" name="矩形 19">
              <a:extLst>
                <a:ext uri="{FF2B5EF4-FFF2-40B4-BE49-F238E27FC236}">
                  <a16:creationId xmlns:a16="http://schemas.microsoft.com/office/drawing/2014/main" id="{25E65DE3-BCB5-BC64-3049-EC67BD9FE5EC}"/>
                </a:ext>
              </a:extLst>
            </p:cNvPr>
            <p:cNvSpPr/>
            <p:nvPr/>
          </p:nvSpPr>
          <p:spPr>
            <a:xfrm>
              <a:off x="1092197" y="3083022"/>
              <a:ext cx="3018711" cy="2939045"/>
            </a:xfrm>
            <a:prstGeom prst="rect">
              <a:avLst/>
            </a:prstGeom>
            <a:solidFill>
              <a:schemeClr val="accent1">
                <a:lumMod val="20000"/>
                <a:lumOff val="80000"/>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图表 22">
              <a:extLst>
                <a:ext uri="{FF2B5EF4-FFF2-40B4-BE49-F238E27FC236}">
                  <a16:creationId xmlns:a16="http://schemas.microsoft.com/office/drawing/2014/main" id="{5C6B2715-9F50-391E-50AE-D91D81DABF24}"/>
                </a:ext>
              </a:extLst>
            </p:cNvPr>
            <p:cNvGraphicFramePr/>
            <p:nvPr>
              <p:extLst>
                <p:ext uri="{D42A27DB-BD31-4B8C-83A1-F6EECF244321}">
                  <p14:modId xmlns:p14="http://schemas.microsoft.com/office/powerpoint/2010/main" val="1056467430"/>
                </p:ext>
              </p:extLst>
            </p:nvPr>
          </p:nvGraphicFramePr>
          <p:xfrm>
            <a:off x="1282698" y="3696079"/>
            <a:ext cx="2572736" cy="2221007"/>
          </p:xfrm>
          <a:graphic>
            <a:graphicData uri="http://schemas.openxmlformats.org/drawingml/2006/chart">
              <c:chart xmlns:c="http://schemas.openxmlformats.org/drawingml/2006/chart" xmlns:r="http://schemas.openxmlformats.org/officeDocument/2006/relationships" r:id="rId2"/>
            </a:graphicData>
          </a:graphic>
        </p:graphicFrame>
        <p:sp>
          <p:nvSpPr>
            <p:cNvPr id="9" name="任意多边形: 形状 8">
              <a:extLst>
                <a:ext uri="{FF2B5EF4-FFF2-40B4-BE49-F238E27FC236}">
                  <a16:creationId xmlns:a16="http://schemas.microsoft.com/office/drawing/2014/main" id="{AE4450CB-E915-9E99-9D70-373D55390D73}"/>
                </a:ext>
              </a:extLst>
            </p:cNvPr>
            <p:cNvSpPr/>
            <p:nvPr/>
          </p:nvSpPr>
          <p:spPr>
            <a:xfrm>
              <a:off x="2218512" y="3822795"/>
              <a:ext cx="636012" cy="441980"/>
            </a:xfrm>
            <a:custGeom>
              <a:avLst/>
              <a:gdLst>
                <a:gd name="connsiteX0" fmla="*/ 813456 w 845495"/>
                <a:gd name="connsiteY0" fmla="*/ 0 h 587555"/>
                <a:gd name="connsiteX1" fmla="*/ 845495 w 845495"/>
                <a:gd name="connsiteY1" fmla="*/ 173301 h 587555"/>
                <a:gd name="connsiteX2" fmla="*/ 782535 w 845495"/>
                <a:gd name="connsiteY2" fmla="*/ 269877 h 587555"/>
                <a:gd name="connsiteX3" fmla="*/ 764623 w 845495"/>
                <a:gd name="connsiteY3" fmla="*/ 172989 h 587555"/>
                <a:gd name="connsiteX4" fmla="*/ 737093 w 845495"/>
                <a:gd name="connsiteY4" fmla="*/ 221147 h 587555"/>
                <a:gd name="connsiteX5" fmla="*/ 0 w 845495"/>
                <a:gd name="connsiteY5" fmla="*/ 587555 h 587555"/>
                <a:gd name="connsiteX6" fmla="*/ 600683 w 845495"/>
                <a:gd name="connsiteY6" fmla="*/ 208884 h 587555"/>
                <a:gd name="connsiteX7" fmla="*/ 675303 w 845495"/>
                <a:gd name="connsiteY7" fmla="*/ 114384 h 587555"/>
                <a:gd name="connsiteX8" fmla="*/ 579002 w 845495"/>
                <a:gd name="connsiteY8" fmla="*/ 137190 h 587555"/>
                <a:gd name="connsiteX9" fmla="*/ 641962 w 845495"/>
                <a:gd name="connsiteY9" fmla="*/ 40614 h 587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495" h="587555">
                  <a:moveTo>
                    <a:pt x="813456" y="0"/>
                  </a:moveTo>
                  <a:lnTo>
                    <a:pt x="845495" y="173301"/>
                  </a:lnTo>
                  <a:lnTo>
                    <a:pt x="782535" y="269877"/>
                  </a:lnTo>
                  <a:lnTo>
                    <a:pt x="764623" y="172989"/>
                  </a:lnTo>
                  <a:lnTo>
                    <a:pt x="737093" y="221147"/>
                  </a:lnTo>
                  <a:cubicBezTo>
                    <a:pt x="638968" y="364553"/>
                    <a:pt x="390790" y="562552"/>
                    <a:pt x="0" y="587555"/>
                  </a:cubicBezTo>
                  <a:cubicBezTo>
                    <a:pt x="245401" y="498655"/>
                    <a:pt x="395999" y="450067"/>
                    <a:pt x="600683" y="208884"/>
                  </a:cubicBezTo>
                  <a:lnTo>
                    <a:pt x="675303" y="114384"/>
                  </a:lnTo>
                  <a:lnTo>
                    <a:pt x="579002" y="137190"/>
                  </a:lnTo>
                  <a:lnTo>
                    <a:pt x="641962" y="40614"/>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 name="矩形 11">
              <a:extLst>
                <a:ext uri="{FF2B5EF4-FFF2-40B4-BE49-F238E27FC236}">
                  <a16:creationId xmlns:a16="http://schemas.microsoft.com/office/drawing/2014/main" id="{5A0DAAE1-4AF9-A1CB-8DAA-0829C5C407E9}"/>
                </a:ext>
              </a:extLst>
            </p:cNvPr>
            <p:cNvSpPr/>
            <p:nvPr/>
          </p:nvSpPr>
          <p:spPr>
            <a:xfrm>
              <a:off x="1092197" y="2735007"/>
              <a:ext cx="3018711" cy="49259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A5CCABA7-498C-6811-8D95-8C45CCBD8BA5}"/>
                </a:ext>
              </a:extLst>
            </p:cNvPr>
            <p:cNvSpPr txBox="1"/>
            <p:nvPr/>
          </p:nvSpPr>
          <p:spPr>
            <a:xfrm>
              <a:off x="1220440" y="2827414"/>
              <a:ext cx="1282402" cy="307777"/>
            </a:xfrm>
            <a:prstGeom prst="rect">
              <a:avLst/>
            </a:prstGeom>
            <a:noFill/>
          </p:spPr>
          <p:txBody>
            <a:bodyPr wrap="none" lIns="0" tIns="0" rIns="0" bIns="0" rtlCol="0">
              <a:spAutoFit/>
            </a:bodyPr>
            <a:lstStyle/>
            <a:p>
              <a:r>
                <a:rPr lang="zh-CN" altLang="en-US" sz="2000" dirty="0">
                  <a:solidFill>
                    <a:srgbClr val="FFFFFF"/>
                  </a:solidFill>
                  <a:latin typeface="+mj-ea"/>
                  <a:ea typeface="+mj-ea"/>
                </a:rPr>
                <a:t>阶段一目标</a:t>
              </a:r>
            </a:p>
          </p:txBody>
        </p:sp>
        <p:sp>
          <p:nvSpPr>
            <p:cNvPr id="13" name="直角三角形 12">
              <a:extLst>
                <a:ext uri="{FF2B5EF4-FFF2-40B4-BE49-F238E27FC236}">
                  <a16:creationId xmlns:a16="http://schemas.microsoft.com/office/drawing/2014/main" id="{FBB42C29-A8E1-0742-08FD-7BD8A91EF4C4}"/>
                </a:ext>
              </a:extLst>
            </p:cNvPr>
            <p:cNvSpPr/>
            <p:nvPr/>
          </p:nvSpPr>
          <p:spPr>
            <a:xfrm rot="16200000">
              <a:off x="4011040" y="3127731"/>
              <a:ext cx="99867" cy="99867"/>
            </a:xfrm>
            <a:prstGeom prst="rtTriangl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21A358A4-5964-C15B-3FD2-52855489D41C}"/>
              </a:ext>
            </a:extLst>
          </p:cNvPr>
          <p:cNvGrpSpPr/>
          <p:nvPr/>
        </p:nvGrpSpPr>
        <p:grpSpPr>
          <a:xfrm>
            <a:off x="4586644" y="2735007"/>
            <a:ext cx="3018711" cy="3287060"/>
            <a:chOff x="4586644" y="2735007"/>
            <a:chExt cx="3018711" cy="3287060"/>
          </a:xfrm>
        </p:grpSpPr>
        <p:sp>
          <p:nvSpPr>
            <p:cNvPr id="55" name="矩形 54">
              <a:extLst>
                <a:ext uri="{FF2B5EF4-FFF2-40B4-BE49-F238E27FC236}">
                  <a16:creationId xmlns:a16="http://schemas.microsoft.com/office/drawing/2014/main" id="{DB6E060D-CB6C-0CE9-F5C6-D935ED254385}"/>
                </a:ext>
              </a:extLst>
            </p:cNvPr>
            <p:cNvSpPr/>
            <p:nvPr/>
          </p:nvSpPr>
          <p:spPr>
            <a:xfrm>
              <a:off x="4586644" y="3083022"/>
              <a:ext cx="3018711" cy="2939045"/>
            </a:xfrm>
            <a:prstGeom prst="rect">
              <a:avLst/>
            </a:prstGeom>
            <a:solidFill>
              <a:schemeClr val="accent1">
                <a:lumMod val="20000"/>
                <a:lumOff val="80000"/>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6" name="图表 55">
              <a:extLst>
                <a:ext uri="{FF2B5EF4-FFF2-40B4-BE49-F238E27FC236}">
                  <a16:creationId xmlns:a16="http://schemas.microsoft.com/office/drawing/2014/main" id="{E69BBFEC-854A-D733-AF76-FBFB21F8C1EF}"/>
                </a:ext>
              </a:extLst>
            </p:cNvPr>
            <p:cNvGraphicFramePr/>
            <p:nvPr>
              <p:extLst>
                <p:ext uri="{D42A27DB-BD31-4B8C-83A1-F6EECF244321}">
                  <p14:modId xmlns:p14="http://schemas.microsoft.com/office/powerpoint/2010/main" val="365350813"/>
                </p:ext>
              </p:extLst>
            </p:nvPr>
          </p:nvGraphicFramePr>
          <p:xfrm>
            <a:off x="4777145" y="3429001"/>
            <a:ext cx="2572736" cy="2488086"/>
          </p:xfrm>
          <a:graphic>
            <a:graphicData uri="http://schemas.openxmlformats.org/drawingml/2006/chart">
              <c:chart xmlns:c="http://schemas.openxmlformats.org/drawingml/2006/chart" xmlns:r="http://schemas.openxmlformats.org/officeDocument/2006/relationships" r:id="rId3"/>
            </a:graphicData>
          </a:graphic>
        </p:graphicFrame>
        <p:sp>
          <p:nvSpPr>
            <p:cNvPr id="57" name="任意多边形: 形状 56">
              <a:extLst>
                <a:ext uri="{FF2B5EF4-FFF2-40B4-BE49-F238E27FC236}">
                  <a16:creationId xmlns:a16="http://schemas.microsoft.com/office/drawing/2014/main" id="{D21B6B4C-B7E4-2CD4-6D2C-11CBC12C57E7}"/>
                </a:ext>
              </a:extLst>
            </p:cNvPr>
            <p:cNvSpPr/>
            <p:nvPr/>
          </p:nvSpPr>
          <p:spPr>
            <a:xfrm>
              <a:off x="5649459" y="3822795"/>
              <a:ext cx="636012" cy="441980"/>
            </a:xfrm>
            <a:custGeom>
              <a:avLst/>
              <a:gdLst>
                <a:gd name="connsiteX0" fmla="*/ 813456 w 845495"/>
                <a:gd name="connsiteY0" fmla="*/ 0 h 587555"/>
                <a:gd name="connsiteX1" fmla="*/ 845495 w 845495"/>
                <a:gd name="connsiteY1" fmla="*/ 173301 h 587555"/>
                <a:gd name="connsiteX2" fmla="*/ 782535 w 845495"/>
                <a:gd name="connsiteY2" fmla="*/ 269877 h 587555"/>
                <a:gd name="connsiteX3" fmla="*/ 764623 w 845495"/>
                <a:gd name="connsiteY3" fmla="*/ 172989 h 587555"/>
                <a:gd name="connsiteX4" fmla="*/ 737093 w 845495"/>
                <a:gd name="connsiteY4" fmla="*/ 221147 h 587555"/>
                <a:gd name="connsiteX5" fmla="*/ 0 w 845495"/>
                <a:gd name="connsiteY5" fmla="*/ 587555 h 587555"/>
                <a:gd name="connsiteX6" fmla="*/ 600683 w 845495"/>
                <a:gd name="connsiteY6" fmla="*/ 208884 h 587555"/>
                <a:gd name="connsiteX7" fmla="*/ 675303 w 845495"/>
                <a:gd name="connsiteY7" fmla="*/ 114384 h 587555"/>
                <a:gd name="connsiteX8" fmla="*/ 579002 w 845495"/>
                <a:gd name="connsiteY8" fmla="*/ 137190 h 587555"/>
                <a:gd name="connsiteX9" fmla="*/ 641962 w 845495"/>
                <a:gd name="connsiteY9" fmla="*/ 40614 h 587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495" h="587555">
                  <a:moveTo>
                    <a:pt x="813456" y="0"/>
                  </a:moveTo>
                  <a:lnTo>
                    <a:pt x="845495" y="173301"/>
                  </a:lnTo>
                  <a:lnTo>
                    <a:pt x="782535" y="269877"/>
                  </a:lnTo>
                  <a:lnTo>
                    <a:pt x="764623" y="172989"/>
                  </a:lnTo>
                  <a:lnTo>
                    <a:pt x="737093" y="221147"/>
                  </a:lnTo>
                  <a:cubicBezTo>
                    <a:pt x="638968" y="364553"/>
                    <a:pt x="390790" y="562552"/>
                    <a:pt x="0" y="587555"/>
                  </a:cubicBezTo>
                  <a:cubicBezTo>
                    <a:pt x="245401" y="498655"/>
                    <a:pt x="395999" y="450067"/>
                    <a:pt x="600683" y="208884"/>
                  </a:cubicBezTo>
                  <a:lnTo>
                    <a:pt x="675303" y="114384"/>
                  </a:lnTo>
                  <a:lnTo>
                    <a:pt x="579002" y="137190"/>
                  </a:lnTo>
                  <a:lnTo>
                    <a:pt x="641962" y="40614"/>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8" name="矩形 57">
              <a:extLst>
                <a:ext uri="{FF2B5EF4-FFF2-40B4-BE49-F238E27FC236}">
                  <a16:creationId xmlns:a16="http://schemas.microsoft.com/office/drawing/2014/main" id="{A6270AA3-11D0-36F5-EEB4-76B6936F0978}"/>
                </a:ext>
              </a:extLst>
            </p:cNvPr>
            <p:cNvSpPr/>
            <p:nvPr/>
          </p:nvSpPr>
          <p:spPr>
            <a:xfrm>
              <a:off x="4586644" y="2735007"/>
              <a:ext cx="3018711" cy="49259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01B381CE-849F-F942-223C-F7B4D171F0E8}"/>
                </a:ext>
              </a:extLst>
            </p:cNvPr>
            <p:cNvSpPr txBox="1"/>
            <p:nvPr/>
          </p:nvSpPr>
          <p:spPr>
            <a:xfrm>
              <a:off x="4714887" y="2827414"/>
              <a:ext cx="1282402" cy="307777"/>
            </a:xfrm>
            <a:prstGeom prst="rect">
              <a:avLst/>
            </a:prstGeom>
            <a:noFill/>
          </p:spPr>
          <p:txBody>
            <a:bodyPr wrap="none" lIns="0" tIns="0" rIns="0" bIns="0" rtlCol="0">
              <a:spAutoFit/>
            </a:bodyPr>
            <a:lstStyle/>
            <a:p>
              <a:r>
                <a:rPr lang="zh-CN" altLang="en-US" sz="2000" dirty="0">
                  <a:solidFill>
                    <a:srgbClr val="FFFFFF"/>
                  </a:solidFill>
                  <a:latin typeface="+mj-ea"/>
                  <a:ea typeface="+mj-ea"/>
                </a:rPr>
                <a:t>阶段一目标</a:t>
              </a:r>
            </a:p>
          </p:txBody>
        </p:sp>
        <p:sp>
          <p:nvSpPr>
            <p:cNvPr id="63" name="直角三角形 62">
              <a:extLst>
                <a:ext uri="{FF2B5EF4-FFF2-40B4-BE49-F238E27FC236}">
                  <a16:creationId xmlns:a16="http://schemas.microsoft.com/office/drawing/2014/main" id="{6E7A56E3-A3E2-98EF-46C4-1F6349C4E4A8}"/>
                </a:ext>
              </a:extLst>
            </p:cNvPr>
            <p:cNvSpPr/>
            <p:nvPr/>
          </p:nvSpPr>
          <p:spPr>
            <a:xfrm rot="16200000">
              <a:off x="7505488" y="3127731"/>
              <a:ext cx="99867" cy="99867"/>
            </a:xfrm>
            <a:prstGeom prst="rtTriangl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95E4619A-A542-1F21-67F1-67EE6D3909E3}"/>
              </a:ext>
            </a:extLst>
          </p:cNvPr>
          <p:cNvGrpSpPr/>
          <p:nvPr/>
        </p:nvGrpSpPr>
        <p:grpSpPr>
          <a:xfrm>
            <a:off x="8081092" y="2735007"/>
            <a:ext cx="3018711" cy="3287060"/>
            <a:chOff x="8081092" y="2735007"/>
            <a:chExt cx="3018711" cy="3287060"/>
          </a:xfrm>
        </p:grpSpPr>
        <p:sp>
          <p:nvSpPr>
            <p:cNvPr id="65" name="矩形 64">
              <a:extLst>
                <a:ext uri="{FF2B5EF4-FFF2-40B4-BE49-F238E27FC236}">
                  <a16:creationId xmlns:a16="http://schemas.microsoft.com/office/drawing/2014/main" id="{A0DFEE9F-0D72-3DEA-8535-78B081A90A2A}"/>
                </a:ext>
              </a:extLst>
            </p:cNvPr>
            <p:cNvSpPr/>
            <p:nvPr/>
          </p:nvSpPr>
          <p:spPr>
            <a:xfrm>
              <a:off x="8081092" y="3083022"/>
              <a:ext cx="3018711" cy="2939045"/>
            </a:xfrm>
            <a:prstGeom prst="rect">
              <a:avLst/>
            </a:prstGeom>
            <a:solidFill>
              <a:schemeClr val="accent1">
                <a:lumMod val="20000"/>
                <a:lumOff val="80000"/>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6" name="图表 65">
              <a:extLst>
                <a:ext uri="{FF2B5EF4-FFF2-40B4-BE49-F238E27FC236}">
                  <a16:creationId xmlns:a16="http://schemas.microsoft.com/office/drawing/2014/main" id="{AD47DAED-A022-447F-3E72-1BFD13F46996}"/>
                </a:ext>
              </a:extLst>
            </p:cNvPr>
            <p:cNvGraphicFramePr/>
            <p:nvPr>
              <p:extLst>
                <p:ext uri="{D42A27DB-BD31-4B8C-83A1-F6EECF244321}">
                  <p14:modId xmlns:p14="http://schemas.microsoft.com/office/powerpoint/2010/main" val="3147401053"/>
                </p:ext>
              </p:extLst>
            </p:nvPr>
          </p:nvGraphicFramePr>
          <p:xfrm>
            <a:off x="8271593" y="3429001"/>
            <a:ext cx="2572736" cy="2488086"/>
          </p:xfrm>
          <a:graphic>
            <a:graphicData uri="http://schemas.openxmlformats.org/drawingml/2006/chart">
              <c:chart xmlns:c="http://schemas.openxmlformats.org/drawingml/2006/chart" xmlns:r="http://schemas.openxmlformats.org/officeDocument/2006/relationships" r:id="rId4"/>
            </a:graphicData>
          </a:graphic>
        </p:graphicFrame>
        <p:sp>
          <p:nvSpPr>
            <p:cNvPr id="67" name="任意多边形: 形状 66">
              <a:extLst>
                <a:ext uri="{FF2B5EF4-FFF2-40B4-BE49-F238E27FC236}">
                  <a16:creationId xmlns:a16="http://schemas.microsoft.com/office/drawing/2014/main" id="{E73E843C-A56E-FAD4-B79A-22F3B9C906C2}"/>
                </a:ext>
              </a:extLst>
            </p:cNvPr>
            <p:cNvSpPr/>
            <p:nvPr/>
          </p:nvSpPr>
          <p:spPr>
            <a:xfrm>
              <a:off x="9178832" y="3822795"/>
              <a:ext cx="636012" cy="441980"/>
            </a:xfrm>
            <a:custGeom>
              <a:avLst/>
              <a:gdLst>
                <a:gd name="connsiteX0" fmla="*/ 813456 w 845495"/>
                <a:gd name="connsiteY0" fmla="*/ 0 h 587555"/>
                <a:gd name="connsiteX1" fmla="*/ 845495 w 845495"/>
                <a:gd name="connsiteY1" fmla="*/ 173301 h 587555"/>
                <a:gd name="connsiteX2" fmla="*/ 782535 w 845495"/>
                <a:gd name="connsiteY2" fmla="*/ 269877 h 587555"/>
                <a:gd name="connsiteX3" fmla="*/ 764623 w 845495"/>
                <a:gd name="connsiteY3" fmla="*/ 172989 h 587555"/>
                <a:gd name="connsiteX4" fmla="*/ 737093 w 845495"/>
                <a:gd name="connsiteY4" fmla="*/ 221147 h 587555"/>
                <a:gd name="connsiteX5" fmla="*/ 0 w 845495"/>
                <a:gd name="connsiteY5" fmla="*/ 587555 h 587555"/>
                <a:gd name="connsiteX6" fmla="*/ 600683 w 845495"/>
                <a:gd name="connsiteY6" fmla="*/ 208884 h 587555"/>
                <a:gd name="connsiteX7" fmla="*/ 675303 w 845495"/>
                <a:gd name="connsiteY7" fmla="*/ 114384 h 587555"/>
                <a:gd name="connsiteX8" fmla="*/ 579002 w 845495"/>
                <a:gd name="connsiteY8" fmla="*/ 137190 h 587555"/>
                <a:gd name="connsiteX9" fmla="*/ 641962 w 845495"/>
                <a:gd name="connsiteY9" fmla="*/ 40614 h 587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495" h="587555">
                  <a:moveTo>
                    <a:pt x="813456" y="0"/>
                  </a:moveTo>
                  <a:lnTo>
                    <a:pt x="845495" y="173301"/>
                  </a:lnTo>
                  <a:lnTo>
                    <a:pt x="782535" y="269877"/>
                  </a:lnTo>
                  <a:lnTo>
                    <a:pt x="764623" y="172989"/>
                  </a:lnTo>
                  <a:lnTo>
                    <a:pt x="737093" y="221147"/>
                  </a:lnTo>
                  <a:cubicBezTo>
                    <a:pt x="638968" y="364553"/>
                    <a:pt x="390790" y="562552"/>
                    <a:pt x="0" y="587555"/>
                  </a:cubicBezTo>
                  <a:cubicBezTo>
                    <a:pt x="245401" y="498655"/>
                    <a:pt x="395999" y="450067"/>
                    <a:pt x="600683" y="208884"/>
                  </a:cubicBezTo>
                  <a:lnTo>
                    <a:pt x="675303" y="114384"/>
                  </a:lnTo>
                  <a:lnTo>
                    <a:pt x="579002" y="137190"/>
                  </a:lnTo>
                  <a:lnTo>
                    <a:pt x="641962" y="40614"/>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8" name="矩形 67">
              <a:extLst>
                <a:ext uri="{FF2B5EF4-FFF2-40B4-BE49-F238E27FC236}">
                  <a16:creationId xmlns:a16="http://schemas.microsoft.com/office/drawing/2014/main" id="{61715AAA-32AD-56D1-85D7-ABB30E084EAF}"/>
                </a:ext>
              </a:extLst>
            </p:cNvPr>
            <p:cNvSpPr/>
            <p:nvPr/>
          </p:nvSpPr>
          <p:spPr>
            <a:xfrm>
              <a:off x="8081092" y="2735007"/>
              <a:ext cx="3018711" cy="49259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id="{BEB82CCB-7E8D-4319-4EC9-292825D6E189}"/>
                </a:ext>
              </a:extLst>
            </p:cNvPr>
            <p:cNvSpPr txBox="1"/>
            <p:nvPr/>
          </p:nvSpPr>
          <p:spPr>
            <a:xfrm>
              <a:off x="8209335" y="2827414"/>
              <a:ext cx="1282402" cy="307777"/>
            </a:xfrm>
            <a:prstGeom prst="rect">
              <a:avLst/>
            </a:prstGeom>
            <a:noFill/>
          </p:spPr>
          <p:txBody>
            <a:bodyPr wrap="none" lIns="0" tIns="0" rIns="0" bIns="0" rtlCol="0">
              <a:spAutoFit/>
            </a:bodyPr>
            <a:lstStyle/>
            <a:p>
              <a:r>
                <a:rPr lang="zh-CN" altLang="en-US" sz="2000" dirty="0">
                  <a:solidFill>
                    <a:srgbClr val="FFFFFF"/>
                  </a:solidFill>
                  <a:latin typeface="+mj-ea"/>
                  <a:ea typeface="+mj-ea"/>
                </a:rPr>
                <a:t>阶段一目标</a:t>
              </a:r>
            </a:p>
          </p:txBody>
        </p:sp>
        <p:sp>
          <p:nvSpPr>
            <p:cNvPr id="71" name="直角三角形 70">
              <a:extLst>
                <a:ext uri="{FF2B5EF4-FFF2-40B4-BE49-F238E27FC236}">
                  <a16:creationId xmlns:a16="http://schemas.microsoft.com/office/drawing/2014/main" id="{AE4AB8EC-4C40-E130-35A9-EF2300BCAA61}"/>
                </a:ext>
              </a:extLst>
            </p:cNvPr>
            <p:cNvSpPr/>
            <p:nvPr/>
          </p:nvSpPr>
          <p:spPr>
            <a:xfrm rot="16200000">
              <a:off x="10999936" y="3127731"/>
              <a:ext cx="99867" cy="99867"/>
            </a:xfrm>
            <a:prstGeom prst="rtTriangl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标题 2">
            <a:extLst>
              <a:ext uri="{FF2B5EF4-FFF2-40B4-BE49-F238E27FC236}">
                <a16:creationId xmlns:a16="http://schemas.microsoft.com/office/drawing/2014/main" id="{D0C467CF-BD9A-01B0-B2F6-5C7BA95FAC15}"/>
              </a:ext>
            </a:extLst>
          </p:cNvPr>
          <p:cNvSpPr>
            <a:spLocks noGrp="1"/>
          </p:cNvSpPr>
          <p:nvPr>
            <p:ph type="title"/>
          </p:nvPr>
        </p:nvSpPr>
        <p:spPr/>
        <p:txBody>
          <a:bodyPr/>
          <a:lstStyle/>
          <a:p>
            <a:r>
              <a:rPr lang="zh-CN" altLang="en-US" dirty="0"/>
              <a:t>未来规划</a:t>
            </a:r>
          </a:p>
        </p:txBody>
      </p:sp>
    </p:spTree>
    <p:extLst>
      <p:ext uri="{BB962C8B-B14F-4D97-AF65-F5344CB8AC3E}">
        <p14:creationId xmlns:p14="http://schemas.microsoft.com/office/powerpoint/2010/main" val="2661433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20000"/>
                <a:lumOff val="80000"/>
              </a:schemeClr>
            </a:gs>
            <a:gs pos="100000">
              <a:schemeClr val="accent4">
                <a:lumMod val="35000"/>
                <a:lumOff val="65000"/>
              </a:schemeClr>
            </a:gs>
          </a:gsLst>
          <a:lin ang="5400000" scaled="1"/>
          <a:tileRect/>
        </a:gradFill>
        <a:effectLst/>
      </p:bgPr>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08E0605-9154-BF61-91C8-2E0BAE718BF0}"/>
              </a:ext>
            </a:extLst>
          </p:cNvPr>
          <p:cNvSpPr/>
          <p:nvPr/>
        </p:nvSpPr>
        <p:spPr>
          <a:xfrm>
            <a:off x="660400" y="6098100"/>
            <a:ext cx="596741" cy="36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86217"/>
              </a:solidFill>
            </a:endParaRPr>
          </a:p>
        </p:txBody>
      </p:sp>
      <p:grpSp>
        <p:nvGrpSpPr>
          <p:cNvPr id="2" name="组合 1">
            <a:extLst>
              <a:ext uri="{FF2B5EF4-FFF2-40B4-BE49-F238E27FC236}">
                <a16:creationId xmlns:a16="http://schemas.microsoft.com/office/drawing/2014/main" id="{A800CA80-35C3-F77E-8097-BD8C3FF817CA}"/>
              </a:ext>
            </a:extLst>
          </p:cNvPr>
          <p:cNvGrpSpPr/>
          <p:nvPr/>
        </p:nvGrpSpPr>
        <p:grpSpPr>
          <a:xfrm>
            <a:off x="660400" y="1612900"/>
            <a:ext cx="6916057" cy="1692000"/>
            <a:chOff x="660400" y="1612900"/>
            <a:chExt cx="6916057" cy="1692000"/>
          </a:xfrm>
        </p:grpSpPr>
        <p:sp>
          <p:nvSpPr>
            <p:cNvPr id="3" name="矩形 2">
              <a:extLst>
                <a:ext uri="{FF2B5EF4-FFF2-40B4-BE49-F238E27FC236}">
                  <a16:creationId xmlns:a16="http://schemas.microsoft.com/office/drawing/2014/main" id="{93987A0A-9F52-5A9A-1F17-D221672FEC22}"/>
                </a:ext>
              </a:extLst>
            </p:cNvPr>
            <p:cNvSpPr/>
            <p:nvPr/>
          </p:nvSpPr>
          <p:spPr>
            <a:xfrm>
              <a:off x="660400" y="1612900"/>
              <a:ext cx="6916057" cy="1692000"/>
            </a:xfrm>
            <a:prstGeom prst="rect">
              <a:avLst/>
            </a:prstGeom>
            <a:solidFill>
              <a:schemeClr val="bg1"/>
            </a:solidFill>
            <a:ln w="3175">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2003FAD0-A62D-71DF-D2A3-98AD7798B8B1}"/>
                </a:ext>
              </a:extLst>
            </p:cNvPr>
            <p:cNvSpPr/>
            <p:nvPr/>
          </p:nvSpPr>
          <p:spPr>
            <a:xfrm>
              <a:off x="1092201" y="1612900"/>
              <a:ext cx="596741" cy="360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直角三角形 10">
              <a:extLst>
                <a:ext uri="{FF2B5EF4-FFF2-40B4-BE49-F238E27FC236}">
                  <a16:creationId xmlns:a16="http://schemas.microsoft.com/office/drawing/2014/main" id="{E5FA776F-DF31-DDA4-041F-3B9FBC8BA502}"/>
                </a:ext>
              </a:extLst>
            </p:cNvPr>
            <p:cNvSpPr/>
            <p:nvPr/>
          </p:nvSpPr>
          <p:spPr>
            <a:xfrm flipH="1">
              <a:off x="7391791" y="3120234"/>
              <a:ext cx="184666" cy="184666"/>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a:extLst>
              <a:ext uri="{FF2B5EF4-FFF2-40B4-BE49-F238E27FC236}">
                <a16:creationId xmlns:a16="http://schemas.microsoft.com/office/drawing/2014/main" id="{3B026928-A069-CC87-2905-6CDC46552C33}"/>
              </a:ext>
            </a:extLst>
          </p:cNvPr>
          <p:cNvSpPr/>
          <p:nvPr/>
        </p:nvSpPr>
        <p:spPr>
          <a:xfrm>
            <a:off x="660400" y="3997746"/>
            <a:ext cx="3771900" cy="395383"/>
          </a:xfrm>
          <a:prstGeom prst="rect">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86217"/>
              </a:solidFill>
            </a:endParaRPr>
          </a:p>
        </p:txBody>
      </p:sp>
      <p:sp>
        <p:nvSpPr>
          <p:cNvPr id="18" name="文本框 17">
            <a:extLst>
              <a:ext uri="{FF2B5EF4-FFF2-40B4-BE49-F238E27FC236}">
                <a16:creationId xmlns:a16="http://schemas.microsoft.com/office/drawing/2014/main" id="{F66F379A-B510-ED78-9063-86DD24B1E499}"/>
              </a:ext>
            </a:extLst>
          </p:cNvPr>
          <p:cNvSpPr txBox="1"/>
          <p:nvPr/>
        </p:nvSpPr>
        <p:spPr>
          <a:xfrm>
            <a:off x="978809" y="1934786"/>
            <a:ext cx="6260191" cy="738664"/>
          </a:xfrm>
          <a:prstGeom prst="rect">
            <a:avLst/>
          </a:prstGeom>
          <a:noFill/>
        </p:spPr>
        <p:txBody>
          <a:bodyPr wrap="square" lIns="0" tIns="0" rIns="0" bIns="0" rtlCol="0">
            <a:spAutoFit/>
          </a:bodyPr>
          <a:lstStyle/>
          <a:p>
            <a:pPr algn="dist"/>
            <a:r>
              <a:rPr lang="zh-CN" altLang="en-US" sz="4800" dirty="0">
                <a:solidFill>
                  <a:schemeClr val="accent1"/>
                </a:solidFill>
                <a:latin typeface="+mj-ea"/>
                <a:ea typeface="+mj-ea"/>
              </a:rPr>
              <a:t>这里输入公司</a:t>
            </a:r>
            <a:r>
              <a:rPr lang="en-US" altLang="zh-CN" sz="4800" dirty="0">
                <a:solidFill>
                  <a:schemeClr val="accent1"/>
                </a:solidFill>
                <a:latin typeface="+mj-ea"/>
                <a:ea typeface="+mj-ea"/>
              </a:rPr>
              <a:t>Slogan</a:t>
            </a:r>
          </a:p>
        </p:txBody>
      </p:sp>
      <p:sp>
        <p:nvSpPr>
          <p:cNvPr id="19" name="文本框 18">
            <a:extLst>
              <a:ext uri="{FF2B5EF4-FFF2-40B4-BE49-F238E27FC236}">
                <a16:creationId xmlns:a16="http://schemas.microsoft.com/office/drawing/2014/main" id="{77F21E59-DD18-2958-884F-7518FBE6A7D7}"/>
              </a:ext>
            </a:extLst>
          </p:cNvPr>
          <p:cNvSpPr txBox="1"/>
          <p:nvPr/>
        </p:nvSpPr>
        <p:spPr>
          <a:xfrm>
            <a:off x="985839" y="2675238"/>
            <a:ext cx="6253162" cy="307777"/>
          </a:xfrm>
          <a:prstGeom prst="rect">
            <a:avLst/>
          </a:prstGeom>
          <a:noFill/>
        </p:spPr>
        <p:txBody>
          <a:bodyPr wrap="square" lIns="0" tIns="0" rIns="0" bIns="0" rtlCol="0">
            <a:spAutoFit/>
          </a:bodyPr>
          <a:lstStyle/>
          <a:p>
            <a:pPr algn="dist"/>
            <a:r>
              <a:rPr lang="en-US" altLang="zh-CN" sz="2000" dirty="0">
                <a:solidFill>
                  <a:schemeClr val="accent2">
                    <a:lumMod val="40000"/>
                    <a:lumOff val="60000"/>
                  </a:schemeClr>
                </a:solidFill>
                <a:effectLst/>
              </a:rPr>
              <a:t>ENTER THE COMPANY SLOGAN HERE</a:t>
            </a:r>
          </a:p>
        </p:txBody>
      </p:sp>
      <p:sp>
        <p:nvSpPr>
          <p:cNvPr id="20" name="文本框 19">
            <a:extLst>
              <a:ext uri="{FF2B5EF4-FFF2-40B4-BE49-F238E27FC236}">
                <a16:creationId xmlns:a16="http://schemas.microsoft.com/office/drawing/2014/main" id="{A06794ED-9DB5-D876-896C-611DFEA29111}"/>
              </a:ext>
            </a:extLst>
          </p:cNvPr>
          <p:cNvSpPr txBox="1"/>
          <p:nvPr/>
        </p:nvSpPr>
        <p:spPr>
          <a:xfrm>
            <a:off x="978810" y="4072327"/>
            <a:ext cx="1231106" cy="246221"/>
          </a:xfrm>
          <a:prstGeom prst="rect">
            <a:avLst/>
          </a:prstGeom>
          <a:noFill/>
        </p:spPr>
        <p:txBody>
          <a:bodyPr wrap="none" lIns="0" tIns="0" rIns="0" bIns="0" rtlCol="0">
            <a:spAutoFit/>
          </a:bodyPr>
          <a:lstStyle/>
          <a:p>
            <a:r>
              <a:rPr lang="zh-CN" altLang="en-US" sz="1600" dirty="0">
                <a:solidFill>
                  <a:srgbClr val="FFFFFF"/>
                </a:solidFill>
                <a:latin typeface="+mn-ea"/>
              </a:rPr>
              <a:t>汇报人：吉米</a:t>
            </a:r>
          </a:p>
        </p:txBody>
      </p:sp>
      <p:sp>
        <p:nvSpPr>
          <p:cNvPr id="21" name="文本框 20">
            <a:extLst>
              <a:ext uri="{FF2B5EF4-FFF2-40B4-BE49-F238E27FC236}">
                <a16:creationId xmlns:a16="http://schemas.microsoft.com/office/drawing/2014/main" id="{4C655BCE-6ABA-23CF-D3A1-1DEFCD22310E}"/>
              </a:ext>
            </a:extLst>
          </p:cNvPr>
          <p:cNvSpPr txBox="1"/>
          <p:nvPr/>
        </p:nvSpPr>
        <p:spPr>
          <a:xfrm>
            <a:off x="2712992" y="4072327"/>
            <a:ext cx="1391407" cy="246221"/>
          </a:xfrm>
          <a:prstGeom prst="rect">
            <a:avLst/>
          </a:prstGeom>
          <a:noFill/>
        </p:spPr>
        <p:txBody>
          <a:bodyPr wrap="none" lIns="0" tIns="0" rIns="0" bIns="0" rtlCol="0">
            <a:spAutoFit/>
          </a:bodyPr>
          <a:lstStyle/>
          <a:p>
            <a:r>
              <a:rPr lang="en-US" altLang="zh-CN" sz="1600" dirty="0">
                <a:solidFill>
                  <a:srgbClr val="FFFFFF"/>
                </a:solidFill>
                <a:latin typeface="+mn-ea"/>
              </a:rPr>
              <a:t>20XX</a:t>
            </a:r>
            <a:r>
              <a:rPr lang="zh-CN" altLang="en-US" sz="1600" dirty="0">
                <a:solidFill>
                  <a:srgbClr val="FFFFFF"/>
                </a:solidFill>
                <a:latin typeface="+mn-ea"/>
              </a:rPr>
              <a:t>年</a:t>
            </a:r>
            <a:r>
              <a:rPr lang="en-US" altLang="zh-CN" sz="1600" dirty="0">
                <a:solidFill>
                  <a:srgbClr val="FFFFFF"/>
                </a:solidFill>
                <a:latin typeface="+mn-ea"/>
              </a:rPr>
              <a:t>8</a:t>
            </a:r>
            <a:r>
              <a:rPr lang="zh-CN" altLang="en-US" sz="1600" dirty="0">
                <a:solidFill>
                  <a:srgbClr val="FFFFFF"/>
                </a:solidFill>
                <a:latin typeface="+mn-ea"/>
              </a:rPr>
              <a:t>月</a:t>
            </a:r>
            <a:r>
              <a:rPr lang="en-US" altLang="zh-CN" sz="1600" dirty="0">
                <a:solidFill>
                  <a:srgbClr val="FFFFFF"/>
                </a:solidFill>
                <a:latin typeface="+mn-ea"/>
              </a:rPr>
              <a:t>6</a:t>
            </a:r>
            <a:r>
              <a:rPr lang="zh-CN" altLang="en-US" sz="1600" dirty="0">
                <a:solidFill>
                  <a:srgbClr val="FFFFFF"/>
                </a:solidFill>
                <a:latin typeface="+mn-ea"/>
              </a:rPr>
              <a:t>日</a:t>
            </a:r>
          </a:p>
        </p:txBody>
      </p:sp>
    </p:spTree>
    <p:extLst>
      <p:ext uri="{BB962C8B-B14F-4D97-AF65-F5344CB8AC3E}">
        <p14:creationId xmlns:p14="http://schemas.microsoft.com/office/powerpoint/2010/main" val="1267968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形状&#10;&#10;描述已自动生成">
            <a:extLst>
              <a:ext uri="{FF2B5EF4-FFF2-40B4-BE49-F238E27FC236}">
                <a16:creationId xmlns:a16="http://schemas.microsoft.com/office/drawing/2014/main" id="{32518140-9F86-250A-5D2C-CB139883B1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组合 2">
            <a:extLst>
              <a:ext uri="{FF2B5EF4-FFF2-40B4-BE49-F238E27FC236}">
                <a16:creationId xmlns:a16="http://schemas.microsoft.com/office/drawing/2014/main" id="{9D684B9B-1DBC-D002-B5D8-DB9E5AEC96A0}"/>
              </a:ext>
            </a:extLst>
          </p:cNvPr>
          <p:cNvGrpSpPr/>
          <p:nvPr/>
        </p:nvGrpSpPr>
        <p:grpSpPr>
          <a:xfrm>
            <a:off x="-481495" y="3508800"/>
            <a:ext cx="11496376" cy="2535865"/>
            <a:chOff x="-481495" y="3508800"/>
            <a:chExt cx="11496376" cy="2535865"/>
          </a:xfrm>
        </p:grpSpPr>
        <p:sp>
          <p:nvSpPr>
            <p:cNvPr id="5" name="矩形 7">
              <a:extLst>
                <a:ext uri="{FF2B5EF4-FFF2-40B4-BE49-F238E27FC236}">
                  <a16:creationId xmlns:a16="http://schemas.microsoft.com/office/drawing/2014/main" id="{CAAC8F47-6F46-6020-15B7-6ABE1BAFE8F5}"/>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Bahnschrift SemiLight"/>
                <a:ea typeface="OPPOSans R"/>
                <a:cs typeface="+mn-cs"/>
              </a:endParaRPr>
            </a:p>
          </p:txBody>
        </p:sp>
        <p:sp>
          <p:nvSpPr>
            <p:cNvPr id="11" name="任意多边形: 形状 10">
              <a:extLst>
                <a:ext uri="{FF2B5EF4-FFF2-40B4-BE49-F238E27FC236}">
                  <a16:creationId xmlns:a16="http://schemas.microsoft.com/office/drawing/2014/main" id="{B035D81C-C194-86EC-8516-186C27A4CA2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685800" eaLnBrk="1" fontAlgn="auto" latinLnBrk="0" hangingPunct="1">
                <a:lnSpc>
                  <a:spcPct val="130000"/>
                </a:lnSpc>
                <a:spcBef>
                  <a:spcPts val="0"/>
                </a:spcBef>
                <a:spcAft>
                  <a:spcPts val="0"/>
                </a:spcAft>
                <a:buClrTx/>
                <a:buSzTx/>
                <a:buFontTx/>
                <a:buNone/>
                <a:tabLst/>
                <a:defRPr/>
              </a:pPr>
              <a:endParaRPr kumimoji="0" lang="en-US" altLang="zh-CN" sz="2400" b="0" i="0" u="none" strike="noStrike" kern="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endParaRPr>
            </a:p>
          </p:txBody>
        </p:sp>
        <p:grpSp>
          <p:nvGrpSpPr>
            <p:cNvPr id="13" name="组合 12">
              <a:extLst>
                <a:ext uri="{FF2B5EF4-FFF2-40B4-BE49-F238E27FC236}">
                  <a16:creationId xmlns:a16="http://schemas.microsoft.com/office/drawing/2014/main" id="{BF4A7FDA-7718-6CB8-E429-AA4B0C075281}"/>
                </a:ext>
              </a:extLst>
            </p:cNvPr>
            <p:cNvGrpSpPr/>
            <p:nvPr userDrawn="1"/>
          </p:nvGrpSpPr>
          <p:grpSpPr>
            <a:xfrm>
              <a:off x="-107358" y="5627230"/>
              <a:ext cx="5023430" cy="263942"/>
              <a:chOff x="-193197" y="5968476"/>
              <a:chExt cx="4166408" cy="218912"/>
            </a:xfrm>
          </p:grpSpPr>
          <p:sp>
            <p:nvSpPr>
              <p:cNvPr id="118" name="矩形 7">
                <a:extLst>
                  <a:ext uri="{FF2B5EF4-FFF2-40B4-BE49-F238E27FC236}">
                    <a16:creationId xmlns:a16="http://schemas.microsoft.com/office/drawing/2014/main" id="{C385D542-FAF0-E2F8-C9E1-5AD058F1C64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119" name="文本框 118">
                <a:extLst>
                  <a:ext uri="{FF2B5EF4-FFF2-40B4-BE49-F238E27FC236}">
                    <a16:creationId xmlns:a16="http://schemas.microsoft.com/office/drawing/2014/main" id="{98514274-16A2-44DD-EBA4-1C7BD5839D2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17" name="图片 16">
              <a:extLst>
                <a:ext uri="{FF2B5EF4-FFF2-40B4-BE49-F238E27FC236}">
                  <a16:creationId xmlns:a16="http://schemas.microsoft.com/office/drawing/2014/main" id="{D2A9B5E5-6CB6-CE39-8C45-C3C748BE1200}"/>
                </a:ext>
              </a:extLst>
            </p:cNvPr>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8" name="组合 17">
              <a:extLst>
                <a:ext uri="{FF2B5EF4-FFF2-40B4-BE49-F238E27FC236}">
                  <a16:creationId xmlns:a16="http://schemas.microsoft.com/office/drawing/2014/main" id="{3D44E233-96A5-AD09-A7CF-4F5B05F5E910}"/>
                </a:ext>
              </a:extLst>
            </p:cNvPr>
            <p:cNvGrpSpPr/>
            <p:nvPr userDrawn="1"/>
          </p:nvGrpSpPr>
          <p:grpSpPr>
            <a:xfrm>
              <a:off x="2906867" y="3508800"/>
              <a:ext cx="2009205" cy="1986058"/>
              <a:chOff x="2906867" y="3508800"/>
              <a:chExt cx="2009205" cy="1986058"/>
            </a:xfrm>
          </p:grpSpPr>
          <p:cxnSp>
            <p:nvCxnSpPr>
              <p:cNvPr id="107" name="直接连接符 106">
                <a:extLst>
                  <a:ext uri="{FF2B5EF4-FFF2-40B4-BE49-F238E27FC236}">
                    <a16:creationId xmlns:a16="http://schemas.microsoft.com/office/drawing/2014/main" id="{A60A7233-94F7-FB26-5BF9-7787BB52CB37}"/>
                  </a:ext>
                </a:extLst>
              </p:cNvPr>
              <p:cNvCxnSpPr/>
              <p:nvPr/>
            </p:nvCxnSpPr>
            <p:spPr>
              <a:xfrm flipH="1">
                <a:off x="2906867" y="3508800"/>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08" name="直接连接符 107">
                <a:extLst>
                  <a:ext uri="{FF2B5EF4-FFF2-40B4-BE49-F238E27FC236}">
                    <a16:creationId xmlns:a16="http://schemas.microsoft.com/office/drawing/2014/main" id="{B1E73831-7413-F291-F5F9-CA690769A0E4}"/>
                  </a:ext>
                </a:extLst>
              </p:cNvPr>
              <p:cNvCxnSpPr/>
              <p:nvPr/>
            </p:nvCxnSpPr>
            <p:spPr>
              <a:xfrm rot="5400000" flipH="1">
                <a:off x="2821617" y="3594051"/>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nvGrpSpPr>
              <p:cNvPr id="109" name="组合 108">
                <a:extLst>
                  <a:ext uri="{FF2B5EF4-FFF2-40B4-BE49-F238E27FC236}">
                    <a16:creationId xmlns:a16="http://schemas.microsoft.com/office/drawing/2014/main" id="{0709676D-6B9B-E3F0-D568-C767FC88E903}"/>
                  </a:ext>
                </a:extLst>
              </p:cNvPr>
              <p:cNvGrpSpPr/>
              <p:nvPr/>
            </p:nvGrpSpPr>
            <p:grpSpPr>
              <a:xfrm flipH="1">
                <a:off x="4745571" y="3508800"/>
                <a:ext cx="170501" cy="170501"/>
                <a:chOff x="2968869" y="10878820"/>
                <a:chExt cx="276484" cy="276484"/>
              </a:xfrm>
            </p:grpSpPr>
            <p:cxnSp>
              <p:nvCxnSpPr>
                <p:cNvPr id="116" name="直接连接符 115">
                  <a:extLst>
                    <a:ext uri="{FF2B5EF4-FFF2-40B4-BE49-F238E27FC236}">
                      <a16:creationId xmlns:a16="http://schemas.microsoft.com/office/drawing/2014/main" id="{5294082B-3FF5-2B16-21E9-413888FA6B03}"/>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17" name="直接连接符 116">
                  <a:extLst>
                    <a:ext uri="{FF2B5EF4-FFF2-40B4-BE49-F238E27FC236}">
                      <a16:creationId xmlns:a16="http://schemas.microsoft.com/office/drawing/2014/main" id="{057A7096-4D9E-2417-42C2-E943B8672A18}"/>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110" name="组合 109">
                <a:extLst>
                  <a:ext uri="{FF2B5EF4-FFF2-40B4-BE49-F238E27FC236}">
                    <a16:creationId xmlns:a16="http://schemas.microsoft.com/office/drawing/2014/main" id="{671A8AB6-637D-7CEE-7457-CE2BBD24EDA1}"/>
                  </a:ext>
                </a:extLst>
              </p:cNvPr>
              <p:cNvGrpSpPr/>
              <p:nvPr/>
            </p:nvGrpSpPr>
            <p:grpSpPr>
              <a:xfrm flipH="1" flipV="1">
                <a:off x="4745571" y="5324357"/>
                <a:ext cx="170501" cy="170501"/>
                <a:chOff x="2968869" y="10878820"/>
                <a:chExt cx="276484" cy="276484"/>
              </a:xfrm>
            </p:grpSpPr>
            <p:cxnSp>
              <p:nvCxnSpPr>
                <p:cNvPr id="114" name="直接连接符 113">
                  <a:extLst>
                    <a:ext uri="{FF2B5EF4-FFF2-40B4-BE49-F238E27FC236}">
                      <a16:creationId xmlns:a16="http://schemas.microsoft.com/office/drawing/2014/main" id="{E352804B-249A-6B20-9629-2C11362BFA30}"/>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15" name="直接连接符 114">
                  <a:extLst>
                    <a:ext uri="{FF2B5EF4-FFF2-40B4-BE49-F238E27FC236}">
                      <a16:creationId xmlns:a16="http://schemas.microsoft.com/office/drawing/2014/main" id="{CD7E4631-D2D6-3E8A-07C7-B73EF81C06E2}"/>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111" name="组合 110">
                <a:extLst>
                  <a:ext uri="{FF2B5EF4-FFF2-40B4-BE49-F238E27FC236}">
                    <a16:creationId xmlns:a16="http://schemas.microsoft.com/office/drawing/2014/main" id="{6FEDBBDB-64F9-F597-F1F8-766D2D97C4D1}"/>
                  </a:ext>
                </a:extLst>
              </p:cNvPr>
              <p:cNvGrpSpPr/>
              <p:nvPr/>
            </p:nvGrpSpPr>
            <p:grpSpPr>
              <a:xfrm flipV="1">
                <a:off x="2906867" y="5324357"/>
                <a:ext cx="170501" cy="170501"/>
                <a:chOff x="2968869" y="10878820"/>
                <a:chExt cx="276484" cy="276484"/>
              </a:xfrm>
            </p:grpSpPr>
            <p:cxnSp>
              <p:nvCxnSpPr>
                <p:cNvPr id="112" name="直接连接符 111">
                  <a:extLst>
                    <a:ext uri="{FF2B5EF4-FFF2-40B4-BE49-F238E27FC236}">
                      <a16:creationId xmlns:a16="http://schemas.microsoft.com/office/drawing/2014/main" id="{76D3C47E-175A-7517-0E73-F51A1423D73C}"/>
                    </a:ext>
                  </a:extLst>
                </p:cNvPr>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13" name="直接连接符 112">
                  <a:extLst>
                    <a:ext uri="{FF2B5EF4-FFF2-40B4-BE49-F238E27FC236}">
                      <a16:creationId xmlns:a16="http://schemas.microsoft.com/office/drawing/2014/main" id="{930FA945-5F54-9B14-6AE9-4C898C04CF13}"/>
                    </a:ext>
                  </a:extLst>
                </p:cNvPr>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grpSp>
          <p:nvGrpSpPr>
            <p:cNvPr id="19" name="组合 18">
              <a:extLst>
                <a:ext uri="{FF2B5EF4-FFF2-40B4-BE49-F238E27FC236}">
                  <a16:creationId xmlns:a16="http://schemas.microsoft.com/office/drawing/2014/main" id="{21AC0DFA-39DF-4EED-A5CB-230E81254D71}"/>
                </a:ext>
              </a:extLst>
            </p:cNvPr>
            <p:cNvGrpSpPr/>
            <p:nvPr userDrawn="1"/>
          </p:nvGrpSpPr>
          <p:grpSpPr>
            <a:xfrm>
              <a:off x="5687024" y="3513604"/>
              <a:ext cx="2986750" cy="533098"/>
              <a:chOff x="4966041" y="1707044"/>
              <a:chExt cx="3859333" cy="688843"/>
            </a:xfrm>
            <a:solidFill>
              <a:srgbClr val="00FFFF"/>
            </a:solidFill>
          </p:grpSpPr>
          <p:sp>
            <p:nvSpPr>
              <p:cNvPr id="26" name="文本框 25">
                <a:extLst>
                  <a:ext uri="{FF2B5EF4-FFF2-40B4-BE49-F238E27FC236}">
                    <a16:creationId xmlns:a16="http://schemas.microsoft.com/office/drawing/2014/main" id="{FA243D4C-CA24-D1E0-F2FC-75F919F9C10D}"/>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40000"/>
                  </a:lnSpc>
                  <a:spcBef>
                    <a:spcPts val="0"/>
                  </a:spcBef>
                  <a:spcAft>
                    <a:spcPts val="0"/>
                  </a:spcAft>
                  <a:buClrTx/>
                  <a:buSzTx/>
                  <a:buFontTx/>
                  <a:buNone/>
                  <a:tabLst/>
                  <a:defRPr/>
                </a:pPr>
                <a:endParaRPr kumimoji="0" lang="zh-CN" altLang="en-US" sz="1400" b="0" i="0" u="none" strike="noStrike" kern="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endParaRPr>
              </a:p>
            </p:txBody>
          </p:sp>
          <p:grpSp>
            <p:nvGrpSpPr>
              <p:cNvPr id="27" name="组合 26">
                <a:extLst>
                  <a:ext uri="{FF2B5EF4-FFF2-40B4-BE49-F238E27FC236}">
                    <a16:creationId xmlns:a16="http://schemas.microsoft.com/office/drawing/2014/main" id="{A74ADF60-FC94-C07B-E9AF-C7430CB1DF80}"/>
                  </a:ext>
                </a:extLst>
              </p:cNvPr>
              <p:cNvGrpSpPr/>
              <p:nvPr/>
            </p:nvGrpSpPr>
            <p:grpSpPr>
              <a:xfrm>
                <a:off x="4980705" y="2314286"/>
                <a:ext cx="3813754" cy="81601"/>
                <a:chOff x="3955432" y="5643520"/>
                <a:chExt cx="3026445" cy="86703"/>
              </a:xfrm>
              <a:grpFill/>
            </p:grpSpPr>
            <p:sp>
              <p:nvSpPr>
                <p:cNvPr id="29" name="Rectangle 151">
                  <a:extLst>
                    <a:ext uri="{FF2B5EF4-FFF2-40B4-BE49-F238E27FC236}">
                      <a16:creationId xmlns:a16="http://schemas.microsoft.com/office/drawing/2014/main" id="{98C2D001-7F53-BB80-A219-255AF1E4EDDE}"/>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0" name="Rectangle 152">
                  <a:extLst>
                    <a:ext uri="{FF2B5EF4-FFF2-40B4-BE49-F238E27FC236}">
                      <a16:creationId xmlns:a16="http://schemas.microsoft.com/office/drawing/2014/main" id="{4AA9C26B-6C7B-4167-C722-5908284D1600}"/>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1" name="Rectangle 153">
                  <a:extLst>
                    <a:ext uri="{FF2B5EF4-FFF2-40B4-BE49-F238E27FC236}">
                      <a16:creationId xmlns:a16="http://schemas.microsoft.com/office/drawing/2014/main" id="{70A3BD7A-A232-6FAA-F5EE-49D99956BFC7}"/>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2" name="Rectangle 154">
                  <a:extLst>
                    <a:ext uri="{FF2B5EF4-FFF2-40B4-BE49-F238E27FC236}">
                      <a16:creationId xmlns:a16="http://schemas.microsoft.com/office/drawing/2014/main" id="{F783E675-0F35-BCAA-E7F6-340FDCC4303F}"/>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3" name="Rectangle 155">
                  <a:extLst>
                    <a:ext uri="{FF2B5EF4-FFF2-40B4-BE49-F238E27FC236}">
                      <a16:creationId xmlns:a16="http://schemas.microsoft.com/office/drawing/2014/main" id="{BCF571B7-F791-EA84-9CB1-DB7C20F65DCF}"/>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4" name="Rectangle 156">
                  <a:extLst>
                    <a:ext uri="{FF2B5EF4-FFF2-40B4-BE49-F238E27FC236}">
                      <a16:creationId xmlns:a16="http://schemas.microsoft.com/office/drawing/2014/main" id="{4949FEF7-6105-326C-484B-197932D725AB}"/>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5" name="Rectangle 157">
                  <a:extLst>
                    <a:ext uri="{FF2B5EF4-FFF2-40B4-BE49-F238E27FC236}">
                      <a16:creationId xmlns:a16="http://schemas.microsoft.com/office/drawing/2014/main" id="{408AB998-8E1D-553C-086E-A3948C97A4A1}"/>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6" name="Rectangle 158">
                  <a:extLst>
                    <a:ext uri="{FF2B5EF4-FFF2-40B4-BE49-F238E27FC236}">
                      <a16:creationId xmlns:a16="http://schemas.microsoft.com/office/drawing/2014/main" id="{C68CEFE4-4D3C-3ECD-80D6-5732BF0D44E1}"/>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7" name="Rectangle 159">
                  <a:extLst>
                    <a:ext uri="{FF2B5EF4-FFF2-40B4-BE49-F238E27FC236}">
                      <a16:creationId xmlns:a16="http://schemas.microsoft.com/office/drawing/2014/main" id="{CBADF48F-2BC9-6992-1A5B-CFC0D75E3559}"/>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8" name="Rectangle 160">
                  <a:extLst>
                    <a:ext uri="{FF2B5EF4-FFF2-40B4-BE49-F238E27FC236}">
                      <a16:creationId xmlns:a16="http://schemas.microsoft.com/office/drawing/2014/main" id="{AB7BEF5C-141F-194B-E9E5-A66E4CEA8C38}"/>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39" name="Rectangle 161">
                  <a:extLst>
                    <a:ext uri="{FF2B5EF4-FFF2-40B4-BE49-F238E27FC236}">
                      <a16:creationId xmlns:a16="http://schemas.microsoft.com/office/drawing/2014/main" id="{57E2AEB2-A001-8C46-C71F-EB543CDB489A}"/>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0" name="Rectangle 162">
                  <a:extLst>
                    <a:ext uri="{FF2B5EF4-FFF2-40B4-BE49-F238E27FC236}">
                      <a16:creationId xmlns:a16="http://schemas.microsoft.com/office/drawing/2014/main" id="{D36AE31E-2CF8-C63F-1707-F5C45CD7D857}"/>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1" name="Rectangle 163">
                  <a:extLst>
                    <a:ext uri="{FF2B5EF4-FFF2-40B4-BE49-F238E27FC236}">
                      <a16:creationId xmlns:a16="http://schemas.microsoft.com/office/drawing/2014/main" id="{B5B09E89-B0EA-B3FD-49BB-AB20A42660FB}"/>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2" name="Rectangle 164">
                  <a:extLst>
                    <a:ext uri="{FF2B5EF4-FFF2-40B4-BE49-F238E27FC236}">
                      <a16:creationId xmlns:a16="http://schemas.microsoft.com/office/drawing/2014/main" id="{3521041F-2F6B-FEB4-643D-D4BCB6603C3B}"/>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3" name="Rectangle 165">
                  <a:extLst>
                    <a:ext uri="{FF2B5EF4-FFF2-40B4-BE49-F238E27FC236}">
                      <a16:creationId xmlns:a16="http://schemas.microsoft.com/office/drawing/2014/main" id="{894502F1-94A4-82DB-B822-D44B0A960AF5}"/>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4" name="Rectangle 166">
                  <a:extLst>
                    <a:ext uri="{FF2B5EF4-FFF2-40B4-BE49-F238E27FC236}">
                      <a16:creationId xmlns:a16="http://schemas.microsoft.com/office/drawing/2014/main" id="{CC32D9A9-E648-7200-D6D6-8EAACA2D8803}"/>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5" name="Rectangle 167">
                  <a:extLst>
                    <a:ext uri="{FF2B5EF4-FFF2-40B4-BE49-F238E27FC236}">
                      <a16:creationId xmlns:a16="http://schemas.microsoft.com/office/drawing/2014/main" id="{33CA1A7F-DC94-4BC6-EEE9-648B7AA7A752}"/>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6" name="Rectangle 168">
                  <a:extLst>
                    <a:ext uri="{FF2B5EF4-FFF2-40B4-BE49-F238E27FC236}">
                      <a16:creationId xmlns:a16="http://schemas.microsoft.com/office/drawing/2014/main" id="{DA9D0A97-3162-70DD-E5FC-71ECD3F3BE6F}"/>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7" name="Rectangle 169">
                  <a:extLst>
                    <a:ext uri="{FF2B5EF4-FFF2-40B4-BE49-F238E27FC236}">
                      <a16:creationId xmlns:a16="http://schemas.microsoft.com/office/drawing/2014/main" id="{6150DA94-7C99-CDFF-2A3F-C670A960C945}"/>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8" name="Rectangle 170">
                  <a:extLst>
                    <a:ext uri="{FF2B5EF4-FFF2-40B4-BE49-F238E27FC236}">
                      <a16:creationId xmlns:a16="http://schemas.microsoft.com/office/drawing/2014/main" id="{B6530217-80CC-1E2F-EA27-72859C7E7417}"/>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49" name="Rectangle 171">
                  <a:extLst>
                    <a:ext uri="{FF2B5EF4-FFF2-40B4-BE49-F238E27FC236}">
                      <a16:creationId xmlns:a16="http://schemas.microsoft.com/office/drawing/2014/main" id="{5BB7D2D9-048B-5DD7-8984-386BF86F9905}"/>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0" name="Rectangle 172">
                  <a:extLst>
                    <a:ext uri="{FF2B5EF4-FFF2-40B4-BE49-F238E27FC236}">
                      <a16:creationId xmlns:a16="http://schemas.microsoft.com/office/drawing/2014/main" id="{C4D3C0C5-864A-3932-3F62-E6062088A4BC}"/>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1" name="Rectangle 173">
                  <a:extLst>
                    <a:ext uri="{FF2B5EF4-FFF2-40B4-BE49-F238E27FC236}">
                      <a16:creationId xmlns:a16="http://schemas.microsoft.com/office/drawing/2014/main" id="{9AD6AE0D-E970-6920-99BE-4DBCA38A6949}"/>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2" name="Rectangle 174">
                  <a:extLst>
                    <a:ext uri="{FF2B5EF4-FFF2-40B4-BE49-F238E27FC236}">
                      <a16:creationId xmlns:a16="http://schemas.microsoft.com/office/drawing/2014/main" id="{B09908AD-3A32-229E-3D9D-0DEFDDB46C54}"/>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3" name="Rectangle 175">
                  <a:extLst>
                    <a:ext uri="{FF2B5EF4-FFF2-40B4-BE49-F238E27FC236}">
                      <a16:creationId xmlns:a16="http://schemas.microsoft.com/office/drawing/2014/main" id="{39F94864-CA5A-BD83-BA29-29D68145A705}"/>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4" name="Rectangle 176">
                  <a:extLst>
                    <a:ext uri="{FF2B5EF4-FFF2-40B4-BE49-F238E27FC236}">
                      <a16:creationId xmlns:a16="http://schemas.microsoft.com/office/drawing/2014/main" id="{FAE0656B-312E-7681-5192-E142C497F0C2}"/>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5" name="Rectangle 177">
                  <a:extLst>
                    <a:ext uri="{FF2B5EF4-FFF2-40B4-BE49-F238E27FC236}">
                      <a16:creationId xmlns:a16="http://schemas.microsoft.com/office/drawing/2014/main" id="{369D88C1-C61F-2EC0-EC2A-C894585D0FB4}"/>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6" name="Rectangle 178">
                  <a:extLst>
                    <a:ext uri="{FF2B5EF4-FFF2-40B4-BE49-F238E27FC236}">
                      <a16:creationId xmlns:a16="http://schemas.microsoft.com/office/drawing/2014/main" id="{4D29E057-EBF4-0B15-7A54-51A10686E172}"/>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7" name="Rectangle 179">
                  <a:extLst>
                    <a:ext uri="{FF2B5EF4-FFF2-40B4-BE49-F238E27FC236}">
                      <a16:creationId xmlns:a16="http://schemas.microsoft.com/office/drawing/2014/main" id="{0F67A39F-D349-55D5-E9DB-52A12A5A173C}"/>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8" name="Rectangle 180">
                  <a:extLst>
                    <a:ext uri="{FF2B5EF4-FFF2-40B4-BE49-F238E27FC236}">
                      <a16:creationId xmlns:a16="http://schemas.microsoft.com/office/drawing/2014/main" id="{73A1A502-0645-C695-83AA-401316861E97}"/>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59" name="Rectangle 181">
                  <a:extLst>
                    <a:ext uri="{FF2B5EF4-FFF2-40B4-BE49-F238E27FC236}">
                      <a16:creationId xmlns:a16="http://schemas.microsoft.com/office/drawing/2014/main" id="{C58C5D2D-8005-2887-73DA-23DF236E68AA}"/>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0" name="Rectangle 182">
                  <a:extLst>
                    <a:ext uri="{FF2B5EF4-FFF2-40B4-BE49-F238E27FC236}">
                      <a16:creationId xmlns:a16="http://schemas.microsoft.com/office/drawing/2014/main" id="{11885CC7-C729-5206-DF25-1E580D0B7333}"/>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1" name="Rectangle 183">
                  <a:extLst>
                    <a:ext uri="{FF2B5EF4-FFF2-40B4-BE49-F238E27FC236}">
                      <a16:creationId xmlns:a16="http://schemas.microsoft.com/office/drawing/2014/main" id="{3D0FBFD7-B5A8-A814-BD51-B532B5EA0BDC}"/>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2" name="Rectangle 184">
                  <a:extLst>
                    <a:ext uri="{FF2B5EF4-FFF2-40B4-BE49-F238E27FC236}">
                      <a16:creationId xmlns:a16="http://schemas.microsoft.com/office/drawing/2014/main" id="{35C82DDD-C16A-F8C2-C818-15D8D1EA1278}"/>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3" name="Rectangle 185">
                  <a:extLst>
                    <a:ext uri="{FF2B5EF4-FFF2-40B4-BE49-F238E27FC236}">
                      <a16:creationId xmlns:a16="http://schemas.microsoft.com/office/drawing/2014/main" id="{765B3080-A0D8-9543-0953-C78CA8EDF961}"/>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4" name="Rectangle 186">
                  <a:extLst>
                    <a:ext uri="{FF2B5EF4-FFF2-40B4-BE49-F238E27FC236}">
                      <a16:creationId xmlns:a16="http://schemas.microsoft.com/office/drawing/2014/main" id="{93D6914C-D229-577F-07FF-8AE41277BF41}"/>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5" name="Rectangle 187">
                  <a:extLst>
                    <a:ext uri="{FF2B5EF4-FFF2-40B4-BE49-F238E27FC236}">
                      <a16:creationId xmlns:a16="http://schemas.microsoft.com/office/drawing/2014/main" id="{DF985406-9CB6-B855-06C4-4504E2F17D62}"/>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6" name="Rectangle 188">
                  <a:extLst>
                    <a:ext uri="{FF2B5EF4-FFF2-40B4-BE49-F238E27FC236}">
                      <a16:creationId xmlns:a16="http://schemas.microsoft.com/office/drawing/2014/main" id="{8A3A06D2-BF69-215E-6E8E-562D49F43707}"/>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7" name="Rectangle 189">
                  <a:extLst>
                    <a:ext uri="{FF2B5EF4-FFF2-40B4-BE49-F238E27FC236}">
                      <a16:creationId xmlns:a16="http://schemas.microsoft.com/office/drawing/2014/main" id="{B9058A78-01C9-411B-6F95-079DB8E3C632}"/>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8" name="Rectangle 190">
                  <a:extLst>
                    <a:ext uri="{FF2B5EF4-FFF2-40B4-BE49-F238E27FC236}">
                      <a16:creationId xmlns:a16="http://schemas.microsoft.com/office/drawing/2014/main" id="{B41669BE-B518-C0EB-D7F8-414389316313}"/>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69" name="Rectangle 191">
                  <a:extLst>
                    <a:ext uri="{FF2B5EF4-FFF2-40B4-BE49-F238E27FC236}">
                      <a16:creationId xmlns:a16="http://schemas.microsoft.com/office/drawing/2014/main" id="{B508ACF6-C8F0-50E0-B0FD-AC8DB02F1EC3}"/>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0" name="Rectangle 192">
                  <a:extLst>
                    <a:ext uri="{FF2B5EF4-FFF2-40B4-BE49-F238E27FC236}">
                      <a16:creationId xmlns:a16="http://schemas.microsoft.com/office/drawing/2014/main" id="{1FE66147-6602-28E2-EDC5-B4FC8225A8C0}"/>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1" name="Rectangle 193">
                  <a:extLst>
                    <a:ext uri="{FF2B5EF4-FFF2-40B4-BE49-F238E27FC236}">
                      <a16:creationId xmlns:a16="http://schemas.microsoft.com/office/drawing/2014/main" id="{EE13AE9E-69EB-07E7-8D09-AED12F3EF199}"/>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2" name="Rectangle 194">
                  <a:extLst>
                    <a:ext uri="{FF2B5EF4-FFF2-40B4-BE49-F238E27FC236}">
                      <a16:creationId xmlns:a16="http://schemas.microsoft.com/office/drawing/2014/main" id="{51FF0896-7690-1917-7FA5-4FC31D18A023}"/>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3" name="Rectangle 195">
                  <a:extLst>
                    <a:ext uri="{FF2B5EF4-FFF2-40B4-BE49-F238E27FC236}">
                      <a16:creationId xmlns:a16="http://schemas.microsoft.com/office/drawing/2014/main" id="{2A8953C4-44E4-1DA4-2BEA-E907CEB32B48}"/>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4" name="Rectangle 196">
                  <a:extLst>
                    <a:ext uri="{FF2B5EF4-FFF2-40B4-BE49-F238E27FC236}">
                      <a16:creationId xmlns:a16="http://schemas.microsoft.com/office/drawing/2014/main" id="{DFAA1F40-6F42-F8C2-8C67-A028C8A5B201}"/>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5" name="Rectangle 197">
                  <a:extLst>
                    <a:ext uri="{FF2B5EF4-FFF2-40B4-BE49-F238E27FC236}">
                      <a16:creationId xmlns:a16="http://schemas.microsoft.com/office/drawing/2014/main" id="{0FA3553F-4714-63E8-0062-5579C0FB43C8}"/>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6" name="Rectangle 198">
                  <a:extLst>
                    <a:ext uri="{FF2B5EF4-FFF2-40B4-BE49-F238E27FC236}">
                      <a16:creationId xmlns:a16="http://schemas.microsoft.com/office/drawing/2014/main" id="{FB774D9E-7327-BC48-0B8C-ED22980001ED}"/>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7" name="Rectangle 199">
                  <a:extLst>
                    <a:ext uri="{FF2B5EF4-FFF2-40B4-BE49-F238E27FC236}">
                      <a16:creationId xmlns:a16="http://schemas.microsoft.com/office/drawing/2014/main" id="{EB8231DD-748F-7F2F-B970-7D4D0ABE09C9}"/>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8" name="Rectangle 200">
                  <a:extLst>
                    <a:ext uri="{FF2B5EF4-FFF2-40B4-BE49-F238E27FC236}">
                      <a16:creationId xmlns:a16="http://schemas.microsoft.com/office/drawing/2014/main" id="{DE448FD1-7440-73C8-573A-3B81A3CF7D34}"/>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79" name="Rectangle 201">
                  <a:extLst>
                    <a:ext uri="{FF2B5EF4-FFF2-40B4-BE49-F238E27FC236}">
                      <a16:creationId xmlns:a16="http://schemas.microsoft.com/office/drawing/2014/main" id="{3F73DD8A-EF3C-B8E1-33F6-942B10729FB1}"/>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0" name="Rectangle 202">
                  <a:extLst>
                    <a:ext uri="{FF2B5EF4-FFF2-40B4-BE49-F238E27FC236}">
                      <a16:creationId xmlns:a16="http://schemas.microsoft.com/office/drawing/2014/main" id="{24681D6A-8CDF-EB03-7249-0571B558D5C1}"/>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1" name="Rectangle 203">
                  <a:extLst>
                    <a:ext uri="{FF2B5EF4-FFF2-40B4-BE49-F238E27FC236}">
                      <a16:creationId xmlns:a16="http://schemas.microsoft.com/office/drawing/2014/main" id="{A8F52FE4-FB2C-0E42-2AC8-C7ABA0264853}"/>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2" name="Rectangle 204">
                  <a:extLst>
                    <a:ext uri="{FF2B5EF4-FFF2-40B4-BE49-F238E27FC236}">
                      <a16:creationId xmlns:a16="http://schemas.microsoft.com/office/drawing/2014/main" id="{94695BDF-F511-D2EA-631A-03A722E255A0}"/>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3" name="Rectangle 205">
                  <a:extLst>
                    <a:ext uri="{FF2B5EF4-FFF2-40B4-BE49-F238E27FC236}">
                      <a16:creationId xmlns:a16="http://schemas.microsoft.com/office/drawing/2014/main" id="{DB9A2873-9E14-AA56-AA94-132BC6A6624A}"/>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4" name="Rectangle 206">
                  <a:extLst>
                    <a:ext uri="{FF2B5EF4-FFF2-40B4-BE49-F238E27FC236}">
                      <a16:creationId xmlns:a16="http://schemas.microsoft.com/office/drawing/2014/main" id="{7E078344-B6B3-6B99-203B-997C9A652B4F}"/>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5" name="Rectangle 207">
                  <a:extLst>
                    <a:ext uri="{FF2B5EF4-FFF2-40B4-BE49-F238E27FC236}">
                      <a16:creationId xmlns:a16="http://schemas.microsoft.com/office/drawing/2014/main" id="{7E8FDB22-523E-3882-619F-8EDEFA6FF238}"/>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6" name="Rectangle 208">
                  <a:extLst>
                    <a:ext uri="{FF2B5EF4-FFF2-40B4-BE49-F238E27FC236}">
                      <a16:creationId xmlns:a16="http://schemas.microsoft.com/office/drawing/2014/main" id="{987FD7B5-3089-487F-7EA3-5195650DF908}"/>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7" name="Rectangle 209">
                  <a:extLst>
                    <a:ext uri="{FF2B5EF4-FFF2-40B4-BE49-F238E27FC236}">
                      <a16:creationId xmlns:a16="http://schemas.microsoft.com/office/drawing/2014/main" id="{0D711971-F291-0B95-158E-868990B2CCF7}"/>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8" name="Rectangle 210">
                  <a:extLst>
                    <a:ext uri="{FF2B5EF4-FFF2-40B4-BE49-F238E27FC236}">
                      <a16:creationId xmlns:a16="http://schemas.microsoft.com/office/drawing/2014/main" id="{50A404FA-CE3D-D108-9BA7-3C6385D09963}"/>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89" name="Rectangle 211">
                  <a:extLst>
                    <a:ext uri="{FF2B5EF4-FFF2-40B4-BE49-F238E27FC236}">
                      <a16:creationId xmlns:a16="http://schemas.microsoft.com/office/drawing/2014/main" id="{CD2EA51C-12FD-C4AD-EA4C-1326C7DAF9A4}"/>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0" name="Rectangle 212">
                  <a:extLst>
                    <a:ext uri="{FF2B5EF4-FFF2-40B4-BE49-F238E27FC236}">
                      <a16:creationId xmlns:a16="http://schemas.microsoft.com/office/drawing/2014/main" id="{3F33F387-4725-D7DF-B564-D6FD5573CFA9}"/>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1" name="Rectangle 213">
                  <a:extLst>
                    <a:ext uri="{FF2B5EF4-FFF2-40B4-BE49-F238E27FC236}">
                      <a16:creationId xmlns:a16="http://schemas.microsoft.com/office/drawing/2014/main" id="{1035B52A-8B7B-1BFA-43F5-0FA4B3617DBD}"/>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2" name="Rectangle 214">
                  <a:extLst>
                    <a:ext uri="{FF2B5EF4-FFF2-40B4-BE49-F238E27FC236}">
                      <a16:creationId xmlns:a16="http://schemas.microsoft.com/office/drawing/2014/main" id="{854BE895-B746-4218-0218-B9994ED7C5D0}"/>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3" name="Rectangle 215">
                  <a:extLst>
                    <a:ext uri="{FF2B5EF4-FFF2-40B4-BE49-F238E27FC236}">
                      <a16:creationId xmlns:a16="http://schemas.microsoft.com/office/drawing/2014/main" id="{07CDDCE1-F244-0024-CCCC-2952B2E6E234}"/>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4" name="Rectangle 216">
                  <a:extLst>
                    <a:ext uri="{FF2B5EF4-FFF2-40B4-BE49-F238E27FC236}">
                      <a16:creationId xmlns:a16="http://schemas.microsoft.com/office/drawing/2014/main" id="{E6F475DC-F771-7C6F-1D9A-2943034228DC}"/>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5" name="Rectangle 217">
                  <a:extLst>
                    <a:ext uri="{FF2B5EF4-FFF2-40B4-BE49-F238E27FC236}">
                      <a16:creationId xmlns:a16="http://schemas.microsoft.com/office/drawing/2014/main" id="{ECB61F74-7940-6922-12B2-2BA5AC59F11D}"/>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6" name="Rectangle 218">
                  <a:extLst>
                    <a:ext uri="{FF2B5EF4-FFF2-40B4-BE49-F238E27FC236}">
                      <a16:creationId xmlns:a16="http://schemas.microsoft.com/office/drawing/2014/main" id="{EDA4DFAF-CA38-4739-4EF1-488F9D378610}"/>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7" name="Rectangle 219">
                  <a:extLst>
                    <a:ext uri="{FF2B5EF4-FFF2-40B4-BE49-F238E27FC236}">
                      <a16:creationId xmlns:a16="http://schemas.microsoft.com/office/drawing/2014/main" id="{18303F83-788A-E8DB-B7F3-508B2EAB217E}"/>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8" name="Rectangle 220">
                  <a:extLst>
                    <a:ext uri="{FF2B5EF4-FFF2-40B4-BE49-F238E27FC236}">
                      <a16:creationId xmlns:a16="http://schemas.microsoft.com/office/drawing/2014/main" id="{A9E7B9A0-355B-7A03-B0E6-3F2A43AF9D6C}"/>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99" name="Rectangle 221">
                  <a:extLst>
                    <a:ext uri="{FF2B5EF4-FFF2-40B4-BE49-F238E27FC236}">
                      <a16:creationId xmlns:a16="http://schemas.microsoft.com/office/drawing/2014/main" id="{BEDEAB4F-FA29-8B14-2B64-C9843BDBF9A1}"/>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100" name="Rectangle 222">
                  <a:extLst>
                    <a:ext uri="{FF2B5EF4-FFF2-40B4-BE49-F238E27FC236}">
                      <a16:creationId xmlns:a16="http://schemas.microsoft.com/office/drawing/2014/main" id="{B85F66A5-3F76-E848-65AE-64C6789AA6EE}"/>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101" name="Rectangle 223">
                  <a:extLst>
                    <a:ext uri="{FF2B5EF4-FFF2-40B4-BE49-F238E27FC236}">
                      <a16:creationId xmlns:a16="http://schemas.microsoft.com/office/drawing/2014/main" id="{4D61FD5A-B39A-CD43-859F-9AED17A2A57F}"/>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102" name="Rectangle 224">
                  <a:extLst>
                    <a:ext uri="{FF2B5EF4-FFF2-40B4-BE49-F238E27FC236}">
                      <a16:creationId xmlns:a16="http://schemas.microsoft.com/office/drawing/2014/main" id="{150F1145-0027-8C00-C2A4-CC3ACD769917}"/>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103" name="Rectangle 225">
                  <a:extLst>
                    <a:ext uri="{FF2B5EF4-FFF2-40B4-BE49-F238E27FC236}">
                      <a16:creationId xmlns:a16="http://schemas.microsoft.com/office/drawing/2014/main" id="{B0AC1A51-EDED-3892-CD77-8D87997D9D2E}"/>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104" name="Rectangle 226">
                  <a:extLst>
                    <a:ext uri="{FF2B5EF4-FFF2-40B4-BE49-F238E27FC236}">
                      <a16:creationId xmlns:a16="http://schemas.microsoft.com/office/drawing/2014/main" id="{A976F12B-1A21-2F8E-4F3F-330B4C9BAA65}"/>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105" name="Rectangle 227">
                  <a:extLst>
                    <a:ext uri="{FF2B5EF4-FFF2-40B4-BE49-F238E27FC236}">
                      <a16:creationId xmlns:a16="http://schemas.microsoft.com/office/drawing/2014/main" id="{627FAFBE-024B-43A9-279C-AB83520E8CDC}"/>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sp>
              <p:nvSpPr>
                <p:cNvPr id="106" name="Rectangle 228">
                  <a:extLst>
                    <a:ext uri="{FF2B5EF4-FFF2-40B4-BE49-F238E27FC236}">
                      <a16:creationId xmlns:a16="http://schemas.microsoft.com/office/drawing/2014/main" id="{A2EB68A1-6CD9-BD9F-9332-49FDF5A3AE75}"/>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endParaRPr>
                </a:p>
              </p:txBody>
            </p:sp>
          </p:grpSp>
          <p:cxnSp>
            <p:nvCxnSpPr>
              <p:cNvPr id="28" name="直接连接符 27">
                <a:extLst>
                  <a:ext uri="{FF2B5EF4-FFF2-40B4-BE49-F238E27FC236}">
                    <a16:creationId xmlns:a16="http://schemas.microsoft.com/office/drawing/2014/main" id="{F673B845-D1E2-30F0-363D-62F473468946}"/>
                  </a:ext>
                </a:extLst>
              </p:cNvPr>
              <p:cNvCxnSpPr/>
              <p:nvPr/>
            </p:nvCxnSpPr>
            <p:spPr>
              <a:xfrm flipH="1">
                <a:off x="6991236" y="1803529"/>
                <a:ext cx="1803222" cy="0"/>
              </a:xfrm>
              <a:prstGeom prst="line">
                <a:avLst/>
              </a:prstGeom>
              <a:grpFill/>
              <a:ln w="6350" cap="flat" cmpd="sng" algn="ctr">
                <a:gradFill flip="none" rotWithShape="1">
                  <a:gsLst>
                    <a:gs pos="0">
                      <a:srgbClr val="ECBD81">
                        <a:alpha val="25000"/>
                      </a:srgbClr>
                    </a:gs>
                    <a:gs pos="100000">
                      <a:srgbClr val="ECBD81">
                        <a:alpha val="0"/>
                      </a:srgbClr>
                    </a:gs>
                  </a:gsLst>
                  <a:lin ang="0" scaled="1"/>
                  <a:tileRect/>
                </a:gradFill>
                <a:prstDash val="solid"/>
                <a:miter lim="800000"/>
              </a:ln>
              <a:effectLst/>
            </p:spPr>
          </p:cxnSp>
        </p:grpSp>
        <p:sp>
          <p:nvSpPr>
            <p:cNvPr id="20" name="矩形 7">
              <a:extLst>
                <a:ext uri="{FF2B5EF4-FFF2-40B4-BE49-F238E27FC236}">
                  <a16:creationId xmlns:a16="http://schemas.microsoft.com/office/drawing/2014/main" id="{81EDED3D-D1CE-5467-302A-B288A84C47EF}"/>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21" name="任意多边形: 形状 20">
              <a:extLst>
                <a:ext uri="{FF2B5EF4-FFF2-40B4-BE49-F238E27FC236}">
                  <a16:creationId xmlns:a16="http://schemas.microsoft.com/office/drawing/2014/main" id="{BB7931B1-20EB-8860-2746-7B8F45AB5599}"/>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685800" eaLnBrk="1" fontAlgn="auto" latinLnBrk="0" hangingPunct="1">
                <a:lnSpc>
                  <a:spcPct val="130000"/>
                </a:lnSpc>
                <a:spcBef>
                  <a:spcPts val="0"/>
                </a:spcBef>
                <a:spcAft>
                  <a:spcPts val="0"/>
                </a:spcAft>
                <a:buClrTx/>
                <a:buSzTx/>
                <a:buFontTx/>
                <a:buNone/>
                <a:tabLst/>
                <a:defRPr/>
              </a:pPr>
              <a:endParaRPr kumimoji="0" lang="en-US" altLang="zh-CN" sz="2400" b="0" i="0" u="none" strike="noStrike" kern="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endParaRPr>
            </a:p>
          </p:txBody>
        </p:sp>
        <p:sp>
          <p:nvSpPr>
            <p:cNvPr id="22" name="矩形 7">
              <a:extLst>
                <a:ext uri="{FF2B5EF4-FFF2-40B4-BE49-F238E27FC236}">
                  <a16:creationId xmlns:a16="http://schemas.microsoft.com/office/drawing/2014/main" id="{D7921314-1EF7-65D8-6355-79408CD7E97C}"/>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23" name="任意多边形: 形状 22">
              <a:extLst>
                <a:ext uri="{FF2B5EF4-FFF2-40B4-BE49-F238E27FC236}">
                  <a16:creationId xmlns:a16="http://schemas.microsoft.com/office/drawing/2014/main" id="{51C2B90D-F085-DD96-5B5E-84678598101D}"/>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685800" eaLnBrk="1" fontAlgn="auto" latinLnBrk="0" hangingPunct="1">
                <a:lnSpc>
                  <a:spcPct val="130000"/>
                </a:lnSpc>
                <a:spcBef>
                  <a:spcPts val="0"/>
                </a:spcBef>
                <a:spcAft>
                  <a:spcPts val="0"/>
                </a:spcAft>
                <a:buClrTx/>
                <a:buSzTx/>
                <a:buFontTx/>
                <a:buNone/>
                <a:tabLst/>
                <a:defRPr/>
              </a:pPr>
              <a:endParaRPr kumimoji="0" lang="en-US" altLang="zh-CN" sz="2400" b="0" i="0" u="none" strike="noStrike" kern="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endParaRPr>
            </a:p>
          </p:txBody>
        </p:sp>
        <p:sp>
          <p:nvSpPr>
            <p:cNvPr id="24" name="文本框 23">
              <a:extLst>
                <a:ext uri="{FF2B5EF4-FFF2-40B4-BE49-F238E27FC236}">
                  <a16:creationId xmlns:a16="http://schemas.microsoft.com/office/drawing/2014/main" id="{910362C2-FDBE-662E-8F6B-C0FB0EE3947F}"/>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ysClr val="window" lastClr="FFFFFF"/>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5" name="矩形 7">
              <a:extLst>
                <a:ext uri="{FF2B5EF4-FFF2-40B4-BE49-F238E27FC236}">
                  <a16:creationId xmlns:a16="http://schemas.microsoft.com/office/drawing/2014/main" id="{8E5ADCCE-183F-5D6C-34CC-C25BC1E6259F}"/>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grpSp>
      <p:sp>
        <p:nvSpPr>
          <p:cNvPr id="120" name="文本框 119">
            <a:extLst>
              <a:ext uri="{FF2B5EF4-FFF2-40B4-BE49-F238E27FC236}">
                <a16:creationId xmlns:a16="http://schemas.microsoft.com/office/drawing/2014/main" id="{C0CD9E0F-1B25-DE65-0073-8E2A8F31466E}"/>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ysClr val="window" lastClr="FFFFFF">
                <a:alpha val="26000"/>
              </a:sys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3800" b="0" i="0" u="none" strike="noStrike" kern="0" cap="none" spc="0" normalizeH="0" baseline="0" noProof="0" dirty="0">
              <a:ln>
                <a:solidFill>
                  <a:prstClr val="white">
                    <a:alpha val="26000"/>
                  </a:prstClr>
                </a:solidFill>
              </a:ln>
              <a:noFill/>
              <a:effectLst/>
              <a:uLnTx/>
              <a:uFillTx/>
              <a:latin typeface="Bahnschrift SemiBold"/>
            </a:endParaRPr>
          </a:p>
        </p:txBody>
      </p:sp>
      <p:pic>
        <p:nvPicPr>
          <p:cNvPr id="121" name="图片 120">
            <a:extLst>
              <a:ext uri="{FF2B5EF4-FFF2-40B4-BE49-F238E27FC236}">
                <a16:creationId xmlns:a16="http://schemas.microsoft.com/office/drawing/2014/main" id="{84B136D6-2992-5A86-C722-412C42269775}"/>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152914" y="8439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122" name="直接连接符 121">
            <a:extLst>
              <a:ext uri="{FF2B5EF4-FFF2-40B4-BE49-F238E27FC236}">
                <a16:creationId xmlns:a16="http://schemas.microsoft.com/office/drawing/2014/main" id="{08260394-D7A8-8FCF-DB78-B3CAA521B0F7}"/>
              </a:ext>
            </a:extLst>
          </p:cNvPr>
          <p:cNvCxnSpPr>
            <a:cxnSpLocks/>
          </p:cNvCxnSpPr>
          <p:nvPr/>
        </p:nvCxnSpPr>
        <p:spPr>
          <a:xfrm flipH="1">
            <a:off x="6991482" y="1054419"/>
            <a:ext cx="60086" cy="114319"/>
          </a:xfrm>
          <a:prstGeom prst="line">
            <a:avLst/>
          </a:prstGeom>
          <a:noFill/>
          <a:ln w="6350" cap="flat" cmpd="sng" algn="ctr">
            <a:solidFill>
              <a:sysClr val="window" lastClr="FFFFFF">
                <a:alpha val="31000"/>
              </a:sysClr>
            </a:solidFill>
            <a:prstDash val="solid"/>
            <a:miter lim="800000"/>
          </a:ln>
          <a:effectLst/>
        </p:spPr>
      </p:cxnSp>
      <p:grpSp>
        <p:nvGrpSpPr>
          <p:cNvPr id="123" name="组合 122">
            <a:extLst>
              <a:ext uri="{FF2B5EF4-FFF2-40B4-BE49-F238E27FC236}">
                <a16:creationId xmlns:a16="http://schemas.microsoft.com/office/drawing/2014/main" id="{A4FDB816-448B-8BD7-CE1F-E9FC1784B5DF}"/>
              </a:ext>
            </a:extLst>
          </p:cNvPr>
          <p:cNvGrpSpPr/>
          <p:nvPr/>
        </p:nvGrpSpPr>
        <p:grpSpPr>
          <a:xfrm>
            <a:off x="5847813" y="1501403"/>
            <a:ext cx="138195" cy="138195"/>
            <a:chOff x="5695413" y="1320428"/>
            <a:chExt cx="138195" cy="138195"/>
          </a:xfrm>
        </p:grpSpPr>
        <p:sp>
          <p:nvSpPr>
            <p:cNvPr id="124" name="Teardrop 15">
              <a:extLst>
                <a:ext uri="{FF2B5EF4-FFF2-40B4-BE49-F238E27FC236}">
                  <a16:creationId xmlns:a16="http://schemas.microsoft.com/office/drawing/2014/main" id="{EE91719F-22D6-89EF-23D0-9E0B063801DF}"/>
                </a:ext>
              </a:extLst>
            </p:cNvPr>
            <p:cNvSpPr/>
            <p:nvPr/>
          </p:nvSpPr>
          <p:spPr>
            <a:xfrm rot="8100000" flipH="1">
              <a:off x="5695413" y="1320428"/>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5" name="Oval 16">
              <a:extLst>
                <a:ext uri="{FF2B5EF4-FFF2-40B4-BE49-F238E27FC236}">
                  <a16:creationId xmlns:a16="http://schemas.microsoft.com/office/drawing/2014/main" id="{F4AFD443-E4B3-9297-FB76-20BC2F44A886}"/>
                </a:ext>
              </a:extLst>
            </p:cNvPr>
            <p:cNvSpPr/>
            <p:nvPr/>
          </p:nvSpPr>
          <p:spPr>
            <a:xfrm rot="8100000" flipH="1">
              <a:off x="5735284" y="1360299"/>
              <a:ext cx="58453" cy="584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26" name="组合 125">
            <a:extLst>
              <a:ext uri="{FF2B5EF4-FFF2-40B4-BE49-F238E27FC236}">
                <a16:creationId xmlns:a16="http://schemas.microsoft.com/office/drawing/2014/main" id="{CE9C96B3-F11E-9BB8-E2C6-BAAD144D4A92}"/>
              </a:ext>
            </a:extLst>
          </p:cNvPr>
          <p:cNvGrpSpPr/>
          <p:nvPr/>
        </p:nvGrpSpPr>
        <p:grpSpPr>
          <a:xfrm>
            <a:off x="5847813" y="1888497"/>
            <a:ext cx="138195" cy="138195"/>
            <a:chOff x="5695413" y="1701172"/>
            <a:chExt cx="138195" cy="138195"/>
          </a:xfrm>
        </p:grpSpPr>
        <p:sp>
          <p:nvSpPr>
            <p:cNvPr id="127" name="Teardrop 15">
              <a:extLst>
                <a:ext uri="{FF2B5EF4-FFF2-40B4-BE49-F238E27FC236}">
                  <a16:creationId xmlns:a16="http://schemas.microsoft.com/office/drawing/2014/main" id="{7C0D7D5B-DF00-AA1B-697B-4D2564F787D0}"/>
                </a:ext>
              </a:extLst>
            </p:cNvPr>
            <p:cNvSpPr/>
            <p:nvPr/>
          </p:nvSpPr>
          <p:spPr>
            <a:xfrm rot="8100000" flipH="1">
              <a:off x="5695413" y="1701172"/>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8" name="Oval 16">
              <a:extLst>
                <a:ext uri="{FF2B5EF4-FFF2-40B4-BE49-F238E27FC236}">
                  <a16:creationId xmlns:a16="http://schemas.microsoft.com/office/drawing/2014/main" id="{31E9FAD8-D08D-F3BE-F45E-E20EA35AA8DF}"/>
                </a:ext>
              </a:extLst>
            </p:cNvPr>
            <p:cNvSpPr/>
            <p:nvPr/>
          </p:nvSpPr>
          <p:spPr>
            <a:xfrm rot="8100000" flipH="1">
              <a:off x="5735284" y="1741043"/>
              <a:ext cx="58453" cy="584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29" name="组合 128">
            <a:extLst>
              <a:ext uri="{FF2B5EF4-FFF2-40B4-BE49-F238E27FC236}">
                <a16:creationId xmlns:a16="http://schemas.microsoft.com/office/drawing/2014/main" id="{D67FD46A-1BD1-57F4-6FC5-CCBC42842602}"/>
              </a:ext>
            </a:extLst>
          </p:cNvPr>
          <p:cNvGrpSpPr/>
          <p:nvPr/>
        </p:nvGrpSpPr>
        <p:grpSpPr>
          <a:xfrm>
            <a:off x="5847813" y="2275591"/>
            <a:ext cx="138195" cy="138195"/>
            <a:chOff x="5695413" y="2081916"/>
            <a:chExt cx="138195" cy="138195"/>
          </a:xfrm>
        </p:grpSpPr>
        <p:sp>
          <p:nvSpPr>
            <p:cNvPr id="130" name="Teardrop 15">
              <a:extLst>
                <a:ext uri="{FF2B5EF4-FFF2-40B4-BE49-F238E27FC236}">
                  <a16:creationId xmlns:a16="http://schemas.microsoft.com/office/drawing/2014/main" id="{8F551008-B3F6-B9B6-ECB5-D1807876B501}"/>
                </a:ext>
              </a:extLst>
            </p:cNvPr>
            <p:cNvSpPr/>
            <p:nvPr/>
          </p:nvSpPr>
          <p:spPr>
            <a:xfrm rot="8100000" flipH="1">
              <a:off x="5695413" y="2081916"/>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31" name="Oval 16">
              <a:extLst>
                <a:ext uri="{FF2B5EF4-FFF2-40B4-BE49-F238E27FC236}">
                  <a16:creationId xmlns:a16="http://schemas.microsoft.com/office/drawing/2014/main" id="{2AFF1CA3-23D3-16F8-9300-960F53B294E4}"/>
                </a:ext>
              </a:extLst>
            </p:cNvPr>
            <p:cNvSpPr/>
            <p:nvPr/>
          </p:nvSpPr>
          <p:spPr>
            <a:xfrm rot="8100000" flipH="1">
              <a:off x="5735284" y="2121787"/>
              <a:ext cx="58453" cy="584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32" name="组合 131">
            <a:extLst>
              <a:ext uri="{FF2B5EF4-FFF2-40B4-BE49-F238E27FC236}">
                <a16:creationId xmlns:a16="http://schemas.microsoft.com/office/drawing/2014/main" id="{326F50E3-0C4A-31C5-92D4-A2F81FC3936A}"/>
              </a:ext>
            </a:extLst>
          </p:cNvPr>
          <p:cNvGrpSpPr/>
          <p:nvPr/>
        </p:nvGrpSpPr>
        <p:grpSpPr>
          <a:xfrm>
            <a:off x="5847813" y="2662685"/>
            <a:ext cx="138195" cy="138195"/>
            <a:chOff x="5695413" y="2462660"/>
            <a:chExt cx="138195" cy="138195"/>
          </a:xfrm>
        </p:grpSpPr>
        <p:sp>
          <p:nvSpPr>
            <p:cNvPr id="133" name="Teardrop 15">
              <a:extLst>
                <a:ext uri="{FF2B5EF4-FFF2-40B4-BE49-F238E27FC236}">
                  <a16:creationId xmlns:a16="http://schemas.microsoft.com/office/drawing/2014/main" id="{BFA8C033-C124-99DD-8E52-44BFDBEC2145}"/>
                </a:ext>
              </a:extLst>
            </p:cNvPr>
            <p:cNvSpPr/>
            <p:nvPr/>
          </p:nvSpPr>
          <p:spPr>
            <a:xfrm rot="8100000" flipH="1">
              <a:off x="5695413" y="2462660"/>
              <a:ext cx="138195" cy="138195"/>
            </a:xfrm>
            <a:prstGeom prst="teardrop">
              <a:avLst/>
            </a:prstGeom>
            <a:gradFill flip="none" rotWithShape="1">
              <a:gsLst>
                <a:gs pos="74000">
                  <a:srgbClr val="00FFFF"/>
                </a:gs>
                <a:gs pos="0">
                  <a:sysClr val="window" lastClr="FFFFFF"/>
                </a:gs>
              </a:gsLst>
              <a:lin ang="162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34" name="Oval 16">
              <a:extLst>
                <a:ext uri="{FF2B5EF4-FFF2-40B4-BE49-F238E27FC236}">
                  <a16:creationId xmlns:a16="http://schemas.microsoft.com/office/drawing/2014/main" id="{D10248A0-B314-88EF-9114-14E834D74F3E}"/>
                </a:ext>
              </a:extLst>
            </p:cNvPr>
            <p:cNvSpPr/>
            <p:nvPr/>
          </p:nvSpPr>
          <p:spPr>
            <a:xfrm rot="8100000" flipH="1">
              <a:off x="5735284" y="2502531"/>
              <a:ext cx="58453" cy="584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5" name="矩形 7">
            <a:extLst>
              <a:ext uri="{FF2B5EF4-FFF2-40B4-BE49-F238E27FC236}">
                <a16:creationId xmlns:a16="http://schemas.microsoft.com/office/drawing/2014/main" id="{B67D7E84-7CF5-2C0E-E3DC-5DC60DB83C07}"/>
              </a:ext>
            </a:extLst>
          </p:cNvPr>
          <p:cNvSpPr/>
          <p:nvPr/>
        </p:nvSpPr>
        <p:spPr>
          <a:xfrm flipH="1" flipV="1">
            <a:off x="45041" y="2830956"/>
            <a:ext cx="5023430" cy="263942"/>
          </a:xfrm>
          <a:prstGeom prst="parallelogram">
            <a:avLst/>
          </a:prstGeom>
          <a:gradFill>
            <a:gsLst>
              <a:gs pos="0">
                <a:srgbClr val="FFEAB4">
                  <a:alpha val="18000"/>
                </a:srgbClr>
              </a:gs>
              <a:gs pos="83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136" name="矩形 7">
            <a:extLst>
              <a:ext uri="{FF2B5EF4-FFF2-40B4-BE49-F238E27FC236}">
                <a16:creationId xmlns:a16="http://schemas.microsoft.com/office/drawing/2014/main" id="{9A599B0F-8C67-F784-2348-8C28D9627513}"/>
              </a:ext>
            </a:extLst>
          </p:cNvPr>
          <p:cNvSpPr/>
          <p:nvPr/>
        </p:nvSpPr>
        <p:spPr>
          <a:xfrm flipH="1" flipV="1">
            <a:off x="-329095" y="3166828"/>
            <a:ext cx="5023430" cy="72232"/>
          </a:xfrm>
          <a:prstGeom prst="parallelogram">
            <a:avLst/>
          </a:prstGeom>
          <a:gradFill>
            <a:gsLst>
              <a:gs pos="0">
                <a:srgbClr val="FFEAB4">
                  <a:alpha val="18000"/>
                </a:srgbClr>
              </a:gs>
              <a:gs pos="50000">
                <a:srgbClr val="FFEAB4">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Bahnschrift SemiLight"/>
              <a:ea typeface="OPPOSans R"/>
              <a:cs typeface="+mn-cs"/>
            </a:endParaRPr>
          </a:p>
        </p:txBody>
      </p:sp>
      <p:sp>
        <p:nvSpPr>
          <p:cNvPr id="137" name="文本框 136">
            <a:extLst>
              <a:ext uri="{FF2B5EF4-FFF2-40B4-BE49-F238E27FC236}">
                <a16:creationId xmlns:a16="http://schemas.microsoft.com/office/drawing/2014/main" id="{C5BE6D72-0B44-5FC8-BC48-0CBEC6AD0DF0}"/>
              </a:ext>
            </a:extLst>
          </p:cNvPr>
          <p:cNvSpPr txBox="1"/>
          <p:nvPr/>
        </p:nvSpPr>
        <p:spPr>
          <a:xfrm>
            <a:off x="5739708" y="806100"/>
            <a:ext cx="1274600" cy="523220"/>
          </a:xfrm>
          <a:prstGeom prst="rect">
            <a:avLst/>
          </a:prstGeom>
          <a:noFill/>
        </p:spPr>
        <p:txBody>
          <a:bodyPr wrap="square" rtlCol="0">
            <a:spAutoFit/>
          </a:bodyPr>
          <a:lstStyle/>
          <a:p>
            <a:r>
              <a:rPr lang="zh-CN" altLang="en-US" sz="2800" dirty="0">
                <a:gradFill>
                  <a:gsLst>
                    <a:gs pos="0">
                      <a:prstClr val="white"/>
                    </a:gs>
                    <a:gs pos="100000">
                      <a:srgbClr val="00FFFF"/>
                    </a:gs>
                  </a:gsLst>
                  <a:lin ang="2700000" scaled="1"/>
                </a:gradFill>
                <a:latin typeface="OPPOSans H"/>
                <a:ea typeface="OPPOSans H"/>
              </a:rPr>
              <a:t>吉米</a:t>
            </a:r>
          </a:p>
        </p:txBody>
      </p:sp>
      <p:sp>
        <p:nvSpPr>
          <p:cNvPr id="138" name="文本框 137">
            <a:extLst>
              <a:ext uri="{FF2B5EF4-FFF2-40B4-BE49-F238E27FC236}">
                <a16:creationId xmlns:a16="http://schemas.microsoft.com/office/drawing/2014/main" id="{244B6AF8-E68B-0735-80DB-94F7DF783973}"/>
              </a:ext>
            </a:extLst>
          </p:cNvPr>
          <p:cNvSpPr txBox="1"/>
          <p:nvPr/>
        </p:nvSpPr>
        <p:spPr>
          <a:xfrm>
            <a:off x="7075091" y="1006148"/>
            <a:ext cx="1866500" cy="261610"/>
          </a:xfrm>
          <a:prstGeom prst="rect">
            <a:avLst/>
          </a:prstGeom>
          <a:noFill/>
        </p:spPr>
        <p:txBody>
          <a:bodyPr wrap="square" rtlCol="0">
            <a:spAutoFit/>
          </a:bodyPr>
          <a:lstStyle/>
          <a:p>
            <a:r>
              <a:rPr lang="en-US" altLang="zh-CN" sz="1100" spc="600" dirty="0">
                <a:solidFill>
                  <a:srgbClr val="FFFED8">
                    <a:alpha val="22000"/>
                  </a:srgbClr>
                </a:solidFill>
                <a:latin typeface="Bahnschrift SemiLight"/>
              </a:rPr>
              <a:t>JIMMY</a:t>
            </a:r>
            <a:endParaRPr lang="zh-CN" altLang="en-US" sz="1100" spc="600" dirty="0">
              <a:solidFill>
                <a:srgbClr val="FFFED8">
                  <a:alpha val="22000"/>
                </a:srgbClr>
              </a:solidFill>
              <a:latin typeface="Bahnschrift SemiLight"/>
            </a:endParaRPr>
          </a:p>
        </p:txBody>
      </p:sp>
      <p:sp>
        <p:nvSpPr>
          <p:cNvPr id="139" name="文本框 138">
            <a:extLst>
              <a:ext uri="{FF2B5EF4-FFF2-40B4-BE49-F238E27FC236}">
                <a16:creationId xmlns:a16="http://schemas.microsoft.com/office/drawing/2014/main" id="{03F68398-7775-BE88-8A6B-10B92B158EFC}"/>
              </a:ext>
            </a:extLst>
          </p:cNvPr>
          <p:cNvSpPr txBox="1"/>
          <p:nvPr/>
        </p:nvSpPr>
        <p:spPr>
          <a:xfrm>
            <a:off x="6071015" y="1379411"/>
            <a:ext cx="2600726" cy="369332"/>
          </a:xfrm>
          <a:prstGeom prst="rect">
            <a:avLst/>
          </a:prstGeom>
          <a:noFill/>
        </p:spPr>
        <p:txBody>
          <a:bodyPr wrap="square" rtlCol="0">
            <a:spAutoFit/>
          </a:bodyPr>
          <a:lstStyle/>
          <a:p>
            <a:r>
              <a:rPr lang="zh-CN" altLang="en-US" spc="100" dirty="0">
                <a:gradFill>
                  <a:gsLst>
                    <a:gs pos="0">
                      <a:prstClr val="white"/>
                    </a:gs>
                    <a:gs pos="100000">
                      <a:srgbClr val="00FFFF"/>
                    </a:gs>
                  </a:gsLst>
                  <a:lin ang="2700000" scaled="1"/>
                </a:gradFill>
                <a:latin typeface="Bahnschrift SemiLight"/>
              </a:rPr>
              <a:t>产品设计师</a:t>
            </a:r>
          </a:p>
        </p:txBody>
      </p:sp>
      <p:sp>
        <p:nvSpPr>
          <p:cNvPr id="140" name="文本框 139">
            <a:extLst>
              <a:ext uri="{FF2B5EF4-FFF2-40B4-BE49-F238E27FC236}">
                <a16:creationId xmlns:a16="http://schemas.microsoft.com/office/drawing/2014/main" id="{0181A72E-3AAB-9AB5-9BD2-5C149B3D3BDE}"/>
              </a:ext>
            </a:extLst>
          </p:cNvPr>
          <p:cNvSpPr txBox="1"/>
          <p:nvPr/>
        </p:nvSpPr>
        <p:spPr>
          <a:xfrm>
            <a:off x="6071014" y="1763431"/>
            <a:ext cx="3272871" cy="369332"/>
          </a:xfrm>
          <a:prstGeom prst="rect">
            <a:avLst/>
          </a:prstGeom>
          <a:noFill/>
        </p:spPr>
        <p:txBody>
          <a:bodyPr wrap="square" rtlCol="0">
            <a:spAutoFit/>
          </a:bodyPr>
          <a:lstStyle/>
          <a:p>
            <a:r>
              <a:rPr lang="en-US" altLang="zh-CN" spc="100" dirty="0">
                <a:gradFill>
                  <a:gsLst>
                    <a:gs pos="0">
                      <a:prstClr val="white"/>
                    </a:gs>
                    <a:gs pos="100000">
                      <a:srgbClr val="00FFFF"/>
                    </a:gs>
                  </a:gsLst>
                  <a:lin ang="2700000" scaled="1"/>
                </a:gradFill>
                <a:latin typeface="Bahnschrift SemiLight"/>
              </a:rPr>
              <a:t>PPT</a:t>
            </a:r>
            <a:r>
              <a:rPr lang="zh-CN" altLang="en-US" spc="100" dirty="0">
                <a:gradFill>
                  <a:gsLst>
                    <a:gs pos="0">
                      <a:prstClr val="white"/>
                    </a:gs>
                    <a:gs pos="100000">
                      <a:srgbClr val="00FFFF"/>
                    </a:gs>
                  </a:gsLst>
                  <a:lin ang="2700000" scaled="1"/>
                </a:gradFill>
                <a:latin typeface="Bahnschrift SemiLight"/>
              </a:rPr>
              <a:t>定制设计师</a:t>
            </a:r>
          </a:p>
        </p:txBody>
      </p:sp>
      <p:sp>
        <p:nvSpPr>
          <p:cNvPr id="141" name="文本框 140">
            <a:extLst>
              <a:ext uri="{FF2B5EF4-FFF2-40B4-BE49-F238E27FC236}">
                <a16:creationId xmlns:a16="http://schemas.microsoft.com/office/drawing/2014/main" id="{BFAE5E71-C373-1880-3079-D044C4CB9BC6}"/>
              </a:ext>
            </a:extLst>
          </p:cNvPr>
          <p:cNvSpPr txBox="1"/>
          <p:nvPr/>
        </p:nvSpPr>
        <p:spPr>
          <a:xfrm>
            <a:off x="6071014" y="2147451"/>
            <a:ext cx="4406485" cy="369332"/>
          </a:xfrm>
          <a:prstGeom prst="rect">
            <a:avLst/>
          </a:prstGeom>
          <a:noFill/>
        </p:spPr>
        <p:txBody>
          <a:bodyPr wrap="square" rtlCol="0">
            <a:spAutoFit/>
          </a:bodyPr>
          <a:lstStyle/>
          <a:p>
            <a:r>
              <a:rPr lang="zh-CN" altLang="en-US" spc="100" dirty="0">
                <a:gradFill>
                  <a:gsLst>
                    <a:gs pos="0">
                      <a:prstClr val="white"/>
                    </a:gs>
                    <a:gs pos="100000">
                      <a:srgbClr val="00FFFF"/>
                    </a:gs>
                  </a:gsLst>
                  <a:lin ang="2700000" scaled="1"/>
                </a:gradFill>
                <a:latin typeface="Bahnschrift SemiLight"/>
              </a:rPr>
              <a:t>反卷课堂版式库设计师</a:t>
            </a:r>
          </a:p>
        </p:txBody>
      </p:sp>
      <p:sp>
        <p:nvSpPr>
          <p:cNvPr id="142" name="文本框 141">
            <a:extLst>
              <a:ext uri="{FF2B5EF4-FFF2-40B4-BE49-F238E27FC236}">
                <a16:creationId xmlns:a16="http://schemas.microsoft.com/office/drawing/2014/main" id="{88298CE5-FAB1-80B4-ED63-54DD2C320E1B}"/>
              </a:ext>
            </a:extLst>
          </p:cNvPr>
          <p:cNvSpPr txBox="1"/>
          <p:nvPr/>
        </p:nvSpPr>
        <p:spPr>
          <a:xfrm>
            <a:off x="6071014" y="2531471"/>
            <a:ext cx="5023429" cy="369332"/>
          </a:xfrm>
          <a:prstGeom prst="rect">
            <a:avLst/>
          </a:prstGeom>
          <a:noFill/>
        </p:spPr>
        <p:txBody>
          <a:bodyPr wrap="square" rtlCol="0">
            <a:spAutoFit/>
          </a:bodyPr>
          <a:lstStyle/>
          <a:p>
            <a:r>
              <a:rPr lang="zh-CN" altLang="en-US" spc="100" dirty="0">
                <a:gradFill>
                  <a:gsLst>
                    <a:gs pos="0">
                      <a:prstClr val="white"/>
                    </a:gs>
                    <a:gs pos="100000">
                      <a:srgbClr val="00FFFF"/>
                    </a:gs>
                  </a:gsLst>
                  <a:lin ang="2700000" scaled="1"/>
                </a:gradFill>
                <a:latin typeface="Bahnschrift SemiLight"/>
              </a:rPr>
              <a:t>反卷课堂助教</a:t>
            </a:r>
          </a:p>
        </p:txBody>
      </p:sp>
      <p:sp>
        <p:nvSpPr>
          <p:cNvPr id="143" name="文本框 142">
            <a:extLst>
              <a:ext uri="{FF2B5EF4-FFF2-40B4-BE49-F238E27FC236}">
                <a16:creationId xmlns:a16="http://schemas.microsoft.com/office/drawing/2014/main" id="{0AEB2D9A-0C7A-7177-D674-D67F749F6B9B}"/>
              </a:ext>
            </a:extLst>
          </p:cNvPr>
          <p:cNvSpPr txBox="1"/>
          <p:nvPr/>
        </p:nvSpPr>
        <p:spPr>
          <a:xfrm>
            <a:off x="3006489" y="2822687"/>
            <a:ext cx="2114751" cy="307777"/>
          </a:xfrm>
          <a:prstGeom prst="rect">
            <a:avLst/>
          </a:prstGeom>
          <a:noFill/>
        </p:spPr>
        <p:txBody>
          <a:bodyPr wrap="square" rtlCol="0">
            <a:spAutoFit/>
          </a:bodyPr>
          <a:lstStyle/>
          <a:p>
            <a:r>
              <a:rPr lang="zh-CN" altLang="en-US" sz="1400" spc="100" dirty="0">
                <a:solidFill>
                  <a:srgbClr val="00FFFF"/>
                </a:solidFill>
                <a:latin typeface="OPPOSans H"/>
                <a:ea typeface="OPPOSans H"/>
              </a:rPr>
              <a:t>微信：</a:t>
            </a:r>
            <a:r>
              <a:rPr lang="en-US" altLang="zh-CN" sz="1400" spc="100">
                <a:solidFill>
                  <a:srgbClr val="00FFFF"/>
                </a:solidFill>
                <a:latin typeface="OPPOSans H"/>
                <a:ea typeface="OPPOSans H"/>
              </a:rPr>
              <a:t>Jimmypptx</a:t>
            </a:r>
            <a:endParaRPr lang="zh-CN" altLang="en-US" sz="1400" spc="100" dirty="0">
              <a:solidFill>
                <a:srgbClr val="00FFFF"/>
              </a:solidFill>
              <a:latin typeface="OPPOSans H"/>
              <a:ea typeface="OPPOSans H"/>
            </a:endParaRPr>
          </a:p>
        </p:txBody>
      </p:sp>
      <p:grpSp>
        <p:nvGrpSpPr>
          <p:cNvPr id="144" name="组合 143">
            <a:extLst>
              <a:ext uri="{FF2B5EF4-FFF2-40B4-BE49-F238E27FC236}">
                <a16:creationId xmlns:a16="http://schemas.microsoft.com/office/drawing/2014/main" id="{2647F7D7-F8C7-78E1-89DE-2B40FAED5F53}"/>
              </a:ext>
            </a:extLst>
          </p:cNvPr>
          <p:cNvGrpSpPr/>
          <p:nvPr/>
        </p:nvGrpSpPr>
        <p:grpSpPr>
          <a:xfrm>
            <a:off x="3059267" y="771827"/>
            <a:ext cx="2009205" cy="1986058"/>
            <a:chOff x="2906867" y="3508800"/>
            <a:chExt cx="2009205" cy="1986058"/>
          </a:xfrm>
        </p:grpSpPr>
        <p:cxnSp>
          <p:nvCxnSpPr>
            <p:cNvPr id="145" name="直接连接符 144">
              <a:extLst>
                <a:ext uri="{FF2B5EF4-FFF2-40B4-BE49-F238E27FC236}">
                  <a16:creationId xmlns:a16="http://schemas.microsoft.com/office/drawing/2014/main" id="{1AD98A29-59EA-7BCB-C288-C1C3B42EB20B}"/>
                </a:ext>
              </a:extLst>
            </p:cNvPr>
            <p:cNvCxnSpPr>
              <a:cxnSpLocks/>
            </p:cNvCxnSpPr>
            <p:nvPr/>
          </p:nvCxnSpPr>
          <p:spPr>
            <a:xfrm flipH="1">
              <a:off x="2906867" y="3508800"/>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46" name="直接连接符 145">
              <a:extLst>
                <a:ext uri="{FF2B5EF4-FFF2-40B4-BE49-F238E27FC236}">
                  <a16:creationId xmlns:a16="http://schemas.microsoft.com/office/drawing/2014/main" id="{3FDC19E7-E220-74F5-6AA0-FBCB9205E7DC}"/>
                </a:ext>
              </a:extLst>
            </p:cNvPr>
            <p:cNvCxnSpPr>
              <a:cxnSpLocks/>
            </p:cNvCxnSpPr>
            <p:nvPr/>
          </p:nvCxnSpPr>
          <p:spPr>
            <a:xfrm rot="5400000" flipH="1">
              <a:off x="2821617" y="3594051"/>
              <a:ext cx="170501"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nvGrpSpPr>
            <p:cNvPr id="147" name="组合 146">
              <a:extLst>
                <a:ext uri="{FF2B5EF4-FFF2-40B4-BE49-F238E27FC236}">
                  <a16:creationId xmlns:a16="http://schemas.microsoft.com/office/drawing/2014/main" id="{2F5EBD2F-9F61-E32C-845A-FFD88374CAED}"/>
                </a:ext>
              </a:extLst>
            </p:cNvPr>
            <p:cNvGrpSpPr/>
            <p:nvPr/>
          </p:nvGrpSpPr>
          <p:grpSpPr>
            <a:xfrm flipH="1">
              <a:off x="4745571" y="3508800"/>
              <a:ext cx="170501" cy="170501"/>
              <a:chOff x="2968869" y="10878820"/>
              <a:chExt cx="276484" cy="276484"/>
            </a:xfrm>
          </p:grpSpPr>
          <p:cxnSp>
            <p:nvCxnSpPr>
              <p:cNvPr id="154" name="直接连接符 153">
                <a:extLst>
                  <a:ext uri="{FF2B5EF4-FFF2-40B4-BE49-F238E27FC236}">
                    <a16:creationId xmlns:a16="http://schemas.microsoft.com/office/drawing/2014/main" id="{D17C9688-3AC0-D0A9-9610-99756C9B0DB5}"/>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55" name="直接连接符 154">
                <a:extLst>
                  <a:ext uri="{FF2B5EF4-FFF2-40B4-BE49-F238E27FC236}">
                    <a16:creationId xmlns:a16="http://schemas.microsoft.com/office/drawing/2014/main" id="{51164C2E-F921-B6B1-144C-7A15B946B6E2}"/>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148" name="组合 147">
              <a:extLst>
                <a:ext uri="{FF2B5EF4-FFF2-40B4-BE49-F238E27FC236}">
                  <a16:creationId xmlns:a16="http://schemas.microsoft.com/office/drawing/2014/main" id="{B2485E00-BFA4-016D-F4E9-1A6617C44A54}"/>
                </a:ext>
              </a:extLst>
            </p:cNvPr>
            <p:cNvGrpSpPr/>
            <p:nvPr/>
          </p:nvGrpSpPr>
          <p:grpSpPr>
            <a:xfrm flipH="1" flipV="1">
              <a:off x="4745571" y="5324357"/>
              <a:ext cx="170501" cy="170501"/>
              <a:chOff x="2968869" y="10878820"/>
              <a:chExt cx="276484" cy="276484"/>
            </a:xfrm>
          </p:grpSpPr>
          <p:cxnSp>
            <p:nvCxnSpPr>
              <p:cNvPr id="152" name="直接连接符 151">
                <a:extLst>
                  <a:ext uri="{FF2B5EF4-FFF2-40B4-BE49-F238E27FC236}">
                    <a16:creationId xmlns:a16="http://schemas.microsoft.com/office/drawing/2014/main" id="{9E61CC8F-2FD3-3AC5-40FD-E94ABE87EB87}"/>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53" name="直接连接符 152">
                <a:extLst>
                  <a:ext uri="{FF2B5EF4-FFF2-40B4-BE49-F238E27FC236}">
                    <a16:creationId xmlns:a16="http://schemas.microsoft.com/office/drawing/2014/main" id="{A42B9703-2269-0092-D26C-8930A0D5531A}"/>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nvGrpSpPr>
            <p:cNvPr id="149" name="组合 148">
              <a:extLst>
                <a:ext uri="{FF2B5EF4-FFF2-40B4-BE49-F238E27FC236}">
                  <a16:creationId xmlns:a16="http://schemas.microsoft.com/office/drawing/2014/main" id="{DFB5063A-647A-BE54-CF97-94F74F913F54}"/>
                </a:ext>
              </a:extLst>
            </p:cNvPr>
            <p:cNvGrpSpPr/>
            <p:nvPr/>
          </p:nvGrpSpPr>
          <p:grpSpPr>
            <a:xfrm flipV="1">
              <a:off x="2906867" y="5324357"/>
              <a:ext cx="170501" cy="170501"/>
              <a:chOff x="2968869" y="10878820"/>
              <a:chExt cx="276484" cy="276484"/>
            </a:xfrm>
          </p:grpSpPr>
          <p:cxnSp>
            <p:nvCxnSpPr>
              <p:cNvPr id="150" name="直接连接符 149">
                <a:extLst>
                  <a:ext uri="{FF2B5EF4-FFF2-40B4-BE49-F238E27FC236}">
                    <a16:creationId xmlns:a16="http://schemas.microsoft.com/office/drawing/2014/main" id="{3E32B643-89A5-F256-C33D-A2DDB6743E0A}"/>
                  </a:ext>
                </a:extLst>
              </p:cNvPr>
              <p:cNvCxnSpPr>
                <a:cxnSpLocks/>
              </p:cNvCxnSpPr>
              <p:nvPr/>
            </p:nvCxnSpPr>
            <p:spPr>
              <a:xfrm flipH="1">
                <a:off x="2968869" y="10878820"/>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cxnSp>
            <p:nvCxnSpPr>
              <p:cNvPr id="151" name="直接连接符 150">
                <a:extLst>
                  <a:ext uri="{FF2B5EF4-FFF2-40B4-BE49-F238E27FC236}">
                    <a16:creationId xmlns:a16="http://schemas.microsoft.com/office/drawing/2014/main" id="{2C8C73EB-4311-BBE6-30D9-8015045A3802}"/>
                  </a:ext>
                </a:extLst>
              </p:cNvPr>
              <p:cNvCxnSpPr>
                <a:cxnSpLocks/>
              </p:cNvCxnSpPr>
              <p:nvPr/>
            </p:nvCxnSpPr>
            <p:spPr>
              <a:xfrm rot="5400000" flipH="1">
                <a:off x="2830627" y="11017062"/>
                <a:ext cx="276484" cy="0"/>
              </a:xfrm>
              <a:prstGeom prst="line">
                <a:avLst/>
              </a:prstGeom>
              <a:noFill/>
              <a:ln w="25400" cap="rnd" cmpd="sng" algn="ctr">
                <a:gradFill>
                  <a:gsLst>
                    <a:gs pos="20000">
                      <a:srgbClr val="00FFFF">
                        <a:alpha val="0"/>
                      </a:srgbClr>
                    </a:gs>
                    <a:gs pos="100000">
                      <a:srgbClr val="00FFFF"/>
                    </a:gs>
                  </a:gsLst>
                  <a:lin ang="0" scaled="0"/>
                </a:gradFill>
                <a:prstDash val="solid"/>
                <a:miter lim="800000"/>
              </a:ln>
              <a:effectLst/>
            </p:spPr>
          </p:cxnSp>
        </p:grpSp>
      </p:grpSp>
    </p:spTree>
    <p:extLst>
      <p:ext uri="{BB962C8B-B14F-4D97-AF65-F5344CB8AC3E}">
        <p14:creationId xmlns:p14="http://schemas.microsoft.com/office/powerpoint/2010/main" val="19548969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a:solidFill>
                  <a:schemeClr val="tx1">
                    <a:lumMod val="95000"/>
                    <a:lumOff val="5000"/>
                  </a:schemeClr>
                </a:solidFill>
                <a:latin typeface="OPPOSans H"/>
                <a:ea typeface="OPPOSans H"/>
              </a:rPr>
              <a:t>吉米</a:t>
            </a: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pic>
        <p:nvPicPr>
          <p:cNvPr id="10" name="图片 9" descr="形状&#10;&#10;低可信度描述已自动生成">
            <a:extLst>
              <a:ext uri="{FF2B5EF4-FFF2-40B4-BE49-F238E27FC236}">
                <a16:creationId xmlns:a16="http://schemas.microsoft.com/office/drawing/2014/main" id="{770318D0-0D17-AFC7-4DA7-80EFBF77C1D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13224"/>
            <a:ext cx="6123585" cy="6884451"/>
          </a:xfrm>
          <a:custGeom>
            <a:avLst/>
            <a:gdLst>
              <a:gd name="connsiteX0" fmla="*/ 0 w 6123585"/>
              <a:gd name="connsiteY0" fmla="*/ 0 h 6884451"/>
              <a:gd name="connsiteX1" fmla="*/ 5336240 w 6123585"/>
              <a:gd name="connsiteY1" fmla="*/ 0 h 6884451"/>
              <a:gd name="connsiteX2" fmla="*/ 5336240 w 6123585"/>
              <a:gd name="connsiteY2" fmla="*/ 1400159 h 6884451"/>
              <a:gd name="connsiteX3" fmla="*/ 6123585 w 6123585"/>
              <a:gd name="connsiteY3" fmla="*/ 1400159 h 6884451"/>
              <a:gd name="connsiteX4" fmla="*/ 5336240 w 6123585"/>
              <a:gd name="connsiteY4" fmla="*/ 2187504 h 6884451"/>
              <a:gd name="connsiteX5" fmla="*/ 5336240 w 6123585"/>
              <a:gd name="connsiteY5" fmla="*/ 6884451 h 6884451"/>
              <a:gd name="connsiteX6" fmla="*/ 0 w 6123585"/>
              <a:gd name="connsiteY6" fmla="*/ 6884451 h 6884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3585" h="6884451">
                <a:moveTo>
                  <a:pt x="0" y="0"/>
                </a:moveTo>
                <a:lnTo>
                  <a:pt x="5336240" y="0"/>
                </a:lnTo>
                <a:lnTo>
                  <a:pt x="5336240" y="1400159"/>
                </a:lnTo>
                <a:lnTo>
                  <a:pt x="6123585" y="1400159"/>
                </a:lnTo>
                <a:lnTo>
                  <a:pt x="5336240" y="2187504"/>
                </a:lnTo>
                <a:lnTo>
                  <a:pt x="5336240" y="6884451"/>
                </a:lnTo>
                <a:lnTo>
                  <a:pt x="0" y="6884451"/>
                </a:lnTo>
                <a:close/>
              </a:path>
            </a:pathLst>
          </a:custGeom>
        </p:spPr>
      </p:pic>
      <p:grpSp>
        <p:nvGrpSpPr>
          <p:cNvPr id="2" name="组合 1">
            <a:extLst>
              <a:ext uri="{FF2B5EF4-FFF2-40B4-BE49-F238E27FC236}">
                <a16:creationId xmlns:a16="http://schemas.microsoft.com/office/drawing/2014/main" id="{6CA6E20F-AE94-9D78-CCAC-C6CFB24565F2}"/>
              </a:ext>
            </a:extLst>
          </p:cNvPr>
          <p:cNvGrpSpPr/>
          <p:nvPr/>
        </p:nvGrpSpPr>
        <p:grpSpPr>
          <a:xfrm>
            <a:off x="6834306" y="1400158"/>
            <a:ext cx="4279900" cy="1047070"/>
            <a:chOff x="6834306" y="1400158"/>
            <a:chExt cx="4279900" cy="1047070"/>
          </a:xfrm>
        </p:grpSpPr>
        <p:sp>
          <p:nvSpPr>
            <p:cNvPr id="12" name="矩形 11">
              <a:extLst>
                <a:ext uri="{FF2B5EF4-FFF2-40B4-BE49-F238E27FC236}">
                  <a16:creationId xmlns:a16="http://schemas.microsoft.com/office/drawing/2014/main" id="{956F4CBF-0788-DCFD-607C-B7290F103685}"/>
                </a:ext>
              </a:extLst>
            </p:cNvPr>
            <p:cNvSpPr/>
            <p:nvPr/>
          </p:nvSpPr>
          <p:spPr>
            <a:xfrm>
              <a:off x="6834306" y="1400159"/>
              <a:ext cx="4279900" cy="1047069"/>
            </a:xfrm>
            <a:prstGeom prst="rect">
              <a:avLst/>
            </a:prstGeom>
            <a:solidFill>
              <a:schemeClr val="bg1"/>
            </a:solidFill>
            <a:ln>
              <a:noFill/>
            </a:ln>
            <a:effectLst>
              <a:outerShdw blurRad="431800" dist="2032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82C8BA0C-E176-DC34-0165-667307C7BFC8}"/>
                </a:ext>
              </a:extLst>
            </p:cNvPr>
            <p:cNvSpPr txBox="1"/>
            <p:nvPr/>
          </p:nvSpPr>
          <p:spPr>
            <a:xfrm>
              <a:off x="8465514" y="1576162"/>
              <a:ext cx="1995720" cy="492442"/>
            </a:xfrm>
            <a:prstGeom prst="rect">
              <a:avLst/>
            </a:prstGeom>
            <a:noFill/>
          </p:spPr>
          <p:txBody>
            <a:bodyPr wrap="square" lIns="0" tIns="0" rIns="0" bIns="0" rtlCol="0">
              <a:spAutoFit/>
            </a:bodyPr>
            <a:lstStyle/>
            <a:p>
              <a:pPr algn="dist"/>
              <a:r>
                <a:rPr lang="zh-CN" altLang="en-US" sz="3200" dirty="0">
                  <a:solidFill>
                    <a:schemeClr val="accent1"/>
                  </a:solidFill>
                  <a:latin typeface="+mj-ea"/>
                  <a:ea typeface="+mj-ea"/>
                </a:rPr>
                <a:t>公司介绍</a:t>
              </a:r>
            </a:p>
          </p:txBody>
        </p:sp>
        <p:sp>
          <p:nvSpPr>
            <p:cNvPr id="16" name="文本框 15">
              <a:extLst>
                <a:ext uri="{FF2B5EF4-FFF2-40B4-BE49-F238E27FC236}">
                  <a16:creationId xmlns:a16="http://schemas.microsoft.com/office/drawing/2014/main" id="{7EB08590-8B54-B059-5791-079B3DAFFF0F}"/>
                </a:ext>
              </a:extLst>
            </p:cNvPr>
            <p:cNvSpPr txBox="1"/>
            <p:nvPr/>
          </p:nvSpPr>
          <p:spPr>
            <a:xfrm>
              <a:off x="8479805" y="2086557"/>
              <a:ext cx="1956509" cy="169277"/>
            </a:xfrm>
            <a:prstGeom prst="rect">
              <a:avLst/>
            </a:prstGeom>
            <a:noFill/>
          </p:spPr>
          <p:txBody>
            <a:bodyPr wrap="square" lIns="0" tIns="0" rIns="0" bIns="0" rtlCol="0">
              <a:spAutoFit/>
            </a:bodyPr>
            <a:lstStyle>
              <a:defPPr>
                <a:defRPr lang="zh-CN"/>
              </a:defPPr>
              <a:lvl1pPr algn="dist">
                <a:defRPr sz="1200">
                  <a:solidFill>
                    <a:schemeClr val="accent2">
                      <a:lumMod val="40000"/>
                      <a:lumOff val="60000"/>
                    </a:schemeClr>
                  </a:solidFill>
                  <a:effectLst/>
                </a:defRPr>
              </a:lvl1pPr>
            </a:lstStyle>
            <a:p>
              <a:r>
                <a:rPr lang="en-US" altLang="zh-CN" sz="1100" dirty="0"/>
                <a:t>COMPANY INTRODUCTION</a:t>
              </a:r>
            </a:p>
          </p:txBody>
        </p:sp>
        <p:sp>
          <p:nvSpPr>
            <p:cNvPr id="13" name="矩形 12">
              <a:extLst>
                <a:ext uri="{FF2B5EF4-FFF2-40B4-BE49-F238E27FC236}">
                  <a16:creationId xmlns:a16="http://schemas.microsoft.com/office/drawing/2014/main" id="{0ECD7D4F-A695-4FC0-4016-66A73CD40BFA}"/>
                </a:ext>
              </a:extLst>
            </p:cNvPr>
            <p:cNvSpPr/>
            <p:nvPr/>
          </p:nvSpPr>
          <p:spPr>
            <a:xfrm>
              <a:off x="6834306" y="1400158"/>
              <a:ext cx="1180680" cy="104706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FFFF"/>
                  </a:solidFill>
                  <a:latin typeface="+mj-lt"/>
                  <a:ea typeface="+mj-ea"/>
                </a:rPr>
                <a:t>01</a:t>
              </a:r>
              <a:endParaRPr lang="zh-CN" altLang="en-US" sz="3600" dirty="0">
                <a:solidFill>
                  <a:srgbClr val="FFFFFF"/>
                </a:solidFill>
                <a:latin typeface="+mj-lt"/>
                <a:ea typeface="+mj-ea"/>
              </a:endParaRPr>
            </a:p>
          </p:txBody>
        </p:sp>
        <p:sp>
          <p:nvSpPr>
            <p:cNvPr id="17" name="直角三角形 16">
              <a:extLst>
                <a:ext uri="{FF2B5EF4-FFF2-40B4-BE49-F238E27FC236}">
                  <a16:creationId xmlns:a16="http://schemas.microsoft.com/office/drawing/2014/main" id="{2335E185-6526-7465-7F90-AE7772B6BF91}"/>
                </a:ext>
              </a:extLst>
            </p:cNvPr>
            <p:cNvSpPr/>
            <p:nvPr/>
          </p:nvSpPr>
          <p:spPr>
            <a:xfrm flipH="1">
              <a:off x="10999928" y="2332950"/>
              <a:ext cx="114278" cy="114278"/>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id="{F60FF9C0-8023-FAB4-88BC-5E14149740E5}"/>
              </a:ext>
            </a:extLst>
          </p:cNvPr>
          <p:cNvGrpSpPr/>
          <p:nvPr/>
        </p:nvGrpSpPr>
        <p:grpSpPr>
          <a:xfrm>
            <a:off x="6834306" y="2905465"/>
            <a:ext cx="4279900" cy="1047070"/>
            <a:chOff x="6834306" y="2905465"/>
            <a:chExt cx="4279900" cy="1047070"/>
          </a:xfrm>
        </p:grpSpPr>
        <p:sp>
          <p:nvSpPr>
            <p:cNvPr id="39" name="矩形 38">
              <a:extLst>
                <a:ext uri="{FF2B5EF4-FFF2-40B4-BE49-F238E27FC236}">
                  <a16:creationId xmlns:a16="http://schemas.microsoft.com/office/drawing/2014/main" id="{4F69BB7D-146E-99A0-256B-6AD7FD242DE1}"/>
                </a:ext>
              </a:extLst>
            </p:cNvPr>
            <p:cNvSpPr/>
            <p:nvPr/>
          </p:nvSpPr>
          <p:spPr>
            <a:xfrm>
              <a:off x="6834306" y="2905466"/>
              <a:ext cx="4279900" cy="1047069"/>
            </a:xfrm>
            <a:prstGeom prst="rect">
              <a:avLst/>
            </a:prstGeom>
            <a:solidFill>
              <a:schemeClr val="bg1"/>
            </a:solidFill>
            <a:ln>
              <a:noFill/>
            </a:ln>
            <a:effectLst>
              <a:outerShdw blurRad="431800" dist="2032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C4267233-6226-D3E0-E4AA-11D237A8510A}"/>
                </a:ext>
              </a:extLst>
            </p:cNvPr>
            <p:cNvSpPr txBox="1"/>
            <p:nvPr/>
          </p:nvSpPr>
          <p:spPr>
            <a:xfrm>
              <a:off x="8465514" y="3081469"/>
              <a:ext cx="1995720" cy="492442"/>
            </a:xfrm>
            <a:prstGeom prst="rect">
              <a:avLst/>
            </a:prstGeom>
            <a:noFill/>
          </p:spPr>
          <p:txBody>
            <a:bodyPr wrap="square" lIns="0" tIns="0" rIns="0" bIns="0" rtlCol="0">
              <a:spAutoFit/>
            </a:bodyPr>
            <a:lstStyle/>
            <a:p>
              <a:pPr algn="dist"/>
              <a:r>
                <a:rPr lang="zh-CN" altLang="en-US" sz="3200" dirty="0">
                  <a:solidFill>
                    <a:schemeClr val="accent1"/>
                  </a:solidFill>
                  <a:latin typeface="+mj-ea"/>
                  <a:ea typeface="+mj-ea"/>
                </a:rPr>
                <a:t>产品服务</a:t>
              </a:r>
            </a:p>
          </p:txBody>
        </p:sp>
        <p:sp>
          <p:nvSpPr>
            <p:cNvPr id="45" name="文本框 44">
              <a:extLst>
                <a:ext uri="{FF2B5EF4-FFF2-40B4-BE49-F238E27FC236}">
                  <a16:creationId xmlns:a16="http://schemas.microsoft.com/office/drawing/2014/main" id="{FAD69F55-A980-E935-877C-BA4675B45784}"/>
                </a:ext>
              </a:extLst>
            </p:cNvPr>
            <p:cNvSpPr txBox="1"/>
            <p:nvPr/>
          </p:nvSpPr>
          <p:spPr>
            <a:xfrm>
              <a:off x="8479805" y="3591864"/>
              <a:ext cx="1956509" cy="169277"/>
            </a:xfrm>
            <a:prstGeom prst="rect">
              <a:avLst/>
            </a:prstGeom>
            <a:noFill/>
          </p:spPr>
          <p:txBody>
            <a:bodyPr wrap="square" lIns="0" tIns="0" rIns="0" bIns="0" rtlCol="0">
              <a:spAutoFit/>
            </a:bodyPr>
            <a:lstStyle>
              <a:defPPr>
                <a:defRPr lang="zh-CN"/>
              </a:defPPr>
              <a:lvl1pPr algn="dist">
                <a:defRPr sz="1200">
                  <a:solidFill>
                    <a:schemeClr val="accent2">
                      <a:lumMod val="40000"/>
                      <a:lumOff val="60000"/>
                    </a:schemeClr>
                  </a:solidFill>
                  <a:effectLst/>
                </a:defRPr>
              </a:lvl1pPr>
            </a:lstStyle>
            <a:p>
              <a:r>
                <a:rPr lang="en-US" altLang="zh-CN" sz="1100" dirty="0"/>
                <a:t>PRODUCT SERVICES</a:t>
              </a:r>
            </a:p>
          </p:txBody>
        </p:sp>
        <p:sp>
          <p:nvSpPr>
            <p:cNvPr id="41" name="矩形 40">
              <a:extLst>
                <a:ext uri="{FF2B5EF4-FFF2-40B4-BE49-F238E27FC236}">
                  <a16:creationId xmlns:a16="http://schemas.microsoft.com/office/drawing/2014/main" id="{90FAD99D-6894-C858-CCC7-7420E62A770E}"/>
                </a:ext>
              </a:extLst>
            </p:cNvPr>
            <p:cNvSpPr/>
            <p:nvPr/>
          </p:nvSpPr>
          <p:spPr>
            <a:xfrm>
              <a:off x="6834306" y="2905465"/>
              <a:ext cx="1180680" cy="104706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FFFF"/>
                  </a:solidFill>
                  <a:latin typeface="+mj-lt"/>
                  <a:ea typeface="+mj-ea"/>
                </a:rPr>
                <a:t>02</a:t>
              </a:r>
              <a:endParaRPr lang="zh-CN" altLang="en-US" sz="3600" dirty="0">
                <a:solidFill>
                  <a:srgbClr val="FFFFFF"/>
                </a:solidFill>
                <a:latin typeface="+mj-lt"/>
                <a:ea typeface="+mj-ea"/>
              </a:endParaRPr>
            </a:p>
          </p:txBody>
        </p:sp>
        <p:sp>
          <p:nvSpPr>
            <p:cNvPr id="42" name="直角三角形 41">
              <a:extLst>
                <a:ext uri="{FF2B5EF4-FFF2-40B4-BE49-F238E27FC236}">
                  <a16:creationId xmlns:a16="http://schemas.microsoft.com/office/drawing/2014/main" id="{A777368A-4120-7528-EA0A-0480774BF5BE}"/>
                </a:ext>
              </a:extLst>
            </p:cNvPr>
            <p:cNvSpPr/>
            <p:nvPr/>
          </p:nvSpPr>
          <p:spPr>
            <a:xfrm flipH="1">
              <a:off x="10999928" y="3838257"/>
              <a:ext cx="114278" cy="114278"/>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CC5F1A36-8414-9A3D-D388-FF9CE62EF9D3}"/>
              </a:ext>
            </a:extLst>
          </p:cNvPr>
          <p:cNvGrpSpPr/>
          <p:nvPr/>
        </p:nvGrpSpPr>
        <p:grpSpPr>
          <a:xfrm>
            <a:off x="6834306" y="4410773"/>
            <a:ext cx="4279900" cy="1047070"/>
            <a:chOff x="6834306" y="4410773"/>
            <a:chExt cx="4279900" cy="1047070"/>
          </a:xfrm>
        </p:grpSpPr>
        <p:sp>
          <p:nvSpPr>
            <p:cNvPr id="47" name="矩形 46">
              <a:extLst>
                <a:ext uri="{FF2B5EF4-FFF2-40B4-BE49-F238E27FC236}">
                  <a16:creationId xmlns:a16="http://schemas.microsoft.com/office/drawing/2014/main" id="{E4E0AC16-AF4E-DB5C-141B-549C64C7EABB}"/>
                </a:ext>
              </a:extLst>
            </p:cNvPr>
            <p:cNvSpPr/>
            <p:nvPr/>
          </p:nvSpPr>
          <p:spPr>
            <a:xfrm>
              <a:off x="6834306" y="4410774"/>
              <a:ext cx="4279900" cy="1047069"/>
            </a:xfrm>
            <a:prstGeom prst="rect">
              <a:avLst/>
            </a:prstGeom>
            <a:solidFill>
              <a:schemeClr val="bg1"/>
            </a:solidFill>
            <a:ln>
              <a:noFill/>
            </a:ln>
            <a:effectLst>
              <a:outerShdw blurRad="431800" dist="2032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44C6DF87-A1A8-457D-90AE-D9F6F1566E70}"/>
                </a:ext>
              </a:extLst>
            </p:cNvPr>
            <p:cNvSpPr txBox="1"/>
            <p:nvPr/>
          </p:nvSpPr>
          <p:spPr>
            <a:xfrm>
              <a:off x="8465514" y="4586778"/>
              <a:ext cx="1995720" cy="492443"/>
            </a:xfrm>
            <a:prstGeom prst="rect">
              <a:avLst/>
            </a:prstGeom>
            <a:noFill/>
          </p:spPr>
          <p:txBody>
            <a:bodyPr wrap="square" lIns="0" tIns="0" rIns="0" bIns="0" rtlCol="0">
              <a:spAutoFit/>
            </a:bodyPr>
            <a:lstStyle/>
            <a:p>
              <a:pPr algn="dist"/>
              <a:r>
                <a:rPr lang="zh-CN" altLang="en-US" sz="3200" dirty="0">
                  <a:solidFill>
                    <a:schemeClr val="accent1"/>
                  </a:solidFill>
                  <a:latin typeface="+mj-ea"/>
                  <a:ea typeface="+mj-ea"/>
                </a:rPr>
                <a:t>未来展望</a:t>
              </a:r>
            </a:p>
          </p:txBody>
        </p:sp>
        <p:sp>
          <p:nvSpPr>
            <p:cNvPr id="53" name="文本框 52">
              <a:extLst>
                <a:ext uri="{FF2B5EF4-FFF2-40B4-BE49-F238E27FC236}">
                  <a16:creationId xmlns:a16="http://schemas.microsoft.com/office/drawing/2014/main" id="{45FC36CF-7096-2FC6-A8C0-382ED1C04A84}"/>
                </a:ext>
              </a:extLst>
            </p:cNvPr>
            <p:cNvSpPr txBox="1"/>
            <p:nvPr/>
          </p:nvSpPr>
          <p:spPr>
            <a:xfrm>
              <a:off x="8479805" y="5097173"/>
              <a:ext cx="1956509" cy="169277"/>
            </a:xfrm>
            <a:prstGeom prst="rect">
              <a:avLst/>
            </a:prstGeom>
            <a:noFill/>
          </p:spPr>
          <p:txBody>
            <a:bodyPr wrap="square" lIns="0" tIns="0" rIns="0" bIns="0" rtlCol="0">
              <a:spAutoFit/>
            </a:bodyPr>
            <a:lstStyle>
              <a:defPPr>
                <a:defRPr lang="zh-CN"/>
              </a:defPPr>
              <a:lvl1pPr algn="dist">
                <a:defRPr sz="1200">
                  <a:solidFill>
                    <a:schemeClr val="accent2">
                      <a:lumMod val="40000"/>
                      <a:lumOff val="60000"/>
                    </a:schemeClr>
                  </a:solidFill>
                  <a:effectLst/>
                </a:defRPr>
              </a:lvl1pPr>
            </a:lstStyle>
            <a:p>
              <a:r>
                <a:rPr lang="en-US" altLang="zh-CN" sz="1100" dirty="0"/>
                <a:t>OUTLOOK FOR THE FUTURE</a:t>
              </a:r>
            </a:p>
          </p:txBody>
        </p:sp>
        <p:sp>
          <p:nvSpPr>
            <p:cNvPr id="49" name="矩形 48">
              <a:extLst>
                <a:ext uri="{FF2B5EF4-FFF2-40B4-BE49-F238E27FC236}">
                  <a16:creationId xmlns:a16="http://schemas.microsoft.com/office/drawing/2014/main" id="{7520A7DA-A0D0-B01F-FDA7-0EC2451699E4}"/>
                </a:ext>
              </a:extLst>
            </p:cNvPr>
            <p:cNvSpPr/>
            <p:nvPr/>
          </p:nvSpPr>
          <p:spPr>
            <a:xfrm>
              <a:off x="6834306" y="4410773"/>
              <a:ext cx="1180680" cy="104706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FFFFFF"/>
                  </a:solidFill>
                  <a:latin typeface="+mj-lt"/>
                  <a:ea typeface="+mj-ea"/>
                </a:rPr>
                <a:t>03</a:t>
              </a:r>
              <a:endParaRPr lang="zh-CN" altLang="en-US" sz="3600" dirty="0">
                <a:solidFill>
                  <a:srgbClr val="FFFFFF"/>
                </a:solidFill>
                <a:latin typeface="+mj-lt"/>
                <a:ea typeface="+mj-ea"/>
              </a:endParaRPr>
            </a:p>
          </p:txBody>
        </p:sp>
        <p:sp>
          <p:nvSpPr>
            <p:cNvPr id="50" name="直角三角形 49">
              <a:extLst>
                <a:ext uri="{FF2B5EF4-FFF2-40B4-BE49-F238E27FC236}">
                  <a16:creationId xmlns:a16="http://schemas.microsoft.com/office/drawing/2014/main" id="{061E1FEF-1C8D-FF18-ECC1-831A0EF22BB9}"/>
                </a:ext>
              </a:extLst>
            </p:cNvPr>
            <p:cNvSpPr/>
            <p:nvPr/>
          </p:nvSpPr>
          <p:spPr>
            <a:xfrm flipH="1">
              <a:off x="10999928" y="5343565"/>
              <a:ext cx="114278" cy="114278"/>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任意多边形: 形状 4">
            <a:extLst>
              <a:ext uri="{FF2B5EF4-FFF2-40B4-BE49-F238E27FC236}">
                <a16:creationId xmlns:a16="http://schemas.microsoft.com/office/drawing/2014/main" id="{2A4A469A-EEB8-8030-C84E-86B9975A9317}"/>
              </a:ext>
            </a:extLst>
          </p:cNvPr>
          <p:cNvSpPr/>
          <p:nvPr/>
        </p:nvSpPr>
        <p:spPr>
          <a:xfrm>
            <a:off x="0" y="-13225"/>
            <a:ext cx="6123586" cy="6884451"/>
          </a:xfrm>
          <a:custGeom>
            <a:avLst/>
            <a:gdLst>
              <a:gd name="connsiteX0" fmla="*/ 0 w 6123586"/>
              <a:gd name="connsiteY0" fmla="*/ 0 h 6884451"/>
              <a:gd name="connsiteX1" fmla="*/ 5336241 w 6123586"/>
              <a:gd name="connsiteY1" fmla="*/ 0 h 6884451"/>
              <a:gd name="connsiteX2" fmla="*/ 5336241 w 6123586"/>
              <a:gd name="connsiteY2" fmla="*/ 1400159 h 6884451"/>
              <a:gd name="connsiteX3" fmla="*/ 6123586 w 6123586"/>
              <a:gd name="connsiteY3" fmla="*/ 1400159 h 6884451"/>
              <a:gd name="connsiteX4" fmla="*/ 5336241 w 6123586"/>
              <a:gd name="connsiteY4" fmla="*/ 2187504 h 6884451"/>
              <a:gd name="connsiteX5" fmla="*/ 5336241 w 6123586"/>
              <a:gd name="connsiteY5" fmla="*/ 6884451 h 6884451"/>
              <a:gd name="connsiteX6" fmla="*/ 0 w 6123586"/>
              <a:gd name="connsiteY6" fmla="*/ 6884451 h 6884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3586" h="6884451">
                <a:moveTo>
                  <a:pt x="0" y="0"/>
                </a:moveTo>
                <a:lnTo>
                  <a:pt x="5336241" y="0"/>
                </a:lnTo>
                <a:lnTo>
                  <a:pt x="5336241" y="1400159"/>
                </a:lnTo>
                <a:lnTo>
                  <a:pt x="6123586" y="1400159"/>
                </a:lnTo>
                <a:lnTo>
                  <a:pt x="5336241" y="2187504"/>
                </a:lnTo>
                <a:lnTo>
                  <a:pt x="5336241" y="6884451"/>
                </a:lnTo>
                <a:lnTo>
                  <a:pt x="0" y="6884451"/>
                </a:lnTo>
                <a:close/>
              </a:path>
            </a:pathLst>
          </a:cu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a16="http://schemas.microsoft.com/office/drawing/2014/main" id="{22B504EC-0B99-282F-5554-729EBF974622}"/>
              </a:ext>
            </a:extLst>
          </p:cNvPr>
          <p:cNvSpPr txBox="1"/>
          <p:nvPr/>
        </p:nvSpPr>
        <p:spPr>
          <a:xfrm>
            <a:off x="1417320" y="2635292"/>
            <a:ext cx="2255520" cy="1015663"/>
          </a:xfrm>
          <a:prstGeom prst="rect">
            <a:avLst/>
          </a:prstGeom>
          <a:noFill/>
        </p:spPr>
        <p:txBody>
          <a:bodyPr wrap="square" rtlCol="0">
            <a:spAutoFit/>
          </a:bodyPr>
          <a:lstStyle/>
          <a:p>
            <a:pPr algn="dist"/>
            <a:r>
              <a:rPr lang="zh-CN" altLang="en-US" sz="6000" dirty="0">
                <a:solidFill>
                  <a:srgbClr val="FFFFFF"/>
                </a:solidFill>
                <a:latin typeface="+mj-ea"/>
                <a:ea typeface="+mj-ea"/>
              </a:rPr>
              <a:t>目录</a:t>
            </a:r>
          </a:p>
        </p:txBody>
      </p:sp>
      <p:sp>
        <p:nvSpPr>
          <p:cNvPr id="9" name="文本框 8">
            <a:extLst>
              <a:ext uri="{FF2B5EF4-FFF2-40B4-BE49-F238E27FC236}">
                <a16:creationId xmlns:a16="http://schemas.microsoft.com/office/drawing/2014/main" id="{E55D8F47-4D17-D4CE-C3C0-57308C50693D}"/>
              </a:ext>
            </a:extLst>
          </p:cNvPr>
          <p:cNvSpPr txBox="1"/>
          <p:nvPr/>
        </p:nvSpPr>
        <p:spPr>
          <a:xfrm>
            <a:off x="1524682" y="3552349"/>
            <a:ext cx="2082118" cy="523220"/>
          </a:xfrm>
          <a:prstGeom prst="rect">
            <a:avLst/>
          </a:prstGeom>
          <a:noFill/>
        </p:spPr>
        <p:txBody>
          <a:bodyPr wrap="square" rtlCol="0">
            <a:spAutoFit/>
          </a:bodyPr>
          <a:lstStyle/>
          <a:p>
            <a:pPr algn="dist"/>
            <a:r>
              <a:rPr lang="en-US" altLang="zh-CN" sz="2800" dirty="0">
                <a:solidFill>
                  <a:srgbClr val="FFFFFF">
                    <a:alpha val="40000"/>
                  </a:srgbClr>
                </a:solidFill>
                <a:effectLst/>
              </a:rPr>
              <a:t>CONTENTS</a:t>
            </a:r>
          </a:p>
        </p:txBody>
      </p:sp>
    </p:spTree>
    <p:extLst>
      <p:ext uri="{BB962C8B-B14F-4D97-AF65-F5344CB8AC3E}">
        <p14:creationId xmlns:p14="http://schemas.microsoft.com/office/powerpoint/2010/main" val="2904866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7EB08590-8B54-B059-5791-079B3DAFFF0F}"/>
              </a:ext>
            </a:extLst>
          </p:cNvPr>
          <p:cNvSpPr txBox="1"/>
          <p:nvPr/>
        </p:nvSpPr>
        <p:spPr>
          <a:xfrm>
            <a:off x="660399" y="5694630"/>
            <a:ext cx="10858501" cy="923330"/>
          </a:xfrm>
          <a:prstGeom prst="rect">
            <a:avLst/>
          </a:prstGeom>
          <a:noFill/>
        </p:spPr>
        <p:txBody>
          <a:bodyPr wrap="square" lIns="0" tIns="0" rIns="0" bIns="0" rtlCol="0">
            <a:spAutoFit/>
          </a:bodyPr>
          <a:lstStyle>
            <a:defPPr>
              <a:defRPr lang="zh-CN"/>
            </a:defPPr>
            <a:lvl1pPr algn="dist">
              <a:defRPr sz="1200">
                <a:solidFill>
                  <a:schemeClr val="accent2">
                    <a:lumMod val="40000"/>
                    <a:lumOff val="60000"/>
                  </a:schemeClr>
                </a:solidFill>
                <a:effectLst/>
              </a:defRPr>
            </a:lvl1pPr>
          </a:lstStyle>
          <a:p>
            <a:r>
              <a:rPr lang="en-US" altLang="zh-CN" sz="6000" dirty="0">
                <a:solidFill>
                  <a:schemeClr val="bg1">
                    <a:alpha val="7000"/>
                  </a:schemeClr>
                </a:solidFill>
                <a:latin typeface="+mj-lt"/>
              </a:rPr>
              <a:t>COMPANY INTRODUCTION</a:t>
            </a:r>
          </a:p>
        </p:txBody>
      </p:sp>
      <p:sp>
        <p:nvSpPr>
          <p:cNvPr id="10" name="矩形 9">
            <a:extLst>
              <a:ext uri="{FF2B5EF4-FFF2-40B4-BE49-F238E27FC236}">
                <a16:creationId xmlns:a16="http://schemas.microsoft.com/office/drawing/2014/main" id="{A63AF92F-F7AB-0599-E095-8E5B9C6E96EF}"/>
              </a:ext>
            </a:extLst>
          </p:cNvPr>
          <p:cNvSpPr/>
          <p:nvPr/>
        </p:nvSpPr>
        <p:spPr>
          <a:xfrm>
            <a:off x="3331781" y="2125780"/>
            <a:ext cx="5528440" cy="1369514"/>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43AB2492-6601-355A-7C26-6C06ED3EE559}"/>
              </a:ext>
            </a:extLst>
          </p:cNvPr>
          <p:cNvSpPr/>
          <p:nvPr/>
        </p:nvSpPr>
        <p:spPr>
          <a:xfrm>
            <a:off x="3952876" y="2125780"/>
            <a:ext cx="830570" cy="360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82C8BA0C-E176-DC34-0165-667307C7BFC8}"/>
              </a:ext>
            </a:extLst>
          </p:cNvPr>
          <p:cNvSpPr txBox="1"/>
          <p:nvPr/>
        </p:nvSpPr>
        <p:spPr>
          <a:xfrm>
            <a:off x="3598042" y="2348871"/>
            <a:ext cx="4995918" cy="923330"/>
          </a:xfrm>
          <a:prstGeom prst="rect">
            <a:avLst/>
          </a:prstGeom>
          <a:noFill/>
        </p:spPr>
        <p:txBody>
          <a:bodyPr wrap="square" lIns="0" tIns="0" rIns="0" bIns="0" rtlCol="0">
            <a:spAutoFit/>
          </a:bodyPr>
          <a:lstStyle/>
          <a:p>
            <a:pPr algn="ctr"/>
            <a:r>
              <a:rPr lang="en-US" altLang="zh-CN" sz="6000" dirty="0">
                <a:solidFill>
                  <a:schemeClr val="accent1"/>
                </a:solidFill>
                <a:latin typeface="+mj-ea"/>
                <a:ea typeface="+mj-ea"/>
              </a:rPr>
              <a:t>01  </a:t>
            </a:r>
            <a:r>
              <a:rPr lang="zh-CN" altLang="en-US" sz="6000" dirty="0">
                <a:solidFill>
                  <a:schemeClr val="accent1"/>
                </a:solidFill>
                <a:latin typeface="+mj-ea"/>
                <a:ea typeface="+mj-ea"/>
              </a:rPr>
              <a:t>公司介绍</a:t>
            </a:r>
          </a:p>
        </p:txBody>
      </p:sp>
      <p:sp>
        <p:nvSpPr>
          <p:cNvPr id="22" name="直角三角形 21">
            <a:extLst>
              <a:ext uri="{FF2B5EF4-FFF2-40B4-BE49-F238E27FC236}">
                <a16:creationId xmlns:a16="http://schemas.microsoft.com/office/drawing/2014/main" id="{BAF54839-1C59-31A3-185C-9CDB40B0C7DE}"/>
              </a:ext>
            </a:extLst>
          </p:cNvPr>
          <p:cNvSpPr/>
          <p:nvPr/>
        </p:nvSpPr>
        <p:spPr>
          <a:xfrm flipH="1">
            <a:off x="8745943" y="3381016"/>
            <a:ext cx="114278" cy="114278"/>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4880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pic>
        <p:nvPicPr>
          <p:cNvPr id="10" name="图片 9" descr="建筑的摆设布局&#10;&#10;描述已自动生成">
            <a:extLst>
              <a:ext uri="{FF2B5EF4-FFF2-40B4-BE49-F238E27FC236}">
                <a16:creationId xmlns:a16="http://schemas.microsoft.com/office/drawing/2014/main" id="{5830A773-218B-B58A-9AD2-3D59A9BC34D7}"/>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5900"/>
                    </a14:imgEffect>
                    <a14:imgEffect>
                      <a14:saturation sat="55000"/>
                    </a14:imgEffect>
                  </a14:imgLayer>
                </a14:imgProps>
              </a:ext>
              <a:ext uri="{28A0092B-C50C-407E-A947-70E740481C1C}">
                <a14:useLocalDpi xmlns:a14="http://schemas.microsoft.com/office/drawing/2010/main"/>
              </a:ext>
            </a:extLst>
          </a:blip>
          <a:srcRect/>
          <a:stretch/>
        </p:blipFill>
        <p:spPr>
          <a:xfrm>
            <a:off x="660401" y="1327525"/>
            <a:ext cx="4644156" cy="4806575"/>
          </a:xfrm>
          <a:custGeom>
            <a:avLst/>
            <a:gdLst>
              <a:gd name="connsiteX0" fmla="*/ 0 w 4644156"/>
              <a:gd name="connsiteY0" fmla="*/ 0 h 4806575"/>
              <a:gd name="connsiteX1" fmla="*/ 4644156 w 4644156"/>
              <a:gd name="connsiteY1" fmla="*/ 0 h 4806575"/>
              <a:gd name="connsiteX2" fmla="*/ 4644156 w 4644156"/>
              <a:gd name="connsiteY2" fmla="*/ 4806575 h 4806575"/>
              <a:gd name="connsiteX3" fmla="*/ 0 w 4644156"/>
              <a:gd name="connsiteY3" fmla="*/ 4806575 h 4806575"/>
            </a:gdLst>
            <a:ahLst/>
            <a:cxnLst>
              <a:cxn ang="0">
                <a:pos x="connsiteX0" y="connsiteY0"/>
              </a:cxn>
              <a:cxn ang="0">
                <a:pos x="connsiteX1" y="connsiteY1"/>
              </a:cxn>
              <a:cxn ang="0">
                <a:pos x="connsiteX2" y="connsiteY2"/>
              </a:cxn>
              <a:cxn ang="0">
                <a:pos x="connsiteX3" y="connsiteY3"/>
              </a:cxn>
            </a:cxnLst>
            <a:rect l="l" t="t" r="r" b="b"/>
            <a:pathLst>
              <a:path w="4644156" h="4806575">
                <a:moveTo>
                  <a:pt x="0" y="0"/>
                </a:moveTo>
                <a:lnTo>
                  <a:pt x="4644156" y="0"/>
                </a:lnTo>
                <a:lnTo>
                  <a:pt x="4644156" y="4806575"/>
                </a:lnTo>
                <a:lnTo>
                  <a:pt x="0" y="4806575"/>
                </a:lnTo>
                <a:close/>
              </a:path>
            </a:pathLst>
          </a:custGeom>
          <a:ln w="15875">
            <a:solidFill>
              <a:schemeClr val="accent1"/>
            </a:solidFill>
          </a:ln>
        </p:spPr>
      </p:pic>
      <p:sp>
        <p:nvSpPr>
          <p:cNvPr id="3" name="矩形 2">
            <a:extLst>
              <a:ext uri="{FF2B5EF4-FFF2-40B4-BE49-F238E27FC236}">
                <a16:creationId xmlns:a16="http://schemas.microsoft.com/office/drawing/2014/main" id="{BC90C63A-5622-1B20-A033-BC85CC6B639B}"/>
              </a:ext>
            </a:extLst>
          </p:cNvPr>
          <p:cNvSpPr/>
          <p:nvPr/>
        </p:nvSpPr>
        <p:spPr>
          <a:xfrm>
            <a:off x="4615543" y="1790701"/>
            <a:ext cx="6916057" cy="3880224"/>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7774C8C2-7E07-BE82-1113-427BDFC8460F}"/>
              </a:ext>
            </a:extLst>
          </p:cNvPr>
          <p:cNvSpPr txBox="1"/>
          <p:nvPr/>
        </p:nvSpPr>
        <p:spPr>
          <a:xfrm>
            <a:off x="5033313" y="2118683"/>
            <a:ext cx="2154436" cy="369332"/>
          </a:xfrm>
          <a:prstGeom prst="rect">
            <a:avLst/>
          </a:prstGeom>
          <a:noFill/>
        </p:spPr>
        <p:txBody>
          <a:bodyPr wrap="none" lIns="0" tIns="0" rIns="0" bIns="0" rtlCol="0">
            <a:spAutoFit/>
          </a:bodyPr>
          <a:lstStyle/>
          <a:p>
            <a:pPr algn="ctr"/>
            <a:r>
              <a:rPr lang="zh-CN" altLang="en-US" sz="2400" dirty="0">
                <a:solidFill>
                  <a:schemeClr val="accent1"/>
                </a:solidFill>
                <a:latin typeface="+mj-ea"/>
                <a:ea typeface="+mj-ea"/>
              </a:rPr>
              <a:t>这是一个小标题</a:t>
            </a:r>
          </a:p>
        </p:txBody>
      </p:sp>
      <p:sp>
        <p:nvSpPr>
          <p:cNvPr id="7" name="文本框 6">
            <a:extLst>
              <a:ext uri="{FF2B5EF4-FFF2-40B4-BE49-F238E27FC236}">
                <a16:creationId xmlns:a16="http://schemas.microsoft.com/office/drawing/2014/main" id="{99EC07F8-3DBA-A0A5-A603-B7C8D1AB3220}"/>
              </a:ext>
            </a:extLst>
          </p:cNvPr>
          <p:cNvSpPr txBox="1"/>
          <p:nvPr/>
        </p:nvSpPr>
        <p:spPr>
          <a:xfrm>
            <a:off x="5031455" y="2574078"/>
            <a:ext cx="6284999" cy="872098"/>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t>请在此处输入正文内容请在此处输入正文内容请在此处输入正文内容请在此处输入正文内容请在此处输入正文内容请在此处输入正文内容请在此处输入正文内容内容请在此处输入正文内容</a:t>
            </a:r>
            <a:endParaRPr lang="en-US" altLang="zh-CN" dirty="0"/>
          </a:p>
        </p:txBody>
      </p:sp>
      <p:sp>
        <p:nvSpPr>
          <p:cNvPr id="8" name="直角三角形 7">
            <a:extLst>
              <a:ext uri="{FF2B5EF4-FFF2-40B4-BE49-F238E27FC236}">
                <a16:creationId xmlns:a16="http://schemas.microsoft.com/office/drawing/2014/main" id="{45DB3A68-5BB7-3F61-476F-8A4E2545A73C}"/>
              </a:ext>
            </a:extLst>
          </p:cNvPr>
          <p:cNvSpPr/>
          <p:nvPr/>
        </p:nvSpPr>
        <p:spPr>
          <a:xfrm flipH="1">
            <a:off x="11346934" y="5486259"/>
            <a:ext cx="184666" cy="184666"/>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A44AB981-05CB-CF0B-C3C6-9CB60D9164A2}"/>
              </a:ext>
            </a:extLst>
          </p:cNvPr>
          <p:cNvGrpSpPr/>
          <p:nvPr/>
        </p:nvGrpSpPr>
        <p:grpSpPr>
          <a:xfrm>
            <a:off x="5061935" y="4047931"/>
            <a:ext cx="1867034" cy="1237132"/>
            <a:chOff x="5061935" y="4047931"/>
            <a:chExt cx="1867034" cy="1237132"/>
          </a:xfrm>
        </p:grpSpPr>
        <p:sp>
          <p:nvSpPr>
            <p:cNvPr id="24" name="矩形 23">
              <a:extLst>
                <a:ext uri="{FF2B5EF4-FFF2-40B4-BE49-F238E27FC236}">
                  <a16:creationId xmlns:a16="http://schemas.microsoft.com/office/drawing/2014/main" id="{6127B3A8-7EEA-F22D-1767-2DD73BFB0CBB}"/>
                </a:ext>
              </a:extLst>
            </p:cNvPr>
            <p:cNvSpPr/>
            <p:nvPr/>
          </p:nvSpPr>
          <p:spPr>
            <a:xfrm>
              <a:off x="5061935" y="4047931"/>
              <a:ext cx="1867034" cy="1237132"/>
            </a:xfrm>
            <a:prstGeom prst="rect">
              <a:avLst/>
            </a:prstGeom>
            <a:solidFill>
              <a:schemeClr val="accent1">
                <a:lumMod val="20000"/>
                <a:lumOff val="8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4F416539-E7C3-B7EE-A132-41D7F2B28547}"/>
                </a:ext>
              </a:extLst>
            </p:cNvPr>
            <p:cNvSpPr/>
            <p:nvPr/>
          </p:nvSpPr>
          <p:spPr>
            <a:xfrm>
              <a:off x="5061935" y="5213063"/>
              <a:ext cx="1867034" cy="7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98B811F-08DD-07C9-B9F6-79014B395F4C}"/>
                </a:ext>
              </a:extLst>
            </p:cNvPr>
            <p:cNvSpPr txBox="1"/>
            <p:nvPr/>
          </p:nvSpPr>
          <p:spPr>
            <a:xfrm>
              <a:off x="5427989" y="4249187"/>
              <a:ext cx="1134926" cy="553998"/>
            </a:xfrm>
            <a:prstGeom prst="rect">
              <a:avLst/>
            </a:prstGeom>
            <a:noFill/>
          </p:spPr>
          <p:txBody>
            <a:bodyPr wrap="none" lIns="0" tIns="0" rIns="0" bIns="0" rtlCol="0">
              <a:spAutoFit/>
            </a:bodyPr>
            <a:lstStyle>
              <a:defPPr>
                <a:defRPr lang="zh-CN"/>
              </a:defPPr>
              <a:lvl1pPr algn="ctr">
                <a:defRPr sz="2400" b="1">
                  <a:solidFill>
                    <a:schemeClr val="accent1"/>
                  </a:solidFill>
                  <a:latin typeface="+mj-ea"/>
                  <a:ea typeface="+mj-ea"/>
                </a:defRPr>
              </a:lvl1pPr>
            </a:lstStyle>
            <a:p>
              <a:r>
                <a:rPr lang="en-US" altLang="zh-CN" sz="3600" b="0" dirty="0">
                  <a:latin typeface="+mj-lt"/>
                </a:rPr>
                <a:t>1994</a:t>
              </a:r>
              <a:endParaRPr lang="zh-CN" altLang="en-US" sz="3600" b="0" dirty="0">
                <a:solidFill>
                  <a:schemeClr val="tx1">
                    <a:lumMod val="75000"/>
                    <a:lumOff val="25000"/>
                  </a:schemeClr>
                </a:solidFill>
                <a:latin typeface="+mj-lt"/>
              </a:endParaRPr>
            </a:p>
          </p:txBody>
        </p:sp>
        <p:sp>
          <p:nvSpPr>
            <p:cNvPr id="28" name="文本框 27">
              <a:extLst>
                <a:ext uri="{FF2B5EF4-FFF2-40B4-BE49-F238E27FC236}">
                  <a16:creationId xmlns:a16="http://schemas.microsoft.com/office/drawing/2014/main" id="{68E9AB54-E0A8-BC74-39EC-F404ED5E4058}"/>
                </a:ext>
              </a:extLst>
            </p:cNvPr>
            <p:cNvSpPr txBox="1"/>
            <p:nvPr/>
          </p:nvSpPr>
          <p:spPr>
            <a:xfrm>
              <a:off x="5427989" y="4736977"/>
              <a:ext cx="1134926" cy="281167"/>
            </a:xfrm>
            <a:prstGeom prst="rect">
              <a:avLst/>
            </a:prstGeom>
            <a:noFill/>
          </p:spPr>
          <p:txBody>
            <a:bodyPr wrap="square" lIns="0" tIns="0" rIns="0" bIns="0" rtlCol="0">
              <a:spAutoFit/>
            </a:bodyPr>
            <a:lstStyle>
              <a:defPPr>
                <a:defRPr lang="zh-CN"/>
              </a:defPPr>
              <a:lvl1pPr>
                <a:lnSpc>
                  <a:spcPct val="120000"/>
                </a:lnSpc>
                <a:defRPr sz="1600">
                  <a:solidFill>
                    <a:schemeClr val="tx1">
                      <a:lumMod val="75000"/>
                      <a:lumOff val="25000"/>
                    </a:schemeClr>
                  </a:solidFill>
                  <a:effectLst/>
                  <a:latin typeface="+mn-ea"/>
                </a:defRPr>
              </a:lvl1pPr>
            </a:lstStyle>
            <a:p>
              <a:pPr algn="dist"/>
              <a:r>
                <a:rPr lang="zh-CN" altLang="en-US" dirty="0"/>
                <a:t>公司成立于</a:t>
              </a:r>
            </a:p>
          </p:txBody>
        </p:sp>
      </p:grpSp>
      <p:grpSp>
        <p:nvGrpSpPr>
          <p:cNvPr id="4" name="组合 3">
            <a:extLst>
              <a:ext uri="{FF2B5EF4-FFF2-40B4-BE49-F238E27FC236}">
                <a16:creationId xmlns:a16="http://schemas.microsoft.com/office/drawing/2014/main" id="{E2325452-76BE-38C8-D054-FD5AB9E6B96F}"/>
              </a:ext>
            </a:extLst>
          </p:cNvPr>
          <p:cNvGrpSpPr/>
          <p:nvPr/>
        </p:nvGrpSpPr>
        <p:grpSpPr>
          <a:xfrm>
            <a:off x="7147350" y="4047931"/>
            <a:ext cx="1867034" cy="1237132"/>
            <a:chOff x="7147350" y="4047931"/>
            <a:chExt cx="1867034" cy="1237132"/>
          </a:xfrm>
        </p:grpSpPr>
        <p:sp>
          <p:nvSpPr>
            <p:cNvPr id="25" name="矩形 24">
              <a:extLst>
                <a:ext uri="{FF2B5EF4-FFF2-40B4-BE49-F238E27FC236}">
                  <a16:creationId xmlns:a16="http://schemas.microsoft.com/office/drawing/2014/main" id="{E662B5A3-EBA2-CC4F-A4FB-0AEEE07A0CC6}"/>
                </a:ext>
              </a:extLst>
            </p:cNvPr>
            <p:cNvSpPr/>
            <p:nvPr/>
          </p:nvSpPr>
          <p:spPr>
            <a:xfrm>
              <a:off x="7147350" y="4047931"/>
              <a:ext cx="1867034" cy="1237132"/>
            </a:xfrm>
            <a:prstGeom prst="rect">
              <a:avLst/>
            </a:prstGeom>
            <a:solidFill>
              <a:schemeClr val="accent1">
                <a:lumMod val="20000"/>
                <a:lumOff val="8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59C5AEA4-EB4E-116A-EB61-F55AEA4AAFEC}"/>
                </a:ext>
              </a:extLst>
            </p:cNvPr>
            <p:cNvSpPr/>
            <p:nvPr/>
          </p:nvSpPr>
          <p:spPr>
            <a:xfrm>
              <a:off x="7147350" y="5213063"/>
              <a:ext cx="1867034" cy="7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8099D994-EC7A-6A69-B3DA-7D04259D088C}"/>
                </a:ext>
              </a:extLst>
            </p:cNvPr>
            <p:cNvSpPr txBox="1"/>
            <p:nvPr/>
          </p:nvSpPr>
          <p:spPr>
            <a:xfrm>
              <a:off x="7542256" y="4249187"/>
              <a:ext cx="1077219" cy="553998"/>
            </a:xfrm>
            <a:prstGeom prst="rect">
              <a:avLst/>
            </a:prstGeom>
            <a:noFill/>
          </p:spPr>
          <p:txBody>
            <a:bodyPr wrap="none" lIns="0" tIns="0" rIns="0" bIns="0" rtlCol="0">
              <a:spAutoFit/>
            </a:bodyPr>
            <a:lstStyle>
              <a:defPPr>
                <a:defRPr lang="zh-CN"/>
              </a:defPPr>
              <a:lvl1pPr algn="ctr">
                <a:defRPr sz="2400" b="1">
                  <a:solidFill>
                    <a:schemeClr val="accent1"/>
                  </a:solidFill>
                  <a:latin typeface="+mj-ea"/>
                  <a:ea typeface="+mj-ea"/>
                </a:defRPr>
              </a:lvl1pPr>
            </a:lstStyle>
            <a:p>
              <a:r>
                <a:rPr lang="en-US" altLang="zh-CN" sz="3600" b="0" dirty="0">
                  <a:latin typeface="+mj-lt"/>
                </a:rPr>
                <a:t>20</a:t>
              </a:r>
              <a:r>
                <a:rPr lang="en-US" altLang="zh-CN" sz="2000" b="0" dirty="0"/>
                <a:t> </a:t>
              </a:r>
              <a:r>
                <a:rPr lang="zh-CN" altLang="en-US" sz="1800" b="0" dirty="0"/>
                <a:t>万</a:t>
              </a:r>
              <a:r>
                <a:rPr lang="en-US" altLang="zh-CN" sz="1800" b="0" dirty="0"/>
                <a:t>+</a:t>
              </a:r>
              <a:endParaRPr lang="zh-CN" altLang="en-US" sz="1800" b="0" dirty="0">
                <a:solidFill>
                  <a:schemeClr val="tx1">
                    <a:lumMod val="75000"/>
                    <a:lumOff val="25000"/>
                  </a:schemeClr>
                </a:solidFill>
              </a:endParaRPr>
            </a:p>
          </p:txBody>
        </p:sp>
        <p:sp>
          <p:nvSpPr>
            <p:cNvPr id="50" name="文本框 49">
              <a:extLst>
                <a:ext uri="{FF2B5EF4-FFF2-40B4-BE49-F238E27FC236}">
                  <a16:creationId xmlns:a16="http://schemas.microsoft.com/office/drawing/2014/main" id="{C067D64E-DE3B-7A79-ABD4-62728F3ABE20}"/>
                </a:ext>
              </a:extLst>
            </p:cNvPr>
            <p:cNvSpPr txBox="1"/>
            <p:nvPr/>
          </p:nvSpPr>
          <p:spPr>
            <a:xfrm>
              <a:off x="7545464" y="4736977"/>
              <a:ext cx="1134926" cy="281167"/>
            </a:xfrm>
            <a:prstGeom prst="rect">
              <a:avLst/>
            </a:prstGeom>
            <a:noFill/>
          </p:spPr>
          <p:txBody>
            <a:bodyPr wrap="square" lIns="0" tIns="0" rIns="0" bIns="0" rtlCol="0">
              <a:spAutoFit/>
            </a:bodyPr>
            <a:lstStyle>
              <a:defPPr>
                <a:defRPr lang="zh-CN"/>
              </a:defPPr>
              <a:lvl1pPr>
                <a:lnSpc>
                  <a:spcPct val="120000"/>
                </a:lnSpc>
                <a:defRPr sz="1600">
                  <a:solidFill>
                    <a:schemeClr val="tx1">
                      <a:lumMod val="75000"/>
                      <a:lumOff val="25000"/>
                    </a:schemeClr>
                  </a:solidFill>
                  <a:effectLst/>
                  <a:latin typeface="+mn-ea"/>
                </a:defRPr>
              </a:lvl1pPr>
            </a:lstStyle>
            <a:p>
              <a:pPr algn="dist"/>
              <a:r>
                <a:rPr lang="zh-CN" altLang="en-US" dirty="0"/>
                <a:t>拥有员工数</a:t>
              </a:r>
            </a:p>
          </p:txBody>
        </p:sp>
      </p:grpSp>
      <p:grpSp>
        <p:nvGrpSpPr>
          <p:cNvPr id="5" name="组合 4">
            <a:extLst>
              <a:ext uri="{FF2B5EF4-FFF2-40B4-BE49-F238E27FC236}">
                <a16:creationId xmlns:a16="http://schemas.microsoft.com/office/drawing/2014/main" id="{77F2A48D-33CF-EFC4-3021-FCBC1C00F17C}"/>
              </a:ext>
            </a:extLst>
          </p:cNvPr>
          <p:cNvGrpSpPr/>
          <p:nvPr/>
        </p:nvGrpSpPr>
        <p:grpSpPr>
          <a:xfrm>
            <a:off x="9232766" y="4047931"/>
            <a:ext cx="1867034" cy="1237132"/>
            <a:chOff x="9232766" y="4047931"/>
            <a:chExt cx="1867034" cy="1237132"/>
          </a:xfrm>
        </p:grpSpPr>
        <p:sp>
          <p:nvSpPr>
            <p:cNvPr id="26" name="矩形 25">
              <a:extLst>
                <a:ext uri="{FF2B5EF4-FFF2-40B4-BE49-F238E27FC236}">
                  <a16:creationId xmlns:a16="http://schemas.microsoft.com/office/drawing/2014/main" id="{86B42789-04B8-5FF4-1B9A-CA94AB5CE744}"/>
                </a:ext>
              </a:extLst>
            </p:cNvPr>
            <p:cNvSpPr/>
            <p:nvPr/>
          </p:nvSpPr>
          <p:spPr>
            <a:xfrm>
              <a:off x="9232766" y="4047931"/>
              <a:ext cx="1867034" cy="1237132"/>
            </a:xfrm>
            <a:prstGeom prst="rect">
              <a:avLst/>
            </a:prstGeom>
            <a:solidFill>
              <a:schemeClr val="accent1">
                <a:lumMod val="20000"/>
                <a:lumOff val="80000"/>
                <a:alpha val="3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91826466-5421-EC8E-B4F0-076C06E062C9}"/>
                </a:ext>
              </a:extLst>
            </p:cNvPr>
            <p:cNvSpPr/>
            <p:nvPr/>
          </p:nvSpPr>
          <p:spPr>
            <a:xfrm>
              <a:off x="9232766" y="5213063"/>
              <a:ext cx="1867034" cy="72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5B1E3813-DD89-22D0-BC3A-D73C345F175B}"/>
                </a:ext>
              </a:extLst>
            </p:cNvPr>
            <p:cNvSpPr txBox="1"/>
            <p:nvPr/>
          </p:nvSpPr>
          <p:spPr>
            <a:xfrm>
              <a:off x="9561950" y="4249187"/>
              <a:ext cx="1208664" cy="553998"/>
            </a:xfrm>
            <a:prstGeom prst="rect">
              <a:avLst/>
            </a:prstGeom>
            <a:noFill/>
          </p:spPr>
          <p:txBody>
            <a:bodyPr wrap="none" lIns="0" tIns="0" rIns="0" bIns="0" rtlCol="0">
              <a:spAutoFit/>
            </a:bodyPr>
            <a:lstStyle>
              <a:defPPr>
                <a:defRPr lang="zh-CN"/>
              </a:defPPr>
              <a:lvl1pPr algn="ctr">
                <a:defRPr sz="2400" b="1">
                  <a:solidFill>
                    <a:schemeClr val="accent1"/>
                  </a:solidFill>
                  <a:latin typeface="+mj-ea"/>
                  <a:ea typeface="+mj-ea"/>
                </a:defRPr>
              </a:lvl1pPr>
            </a:lstStyle>
            <a:p>
              <a:r>
                <a:rPr lang="en-US" altLang="zh-CN" sz="3600" b="0" dirty="0">
                  <a:latin typeface="+mj-lt"/>
                </a:rPr>
                <a:t>500</a:t>
              </a:r>
              <a:r>
                <a:rPr lang="en-US" altLang="zh-CN" sz="2000" b="0" dirty="0"/>
                <a:t> </a:t>
              </a:r>
              <a:r>
                <a:rPr lang="zh-CN" altLang="en-US" sz="1800" b="0" dirty="0"/>
                <a:t>万</a:t>
              </a:r>
            </a:p>
          </p:txBody>
        </p:sp>
        <p:sp>
          <p:nvSpPr>
            <p:cNvPr id="51" name="文本框 50">
              <a:extLst>
                <a:ext uri="{FF2B5EF4-FFF2-40B4-BE49-F238E27FC236}">
                  <a16:creationId xmlns:a16="http://schemas.microsoft.com/office/drawing/2014/main" id="{9BF42F98-F060-4995-326E-B567FA99A2FD}"/>
                </a:ext>
              </a:extLst>
            </p:cNvPr>
            <p:cNvSpPr txBox="1"/>
            <p:nvPr/>
          </p:nvSpPr>
          <p:spPr>
            <a:xfrm>
              <a:off x="9598819" y="4736977"/>
              <a:ext cx="1134926" cy="281167"/>
            </a:xfrm>
            <a:prstGeom prst="rect">
              <a:avLst/>
            </a:prstGeom>
            <a:noFill/>
          </p:spPr>
          <p:txBody>
            <a:bodyPr wrap="square" lIns="0" tIns="0" rIns="0" bIns="0" rtlCol="0">
              <a:spAutoFit/>
            </a:bodyPr>
            <a:lstStyle>
              <a:defPPr>
                <a:defRPr lang="zh-CN"/>
              </a:defPPr>
              <a:lvl1pPr>
                <a:lnSpc>
                  <a:spcPct val="120000"/>
                </a:lnSpc>
                <a:defRPr sz="1600">
                  <a:solidFill>
                    <a:schemeClr val="tx1">
                      <a:lumMod val="75000"/>
                      <a:lumOff val="25000"/>
                    </a:schemeClr>
                  </a:solidFill>
                  <a:effectLst/>
                  <a:latin typeface="+mn-ea"/>
                </a:defRPr>
              </a:lvl1pPr>
            </a:lstStyle>
            <a:p>
              <a:pPr algn="dist"/>
              <a:r>
                <a:rPr lang="zh-CN" altLang="en-US" dirty="0"/>
                <a:t>去年交易额</a:t>
              </a:r>
            </a:p>
          </p:txBody>
        </p:sp>
      </p:grpSp>
      <p:sp>
        <p:nvSpPr>
          <p:cNvPr id="16" name="任意多边形: 形状 15">
            <a:extLst>
              <a:ext uri="{FF2B5EF4-FFF2-40B4-BE49-F238E27FC236}">
                <a16:creationId xmlns:a16="http://schemas.microsoft.com/office/drawing/2014/main" id="{3EA22B54-097A-590B-FE35-BB891FC98078}"/>
              </a:ext>
            </a:extLst>
          </p:cNvPr>
          <p:cNvSpPr/>
          <p:nvPr/>
        </p:nvSpPr>
        <p:spPr>
          <a:xfrm rot="14074939">
            <a:off x="10364332" y="6254983"/>
            <a:ext cx="857642" cy="1206032"/>
          </a:xfrm>
          <a:custGeom>
            <a:avLst/>
            <a:gdLst>
              <a:gd name="connsiteX0" fmla="*/ 857642 w 857642"/>
              <a:gd name="connsiteY0" fmla="*/ 1206032 h 1206032"/>
              <a:gd name="connsiteX1" fmla="*/ 0 w 857642"/>
              <a:gd name="connsiteY1" fmla="*/ 1206032 h 1206032"/>
              <a:gd name="connsiteX2" fmla="*/ 857642 w 857642"/>
              <a:gd name="connsiteY2" fmla="*/ 0 h 1206032"/>
            </a:gdLst>
            <a:ahLst/>
            <a:cxnLst>
              <a:cxn ang="0">
                <a:pos x="connsiteX0" y="connsiteY0"/>
              </a:cxn>
              <a:cxn ang="0">
                <a:pos x="connsiteX1" y="connsiteY1"/>
              </a:cxn>
              <a:cxn ang="0">
                <a:pos x="connsiteX2" y="connsiteY2"/>
              </a:cxn>
            </a:cxnLst>
            <a:rect l="l" t="t" r="r" b="b"/>
            <a:pathLst>
              <a:path w="857642" h="1206032">
                <a:moveTo>
                  <a:pt x="857642" y="1206032"/>
                </a:moveTo>
                <a:lnTo>
                  <a:pt x="0" y="1206032"/>
                </a:lnTo>
                <a:lnTo>
                  <a:pt x="857642" y="0"/>
                </a:lnTo>
                <a:close/>
              </a:path>
            </a:pathLst>
          </a:custGeom>
          <a:solidFill>
            <a:schemeClr val="accent2">
              <a:lumMod val="20000"/>
              <a:lumOff val="80000"/>
            </a:schemeClr>
          </a:solidFill>
          <a:ln w="66675">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 name="任意多边形: 形状 12">
            <a:extLst>
              <a:ext uri="{FF2B5EF4-FFF2-40B4-BE49-F238E27FC236}">
                <a16:creationId xmlns:a16="http://schemas.microsoft.com/office/drawing/2014/main" id="{F4273001-99EE-3BDD-6B8F-707CAF97A84C}"/>
              </a:ext>
            </a:extLst>
          </p:cNvPr>
          <p:cNvSpPr/>
          <p:nvPr/>
        </p:nvSpPr>
        <p:spPr>
          <a:xfrm rot="14074939">
            <a:off x="11353831" y="5870058"/>
            <a:ext cx="781147" cy="1653957"/>
          </a:xfrm>
          <a:custGeom>
            <a:avLst/>
            <a:gdLst>
              <a:gd name="connsiteX0" fmla="*/ 781147 w 781147"/>
              <a:gd name="connsiteY0" fmla="*/ 1653957 h 1653957"/>
              <a:gd name="connsiteX1" fmla="*/ 0 w 781147"/>
              <a:gd name="connsiteY1" fmla="*/ 1098462 h 1653957"/>
              <a:gd name="connsiteX2" fmla="*/ 781147 w 781147"/>
              <a:gd name="connsiteY2" fmla="*/ 0 h 1653957"/>
            </a:gdLst>
            <a:ahLst/>
            <a:cxnLst>
              <a:cxn ang="0">
                <a:pos x="connsiteX0" y="connsiteY0"/>
              </a:cxn>
              <a:cxn ang="0">
                <a:pos x="connsiteX1" y="connsiteY1"/>
              </a:cxn>
              <a:cxn ang="0">
                <a:pos x="connsiteX2" y="connsiteY2"/>
              </a:cxn>
            </a:cxnLst>
            <a:rect l="l" t="t" r="r" b="b"/>
            <a:pathLst>
              <a:path w="781147" h="1653957">
                <a:moveTo>
                  <a:pt x="781147" y="1653957"/>
                </a:moveTo>
                <a:lnTo>
                  <a:pt x="0" y="1098462"/>
                </a:lnTo>
                <a:lnTo>
                  <a:pt x="781147" y="0"/>
                </a:lnTo>
                <a:close/>
              </a:path>
            </a:pathLst>
          </a:custGeom>
          <a:solidFill>
            <a:schemeClr val="accent1"/>
          </a:solidFill>
          <a:ln w="66675">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标题 10">
            <a:extLst>
              <a:ext uri="{FF2B5EF4-FFF2-40B4-BE49-F238E27FC236}">
                <a16:creationId xmlns:a16="http://schemas.microsoft.com/office/drawing/2014/main" id="{B61FBE1F-07C7-9E2D-EC2B-44920784DA8F}"/>
              </a:ext>
            </a:extLst>
          </p:cNvPr>
          <p:cNvSpPr>
            <a:spLocks noGrp="1"/>
          </p:cNvSpPr>
          <p:nvPr>
            <p:ph type="title"/>
          </p:nvPr>
        </p:nvSpPr>
        <p:spPr/>
        <p:txBody>
          <a:bodyPr/>
          <a:lstStyle/>
          <a:p>
            <a:r>
              <a:rPr lang="zh-CN" altLang="en-US" dirty="0"/>
              <a:t>公司介绍</a:t>
            </a:r>
          </a:p>
        </p:txBody>
      </p:sp>
    </p:spTree>
    <p:extLst>
      <p:ext uri="{BB962C8B-B14F-4D97-AF65-F5344CB8AC3E}">
        <p14:creationId xmlns:p14="http://schemas.microsoft.com/office/powerpoint/2010/main" val="1462608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E25F823-970A-52EF-D159-07BC5DEA10F8}"/>
              </a:ext>
            </a:extLst>
          </p:cNvPr>
          <p:cNvSpPr/>
          <p:nvPr/>
        </p:nvSpPr>
        <p:spPr>
          <a:xfrm>
            <a:off x="0" y="3599848"/>
            <a:ext cx="12192000" cy="265866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直角三角形 12">
            <a:extLst>
              <a:ext uri="{FF2B5EF4-FFF2-40B4-BE49-F238E27FC236}">
                <a16:creationId xmlns:a16="http://schemas.microsoft.com/office/drawing/2014/main" id="{BF13E913-8D60-4E74-AD0B-42BE83ED3C40}"/>
              </a:ext>
            </a:extLst>
          </p:cNvPr>
          <p:cNvSpPr/>
          <p:nvPr/>
        </p:nvSpPr>
        <p:spPr>
          <a:xfrm rot="5400000" flipH="1">
            <a:off x="11633412" y="3265697"/>
            <a:ext cx="151976" cy="514350"/>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a16="http://schemas.microsoft.com/office/drawing/2014/main" id="{A968A41F-3B1D-437A-F123-BBCEEA9EC774}"/>
              </a:ext>
            </a:extLst>
          </p:cNvPr>
          <p:cNvSpPr>
            <a:spLocks noGrp="1"/>
          </p:cNvSpPr>
          <p:nvPr>
            <p:ph type="title"/>
          </p:nvPr>
        </p:nvSpPr>
        <p:spPr/>
        <p:txBody>
          <a:bodyPr/>
          <a:lstStyle/>
          <a:p>
            <a:r>
              <a:rPr lang="zh-CN" altLang="en-US" dirty="0"/>
              <a:t>发展历程</a:t>
            </a:r>
          </a:p>
        </p:txBody>
      </p:sp>
      <p:sp>
        <p:nvSpPr>
          <p:cNvPr id="4" name="任意多边形: 形状 3">
            <a:extLst>
              <a:ext uri="{FF2B5EF4-FFF2-40B4-BE49-F238E27FC236}">
                <a16:creationId xmlns:a16="http://schemas.microsoft.com/office/drawing/2014/main" id="{C5CE908B-7D33-9701-82F2-458286DCD35B}"/>
              </a:ext>
            </a:extLst>
          </p:cNvPr>
          <p:cNvSpPr/>
          <p:nvPr/>
        </p:nvSpPr>
        <p:spPr>
          <a:xfrm>
            <a:off x="0" y="3520772"/>
            <a:ext cx="12033250" cy="151976"/>
          </a:xfrm>
          <a:custGeom>
            <a:avLst/>
            <a:gdLst>
              <a:gd name="connsiteX0" fmla="*/ 11518900 w 12033250"/>
              <a:gd name="connsiteY0" fmla="*/ 0 h 151976"/>
              <a:gd name="connsiteX1" fmla="*/ 12033250 w 12033250"/>
              <a:gd name="connsiteY1" fmla="*/ 151976 h 151976"/>
              <a:gd name="connsiteX2" fmla="*/ 11518900 w 12033250"/>
              <a:gd name="connsiteY2" fmla="*/ 151976 h 151976"/>
              <a:gd name="connsiteX3" fmla="*/ 0 w 12033250"/>
              <a:gd name="connsiteY3" fmla="*/ 151976 h 151976"/>
              <a:gd name="connsiteX4" fmla="*/ 0 w 12033250"/>
              <a:gd name="connsiteY4" fmla="*/ 115976 h 151976"/>
              <a:gd name="connsiteX5" fmla="*/ 11518900 w 12033250"/>
              <a:gd name="connsiteY5" fmla="*/ 115976 h 151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33250" h="151976">
                <a:moveTo>
                  <a:pt x="11518900" y="0"/>
                </a:moveTo>
                <a:lnTo>
                  <a:pt x="12033250" y="151976"/>
                </a:lnTo>
                <a:lnTo>
                  <a:pt x="11518900" y="151976"/>
                </a:lnTo>
                <a:lnTo>
                  <a:pt x="0" y="151976"/>
                </a:lnTo>
                <a:lnTo>
                  <a:pt x="0" y="115976"/>
                </a:lnTo>
                <a:lnTo>
                  <a:pt x="11518900" y="115976"/>
                </a:lnTo>
                <a:close/>
              </a:path>
            </a:pathLst>
          </a:cu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 name="组合 4">
            <a:extLst>
              <a:ext uri="{FF2B5EF4-FFF2-40B4-BE49-F238E27FC236}">
                <a16:creationId xmlns:a16="http://schemas.microsoft.com/office/drawing/2014/main" id="{DFC54824-80DF-1156-F9DF-BA6D9E670087}"/>
              </a:ext>
            </a:extLst>
          </p:cNvPr>
          <p:cNvGrpSpPr/>
          <p:nvPr/>
        </p:nvGrpSpPr>
        <p:grpSpPr>
          <a:xfrm>
            <a:off x="589756" y="1524911"/>
            <a:ext cx="2531805" cy="2184512"/>
            <a:chOff x="589756" y="1524911"/>
            <a:chExt cx="2531805" cy="2184512"/>
          </a:xfrm>
        </p:grpSpPr>
        <p:sp>
          <p:nvSpPr>
            <p:cNvPr id="6" name="文本框 5">
              <a:extLst>
                <a:ext uri="{FF2B5EF4-FFF2-40B4-BE49-F238E27FC236}">
                  <a16:creationId xmlns:a16="http://schemas.microsoft.com/office/drawing/2014/main" id="{7774C8C2-7E07-BE82-1113-427BDFC8460F}"/>
                </a:ext>
              </a:extLst>
            </p:cNvPr>
            <p:cNvSpPr txBox="1"/>
            <p:nvPr/>
          </p:nvSpPr>
          <p:spPr>
            <a:xfrm>
              <a:off x="967125" y="1524911"/>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7" name="文本框 6">
              <a:extLst>
                <a:ext uri="{FF2B5EF4-FFF2-40B4-BE49-F238E27FC236}">
                  <a16:creationId xmlns:a16="http://schemas.microsoft.com/office/drawing/2014/main" id="{99EC07F8-3DBA-A0A5-A603-B7C8D1AB3220}"/>
                </a:ext>
              </a:extLst>
            </p:cNvPr>
            <p:cNvSpPr txBox="1"/>
            <p:nvPr/>
          </p:nvSpPr>
          <p:spPr>
            <a:xfrm>
              <a:off x="967125" y="1980306"/>
              <a:ext cx="2154436" cy="872098"/>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pPr algn="l"/>
              <a:r>
                <a:rPr lang="zh-CN" altLang="en-US" dirty="0"/>
                <a:t>请在此处输入正文内容请在此处输入正文内容请在此处输入正文内容</a:t>
              </a:r>
              <a:endParaRPr lang="en-US" altLang="zh-CN" dirty="0"/>
            </a:p>
          </p:txBody>
        </p:sp>
        <p:sp>
          <p:nvSpPr>
            <p:cNvPr id="30" name="直角三角形 29">
              <a:extLst>
                <a:ext uri="{FF2B5EF4-FFF2-40B4-BE49-F238E27FC236}">
                  <a16:creationId xmlns:a16="http://schemas.microsoft.com/office/drawing/2014/main" id="{A9E0ECFE-4869-5687-9114-479DD0EE58A8}"/>
                </a:ext>
              </a:extLst>
            </p:cNvPr>
            <p:cNvSpPr/>
            <p:nvPr/>
          </p:nvSpPr>
          <p:spPr>
            <a:xfrm rot="5400000">
              <a:off x="660400" y="1573644"/>
              <a:ext cx="193675" cy="19367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a:extLst>
                <a:ext uri="{FF2B5EF4-FFF2-40B4-BE49-F238E27FC236}">
                  <a16:creationId xmlns:a16="http://schemas.microsoft.com/office/drawing/2014/main" id="{FFE4A3BE-E57D-417F-D3D4-946B21927AEF}"/>
                </a:ext>
              </a:extLst>
            </p:cNvPr>
            <p:cNvCxnSpPr>
              <a:cxnSpLocks/>
            </p:cNvCxnSpPr>
            <p:nvPr/>
          </p:nvCxnSpPr>
          <p:spPr>
            <a:xfrm>
              <a:off x="660400" y="1573645"/>
              <a:ext cx="0" cy="20631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6" name="椭圆 75">
              <a:extLst>
                <a:ext uri="{FF2B5EF4-FFF2-40B4-BE49-F238E27FC236}">
                  <a16:creationId xmlns:a16="http://schemas.microsoft.com/office/drawing/2014/main" id="{A3870D72-742D-278A-40BD-AC9AE5F03657}"/>
                </a:ext>
              </a:extLst>
            </p:cNvPr>
            <p:cNvSpPr/>
            <p:nvPr/>
          </p:nvSpPr>
          <p:spPr>
            <a:xfrm>
              <a:off x="589756" y="3568135"/>
              <a:ext cx="141288" cy="141288"/>
            </a:xfrm>
            <a:prstGeom prst="ellipse">
              <a:avLst/>
            </a:prstGeom>
            <a:solidFill>
              <a:schemeClr val="accent2">
                <a:lumMod val="60000"/>
                <a:lumOff val="40000"/>
              </a:schemeClr>
            </a:solidFill>
            <a:ln w="47625">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74024A84-0772-A19B-8D02-E0B5D59D7509}"/>
              </a:ext>
            </a:extLst>
          </p:cNvPr>
          <p:cNvGrpSpPr/>
          <p:nvPr/>
        </p:nvGrpSpPr>
        <p:grpSpPr>
          <a:xfrm>
            <a:off x="2012816" y="3568135"/>
            <a:ext cx="2531805" cy="2239089"/>
            <a:chOff x="2012816" y="3568135"/>
            <a:chExt cx="2531805" cy="2239089"/>
          </a:xfrm>
        </p:grpSpPr>
        <p:sp>
          <p:nvSpPr>
            <p:cNvPr id="56" name="文本框 55">
              <a:extLst>
                <a:ext uri="{FF2B5EF4-FFF2-40B4-BE49-F238E27FC236}">
                  <a16:creationId xmlns:a16="http://schemas.microsoft.com/office/drawing/2014/main" id="{C447139A-4AF6-FB39-BB1B-CBADC92116D5}"/>
                </a:ext>
              </a:extLst>
            </p:cNvPr>
            <p:cNvSpPr txBox="1"/>
            <p:nvPr/>
          </p:nvSpPr>
          <p:spPr>
            <a:xfrm>
              <a:off x="2390185" y="4492235"/>
              <a:ext cx="1538883" cy="369332"/>
            </a:xfrm>
            <a:prstGeom prst="rect">
              <a:avLst/>
            </a:prstGeom>
            <a:noFill/>
          </p:spPr>
          <p:txBody>
            <a:bodyPr wrap="none" lIns="0" tIns="0" rIns="0" bIns="0" rtlCol="0">
              <a:spAutoFit/>
            </a:bodyPr>
            <a:lstStyle/>
            <a:p>
              <a:r>
                <a:rPr lang="zh-CN" altLang="en-US" sz="2400" dirty="0">
                  <a:solidFill>
                    <a:srgbClr val="FFFFFF"/>
                  </a:solidFill>
                  <a:latin typeface="+mj-ea"/>
                  <a:ea typeface="+mj-ea"/>
                </a:rPr>
                <a:t>这是小标题</a:t>
              </a:r>
            </a:p>
          </p:txBody>
        </p:sp>
        <p:sp>
          <p:nvSpPr>
            <p:cNvPr id="57" name="文本框 56">
              <a:extLst>
                <a:ext uri="{FF2B5EF4-FFF2-40B4-BE49-F238E27FC236}">
                  <a16:creationId xmlns:a16="http://schemas.microsoft.com/office/drawing/2014/main" id="{A310D608-9158-672C-45F8-A628DD66086F}"/>
                </a:ext>
              </a:extLst>
            </p:cNvPr>
            <p:cNvSpPr txBox="1"/>
            <p:nvPr/>
          </p:nvSpPr>
          <p:spPr>
            <a:xfrm>
              <a:off x="2390185" y="4947630"/>
              <a:ext cx="2154436" cy="859594"/>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pPr algn="l"/>
              <a:r>
                <a:rPr lang="zh-CN" altLang="en-US" dirty="0">
                  <a:solidFill>
                    <a:srgbClr val="FFFFFF"/>
                  </a:solidFill>
                </a:rPr>
                <a:t>请在此处输入正文内容请在此处输入正文内容请在此处输入正文内容</a:t>
              </a:r>
              <a:endParaRPr lang="en-US" altLang="zh-CN" dirty="0">
                <a:solidFill>
                  <a:srgbClr val="FFFFFF"/>
                </a:solidFill>
              </a:endParaRPr>
            </a:p>
          </p:txBody>
        </p:sp>
        <p:sp>
          <p:nvSpPr>
            <p:cNvPr id="59" name="直角三角形 58">
              <a:extLst>
                <a:ext uri="{FF2B5EF4-FFF2-40B4-BE49-F238E27FC236}">
                  <a16:creationId xmlns:a16="http://schemas.microsoft.com/office/drawing/2014/main" id="{19A13F35-A34C-9C1C-80FE-155A0119C4B7}"/>
                </a:ext>
              </a:extLst>
            </p:cNvPr>
            <p:cNvSpPr/>
            <p:nvPr/>
          </p:nvSpPr>
          <p:spPr>
            <a:xfrm rot="16200000" flipV="1">
              <a:off x="2083460" y="5564051"/>
              <a:ext cx="193675" cy="193675"/>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a:extLst>
                <a:ext uri="{FF2B5EF4-FFF2-40B4-BE49-F238E27FC236}">
                  <a16:creationId xmlns:a16="http://schemas.microsoft.com/office/drawing/2014/main" id="{692BD5F7-4C24-BF84-335D-CCB1F06E4238}"/>
                </a:ext>
              </a:extLst>
            </p:cNvPr>
            <p:cNvCxnSpPr>
              <a:cxnSpLocks/>
            </p:cNvCxnSpPr>
            <p:nvPr/>
          </p:nvCxnSpPr>
          <p:spPr>
            <a:xfrm flipV="1">
              <a:off x="2083460" y="3645922"/>
              <a:ext cx="0" cy="211180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椭圆 76">
              <a:extLst>
                <a:ext uri="{FF2B5EF4-FFF2-40B4-BE49-F238E27FC236}">
                  <a16:creationId xmlns:a16="http://schemas.microsoft.com/office/drawing/2014/main" id="{0D07FCC8-1053-7C56-BDDA-F6D3F614D75B}"/>
                </a:ext>
              </a:extLst>
            </p:cNvPr>
            <p:cNvSpPr/>
            <p:nvPr/>
          </p:nvSpPr>
          <p:spPr>
            <a:xfrm>
              <a:off x="2012816" y="3568135"/>
              <a:ext cx="141288" cy="141288"/>
            </a:xfrm>
            <a:prstGeom prst="ellipse">
              <a:avLst/>
            </a:prstGeom>
            <a:solidFill>
              <a:schemeClr val="accent2">
                <a:lumMod val="60000"/>
                <a:lumOff val="40000"/>
              </a:schemeClr>
            </a:solidFill>
            <a:ln w="47625">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A6FD36C3-282F-270D-018C-C67C15475B47}"/>
              </a:ext>
            </a:extLst>
          </p:cNvPr>
          <p:cNvGrpSpPr/>
          <p:nvPr/>
        </p:nvGrpSpPr>
        <p:grpSpPr>
          <a:xfrm>
            <a:off x="3435876" y="1524911"/>
            <a:ext cx="2531805" cy="2184512"/>
            <a:chOff x="3435876" y="1524911"/>
            <a:chExt cx="2531805" cy="2184512"/>
          </a:xfrm>
        </p:grpSpPr>
        <p:sp>
          <p:nvSpPr>
            <p:cNvPr id="34" name="文本框 33">
              <a:extLst>
                <a:ext uri="{FF2B5EF4-FFF2-40B4-BE49-F238E27FC236}">
                  <a16:creationId xmlns:a16="http://schemas.microsoft.com/office/drawing/2014/main" id="{2DE6027B-0084-AE91-9834-B441250AA8CE}"/>
                </a:ext>
              </a:extLst>
            </p:cNvPr>
            <p:cNvSpPr txBox="1"/>
            <p:nvPr/>
          </p:nvSpPr>
          <p:spPr>
            <a:xfrm>
              <a:off x="3813245" y="1524911"/>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35" name="文本框 34">
              <a:extLst>
                <a:ext uri="{FF2B5EF4-FFF2-40B4-BE49-F238E27FC236}">
                  <a16:creationId xmlns:a16="http://schemas.microsoft.com/office/drawing/2014/main" id="{97FAD3EB-0E10-C8FA-356A-0467A67ECA11}"/>
                </a:ext>
              </a:extLst>
            </p:cNvPr>
            <p:cNvSpPr txBox="1"/>
            <p:nvPr/>
          </p:nvSpPr>
          <p:spPr>
            <a:xfrm>
              <a:off x="3813245" y="1980306"/>
              <a:ext cx="2154436" cy="872098"/>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pPr algn="l"/>
              <a:r>
                <a:rPr lang="zh-CN" altLang="en-US" dirty="0"/>
                <a:t>请在此处输入正文内容请在此处输入正文内容请在此处输入正文内容</a:t>
              </a:r>
              <a:endParaRPr lang="en-US" altLang="zh-CN" dirty="0"/>
            </a:p>
          </p:txBody>
        </p:sp>
        <p:sp>
          <p:nvSpPr>
            <p:cNvPr id="38" name="直角三角形 37">
              <a:extLst>
                <a:ext uri="{FF2B5EF4-FFF2-40B4-BE49-F238E27FC236}">
                  <a16:creationId xmlns:a16="http://schemas.microsoft.com/office/drawing/2014/main" id="{4DE9B506-CD0A-01EC-D257-CD6FF4B5E33D}"/>
                </a:ext>
              </a:extLst>
            </p:cNvPr>
            <p:cNvSpPr/>
            <p:nvPr/>
          </p:nvSpPr>
          <p:spPr>
            <a:xfrm rot="5400000">
              <a:off x="3506520" y="1573644"/>
              <a:ext cx="193675" cy="19367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id="{995723DE-9732-6714-54F0-2662F4971ED6}"/>
                </a:ext>
              </a:extLst>
            </p:cNvPr>
            <p:cNvCxnSpPr>
              <a:cxnSpLocks/>
            </p:cNvCxnSpPr>
            <p:nvPr/>
          </p:nvCxnSpPr>
          <p:spPr>
            <a:xfrm>
              <a:off x="3506520" y="1573645"/>
              <a:ext cx="0" cy="20631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8" name="椭圆 77">
              <a:extLst>
                <a:ext uri="{FF2B5EF4-FFF2-40B4-BE49-F238E27FC236}">
                  <a16:creationId xmlns:a16="http://schemas.microsoft.com/office/drawing/2014/main" id="{04F0971B-46B8-E9EC-4C9D-06E831295E66}"/>
                </a:ext>
              </a:extLst>
            </p:cNvPr>
            <p:cNvSpPr/>
            <p:nvPr/>
          </p:nvSpPr>
          <p:spPr>
            <a:xfrm>
              <a:off x="3435876" y="3568135"/>
              <a:ext cx="141288" cy="141288"/>
            </a:xfrm>
            <a:prstGeom prst="ellipse">
              <a:avLst/>
            </a:prstGeom>
            <a:solidFill>
              <a:schemeClr val="accent2">
                <a:lumMod val="60000"/>
                <a:lumOff val="40000"/>
              </a:schemeClr>
            </a:solidFill>
            <a:ln w="47625">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2C2676E0-7EF2-40D4-E54D-92411F22EAE5}"/>
              </a:ext>
            </a:extLst>
          </p:cNvPr>
          <p:cNvGrpSpPr/>
          <p:nvPr/>
        </p:nvGrpSpPr>
        <p:grpSpPr>
          <a:xfrm>
            <a:off x="4858936" y="3568135"/>
            <a:ext cx="2531805" cy="2239089"/>
            <a:chOff x="4858936" y="3568135"/>
            <a:chExt cx="2531805" cy="2239089"/>
          </a:xfrm>
        </p:grpSpPr>
        <p:cxnSp>
          <p:nvCxnSpPr>
            <p:cNvPr id="63" name="直接连接符 62">
              <a:extLst>
                <a:ext uri="{FF2B5EF4-FFF2-40B4-BE49-F238E27FC236}">
                  <a16:creationId xmlns:a16="http://schemas.microsoft.com/office/drawing/2014/main" id="{34F031B1-6A8E-8DCB-21E0-38CC1847E68A}"/>
                </a:ext>
              </a:extLst>
            </p:cNvPr>
            <p:cNvCxnSpPr>
              <a:cxnSpLocks/>
            </p:cNvCxnSpPr>
            <p:nvPr/>
          </p:nvCxnSpPr>
          <p:spPr>
            <a:xfrm flipV="1">
              <a:off x="4929580" y="3645922"/>
              <a:ext cx="0" cy="211180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id="{F86CCB55-0498-E13A-85E8-489E16FB76F6}"/>
                </a:ext>
              </a:extLst>
            </p:cNvPr>
            <p:cNvSpPr txBox="1"/>
            <p:nvPr/>
          </p:nvSpPr>
          <p:spPr>
            <a:xfrm>
              <a:off x="5236305" y="4492235"/>
              <a:ext cx="1538883" cy="369332"/>
            </a:xfrm>
            <a:prstGeom prst="rect">
              <a:avLst/>
            </a:prstGeom>
            <a:noFill/>
          </p:spPr>
          <p:txBody>
            <a:bodyPr wrap="none" lIns="0" tIns="0" rIns="0" bIns="0" rtlCol="0">
              <a:spAutoFit/>
            </a:bodyPr>
            <a:lstStyle/>
            <a:p>
              <a:r>
                <a:rPr lang="zh-CN" altLang="en-US" sz="2400" dirty="0">
                  <a:solidFill>
                    <a:srgbClr val="FFFFFF"/>
                  </a:solidFill>
                  <a:latin typeface="+mj-ea"/>
                  <a:ea typeface="+mj-ea"/>
                </a:rPr>
                <a:t>这是小标题</a:t>
              </a:r>
            </a:p>
          </p:txBody>
        </p:sp>
        <p:sp>
          <p:nvSpPr>
            <p:cNvPr id="62" name="文本框 61">
              <a:extLst>
                <a:ext uri="{FF2B5EF4-FFF2-40B4-BE49-F238E27FC236}">
                  <a16:creationId xmlns:a16="http://schemas.microsoft.com/office/drawing/2014/main" id="{DBED90B6-F691-71F2-1B26-94BD91BC3780}"/>
                </a:ext>
              </a:extLst>
            </p:cNvPr>
            <p:cNvSpPr txBox="1"/>
            <p:nvPr/>
          </p:nvSpPr>
          <p:spPr>
            <a:xfrm>
              <a:off x="5236305" y="4947630"/>
              <a:ext cx="2154436" cy="859594"/>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pPr algn="l"/>
              <a:r>
                <a:rPr lang="zh-CN" altLang="en-US" dirty="0">
                  <a:solidFill>
                    <a:srgbClr val="FFFFFF"/>
                  </a:solidFill>
                </a:rPr>
                <a:t>请在此处输入正文内容请在此处输入正文内容请在此处输入正文内容</a:t>
              </a:r>
              <a:endParaRPr lang="en-US" altLang="zh-CN" dirty="0">
                <a:solidFill>
                  <a:srgbClr val="FFFFFF"/>
                </a:solidFill>
              </a:endParaRPr>
            </a:p>
          </p:txBody>
        </p:sp>
        <p:sp>
          <p:nvSpPr>
            <p:cNvPr id="64" name="直角三角形 63">
              <a:extLst>
                <a:ext uri="{FF2B5EF4-FFF2-40B4-BE49-F238E27FC236}">
                  <a16:creationId xmlns:a16="http://schemas.microsoft.com/office/drawing/2014/main" id="{4F794043-53F3-ABEB-5732-4327BE1F80E2}"/>
                </a:ext>
              </a:extLst>
            </p:cNvPr>
            <p:cNvSpPr/>
            <p:nvPr/>
          </p:nvSpPr>
          <p:spPr>
            <a:xfrm rot="16200000" flipV="1">
              <a:off x="4929580" y="5564051"/>
              <a:ext cx="193675" cy="193675"/>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FE444D97-70AF-0701-A8E7-AA54801426AB}"/>
                </a:ext>
              </a:extLst>
            </p:cNvPr>
            <p:cNvSpPr/>
            <p:nvPr/>
          </p:nvSpPr>
          <p:spPr>
            <a:xfrm>
              <a:off x="4858936" y="3568135"/>
              <a:ext cx="141288" cy="141288"/>
            </a:xfrm>
            <a:prstGeom prst="ellipse">
              <a:avLst/>
            </a:prstGeom>
            <a:solidFill>
              <a:schemeClr val="accent2">
                <a:lumMod val="60000"/>
                <a:lumOff val="40000"/>
              </a:schemeClr>
            </a:solidFill>
            <a:ln w="47625">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468E61F7-4708-EC1C-21D7-F80FCDDDF923}"/>
              </a:ext>
            </a:extLst>
          </p:cNvPr>
          <p:cNvGrpSpPr/>
          <p:nvPr/>
        </p:nvGrpSpPr>
        <p:grpSpPr>
          <a:xfrm>
            <a:off x="6281996" y="1524911"/>
            <a:ext cx="2531805" cy="2184512"/>
            <a:chOff x="6281996" y="1524911"/>
            <a:chExt cx="2531805" cy="2184512"/>
          </a:xfrm>
        </p:grpSpPr>
        <p:sp>
          <p:nvSpPr>
            <p:cNvPr id="40" name="文本框 39">
              <a:extLst>
                <a:ext uri="{FF2B5EF4-FFF2-40B4-BE49-F238E27FC236}">
                  <a16:creationId xmlns:a16="http://schemas.microsoft.com/office/drawing/2014/main" id="{FC05DB7C-7D80-1282-2532-F0379CC5FEAE}"/>
                </a:ext>
              </a:extLst>
            </p:cNvPr>
            <p:cNvSpPr txBox="1"/>
            <p:nvPr/>
          </p:nvSpPr>
          <p:spPr>
            <a:xfrm>
              <a:off x="6659365" y="1524911"/>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41" name="文本框 40">
              <a:extLst>
                <a:ext uri="{FF2B5EF4-FFF2-40B4-BE49-F238E27FC236}">
                  <a16:creationId xmlns:a16="http://schemas.microsoft.com/office/drawing/2014/main" id="{5DF0CD26-B27F-213B-09F7-C5FCE440B54E}"/>
                </a:ext>
              </a:extLst>
            </p:cNvPr>
            <p:cNvSpPr txBox="1"/>
            <p:nvPr/>
          </p:nvSpPr>
          <p:spPr>
            <a:xfrm>
              <a:off x="6659365" y="1980306"/>
              <a:ext cx="2154436" cy="872098"/>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pPr algn="l"/>
              <a:r>
                <a:rPr lang="zh-CN" altLang="en-US" dirty="0"/>
                <a:t>请在此处输入正文内容请在此处输入正文内容请在此处输入正文内容</a:t>
              </a:r>
              <a:endParaRPr lang="en-US" altLang="zh-CN" dirty="0"/>
            </a:p>
          </p:txBody>
        </p:sp>
        <p:sp>
          <p:nvSpPr>
            <p:cNvPr id="43" name="直角三角形 42">
              <a:extLst>
                <a:ext uri="{FF2B5EF4-FFF2-40B4-BE49-F238E27FC236}">
                  <a16:creationId xmlns:a16="http://schemas.microsoft.com/office/drawing/2014/main" id="{C19634B0-D60E-6FD6-B803-FCF0223D28C4}"/>
                </a:ext>
              </a:extLst>
            </p:cNvPr>
            <p:cNvSpPr/>
            <p:nvPr/>
          </p:nvSpPr>
          <p:spPr>
            <a:xfrm rot="5400000">
              <a:off x="6352640" y="1573644"/>
              <a:ext cx="193675" cy="19367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a:extLst>
                <a:ext uri="{FF2B5EF4-FFF2-40B4-BE49-F238E27FC236}">
                  <a16:creationId xmlns:a16="http://schemas.microsoft.com/office/drawing/2014/main" id="{CBCDF076-3661-589A-7393-C1BD9C284592}"/>
                </a:ext>
              </a:extLst>
            </p:cNvPr>
            <p:cNvCxnSpPr>
              <a:cxnSpLocks/>
            </p:cNvCxnSpPr>
            <p:nvPr/>
          </p:nvCxnSpPr>
          <p:spPr>
            <a:xfrm>
              <a:off x="6352640" y="1573645"/>
              <a:ext cx="0" cy="20631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0" name="椭圆 79">
              <a:extLst>
                <a:ext uri="{FF2B5EF4-FFF2-40B4-BE49-F238E27FC236}">
                  <a16:creationId xmlns:a16="http://schemas.microsoft.com/office/drawing/2014/main" id="{306EEA24-4FBA-ED9A-6E98-256FD33E2E47}"/>
                </a:ext>
              </a:extLst>
            </p:cNvPr>
            <p:cNvSpPr/>
            <p:nvPr/>
          </p:nvSpPr>
          <p:spPr>
            <a:xfrm>
              <a:off x="6281996" y="3568135"/>
              <a:ext cx="141288" cy="141288"/>
            </a:xfrm>
            <a:prstGeom prst="ellipse">
              <a:avLst/>
            </a:prstGeom>
            <a:solidFill>
              <a:schemeClr val="accent2">
                <a:lumMod val="60000"/>
                <a:lumOff val="40000"/>
              </a:schemeClr>
            </a:solidFill>
            <a:ln w="47625">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654F7BD9-9253-2999-971E-37C3A02C39EB}"/>
              </a:ext>
            </a:extLst>
          </p:cNvPr>
          <p:cNvGrpSpPr/>
          <p:nvPr/>
        </p:nvGrpSpPr>
        <p:grpSpPr>
          <a:xfrm>
            <a:off x="7705056" y="3568135"/>
            <a:ext cx="2531805" cy="2239089"/>
            <a:chOff x="7705056" y="3568135"/>
            <a:chExt cx="2531805" cy="2239089"/>
          </a:xfrm>
        </p:grpSpPr>
        <p:cxnSp>
          <p:nvCxnSpPr>
            <p:cNvPr id="68" name="直接连接符 67">
              <a:extLst>
                <a:ext uri="{FF2B5EF4-FFF2-40B4-BE49-F238E27FC236}">
                  <a16:creationId xmlns:a16="http://schemas.microsoft.com/office/drawing/2014/main" id="{FAB0EFB9-7D1A-A958-444C-FFADAADF44AC}"/>
                </a:ext>
              </a:extLst>
            </p:cNvPr>
            <p:cNvCxnSpPr>
              <a:cxnSpLocks/>
            </p:cNvCxnSpPr>
            <p:nvPr/>
          </p:nvCxnSpPr>
          <p:spPr>
            <a:xfrm flipV="1">
              <a:off x="7775700" y="3645922"/>
              <a:ext cx="0" cy="211180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id="{B9AC75C2-1072-B9E8-9772-20CCFC630489}"/>
                </a:ext>
              </a:extLst>
            </p:cNvPr>
            <p:cNvSpPr txBox="1"/>
            <p:nvPr/>
          </p:nvSpPr>
          <p:spPr>
            <a:xfrm>
              <a:off x="8082425" y="4492235"/>
              <a:ext cx="1538883" cy="369332"/>
            </a:xfrm>
            <a:prstGeom prst="rect">
              <a:avLst/>
            </a:prstGeom>
            <a:noFill/>
          </p:spPr>
          <p:txBody>
            <a:bodyPr wrap="none" lIns="0" tIns="0" rIns="0" bIns="0" rtlCol="0">
              <a:spAutoFit/>
            </a:bodyPr>
            <a:lstStyle/>
            <a:p>
              <a:r>
                <a:rPr lang="zh-CN" altLang="en-US" sz="2400" dirty="0">
                  <a:solidFill>
                    <a:srgbClr val="FFFFFF"/>
                  </a:solidFill>
                  <a:latin typeface="+mj-ea"/>
                  <a:ea typeface="+mj-ea"/>
                </a:rPr>
                <a:t>这是小标题</a:t>
              </a:r>
            </a:p>
          </p:txBody>
        </p:sp>
        <p:sp>
          <p:nvSpPr>
            <p:cNvPr id="67" name="文本框 66">
              <a:extLst>
                <a:ext uri="{FF2B5EF4-FFF2-40B4-BE49-F238E27FC236}">
                  <a16:creationId xmlns:a16="http://schemas.microsoft.com/office/drawing/2014/main" id="{998A1672-F92E-B5DA-D58C-574BFA2195E7}"/>
                </a:ext>
              </a:extLst>
            </p:cNvPr>
            <p:cNvSpPr txBox="1"/>
            <p:nvPr/>
          </p:nvSpPr>
          <p:spPr>
            <a:xfrm>
              <a:off x="8082425" y="4947630"/>
              <a:ext cx="2154436" cy="859594"/>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pPr algn="l"/>
              <a:r>
                <a:rPr lang="zh-CN" altLang="en-US" dirty="0">
                  <a:solidFill>
                    <a:srgbClr val="FFFFFF"/>
                  </a:solidFill>
                </a:rPr>
                <a:t>请在此处输入正文内容请在此处输入正文内容请在此处输入正文内容</a:t>
              </a:r>
              <a:endParaRPr lang="en-US" altLang="zh-CN" dirty="0">
                <a:solidFill>
                  <a:srgbClr val="FFFFFF"/>
                </a:solidFill>
              </a:endParaRPr>
            </a:p>
          </p:txBody>
        </p:sp>
        <p:sp>
          <p:nvSpPr>
            <p:cNvPr id="69" name="直角三角形 68">
              <a:extLst>
                <a:ext uri="{FF2B5EF4-FFF2-40B4-BE49-F238E27FC236}">
                  <a16:creationId xmlns:a16="http://schemas.microsoft.com/office/drawing/2014/main" id="{8F38EA64-051A-4203-4005-064C428EBAE9}"/>
                </a:ext>
              </a:extLst>
            </p:cNvPr>
            <p:cNvSpPr/>
            <p:nvPr/>
          </p:nvSpPr>
          <p:spPr>
            <a:xfrm rot="16200000" flipV="1">
              <a:off x="7775700" y="5564051"/>
              <a:ext cx="193675" cy="193675"/>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0424C1DC-97A6-25B3-6FF2-60DD854E9E57}"/>
                </a:ext>
              </a:extLst>
            </p:cNvPr>
            <p:cNvSpPr/>
            <p:nvPr/>
          </p:nvSpPr>
          <p:spPr>
            <a:xfrm>
              <a:off x="7705056" y="3568135"/>
              <a:ext cx="141288" cy="141288"/>
            </a:xfrm>
            <a:prstGeom prst="ellipse">
              <a:avLst/>
            </a:prstGeom>
            <a:solidFill>
              <a:schemeClr val="accent2">
                <a:lumMod val="60000"/>
                <a:lumOff val="40000"/>
              </a:schemeClr>
            </a:solidFill>
            <a:ln w="47625">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14FDE7A4-E9E1-21E1-EDF4-25D99D50D279}"/>
              </a:ext>
            </a:extLst>
          </p:cNvPr>
          <p:cNvGrpSpPr/>
          <p:nvPr/>
        </p:nvGrpSpPr>
        <p:grpSpPr>
          <a:xfrm>
            <a:off x="9128114" y="1524911"/>
            <a:ext cx="2531805" cy="2184512"/>
            <a:chOff x="9128114" y="1524911"/>
            <a:chExt cx="2531805" cy="2184512"/>
          </a:xfrm>
        </p:grpSpPr>
        <p:sp>
          <p:nvSpPr>
            <p:cNvPr id="45" name="文本框 44">
              <a:extLst>
                <a:ext uri="{FF2B5EF4-FFF2-40B4-BE49-F238E27FC236}">
                  <a16:creationId xmlns:a16="http://schemas.microsoft.com/office/drawing/2014/main" id="{680D2D7C-08E3-4EAF-5B41-AFABBC6C86DA}"/>
                </a:ext>
              </a:extLst>
            </p:cNvPr>
            <p:cNvSpPr txBox="1"/>
            <p:nvPr/>
          </p:nvSpPr>
          <p:spPr>
            <a:xfrm>
              <a:off x="9505483" y="1524911"/>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49" name="文本框 48">
              <a:extLst>
                <a:ext uri="{FF2B5EF4-FFF2-40B4-BE49-F238E27FC236}">
                  <a16:creationId xmlns:a16="http://schemas.microsoft.com/office/drawing/2014/main" id="{B63D6E0E-3BAF-62D2-C62D-64DBE4683397}"/>
                </a:ext>
              </a:extLst>
            </p:cNvPr>
            <p:cNvSpPr txBox="1"/>
            <p:nvPr/>
          </p:nvSpPr>
          <p:spPr>
            <a:xfrm>
              <a:off x="9505483" y="1980306"/>
              <a:ext cx="2154436" cy="872098"/>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pPr algn="l"/>
              <a:r>
                <a:rPr lang="zh-CN" altLang="en-US" dirty="0"/>
                <a:t>请在此处输入正文内容请在此处输入正文内容请在此处输入正文内容</a:t>
              </a:r>
              <a:endParaRPr lang="en-US" altLang="zh-CN" dirty="0"/>
            </a:p>
          </p:txBody>
        </p:sp>
        <p:cxnSp>
          <p:nvCxnSpPr>
            <p:cNvPr id="52" name="直接连接符 51">
              <a:extLst>
                <a:ext uri="{FF2B5EF4-FFF2-40B4-BE49-F238E27FC236}">
                  <a16:creationId xmlns:a16="http://schemas.microsoft.com/office/drawing/2014/main" id="{BA10AC94-E644-21B5-0B62-F48032AA0865}"/>
                </a:ext>
              </a:extLst>
            </p:cNvPr>
            <p:cNvCxnSpPr>
              <a:cxnSpLocks/>
            </p:cNvCxnSpPr>
            <p:nvPr/>
          </p:nvCxnSpPr>
          <p:spPr>
            <a:xfrm>
              <a:off x="9198758" y="1573645"/>
              <a:ext cx="0" cy="20631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4" name="直角三角形 53">
              <a:extLst>
                <a:ext uri="{FF2B5EF4-FFF2-40B4-BE49-F238E27FC236}">
                  <a16:creationId xmlns:a16="http://schemas.microsoft.com/office/drawing/2014/main" id="{D7DFB631-137A-3D34-7EC4-099EBE6B9692}"/>
                </a:ext>
              </a:extLst>
            </p:cNvPr>
            <p:cNvSpPr/>
            <p:nvPr/>
          </p:nvSpPr>
          <p:spPr>
            <a:xfrm rot="5400000">
              <a:off x="9198758" y="1573644"/>
              <a:ext cx="193675" cy="19367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EBAFA1C4-1F45-5B6F-6895-7C05575E5D88}"/>
                </a:ext>
              </a:extLst>
            </p:cNvPr>
            <p:cNvSpPr/>
            <p:nvPr/>
          </p:nvSpPr>
          <p:spPr>
            <a:xfrm>
              <a:off x="9128114" y="3568135"/>
              <a:ext cx="141288" cy="141288"/>
            </a:xfrm>
            <a:prstGeom prst="ellipse">
              <a:avLst/>
            </a:prstGeom>
            <a:solidFill>
              <a:schemeClr val="accent2">
                <a:lumMod val="60000"/>
                <a:lumOff val="40000"/>
              </a:schemeClr>
            </a:solidFill>
            <a:ln w="47625">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74187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F592388-61B6-EFCA-D4F1-2181799B4929}"/>
              </a:ext>
            </a:extLst>
          </p:cNvPr>
          <p:cNvGrpSpPr/>
          <p:nvPr/>
        </p:nvGrpSpPr>
        <p:grpSpPr>
          <a:xfrm>
            <a:off x="4210172" y="1583457"/>
            <a:ext cx="3762704" cy="3762704"/>
            <a:chOff x="4210172" y="1583457"/>
            <a:chExt cx="3762704" cy="3762704"/>
          </a:xfrm>
        </p:grpSpPr>
        <p:sp>
          <p:nvSpPr>
            <p:cNvPr id="85" name="菱形 84">
              <a:extLst>
                <a:ext uri="{FF2B5EF4-FFF2-40B4-BE49-F238E27FC236}">
                  <a16:creationId xmlns:a16="http://schemas.microsoft.com/office/drawing/2014/main" id="{835FF4C2-7CB2-6D1B-6E70-C1DFF131E763}"/>
                </a:ext>
              </a:extLst>
            </p:cNvPr>
            <p:cNvSpPr/>
            <p:nvPr/>
          </p:nvSpPr>
          <p:spPr>
            <a:xfrm>
              <a:off x="4210172" y="1583457"/>
              <a:ext cx="3762704" cy="3762704"/>
            </a:xfrm>
            <a:prstGeom prst="diamond">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文本框 145">
              <a:extLst>
                <a:ext uri="{FF2B5EF4-FFF2-40B4-BE49-F238E27FC236}">
                  <a16:creationId xmlns:a16="http://schemas.microsoft.com/office/drawing/2014/main" id="{473B6432-16F5-064C-740F-068E97D09970}"/>
                </a:ext>
              </a:extLst>
            </p:cNvPr>
            <p:cNvSpPr txBox="1"/>
            <p:nvPr/>
          </p:nvSpPr>
          <p:spPr>
            <a:xfrm>
              <a:off x="5166299" y="3162301"/>
              <a:ext cx="1850450" cy="553998"/>
            </a:xfrm>
            <a:prstGeom prst="rect">
              <a:avLst/>
            </a:prstGeom>
            <a:noFill/>
          </p:spPr>
          <p:txBody>
            <a:bodyPr wrap="square" lIns="0" tIns="0" rIns="0" bIns="0" rtlCol="0">
              <a:spAutoFit/>
            </a:bodyPr>
            <a:lstStyle/>
            <a:p>
              <a:pPr algn="ctr"/>
              <a:r>
                <a:rPr lang="zh-CN" altLang="en-US" sz="3600" dirty="0">
                  <a:solidFill>
                    <a:schemeClr val="accent1"/>
                  </a:solidFill>
                  <a:latin typeface="+mj-ea"/>
                  <a:ea typeface="+mj-ea"/>
                </a:rPr>
                <a:t>企业文化</a:t>
              </a:r>
            </a:p>
          </p:txBody>
        </p:sp>
        <p:sp>
          <p:nvSpPr>
            <p:cNvPr id="150" name="直角三角形 149">
              <a:extLst>
                <a:ext uri="{FF2B5EF4-FFF2-40B4-BE49-F238E27FC236}">
                  <a16:creationId xmlns:a16="http://schemas.microsoft.com/office/drawing/2014/main" id="{16F25924-392C-C871-1F73-3CE2C18204F2}"/>
                </a:ext>
              </a:extLst>
            </p:cNvPr>
            <p:cNvSpPr/>
            <p:nvPr/>
          </p:nvSpPr>
          <p:spPr>
            <a:xfrm rot="13500000">
              <a:off x="7615416" y="3316744"/>
              <a:ext cx="296130" cy="296130"/>
            </a:xfrm>
            <a:prstGeom prst="rtTriangl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1" name="直角三角形 150">
              <a:extLst>
                <a:ext uri="{FF2B5EF4-FFF2-40B4-BE49-F238E27FC236}">
                  <a16:creationId xmlns:a16="http://schemas.microsoft.com/office/drawing/2014/main" id="{11E4BAEE-285A-4440-9E67-E69C822344D8}"/>
                </a:ext>
              </a:extLst>
            </p:cNvPr>
            <p:cNvSpPr/>
            <p:nvPr/>
          </p:nvSpPr>
          <p:spPr>
            <a:xfrm rot="2700000">
              <a:off x="4271504" y="3316744"/>
              <a:ext cx="296130" cy="296130"/>
            </a:xfrm>
            <a:prstGeom prst="rtTriangl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id="{EF9E4C04-6BAB-4A71-5353-25CB403FA9A5}"/>
                </a:ext>
              </a:extLst>
            </p:cNvPr>
            <p:cNvSpPr/>
            <p:nvPr/>
          </p:nvSpPr>
          <p:spPr>
            <a:xfrm>
              <a:off x="5193949" y="3733206"/>
              <a:ext cx="1782000" cy="36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8" name="组合 7">
            <a:extLst>
              <a:ext uri="{FF2B5EF4-FFF2-40B4-BE49-F238E27FC236}">
                <a16:creationId xmlns:a16="http://schemas.microsoft.com/office/drawing/2014/main" id="{E1B6F923-2828-C759-8CA5-AD5680532E76}"/>
              </a:ext>
            </a:extLst>
          </p:cNvPr>
          <p:cNvGrpSpPr/>
          <p:nvPr/>
        </p:nvGrpSpPr>
        <p:grpSpPr>
          <a:xfrm>
            <a:off x="6930916" y="1518933"/>
            <a:ext cx="4248944" cy="1665375"/>
            <a:chOff x="6930916" y="1518933"/>
            <a:chExt cx="4248944" cy="1665375"/>
          </a:xfrm>
        </p:grpSpPr>
        <p:sp>
          <p:nvSpPr>
            <p:cNvPr id="96" name="文本框 95">
              <a:extLst>
                <a:ext uri="{FF2B5EF4-FFF2-40B4-BE49-F238E27FC236}">
                  <a16:creationId xmlns:a16="http://schemas.microsoft.com/office/drawing/2014/main" id="{607ECC1C-9545-CF4F-C3E3-555F3801BFE1}"/>
                </a:ext>
              </a:extLst>
            </p:cNvPr>
            <p:cNvSpPr txBox="1"/>
            <p:nvPr/>
          </p:nvSpPr>
          <p:spPr>
            <a:xfrm>
              <a:off x="8565050" y="1518933"/>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97" name="文本框 96">
              <a:extLst>
                <a:ext uri="{FF2B5EF4-FFF2-40B4-BE49-F238E27FC236}">
                  <a16:creationId xmlns:a16="http://schemas.microsoft.com/office/drawing/2014/main" id="{F345671E-9E0C-9960-91EC-673C9378ADB9}"/>
                </a:ext>
              </a:extLst>
            </p:cNvPr>
            <p:cNvSpPr txBox="1"/>
            <p:nvPr/>
          </p:nvSpPr>
          <p:spPr>
            <a:xfrm>
              <a:off x="8565050" y="2016744"/>
              <a:ext cx="2614810" cy="1167564"/>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t>请在此处输入正文内容请在此处输入正文内容请在此处输入正文内容请在此处输入正文内容</a:t>
              </a:r>
              <a:endParaRPr lang="en-US" altLang="zh-CN" dirty="0"/>
            </a:p>
          </p:txBody>
        </p:sp>
        <p:sp>
          <p:nvSpPr>
            <p:cNvPr id="118" name="任意多边形: 形状 117">
              <a:extLst>
                <a:ext uri="{FF2B5EF4-FFF2-40B4-BE49-F238E27FC236}">
                  <a16:creationId xmlns:a16="http://schemas.microsoft.com/office/drawing/2014/main" id="{60090917-9BF2-6D85-C383-ED3DC7C4BF95}"/>
                </a:ext>
              </a:extLst>
            </p:cNvPr>
            <p:cNvSpPr/>
            <p:nvPr/>
          </p:nvSpPr>
          <p:spPr>
            <a:xfrm>
              <a:off x="7001560" y="1954069"/>
              <a:ext cx="4178300" cy="520700"/>
            </a:xfrm>
            <a:custGeom>
              <a:avLst/>
              <a:gdLst>
                <a:gd name="connsiteX0" fmla="*/ 0 w 4178300"/>
                <a:gd name="connsiteY0" fmla="*/ 647700 h 647700"/>
                <a:gd name="connsiteX1" fmla="*/ 520700 w 4178300"/>
                <a:gd name="connsiteY1" fmla="*/ 127000 h 647700"/>
                <a:gd name="connsiteX2" fmla="*/ 4178300 w 4178300"/>
                <a:gd name="connsiteY2" fmla="*/ 127000 h 647700"/>
                <a:gd name="connsiteX3" fmla="*/ 4178300 w 4178300"/>
                <a:gd name="connsiteY3" fmla="*/ 0 h 647700"/>
                <a:gd name="connsiteX0" fmla="*/ 0 w 4178300"/>
                <a:gd name="connsiteY0" fmla="*/ 520700 h 520700"/>
                <a:gd name="connsiteX1" fmla="*/ 520700 w 4178300"/>
                <a:gd name="connsiteY1" fmla="*/ 0 h 520700"/>
                <a:gd name="connsiteX2" fmla="*/ 4178300 w 4178300"/>
                <a:gd name="connsiteY2" fmla="*/ 0 h 520700"/>
                <a:gd name="connsiteX3" fmla="*/ 4178300 w 4178300"/>
                <a:gd name="connsiteY3" fmla="*/ 80169 h 520700"/>
              </a:gdLst>
              <a:ahLst/>
              <a:cxnLst>
                <a:cxn ang="0">
                  <a:pos x="connsiteX0" y="connsiteY0"/>
                </a:cxn>
                <a:cxn ang="0">
                  <a:pos x="connsiteX1" y="connsiteY1"/>
                </a:cxn>
                <a:cxn ang="0">
                  <a:pos x="connsiteX2" y="connsiteY2"/>
                </a:cxn>
                <a:cxn ang="0">
                  <a:pos x="connsiteX3" y="connsiteY3"/>
                </a:cxn>
              </a:cxnLst>
              <a:rect l="l" t="t" r="r" b="b"/>
              <a:pathLst>
                <a:path w="4178300" h="520700">
                  <a:moveTo>
                    <a:pt x="0" y="520700"/>
                  </a:moveTo>
                  <a:lnTo>
                    <a:pt x="520700" y="0"/>
                  </a:lnTo>
                  <a:lnTo>
                    <a:pt x="4178300" y="0"/>
                  </a:lnTo>
                  <a:lnTo>
                    <a:pt x="4178300" y="80169"/>
                  </a:lnTo>
                </a:path>
              </a:pathLst>
            </a:cu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DB3E221C-5E8E-3913-9AC4-DA7E94873B9F}"/>
                </a:ext>
              </a:extLst>
            </p:cNvPr>
            <p:cNvSpPr/>
            <p:nvPr/>
          </p:nvSpPr>
          <p:spPr>
            <a:xfrm>
              <a:off x="6930916" y="2404125"/>
              <a:ext cx="141288" cy="141288"/>
            </a:xfrm>
            <a:prstGeom prst="ellipse">
              <a:avLst/>
            </a:prstGeom>
            <a:solidFill>
              <a:schemeClr val="accent1">
                <a:lumMod val="60000"/>
                <a:lumOff val="40000"/>
              </a:schemeClr>
            </a:solidFill>
            <a:ln w="47625">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id="{3CBCB281-7EC5-E258-502B-8EF8DEF4AB9C}"/>
              </a:ext>
            </a:extLst>
          </p:cNvPr>
          <p:cNvGrpSpPr/>
          <p:nvPr/>
        </p:nvGrpSpPr>
        <p:grpSpPr>
          <a:xfrm>
            <a:off x="6930916" y="4370097"/>
            <a:ext cx="4248944" cy="1838193"/>
            <a:chOff x="6930916" y="4370097"/>
            <a:chExt cx="4248944" cy="1838193"/>
          </a:xfrm>
        </p:grpSpPr>
        <p:sp>
          <p:nvSpPr>
            <p:cNvPr id="122" name="文本框 121">
              <a:extLst>
                <a:ext uri="{FF2B5EF4-FFF2-40B4-BE49-F238E27FC236}">
                  <a16:creationId xmlns:a16="http://schemas.microsoft.com/office/drawing/2014/main" id="{A583D9DF-5531-1E2C-830B-AD9FADBE57CC}"/>
                </a:ext>
              </a:extLst>
            </p:cNvPr>
            <p:cNvSpPr txBox="1"/>
            <p:nvPr/>
          </p:nvSpPr>
          <p:spPr>
            <a:xfrm>
              <a:off x="8565050" y="4542915"/>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123" name="文本框 122">
              <a:extLst>
                <a:ext uri="{FF2B5EF4-FFF2-40B4-BE49-F238E27FC236}">
                  <a16:creationId xmlns:a16="http://schemas.microsoft.com/office/drawing/2014/main" id="{C568CDB3-0683-F920-35E0-CC53D0512B52}"/>
                </a:ext>
              </a:extLst>
            </p:cNvPr>
            <p:cNvSpPr txBox="1"/>
            <p:nvPr/>
          </p:nvSpPr>
          <p:spPr>
            <a:xfrm>
              <a:off x="8565050" y="5040726"/>
              <a:ext cx="2614810" cy="1167564"/>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t>请在此处输入正文内容请在此处输入正文内容请在此处输入正文内容请在此处输入正文内容</a:t>
              </a:r>
              <a:endParaRPr lang="en-US" altLang="zh-CN" dirty="0"/>
            </a:p>
          </p:txBody>
        </p:sp>
        <p:sp>
          <p:nvSpPr>
            <p:cNvPr id="124" name="任意多边形: 形状 123">
              <a:extLst>
                <a:ext uri="{FF2B5EF4-FFF2-40B4-BE49-F238E27FC236}">
                  <a16:creationId xmlns:a16="http://schemas.microsoft.com/office/drawing/2014/main" id="{D5CD26DE-CC8A-A73A-0A8C-AA7E2270E74E}"/>
                </a:ext>
              </a:extLst>
            </p:cNvPr>
            <p:cNvSpPr/>
            <p:nvPr/>
          </p:nvSpPr>
          <p:spPr>
            <a:xfrm flipV="1">
              <a:off x="7001560" y="4440741"/>
              <a:ext cx="4178300" cy="520700"/>
            </a:xfrm>
            <a:custGeom>
              <a:avLst/>
              <a:gdLst>
                <a:gd name="connsiteX0" fmla="*/ 0 w 4178300"/>
                <a:gd name="connsiteY0" fmla="*/ 647700 h 647700"/>
                <a:gd name="connsiteX1" fmla="*/ 520700 w 4178300"/>
                <a:gd name="connsiteY1" fmla="*/ 127000 h 647700"/>
                <a:gd name="connsiteX2" fmla="*/ 4178300 w 4178300"/>
                <a:gd name="connsiteY2" fmla="*/ 127000 h 647700"/>
                <a:gd name="connsiteX3" fmla="*/ 4178300 w 4178300"/>
                <a:gd name="connsiteY3" fmla="*/ 0 h 647700"/>
                <a:gd name="connsiteX0" fmla="*/ 0 w 4178300"/>
                <a:gd name="connsiteY0" fmla="*/ 520700 h 520700"/>
                <a:gd name="connsiteX1" fmla="*/ 520700 w 4178300"/>
                <a:gd name="connsiteY1" fmla="*/ 0 h 520700"/>
                <a:gd name="connsiteX2" fmla="*/ 4178300 w 4178300"/>
                <a:gd name="connsiteY2" fmla="*/ 0 h 520700"/>
                <a:gd name="connsiteX3" fmla="*/ 4178300 w 4178300"/>
                <a:gd name="connsiteY3" fmla="*/ 80169 h 520700"/>
              </a:gdLst>
              <a:ahLst/>
              <a:cxnLst>
                <a:cxn ang="0">
                  <a:pos x="connsiteX0" y="connsiteY0"/>
                </a:cxn>
                <a:cxn ang="0">
                  <a:pos x="connsiteX1" y="connsiteY1"/>
                </a:cxn>
                <a:cxn ang="0">
                  <a:pos x="connsiteX2" y="connsiteY2"/>
                </a:cxn>
                <a:cxn ang="0">
                  <a:pos x="connsiteX3" y="connsiteY3"/>
                </a:cxn>
              </a:cxnLst>
              <a:rect l="l" t="t" r="r" b="b"/>
              <a:pathLst>
                <a:path w="4178300" h="520700">
                  <a:moveTo>
                    <a:pt x="0" y="520700"/>
                  </a:moveTo>
                  <a:lnTo>
                    <a:pt x="520700" y="0"/>
                  </a:lnTo>
                  <a:lnTo>
                    <a:pt x="4178300" y="0"/>
                  </a:lnTo>
                  <a:lnTo>
                    <a:pt x="4178300" y="80169"/>
                  </a:lnTo>
                </a:path>
              </a:pathLst>
            </a:cu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1B843C76-C6CA-213F-7515-8753CC02E165}"/>
                </a:ext>
              </a:extLst>
            </p:cNvPr>
            <p:cNvSpPr/>
            <p:nvPr/>
          </p:nvSpPr>
          <p:spPr>
            <a:xfrm flipV="1">
              <a:off x="6930916" y="4370097"/>
              <a:ext cx="141288" cy="141288"/>
            </a:xfrm>
            <a:prstGeom prst="ellipse">
              <a:avLst/>
            </a:prstGeom>
            <a:solidFill>
              <a:schemeClr val="accent1">
                <a:lumMod val="60000"/>
                <a:lumOff val="40000"/>
              </a:schemeClr>
            </a:solidFill>
            <a:ln w="47625">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D873E496-1D1E-494D-925C-16C13587E509}"/>
              </a:ext>
            </a:extLst>
          </p:cNvPr>
          <p:cNvGrpSpPr/>
          <p:nvPr/>
        </p:nvGrpSpPr>
        <p:grpSpPr>
          <a:xfrm>
            <a:off x="1012141" y="4370097"/>
            <a:ext cx="4248944" cy="1838193"/>
            <a:chOff x="1012141" y="4370097"/>
            <a:chExt cx="4248944" cy="1838193"/>
          </a:xfrm>
        </p:grpSpPr>
        <p:sp>
          <p:nvSpPr>
            <p:cNvPr id="134" name="文本框 133">
              <a:extLst>
                <a:ext uri="{FF2B5EF4-FFF2-40B4-BE49-F238E27FC236}">
                  <a16:creationId xmlns:a16="http://schemas.microsoft.com/office/drawing/2014/main" id="{48C82BB0-768E-D03B-BCA5-1D3679107EF0}"/>
                </a:ext>
              </a:extLst>
            </p:cNvPr>
            <p:cNvSpPr txBox="1"/>
            <p:nvPr/>
          </p:nvSpPr>
          <p:spPr>
            <a:xfrm flipH="1">
              <a:off x="1203908" y="4542915"/>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135" name="文本框 134">
              <a:extLst>
                <a:ext uri="{FF2B5EF4-FFF2-40B4-BE49-F238E27FC236}">
                  <a16:creationId xmlns:a16="http://schemas.microsoft.com/office/drawing/2014/main" id="{34EA1B9F-7E25-111E-A9CE-820B8B422975}"/>
                </a:ext>
              </a:extLst>
            </p:cNvPr>
            <p:cNvSpPr txBox="1"/>
            <p:nvPr/>
          </p:nvSpPr>
          <p:spPr>
            <a:xfrm flipH="1">
              <a:off x="1203908" y="5040726"/>
              <a:ext cx="2614810" cy="1167564"/>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t>请在此处输入正文内容请在此处输入正文内容请在此处输入正文内容请在此处输入正文内容</a:t>
              </a:r>
              <a:endParaRPr lang="en-US" altLang="zh-CN" dirty="0"/>
            </a:p>
          </p:txBody>
        </p:sp>
        <p:sp>
          <p:nvSpPr>
            <p:cNvPr id="132" name="任意多边形: 形状 131">
              <a:extLst>
                <a:ext uri="{FF2B5EF4-FFF2-40B4-BE49-F238E27FC236}">
                  <a16:creationId xmlns:a16="http://schemas.microsoft.com/office/drawing/2014/main" id="{76F8DE80-DCCC-4792-51DC-AE318E5440CD}"/>
                </a:ext>
              </a:extLst>
            </p:cNvPr>
            <p:cNvSpPr/>
            <p:nvPr/>
          </p:nvSpPr>
          <p:spPr>
            <a:xfrm flipH="1" flipV="1">
              <a:off x="1012141" y="4440741"/>
              <a:ext cx="4178300" cy="520700"/>
            </a:xfrm>
            <a:custGeom>
              <a:avLst/>
              <a:gdLst>
                <a:gd name="connsiteX0" fmla="*/ 0 w 4178300"/>
                <a:gd name="connsiteY0" fmla="*/ 647700 h 647700"/>
                <a:gd name="connsiteX1" fmla="*/ 520700 w 4178300"/>
                <a:gd name="connsiteY1" fmla="*/ 127000 h 647700"/>
                <a:gd name="connsiteX2" fmla="*/ 4178300 w 4178300"/>
                <a:gd name="connsiteY2" fmla="*/ 127000 h 647700"/>
                <a:gd name="connsiteX3" fmla="*/ 4178300 w 4178300"/>
                <a:gd name="connsiteY3" fmla="*/ 0 h 647700"/>
                <a:gd name="connsiteX0" fmla="*/ 0 w 4178300"/>
                <a:gd name="connsiteY0" fmla="*/ 520700 h 520700"/>
                <a:gd name="connsiteX1" fmla="*/ 520700 w 4178300"/>
                <a:gd name="connsiteY1" fmla="*/ 0 h 520700"/>
                <a:gd name="connsiteX2" fmla="*/ 4178300 w 4178300"/>
                <a:gd name="connsiteY2" fmla="*/ 0 h 520700"/>
                <a:gd name="connsiteX3" fmla="*/ 4178300 w 4178300"/>
                <a:gd name="connsiteY3" fmla="*/ 80169 h 520700"/>
              </a:gdLst>
              <a:ahLst/>
              <a:cxnLst>
                <a:cxn ang="0">
                  <a:pos x="connsiteX0" y="connsiteY0"/>
                </a:cxn>
                <a:cxn ang="0">
                  <a:pos x="connsiteX1" y="connsiteY1"/>
                </a:cxn>
                <a:cxn ang="0">
                  <a:pos x="connsiteX2" y="connsiteY2"/>
                </a:cxn>
                <a:cxn ang="0">
                  <a:pos x="connsiteX3" y="connsiteY3"/>
                </a:cxn>
              </a:cxnLst>
              <a:rect l="l" t="t" r="r" b="b"/>
              <a:pathLst>
                <a:path w="4178300" h="520700">
                  <a:moveTo>
                    <a:pt x="0" y="520700"/>
                  </a:moveTo>
                  <a:lnTo>
                    <a:pt x="520700" y="0"/>
                  </a:lnTo>
                  <a:lnTo>
                    <a:pt x="4178300" y="0"/>
                  </a:lnTo>
                  <a:lnTo>
                    <a:pt x="4178300" y="80169"/>
                  </a:lnTo>
                </a:path>
              </a:pathLst>
            </a:cu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B049749C-98CB-ECAF-4110-402458CC9EDF}"/>
                </a:ext>
              </a:extLst>
            </p:cNvPr>
            <p:cNvSpPr/>
            <p:nvPr/>
          </p:nvSpPr>
          <p:spPr>
            <a:xfrm flipH="1" flipV="1">
              <a:off x="5119797" y="4370097"/>
              <a:ext cx="141288" cy="141288"/>
            </a:xfrm>
            <a:prstGeom prst="ellipse">
              <a:avLst/>
            </a:prstGeom>
            <a:solidFill>
              <a:schemeClr val="accent1">
                <a:lumMod val="60000"/>
                <a:lumOff val="40000"/>
              </a:schemeClr>
            </a:solidFill>
            <a:ln w="47625">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标题 3">
            <a:extLst>
              <a:ext uri="{FF2B5EF4-FFF2-40B4-BE49-F238E27FC236}">
                <a16:creationId xmlns:a16="http://schemas.microsoft.com/office/drawing/2014/main" id="{8069C0E9-593E-0535-10FC-40E4D268B968}"/>
              </a:ext>
            </a:extLst>
          </p:cNvPr>
          <p:cNvSpPr>
            <a:spLocks noGrp="1"/>
          </p:cNvSpPr>
          <p:nvPr>
            <p:ph type="title"/>
          </p:nvPr>
        </p:nvSpPr>
        <p:spPr/>
        <p:txBody>
          <a:bodyPr/>
          <a:lstStyle/>
          <a:p>
            <a:r>
              <a:rPr lang="zh-CN" altLang="en-US" dirty="0"/>
              <a:t>企业文化</a:t>
            </a:r>
          </a:p>
        </p:txBody>
      </p:sp>
      <p:grpSp>
        <p:nvGrpSpPr>
          <p:cNvPr id="5" name="组合 4">
            <a:extLst>
              <a:ext uri="{FF2B5EF4-FFF2-40B4-BE49-F238E27FC236}">
                <a16:creationId xmlns:a16="http://schemas.microsoft.com/office/drawing/2014/main" id="{2DE44DF4-F7EC-0C3E-331F-5B4B2842EE07}"/>
              </a:ext>
            </a:extLst>
          </p:cNvPr>
          <p:cNvGrpSpPr/>
          <p:nvPr/>
        </p:nvGrpSpPr>
        <p:grpSpPr>
          <a:xfrm>
            <a:off x="1012141" y="1518933"/>
            <a:ext cx="4248944" cy="1665375"/>
            <a:chOff x="1012141" y="1518933"/>
            <a:chExt cx="4248944" cy="1665375"/>
          </a:xfrm>
        </p:grpSpPr>
        <p:sp>
          <p:nvSpPr>
            <p:cNvPr id="136" name="文本框 135">
              <a:extLst>
                <a:ext uri="{FF2B5EF4-FFF2-40B4-BE49-F238E27FC236}">
                  <a16:creationId xmlns:a16="http://schemas.microsoft.com/office/drawing/2014/main" id="{F0B48832-B25F-7E34-BF53-44AA0699A383}"/>
                </a:ext>
              </a:extLst>
            </p:cNvPr>
            <p:cNvSpPr txBox="1"/>
            <p:nvPr/>
          </p:nvSpPr>
          <p:spPr>
            <a:xfrm flipH="1">
              <a:off x="1203908" y="1518933"/>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137" name="文本框 136">
              <a:extLst>
                <a:ext uri="{FF2B5EF4-FFF2-40B4-BE49-F238E27FC236}">
                  <a16:creationId xmlns:a16="http://schemas.microsoft.com/office/drawing/2014/main" id="{E277A1F1-EAB7-61C2-17F1-E9365D626C83}"/>
                </a:ext>
              </a:extLst>
            </p:cNvPr>
            <p:cNvSpPr txBox="1"/>
            <p:nvPr/>
          </p:nvSpPr>
          <p:spPr>
            <a:xfrm flipH="1">
              <a:off x="1203908" y="2016744"/>
              <a:ext cx="2614810" cy="1167564"/>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t>请在此处输入正文内容请在此处输入正文内容请在此处输入正文内容请在此处输入正文内容</a:t>
              </a:r>
              <a:endParaRPr lang="en-US" altLang="zh-CN" dirty="0"/>
            </a:p>
          </p:txBody>
        </p:sp>
        <p:sp>
          <p:nvSpPr>
            <p:cNvPr id="138" name="任意多边形: 形状 137">
              <a:extLst>
                <a:ext uri="{FF2B5EF4-FFF2-40B4-BE49-F238E27FC236}">
                  <a16:creationId xmlns:a16="http://schemas.microsoft.com/office/drawing/2014/main" id="{EFA20D67-2BDC-BA47-6002-BD34AB982FDF}"/>
                </a:ext>
              </a:extLst>
            </p:cNvPr>
            <p:cNvSpPr/>
            <p:nvPr/>
          </p:nvSpPr>
          <p:spPr>
            <a:xfrm flipH="1">
              <a:off x="1012141" y="1954069"/>
              <a:ext cx="4178300" cy="520700"/>
            </a:xfrm>
            <a:custGeom>
              <a:avLst/>
              <a:gdLst>
                <a:gd name="connsiteX0" fmla="*/ 0 w 4178300"/>
                <a:gd name="connsiteY0" fmla="*/ 647700 h 647700"/>
                <a:gd name="connsiteX1" fmla="*/ 520700 w 4178300"/>
                <a:gd name="connsiteY1" fmla="*/ 127000 h 647700"/>
                <a:gd name="connsiteX2" fmla="*/ 4178300 w 4178300"/>
                <a:gd name="connsiteY2" fmla="*/ 127000 h 647700"/>
                <a:gd name="connsiteX3" fmla="*/ 4178300 w 4178300"/>
                <a:gd name="connsiteY3" fmla="*/ 0 h 647700"/>
                <a:gd name="connsiteX0" fmla="*/ 0 w 4178300"/>
                <a:gd name="connsiteY0" fmla="*/ 520700 h 520700"/>
                <a:gd name="connsiteX1" fmla="*/ 520700 w 4178300"/>
                <a:gd name="connsiteY1" fmla="*/ 0 h 520700"/>
                <a:gd name="connsiteX2" fmla="*/ 4178300 w 4178300"/>
                <a:gd name="connsiteY2" fmla="*/ 0 h 520700"/>
                <a:gd name="connsiteX3" fmla="*/ 4178300 w 4178300"/>
                <a:gd name="connsiteY3" fmla="*/ 80169 h 520700"/>
              </a:gdLst>
              <a:ahLst/>
              <a:cxnLst>
                <a:cxn ang="0">
                  <a:pos x="connsiteX0" y="connsiteY0"/>
                </a:cxn>
                <a:cxn ang="0">
                  <a:pos x="connsiteX1" y="connsiteY1"/>
                </a:cxn>
                <a:cxn ang="0">
                  <a:pos x="connsiteX2" y="connsiteY2"/>
                </a:cxn>
                <a:cxn ang="0">
                  <a:pos x="connsiteX3" y="connsiteY3"/>
                </a:cxn>
              </a:cxnLst>
              <a:rect l="l" t="t" r="r" b="b"/>
              <a:pathLst>
                <a:path w="4178300" h="520700">
                  <a:moveTo>
                    <a:pt x="0" y="520700"/>
                  </a:moveTo>
                  <a:lnTo>
                    <a:pt x="520700" y="0"/>
                  </a:lnTo>
                  <a:lnTo>
                    <a:pt x="4178300" y="0"/>
                  </a:lnTo>
                  <a:lnTo>
                    <a:pt x="4178300" y="80169"/>
                  </a:lnTo>
                </a:path>
              </a:pathLst>
            </a:custGeom>
            <a:no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5D7EB220-1470-1A24-3785-E965D8F994F3}"/>
                </a:ext>
              </a:extLst>
            </p:cNvPr>
            <p:cNvSpPr/>
            <p:nvPr/>
          </p:nvSpPr>
          <p:spPr>
            <a:xfrm flipH="1">
              <a:off x="5119797" y="2404125"/>
              <a:ext cx="141288" cy="141288"/>
            </a:xfrm>
            <a:prstGeom prst="ellipse">
              <a:avLst/>
            </a:prstGeom>
            <a:solidFill>
              <a:schemeClr val="accent1">
                <a:lumMod val="60000"/>
                <a:lumOff val="40000"/>
              </a:schemeClr>
            </a:solidFill>
            <a:ln w="47625">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27534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sp>
        <p:nvSpPr>
          <p:cNvPr id="652" name="梯形 651">
            <a:extLst>
              <a:ext uri="{FF2B5EF4-FFF2-40B4-BE49-F238E27FC236}">
                <a16:creationId xmlns:a16="http://schemas.microsoft.com/office/drawing/2014/main" id="{219E14AE-576D-4DFF-7D22-45DF66F3F484}"/>
              </a:ext>
            </a:extLst>
          </p:cNvPr>
          <p:cNvSpPr/>
          <p:nvPr/>
        </p:nvSpPr>
        <p:spPr>
          <a:xfrm>
            <a:off x="0" y="5509914"/>
            <a:ext cx="12192000" cy="697643"/>
          </a:xfrm>
          <a:prstGeom prst="trapezoid">
            <a:avLst>
              <a:gd name="adj" fmla="val 205221"/>
            </a:avLst>
          </a:prstGeom>
          <a:gradFill>
            <a:gsLst>
              <a:gs pos="0">
                <a:schemeClr val="accent1">
                  <a:lumMod val="90000"/>
                  <a:lumOff val="10000"/>
                </a:schemeClr>
              </a:gs>
              <a:gs pos="100000">
                <a:schemeClr val="accent1">
                  <a:lumMod val="90000"/>
                  <a:lumOff val="1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52" hidden="1">
            <a:extLst>
              <a:ext uri="{FF2B5EF4-FFF2-40B4-BE49-F238E27FC236}">
                <a16:creationId xmlns:a16="http://schemas.microsoft.com/office/drawing/2014/main" id="{2C2A63DD-2A10-C1DA-5240-4C21D64484E6}"/>
              </a:ext>
            </a:extLst>
          </p:cNvPr>
          <p:cNvSpPr txBox="1"/>
          <p:nvPr/>
        </p:nvSpPr>
        <p:spPr>
          <a:xfrm>
            <a:off x="13217080" y="3702016"/>
            <a:ext cx="1945388" cy="492443"/>
          </a:xfrm>
          <a:prstGeom prst="rect">
            <a:avLst/>
          </a:prstGeom>
          <a:noFill/>
        </p:spPr>
        <p:txBody>
          <a:bodyPr wrap="square" lIns="0" tIns="0" rIns="0" bIns="0" rtlCol="0">
            <a:spAutoFit/>
          </a:bodyPr>
          <a:lstStyle/>
          <a:p>
            <a:pPr algn="dist"/>
            <a:r>
              <a:rPr lang="zh-CN" altLang="en-US" sz="3200" b="1" dirty="0">
                <a:solidFill>
                  <a:schemeClr val="tx1">
                    <a:lumMod val="75000"/>
                    <a:lumOff val="25000"/>
                  </a:schemeClr>
                </a:solidFill>
                <a:latin typeface="+mj-ea"/>
                <a:ea typeface="+mj-ea"/>
              </a:rPr>
              <a:t>企业荣誉</a:t>
            </a:r>
          </a:p>
        </p:txBody>
      </p:sp>
      <p:sp>
        <p:nvSpPr>
          <p:cNvPr id="54" name="文本框-54" hidden="1">
            <a:extLst>
              <a:ext uri="{FF2B5EF4-FFF2-40B4-BE49-F238E27FC236}">
                <a16:creationId xmlns:a16="http://schemas.microsoft.com/office/drawing/2014/main" id="{B709242C-0428-DA97-D328-3C50BDF2491E}"/>
              </a:ext>
            </a:extLst>
          </p:cNvPr>
          <p:cNvSpPr txBox="1"/>
          <p:nvPr/>
        </p:nvSpPr>
        <p:spPr>
          <a:xfrm>
            <a:off x="13217080" y="4582347"/>
            <a:ext cx="1945388" cy="307777"/>
          </a:xfrm>
          <a:prstGeom prst="rect">
            <a:avLst/>
          </a:prstGeom>
          <a:noFill/>
        </p:spPr>
        <p:txBody>
          <a:bodyPr wrap="square" lIns="0" tIns="0" rIns="0" bIns="0" rtlCol="0">
            <a:spAutoFit/>
          </a:bodyPr>
          <a:lstStyle/>
          <a:p>
            <a:pPr algn="dist"/>
            <a:r>
              <a:rPr lang="en-US" altLang="zh-CN" sz="2000" b="1" dirty="0">
                <a:solidFill>
                  <a:schemeClr val="tx1">
                    <a:lumMod val="75000"/>
                    <a:lumOff val="25000"/>
                  </a:schemeClr>
                </a:solidFill>
                <a:latin typeface="+mj-ea"/>
                <a:ea typeface="+mj-ea"/>
              </a:rPr>
              <a:t>20xx</a:t>
            </a:r>
            <a:r>
              <a:rPr lang="zh-CN" altLang="en-US" sz="2000" b="1" dirty="0">
                <a:solidFill>
                  <a:schemeClr val="tx1">
                    <a:lumMod val="75000"/>
                    <a:lumOff val="25000"/>
                  </a:schemeClr>
                </a:solidFill>
                <a:latin typeface="+mj-ea"/>
                <a:ea typeface="+mj-ea"/>
              </a:rPr>
              <a:t>年</a:t>
            </a:r>
            <a:r>
              <a:rPr lang="en-US" altLang="zh-CN" sz="2000" b="1" dirty="0">
                <a:solidFill>
                  <a:schemeClr val="tx1">
                    <a:lumMod val="75000"/>
                    <a:lumOff val="25000"/>
                  </a:schemeClr>
                </a:solidFill>
                <a:latin typeface="+mj-ea"/>
                <a:ea typeface="+mj-ea"/>
              </a:rPr>
              <a:t>8</a:t>
            </a:r>
            <a:r>
              <a:rPr lang="zh-CN" altLang="en-US" sz="2000" b="1" dirty="0">
                <a:solidFill>
                  <a:schemeClr val="tx1">
                    <a:lumMod val="75000"/>
                    <a:lumOff val="25000"/>
                  </a:schemeClr>
                </a:solidFill>
                <a:latin typeface="+mj-ea"/>
                <a:ea typeface="+mj-ea"/>
              </a:rPr>
              <a:t>月</a:t>
            </a:r>
            <a:r>
              <a:rPr lang="en-US" altLang="zh-CN" sz="2000" b="1" dirty="0">
                <a:solidFill>
                  <a:schemeClr val="tx1">
                    <a:lumMod val="75000"/>
                    <a:lumOff val="25000"/>
                  </a:schemeClr>
                </a:solidFill>
                <a:latin typeface="+mj-ea"/>
                <a:ea typeface="+mj-ea"/>
              </a:rPr>
              <a:t>X</a:t>
            </a:r>
            <a:r>
              <a:rPr lang="zh-CN" altLang="en-US" sz="2000" b="1" dirty="0">
                <a:solidFill>
                  <a:schemeClr val="tx1">
                    <a:lumMod val="75000"/>
                    <a:lumOff val="25000"/>
                  </a:schemeClr>
                </a:solidFill>
                <a:latin typeface="+mj-ea"/>
                <a:ea typeface="+mj-ea"/>
              </a:rPr>
              <a:t>日</a:t>
            </a:r>
          </a:p>
        </p:txBody>
      </p:sp>
      <p:sp>
        <p:nvSpPr>
          <p:cNvPr id="651" name="矩形 650">
            <a:extLst>
              <a:ext uri="{FF2B5EF4-FFF2-40B4-BE49-F238E27FC236}">
                <a16:creationId xmlns:a16="http://schemas.microsoft.com/office/drawing/2014/main" id="{57768102-0FB1-A6A7-9CB6-CBA357AD9F0D}"/>
              </a:ext>
            </a:extLst>
          </p:cNvPr>
          <p:cNvSpPr/>
          <p:nvPr/>
        </p:nvSpPr>
        <p:spPr>
          <a:xfrm>
            <a:off x="0" y="6211327"/>
            <a:ext cx="12192000" cy="64667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8882B38B-9152-97E8-04CD-9A068A75D5A5}"/>
              </a:ext>
            </a:extLst>
          </p:cNvPr>
          <p:cNvGrpSpPr/>
          <p:nvPr/>
        </p:nvGrpSpPr>
        <p:grpSpPr>
          <a:xfrm>
            <a:off x="666750" y="1267044"/>
            <a:ext cx="10858500" cy="1422627"/>
            <a:chOff x="666750" y="1267044"/>
            <a:chExt cx="10858500" cy="1422627"/>
          </a:xfrm>
        </p:grpSpPr>
        <p:sp>
          <p:nvSpPr>
            <p:cNvPr id="658" name="矩形 657">
              <a:extLst>
                <a:ext uri="{FF2B5EF4-FFF2-40B4-BE49-F238E27FC236}">
                  <a16:creationId xmlns:a16="http://schemas.microsoft.com/office/drawing/2014/main" id="{CD2BEE40-0C0D-4063-D37D-9ED1429A827B}"/>
                </a:ext>
              </a:extLst>
            </p:cNvPr>
            <p:cNvSpPr/>
            <p:nvPr/>
          </p:nvSpPr>
          <p:spPr>
            <a:xfrm>
              <a:off x="666750" y="1267045"/>
              <a:ext cx="10858500" cy="1422626"/>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0" name="文本框 659">
              <a:extLst>
                <a:ext uri="{FF2B5EF4-FFF2-40B4-BE49-F238E27FC236}">
                  <a16:creationId xmlns:a16="http://schemas.microsoft.com/office/drawing/2014/main" id="{083B928D-7223-A333-0C18-DBEFDE8114F4}"/>
                </a:ext>
              </a:extLst>
            </p:cNvPr>
            <p:cNvSpPr txBox="1"/>
            <p:nvPr/>
          </p:nvSpPr>
          <p:spPr>
            <a:xfrm>
              <a:off x="1092200" y="1492023"/>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661" name="文本框 660">
              <a:extLst>
                <a:ext uri="{FF2B5EF4-FFF2-40B4-BE49-F238E27FC236}">
                  <a16:creationId xmlns:a16="http://schemas.microsoft.com/office/drawing/2014/main" id="{60CAEE61-8324-21C2-48B1-9CEFECB405F3}"/>
                </a:ext>
              </a:extLst>
            </p:cNvPr>
            <p:cNvSpPr txBox="1"/>
            <p:nvPr/>
          </p:nvSpPr>
          <p:spPr>
            <a:xfrm>
              <a:off x="1092199" y="1926398"/>
              <a:ext cx="10118726" cy="576633"/>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r>
                <a:rPr lang="zh-CN" altLang="en-US" dirty="0"/>
                <a:t>请在此处输入正文内容请在此处输入正文内容请在此处输入正文内容请在此处输入正文内容请在此处输入正文内容请在此处输入正文内容请在此处输入正文内容请在此处输入正文内容</a:t>
              </a:r>
            </a:p>
          </p:txBody>
        </p:sp>
        <p:sp>
          <p:nvSpPr>
            <p:cNvPr id="662" name="直角三角形 661">
              <a:extLst>
                <a:ext uri="{FF2B5EF4-FFF2-40B4-BE49-F238E27FC236}">
                  <a16:creationId xmlns:a16="http://schemas.microsoft.com/office/drawing/2014/main" id="{6E959516-33FE-640A-0105-1F4D1463C528}"/>
                </a:ext>
              </a:extLst>
            </p:cNvPr>
            <p:cNvSpPr/>
            <p:nvPr/>
          </p:nvSpPr>
          <p:spPr>
            <a:xfrm rot="16200000">
              <a:off x="11335060" y="2505831"/>
              <a:ext cx="183840" cy="183840"/>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3" name="矩形 662">
              <a:extLst>
                <a:ext uri="{FF2B5EF4-FFF2-40B4-BE49-F238E27FC236}">
                  <a16:creationId xmlns:a16="http://schemas.microsoft.com/office/drawing/2014/main" id="{D7090AA4-B508-6E71-F993-59DD15D480AB}"/>
                </a:ext>
              </a:extLst>
            </p:cNvPr>
            <p:cNvSpPr/>
            <p:nvPr/>
          </p:nvSpPr>
          <p:spPr>
            <a:xfrm>
              <a:off x="1092200" y="1267044"/>
              <a:ext cx="830570" cy="360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83" name="组合 482">
            <a:extLst>
              <a:ext uri="{FF2B5EF4-FFF2-40B4-BE49-F238E27FC236}">
                <a16:creationId xmlns:a16="http://schemas.microsoft.com/office/drawing/2014/main" id="{2B76F04F-3BAC-A7A3-D511-194EC384C6AF}"/>
              </a:ext>
            </a:extLst>
          </p:cNvPr>
          <p:cNvGrpSpPr/>
          <p:nvPr/>
        </p:nvGrpSpPr>
        <p:grpSpPr>
          <a:xfrm>
            <a:off x="5045096" y="2993483"/>
            <a:ext cx="2089110" cy="2962147"/>
            <a:chOff x="12192000" y="595312"/>
            <a:chExt cx="3995547" cy="5665279"/>
          </a:xfrm>
          <a:effectLst>
            <a:reflection blurRad="50800" stA="33000" endPos="9000" dir="5400000" sy="-100000" algn="bl" rotWithShape="0"/>
          </a:effectLst>
        </p:grpSpPr>
        <p:sp>
          <p:nvSpPr>
            <p:cNvPr id="484" name="任意多边形: 形状 483">
              <a:extLst>
                <a:ext uri="{FF2B5EF4-FFF2-40B4-BE49-F238E27FC236}">
                  <a16:creationId xmlns:a16="http://schemas.microsoft.com/office/drawing/2014/main" id="{770095BB-8481-BEED-969E-BD3AEC2EE81C}"/>
                </a:ext>
              </a:extLst>
            </p:cNvPr>
            <p:cNvSpPr/>
            <p:nvPr/>
          </p:nvSpPr>
          <p:spPr>
            <a:xfrm>
              <a:off x="12192000" y="595312"/>
              <a:ext cx="3995547" cy="5665279"/>
            </a:xfrm>
            <a:custGeom>
              <a:avLst/>
              <a:gdLst>
                <a:gd name="connsiteX0" fmla="*/ 0 w 3995547"/>
                <a:gd name="connsiteY0" fmla="*/ 0 h 5665279"/>
                <a:gd name="connsiteX1" fmla="*/ 3995547 w 3995547"/>
                <a:gd name="connsiteY1" fmla="*/ 0 h 5665279"/>
                <a:gd name="connsiteX2" fmla="*/ 3995547 w 3995547"/>
                <a:gd name="connsiteY2" fmla="*/ 5665280 h 5665279"/>
                <a:gd name="connsiteX3" fmla="*/ 0 w 3995547"/>
                <a:gd name="connsiteY3" fmla="*/ 5665280 h 5665279"/>
              </a:gdLst>
              <a:ahLst/>
              <a:cxnLst>
                <a:cxn ang="0">
                  <a:pos x="connsiteX0" y="connsiteY0"/>
                </a:cxn>
                <a:cxn ang="0">
                  <a:pos x="connsiteX1" y="connsiteY1"/>
                </a:cxn>
                <a:cxn ang="0">
                  <a:pos x="connsiteX2" y="connsiteY2"/>
                </a:cxn>
                <a:cxn ang="0">
                  <a:pos x="connsiteX3" y="connsiteY3"/>
                </a:cxn>
              </a:cxnLst>
              <a:rect l="l" t="t" r="r" b="b"/>
              <a:pathLst>
                <a:path w="3995547" h="5665279">
                  <a:moveTo>
                    <a:pt x="0" y="0"/>
                  </a:moveTo>
                  <a:lnTo>
                    <a:pt x="3995547" y="0"/>
                  </a:lnTo>
                  <a:lnTo>
                    <a:pt x="3995547" y="5665280"/>
                  </a:lnTo>
                  <a:lnTo>
                    <a:pt x="0" y="5665280"/>
                  </a:lnTo>
                  <a:close/>
                </a:path>
              </a:pathLst>
            </a:custGeom>
            <a:solidFill>
              <a:schemeClr val="bg1"/>
            </a:solidFill>
            <a:ln>
              <a:noFill/>
            </a:ln>
            <a:effectLst>
              <a:outerShdw blurRad="431800" dist="635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85" name="图形 10">
              <a:extLst>
                <a:ext uri="{FF2B5EF4-FFF2-40B4-BE49-F238E27FC236}">
                  <a16:creationId xmlns:a16="http://schemas.microsoft.com/office/drawing/2014/main" id="{36D39B47-780E-74D1-D943-E77515350F9B}"/>
                </a:ext>
              </a:extLst>
            </p:cNvPr>
            <p:cNvGrpSpPr/>
            <p:nvPr/>
          </p:nvGrpSpPr>
          <p:grpSpPr>
            <a:xfrm>
              <a:off x="12360592" y="753045"/>
              <a:ext cx="3693985" cy="5378291"/>
              <a:chOff x="4269104" y="753045"/>
              <a:chExt cx="3693985" cy="5378291"/>
            </a:xfrm>
            <a:noFill/>
          </p:grpSpPr>
          <p:sp>
            <p:nvSpPr>
              <p:cNvPr id="532" name="任意多边形: 形状 531">
                <a:extLst>
                  <a:ext uri="{FF2B5EF4-FFF2-40B4-BE49-F238E27FC236}">
                    <a16:creationId xmlns:a16="http://schemas.microsoft.com/office/drawing/2014/main" id="{9C3AEBF5-3608-DB53-E6E6-AE98D3E6C2C6}"/>
                  </a:ext>
                </a:extLst>
              </p:cNvPr>
              <p:cNvSpPr/>
              <p:nvPr/>
            </p:nvSpPr>
            <p:spPr>
              <a:xfrm>
                <a:off x="4269104" y="753045"/>
                <a:ext cx="3693985" cy="5378291"/>
              </a:xfrm>
              <a:custGeom>
                <a:avLst/>
                <a:gdLst>
                  <a:gd name="connsiteX0" fmla="*/ 3459004 w 3693985"/>
                  <a:gd name="connsiteY0" fmla="*/ 0 h 5378291"/>
                  <a:gd name="connsiteX1" fmla="*/ 234982 w 3693985"/>
                  <a:gd name="connsiteY1" fmla="*/ 0 h 5378291"/>
                  <a:gd name="connsiteX2" fmla="*/ 0 w 3693985"/>
                  <a:gd name="connsiteY2" fmla="*/ 234982 h 5378291"/>
                  <a:gd name="connsiteX3" fmla="*/ 0 w 3693985"/>
                  <a:gd name="connsiteY3" fmla="*/ 5143310 h 5378291"/>
                  <a:gd name="connsiteX4" fmla="*/ 234982 w 3693985"/>
                  <a:gd name="connsiteY4" fmla="*/ 5378292 h 5378291"/>
                  <a:gd name="connsiteX5" fmla="*/ 3459004 w 3693985"/>
                  <a:gd name="connsiteY5" fmla="*/ 5378292 h 5378291"/>
                  <a:gd name="connsiteX6" fmla="*/ 3693986 w 3693985"/>
                  <a:gd name="connsiteY6" fmla="*/ 5143310 h 5378291"/>
                  <a:gd name="connsiteX7" fmla="*/ 3693986 w 3693985"/>
                  <a:gd name="connsiteY7" fmla="*/ 234982 h 5378291"/>
                  <a:gd name="connsiteX8" fmla="*/ 3459004 w 3693985"/>
                  <a:gd name="connsiteY8" fmla="*/ 0 h 537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3985" h="5378291">
                    <a:moveTo>
                      <a:pt x="3459004" y="0"/>
                    </a:moveTo>
                    <a:lnTo>
                      <a:pt x="234982" y="0"/>
                    </a:lnTo>
                    <a:cubicBezTo>
                      <a:pt x="234982" y="129731"/>
                      <a:pt x="129826" y="234982"/>
                      <a:pt x="0" y="234982"/>
                    </a:cubicBezTo>
                    <a:lnTo>
                      <a:pt x="0" y="5143310"/>
                    </a:lnTo>
                    <a:cubicBezTo>
                      <a:pt x="129730" y="5143310"/>
                      <a:pt x="234982" y="5248466"/>
                      <a:pt x="234982" y="5378292"/>
                    </a:cubicBezTo>
                    <a:lnTo>
                      <a:pt x="3459004" y="5378292"/>
                    </a:lnTo>
                    <a:cubicBezTo>
                      <a:pt x="3459004" y="5248561"/>
                      <a:pt x="3564160" y="5143310"/>
                      <a:pt x="3693986" y="5143310"/>
                    </a:cubicBezTo>
                    <a:lnTo>
                      <a:pt x="3693986" y="234982"/>
                    </a:lnTo>
                    <a:cubicBezTo>
                      <a:pt x="3564160" y="234982"/>
                      <a:pt x="3459004" y="129731"/>
                      <a:pt x="3459004" y="0"/>
                    </a:cubicBezTo>
                    <a:close/>
                  </a:path>
                </a:pathLst>
              </a:custGeom>
              <a:noFill/>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533" name="任意多边形: 形状 532">
                <a:extLst>
                  <a:ext uri="{FF2B5EF4-FFF2-40B4-BE49-F238E27FC236}">
                    <a16:creationId xmlns:a16="http://schemas.microsoft.com/office/drawing/2014/main" id="{BA348812-3AFD-CB47-25B7-FA412110F543}"/>
                  </a:ext>
                </a:extLst>
              </p:cNvPr>
              <p:cNvSpPr/>
              <p:nvPr/>
            </p:nvSpPr>
            <p:spPr>
              <a:xfrm rot="-5400000">
                <a:off x="3487185" y="1638928"/>
                <a:ext cx="5270087" cy="3603593"/>
              </a:xfrm>
              <a:custGeom>
                <a:avLst/>
                <a:gdLst>
                  <a:gd name="connsiteX0" fmla="*/ 0 w 5270087"/>
                  <a:gd name="connsiteY0" fmla="*/ 0 h 3603593"/>
                  <a:gd name="connsiteX1" fmla="*/ 5270087 w 5270087"/>
                  <a:gd name="connsiteY1" fmla="*/ 0 h 3603593"/>
                  <a:gd name="connsiteX2" fmla="*/ 5270087 w 5270087"/>
                  <a:gd name="connsiteY2" fmla="*/ 3603593 h 3603593"/>
                  <a:gd name="connsiteX3" fmla="*/ 0 w 5270087"/>
                  <a:gd name="connsiteY3" fmla="*/ 3603593 h 3603593"/>
                </a:gdLst>
                <a:ahLst/>
                <a:cxnLst>
                  <a:cxn ang="0">
                    <a:pos x="connsiteX0" y="connsiteY0"/>
                  </a:cxn>
                  <a:cxn ang="0">
                    <a:pos x="connsiteX1" y="connsiteY1"/>
                  </a:cxn>
                  <a:cxn ang="0">
                    <a:pos x="connsiteX2" y="connsiteY2"/>
                  </a:cxn>
                  <a:cxn ang="0">
                    <a:pos x="connsiteX3" y="connsiteY3"/>
                  </a:cxn>
                </a:cxnLst>
                <a:rect l="l" t="t" r="r" b="b"/>
                <a:pathLst>
                  <a:path w="5270087" h="3603593">
                    <a:moveTo>
                      <a:pt x="0" y="0"/>
                    </a:moveTo>
                    <a:lnTo>
                      <a:pt x="5270087" y="0"/>
                    </a:lnTo>
                    <a:lnTo>
                      <a:pt x="5270087" y="3603593"/>
                    </a:lnTo>
                    <a:lnTo>
                      <a:pt x="0" y="3603593"/>
                    </a:lnTo>
                    <a:close/>
                  </a:path>
                </a:pathLst>
              </a:custGeom>
              <a:noFill/>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534" name="任意多边形: 形状 533">
                <a:extLst>
                  <a:ext uri="{FF2B5EF4-FFF2-40B4-BE49-F238E27FC236}">
                    <a16:creationId xmlns:a16="http://schemas.microsoft.com/office/drawing/2014/main" id="{0E50DA59-BF4E-464E-9CA8-C204EE0E1796}"/>
                  </a:ext>
                </a:extLst>
              </p:cNvPr>
              <p:cNvSpPr/>
              <p:nvPr/>
            </p:nvSpPr>
            <p:spPr>
              <a:xfrm>
                <a:off x="4370545" y="1027747"/>
                <a:ext cx="9525" cy="4826031"/>
              </a:xfrm>
              <a:custGeom>
                <a:avLst/>
                <a:gdLst>
                  <a:gd name="connsiteX0" fmla="*/ 0 w 9525"/>
                  <a:gd name="connsiteY0" fmla="*/ 4826032 h 4826031"/>
                  <a:gd name="connsiteX1" fmla="*/ 0 w 9525"/>
                  <a:gd name="connsiteY1" fmla="*/ 0 h 4826031"/>
                </a:gdLst>
                <a:ahLst/>
                <a:cxnLst>
                  <a:cxn ang="0">
                    <a:pos x="connsiteX0" y="connsiteY0"/>
                  </a:cxn>
                  <a:cxn ang="0">
                    <a:pos x="connsiteX1" y="connsiteY1"/>
                  </a:cxn>
                </a:cxnLst>
                <a:rect l="l" t="t" r="r" b="b"/>
                <a:pathLst>
                  <a:path w="9525" h="4826031">
                    <a:moveTo>
                      <a:pt x="0" y="4826032"/>
                    </a:moveTo>
                    <a:lnTo>
                      <a:pt x="0"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535" name="任意多边形: 形状 534">
                <a:extLst>
                  <a:ext uri="{FF2B5EF4-FFF2-40B4-BE49-F238E27FC236}">
                    <a16:creationId xmlns:a16="http://schemas.microsoft.com/office/drawing/2014/main" id="{C782A531-1642-2109-89E6-D9214808683D}"/>
                  </a:ext>
                </a:extLst>
              </p:cNvPr>
              <p:cNvSpPr/>
              <p:nvPr/>
            </p:nvSpPr>
            <p:spPr>
              <a:xfrm>
                <a:off x="7873936" y="1027747"/>
                <a:ext cx="9525" cy="4826031"/>
              </a:xfrm>
              <a:custGeom>
                <a:avLst/>
                <a:gdLst>
                  <a:gd name="connsiteX0" fmla="*/ 0 w 9525"/>
                  <a:gd name="connsiteY0" fmla="*/ 4826032 h 4826031"/>
                  <a:gd name="connsiteX1" fmla="*/ 0 w 9525"/>
                  <a:gd name="connsiteY1" fmla="*/ 0 h 4826031"/>
                </a:gdLst>
                <a:ahLst/>
                <a:cxnLst>
                  <a:cxn ang="0">
                    <a:pos x="connsiteX0" y="connsiteY0"/>
                  </a:cxn>
                  <a:cxn ang="0">
                    <a:pos x="connsiteX1" y="connsiteY1"/>
                  </a:cxn>
                </a:cxnLst>
                <a:rect l="l" t="t" r="r" b="b"/>
                <a:pathLst>
                  <a:path w="9525" h="4826031">
                    <a:moveTo>
                      <a:pt x="0" y="4826032"/>
                    </a:moveTo>
                    <a:lnTo>
                      <a:pt x="0"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536" name="任意多边形: 形状 535">
                <a:extLst>
                  <a:ext uri="{FF2B5EF4-FFF2-40B4-BE49-F238E27FC236}">
                    <a16:creationId xmlns:a16="http://schemas.microsoft.com/office/drawing/2014/main" id="{73F57731-C44C-5442-CA89-DFA04713C38F}"/>
                  </a:ext>
                </a:extLst>
              </p:cNvPr>
              <p:cNvSpPr/>
              <p:nvPr/>
            </p:nvSpPr>
            <p:spPr>
              <a:xfrm>
                <a:off x="4541329" y="6021799"/>
                <a:ext cx="3149536" cy="9525"/>
              </a:xfrm>
              <a:custGeom>
                <a:avLst/>
                <a:gdLst>
                  <a:gd name="connsiteX0" fmla="*/ 0 w 3149536"/>
                  <a:gd name="connsiteY0" fmla="*/ 0 h 9525"/>
                  <a:gd name="connsiteX1" fmla="*/ 3149537 w 3149536"/>
                  <a:gd name="connsiteY1" fmla="*/ 0 h 9525"/>
                </a:gdLst>
                <a:ahLst/>
                <a:cxnLst>
                  <a:cxn ang="0">
                    <a:pos x="connsiteX0" y="connsiteY0"/>
                  </a:cxn>
                  <a:cxn ang="0">
                    <a:pos x="connsiteX1" y="connsiteY1"/>
                  </a:cxn>
                </a:cxnLst>
                <a:rect l="l" t="t" r="r" b="b"/>
                <a:pathLst>
                  <a:path w="3149536" h="9525">
                    <a:moveTo>
                      <a:pt x="0" y="0"/>
                    </a:moveTo>
                    <a:lnTo>
                      <a:pt x="3149537"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537" name="任意多边形: 形状 536">
                <a:extLst>
                  <a:ext uri="{FF2B5EF4-FFF2-40B4-BE49-F238E27FC236}">
                    <a16:creationId xmlns:a16="http://schemas.microsoft.com/office/drawing/2014/main" id="{318F9F96-4A98-F914-4917-0C3C1392594E}"/>
                  </a:ext>
                </a:extLst>
              </p:cNvPr>
              <p:cNvSpPr/>
              <p:nvPr/>
            </p:nvSpPr>
            <p:spPr>
              <a:xfrm>
                <a:off x="4541329" y="864298"/>
                <a:ext cx="3149536" cy="9525"/>
              </a:xfrm>
              <a:custGeom>
                <a:avLst/>
                <a:gdLst>
                  <a:gd name="connsiteX0" fmla="*/ 0 w 3149536"/>
                  <a:gd name="connsiteY0" fmla="*/ 0 h 9525"/>
                  <a:gd name="connsiteX1" fmla="*/ 3149537 w 3149536"/>
                  <a:gd name="connsiteY1" fmla="*/ 0 h 9525"/>
                </a:gdLst>
                <a:ahLst/>
                <a:cxnLst>
                  <a:cxn ang="0">
                    <a:pos x="connsiteX0" y="connsiteY0"/>
                  </a:cxn>
                  <a:cxn ang="0">
                    <a:pos x="connsiteX1" y="connsiteY1"/>
                  </a:cxn>
                </a:cxnLst>
                <a:rect l="l" t="t" r="r" b="b"/>
                <a:pathLst>
                  <a:path w="3149536" h="9525">
                    <a:moveTo>
                      <a:pt x="0" y="0"/>
                    </a:moveTo>
                    <a:lnTo>
                      <a:pt x="3149537"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grpSp>
        <p:grpSp>
          <p:nvGrpSpPr>
            <p:cNvPr id="486" name="图形 10">
              <a:extLst>
                <a:ext uri="{FF2B5EF4-FFF2-40B4-BE49-F238E27FC236}">
                  <a16:creationId xmlns:a16="http://schemas.microsoft.com/office/drawing/2014/main" id="{31B39A93-D232-2B85-2493-31669D1F4188}"/>
                </a:ext>
              </a:extLst>
            </p:cNvPr>
            <p:cNvGrpSpPr/>
            <p:nvPr/>
          </p:nvGrpSpPr>
          <p:grpSpPr>
            <a:xfrm>
              <a:off x="13216318" y="3485752"/>
              <a:ext cx="1946150" cy="106108"/>
              <a:chOff x="5124830" y="3370135"/>
              <a:chExt cx="1946150" cy="106108"/>
            </a:xfrm>
          </p:grpSpPr>
          <p:sp>
            <p:nvSpPr>
              <p:cNvPr id="518" name="任意多边形: 形状 517">
                <a:extLst>
                  <a:ext uri="{FF2B5EF4-FFF2-40B4-BE49-F238E27FC236}">
                    <a16:creationId xmlns:a16="http://schemas.microsoft.com/office/drawing/2014/main" id="{8FCAAAF0-A232-4E1B-7521-DF143AE9CE1D}"/>
                  </a:ext>
                </a:extLst>
              </p:cNvPr>
              <p:cNvSpPr/>
              <p:nvPr/>
            </p:nvSpPr>
            <p:spPr>
              <a:xfrm>
                <a:off x="5195982" y="3418236"/>
                <a:ext cx="727995" cy="9906"/>
              </a:xfrm>
              <a:custGeom>
                <a:avLst/>
                <a:gdLst>
                  <a:gd name="connsiteX0" fmla="*/ 723043 w 727995"/>
                  <a:gd name="connsiteY0" fmla="*/ 9906 h 9906"/>
                  <a:gd name="connsiteX1" fmla="*/ 4953 w 727995"/>
                  <a:gd name="connsiteY1" fmla="*/ 9906 h 9906"/>
                  <a:gd name="connsiteX2" fmla="*/ 0 w 727995"/>
                  <a:gd name="connsiteY2" fmla="*/ 4953 h 9906"/>
                  <a:gd name="connsiteX3" fmla="*/ 4953 w 727995"/>
                  <a:gd name="connsiteY3" fmla="*/ 0 h 9906"/>
                  <a:gd name="connsiteX4" fmla="*/ 723043 w 727995"/>
                  <a:gd name="connsiteY4" fmla="*/ 0 h 9906"/>
                  <a:gd name="connsiteX5" fmla="*/ 727996 w 727995"/>
                  <a:gd name="connsiteY5" fmla="*/ 4953 h 9906"/>
                  <a:gd name="connsiteX6" fmla="*/ 723043 w 727995"/>
                  <a:gd name="connsiteY6" fmla="*/ 9906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6">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620"/>
                      <a:pt x="725805"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19" name="任意多边形: 形状 518">
                <a:extLst>
                  <a:ext uri="{FF2B5EF4-FFF2-40B4-BE49-F238E27FC236}">
                    <a16:creationId xmlns:a16="http://schemas.microsoft.com/office/drawing/2014/main" id="{A25BD048-C0C4-AF97-CFF1-FC1D2C91FEB3}"/>
                  </a:ext>
                </a:extLst>
              </p:cNvPr>
              <p:cNvSpPr/>
              <p:nvPr/>
            </p:nvSpPr>
            <p:spPr>
              <a:xfrm>
                <a:off x="5153976" y="3394316"/>
                <a:ext cx="51911" cy="57638"/>
              </a:xfrm>
              <a:custGeom>
                <a:avLst/>
                <a:gdLst>
                  <a:gd name="connsiteX0" fmla="*/ 4953 w 51911"/>
                  <a:gd name="connsiteY0" fmla="*/ 57639 h 57638"/>
                  <a:gd name="connsiteX1" fmla="*/ 2477 w 51911"/>
                  <a:gd name="connsiteY1" fmla="*/ 56972 h 57638"/>
                  <a:gd name="connsiteX2" fmla="*/ 0 w 51911"/>
                  <a:gd name="connsiteY2" fmla="*/ 52686 h 57638"/>
                  <a:gd name="connsiteX3" fmla="*/ 0 w 51911"/>
                  <a:gd name="connsiteY3" fmla="*/ 4966 h 57638"/>
                  <a:gd name="connsiteX4" fmla="*/ 2477 w 51911"/>
                  <a:gd name="connsiteY4" fmla="*/ 679 h 57638"/>
                  <a:gd name="connsiteX5" fmla="*/ 7429 w 51911"/>
                  <a:gd name="connsiteY5" fmla="*/ 679 h 57638"/>
                  <a:gd name="connsiteX6" fmla="*/ 49435 w 51911"/>
                  <a:gd name="connsiteY6" fmla="*/ 24587 h 57638"/>
                  <a:gd name="connsiteX7" fmla="*/ 51911 w 51911"/>
                  <a:gd name="connsiteY7" fmla="*/ 28873 h 57638"/>
                  <a:gd name="connsiteX8" fmla="*/ 49435 w 51911"/>
                  <a:gd name="connsiteY8" fmla="*/ 33159 h 57638"/>
                  <a:gd name="connsiteX9" fmla="*/ 7429 w 51911"/>
                  <a:gd name="connsiteY9" fmla="*/ 57067 h 57638"/>
                  <a:gd name="connsiteX10" fmla="*/ 4953 w 51911"/>
                  <a:gd name="connsiteY10" fmla="*/ 57639 h 57638"/>
                  <a:gd name="connsiteX11" fmla="*/ 9906 w 51911"/>
                  <a:gd name="connsiteY11" fmla="*/ 13538 h 57638"/>
                  <a:gd name="connsiteX12" fmla="*/ 9906 w 51911"/>
                  <a:gd name="connsiteY12" fmla="*/ 44208 h 57638"/>
                  <a:gd name="connsiteX13" fmla="*/ 36862 w 51911"/>
                  <a:gd name="connsiteY13" fmla="*/ 28873 h 57638"/>
                  <a:gd name="connsiteX14" fmla="*/ 9906 w 51911"/>
                  <a:gd name="connsiteY14" fmla="*/ 13538 h 5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911" h="57638">
                    <a:moveTo>
                      <a:pt x="4953" y="57639"/>
                    </a:moveTo>
                    <a:cubicBezTo>
                      <a:pt x="4096" y="57639"/>
                      <a:pt x="3239" y="57448"/>
                      <a:pt x="2477" y="56972"/>
                    </a:cubicBezTo>
                    <a:cubicBezTo>
                      <a:pt x="952" y="56115"/>
                      <a:pt x="0" y="54400"/>
                      <a:pt x="0" y="52686"/>
                    </a:cubicBezTo>
                    <a:lnTo>
                      <a:pt x="0" y="4966"/>
                    </a:lnTo>
                    <a:cubicBezTo>
                      <a:pt x="0" y="3156"/>
                      <a:pt x="952" y="1536"/>
                      <a:pt x="2477" y="679"/>
                    </a:cubicBezTo>
                    <a:cubicBezTo>
                      <a:pt x="4000" y="-178"/>
                      <a:pt x="5906" y="-273"/>
                      <a:pt x="7429" y="679"/>
                    </a:cubicBezTo>
                    <a:lnTo>
                      <a:pt x="49435" y="24587"/>
                    </a:lnTo>
                    <a:cubicBezTo>
                      <a:pt x="50959" y="25444"/>
                      <a:pt x="51911" y="27159"/>
                      <a:pt x="51911" y="28873"/>
                    </a:cubicBezTo>
                    <a:cubicBezTo>
                      <a:pt x="51911" y="30683"/>
                      <a:pt x="50959" y="32302"/>
                      <a:pt x="49435" y="33159"/>
                    </a:cubicBezTo>
                    <a:lnTo>
                      <a:pt x="7429" y="57067"/>
                    </a:lnTo>
                    <a:cubicBezTo>
                      <a:pt x="6572" y="57448"/>
                      <a:pt x="5810" y="57639"/>
                      <a:pt x="4953" y="57639"/>
                    </a:cubicBezTo>
                    <a:close/>
                    <a:moveTo>
                      <a:pt x="9906" y="13538"/>
                    </a:moveTo>
                    <a:lnTo>
                      <a:pt x="9906" y="44208"/>
                    </a:lnTo>
                    <a:lnTo>
                      <a:pt x="36862" y="28873"/>
                    </a:lnTo>
                    <a:lnTo>
                      <a:pt x="9906" y="1353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20" name="任意多边形: 形状 519">
                <a:extLst>
                  <a:ext uri="{FF2B5EF4-FFF2-40B4-BE49-F238E27FC236}">
                    <a16:creationId xmlns:a16="http://schemas.microsoft.com/office/drawing/2014/main" id="{38FF7AA5-F7DB-5E53-0736-26BCD6218566}"/>
                  </a:ext>
                </a:extLst>
              </p:cNvPr>
              <p:cNvSpPr/>
              <p:nvPr/>
            </p:nvSpPr>
            <p:spPr>
              <a:xfrm>
                <a:off x="5124830" y="3394328"/>
                <a:ext cx="9908" cy="57626"/>
              </a:xfrm>
              <a:custGeom>
                <a:avLst/>
                <a:gdLst>
                  <a:gd name="connsiteX0" fmla="*/ 4953 w 9908"/>
                  <a:gd name="connsiteY0" fmla="*/ 57626 h 57626"/>
                  <a:gd name="connsiteX1" fmla="*/ 0 w 9908"/>
                  <a:gd name="connsiteY1" fmla="*/ 52674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4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6"/>
                      <a:pt x="0" y="52674"/>
                    </a:cubicBezTo>
                    <a:lnTo>
                      <a:pt x="0" y="4953"/>
                    </a:lnTo>
                    <a:cubicBezTo>
                      <a:pt x="0" y="2191"/>
                      <a:pt x="2191" y="0"/>
                      <a:pt x="4953" y="0"/>
                    </a:cubicBezTo>
                    <a:cubicBezTo>
                      <a:pt x="7715" y="0"/>
                      <a:pt x="9906" y="2191"/>
                      <a:pt x="9906" y="4953"/>
                    </a:cubicBezTo>
                    <a:lnTo>
                      <a:pt x="9906" y="52674"/>
                    </a:lnTo>
                    <a:cubicBezTo>
                      <a:pt x="10001" y="55436"/>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521" name="图形 10">
                <a:extLst>
                  <a:ext uri="{FF2B5EF4-FFF2-40B4-BE49-F238E27FC236}">
                    <a16:creationId xmlns:a16="http://schemas.microsoft.com/office/drawing/2014/main" id="{C0E9F6AC-90C0-B5ED-6048-B6C0613911AF}"/>
                  </a:ext>
                </a:extLst>
              </p:cNvPr>
              <p:cNvGrpSpPr/>
              <p:nvPr/>
            </p:nvGrpSpPr>
            <p:grpSpPr>
              <a:xfrm>
                <a:off x="5951505" y="3370135"/>
                <a:ext cx="125349" cy="106108"/>
                <a:chOff x="5951505" y="3370135"/>
                <a:chExt cx="125349" cy="106108"/>
              </a:xfrm>
            </p:grpSpPr>
            <p:sp>
              <p:nvSpPr>
                <p:cNvPr id="529" name="任意多边形: 形状 528">
                  <a:extLst>
                    <a:ext uri="{FF2B5EF4-FFF2-40B4-BE49-F238E27FC236}">
                      <a16:creationId xmlns:a16="http://schemas.microsoft.com/office/drawing/2014/main" id="{8FAC0FFA-7FBC-6E5C-1A34-FF7F824F70CB}"/>
                    </a:ext>
                  </a:extLst>
                </p:cNvPr>
                <p:cNvSpPr/>
                <p:nvPr/>
              </p:nvSpPr>
              <p:spPr>
                <a:xfrm>
                  <a:off x="5951505" y="3406044"/>
                  <a:ext cx="125349" cy="34194"/>
                </a:xfrm>
                <a:custGeom>
                  <a:avLst/>
                  <a:gdLst>
                    <a:gd name="connsiteX0" fmla="*/ 103822 w 125349"/>
                    <a:gd name="connsiteY0" fmla="*/ 0 h 34194"/>
                    <a:gd name="connsiteX1" fmla="*/ 0 w 125349"/>
                    <a:gd name="connsiteY1" fmla="*/ 17145 h 34194"/>
                    <a:gd name="connsiteX2" fmla="*/ 103822 w 125349"/>
                    <a:gd name="connsiteY2" fmla="*/ 34195 h 34194"/>
                    <a:gd name="connsiteX3" fmla="*/ 125349 w 125349"/>
                    <a:gd name="connsiteY3" fmla="*/ 17145 h 34194"/>
                  </a:gdLst>
                  <a:ahLst/>
                  <a:cxnLst>
                    <a:cxn ang="0">
                      <a:pos x="connsiteX0" y="connsiteY0"/>
                    </a:cxn>
                    <a:cxn ang="0">
                      <a:pos x="connsiteX1" y="connsiteY1"/>
                    </a:cxn>
                    <a:cxn ang="0">
                      <a:pos x="connsiteX2" y="connsiteY2"/>
                    </a:cxn>
                    <a:cxn ang="0">
                      <a:pos x="connsiteX3" y="connsiteY3"/>
                    </a:cxn>
                  </a:cxnLst>
                  <a:rect l="l" t="t" r="r" b="b"/>
                  <a:pathLst>
                    <a:path w="125349" h="34194">
                      <a:moveTo>
                        <a:pt x="103822" y="0"/>
                      </a:moveTo>
                      <a:lnTo>
                        <a:pt x="0" y="17145"/>
                      </a:lnTo>
                      <a:lnTo>
                        <a:pt x="103822" y="34195"/>
                      </a:lnTo>
                      <a:lnTo>
                        <a:pt x="125349" y="17145"/>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30" name="任意多边形: 形状 529">
                  <a:extLst>
                    <a:ext uri="{FF2B5EF4-FFF2-40B4-BE49-F238E27FC236}">
                      <a16:creationId xmlns:a16="http://schemas.microsoft.com/office/drawing/2014/main" id="{56FF75FD-636D-2B43-C3C0-E5A7380EBFDC}"/>
                    </a:ext>
                  </a:extLst>
                </p:cNvPr>
                <p:cNvSpPr/>
                <p:nvPr/>
              </p:nvSpPr>
              <p:spPr>
                <a:xfrm>
                  <a:off x="5951505" y="3370135"/>
                  <a:ext cx="96869" cy="40957"/>
                </a:xfrm>
                <a:custGeom>
                  <a:avLst/>
                  <a:gdLst>
                    <a:gd name="connsiteX0" fmla="*/ 75724 w 96869"/>
                    <a:gd name="connsiteY0" fmla="*/ 0 h 40957"/>
                    <a:gd name="connsiteX1" fmla="*/ 0 w 96869"/>
                    <a:gd name="connsiteY1" fmla="*/ 40957 h 40957"/>
                    <a:gd name="connsiteX2" fmla="*/ 84772 w 96869"/>
                    <a:gd name="connsiteY2" fmla="*/ 26384 h 40957"/>
                    <a:gd name="connsiteX3" fmla="*/ 96869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0"/>
                      </a:moveTo>
                      <a:lnTo>
                        <a:pt x="0" y="40957"/>
                      </a:lnTo>
                      <a:lnTo>
                        <a:pt x="84772" y="26384"/>
                      </a:lnTo>
                      <a:lnTo>
                        <a:pt x="96869"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31" name="任意多边形: 形状 530">
                  <a:extLst>
                    <a:ext uri="{FF2B5EF4-FFF2-40B4-BE49-F238E27FC236}">
                      <a16:creationId xmlns:a16="http://schemas.microsoft.com/office/drawing/2014/main" id="{8206C7FB-F2A4-894E-3A2A-09356B7E639F}"/>
                    </a:ext>
                  </a:extLst>
                </p:cNvPr>
                <p:cNvSpPr/>
                <p:nvPr/>
              </p:nvSpPr>
              <p:spPr>
                <a:xfrm>
                  <a:off x="5951505" y="3435286"/>
                  <a:ext cx="96869" cy="40957"/>
                </a:xfrm>
                <a:custGeom>
                  <a:avLst/>
                  <a:gdLst>
                    <a:gd name="connsiteX0" fmla="*/ 75724 w 96869"/>
                    <a:gd name="connsiteY0" fmla="*/ 40957 h 40957"/>
                    <a:gd name="connsiteX1" fmla="*/ 0 w 96869"/>
                    <a:gd name="connsiteY1" fmla="*/ 0 h 40957"/>
                    <a:gd name="connsiteX2" fmla="*/ 84772 w 96869"/>
                    <a:gd name="connsiteY2" fmla="*/ 14478 h 40957"/>
                    <a:gd name="connsiteX3" fmla="*/ 96869 w 96869"/>
                    <a:gd name="connsiteY3" fmla="*/ 33433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40957"/>
                      </a:moveTo>
                      <a:lnTo>
                        <a:pt x="0" y="0"/>
                      </a:lnTo>
                      <a:lnTo>
                        <a:pt x="84772" y="14478"/>
                      </a:lnTo>
                      <a:lnTo>
                        <a:pt x="96869" y="3343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sp>
            <p:nvSpPr>
              <p:cNvPr id="522" name="任意多边形: 形状 521">
                <a:extLst>
                  <a:ext uri="{FF2B5EF4-FFF2-40B4-BE49-F238E27FC236}">
                    <a16:creationId xmlns:a16="http://schemas.microsoft.com/office/drawing/2014/main" id="{8013D19D-B571-4E7A-9B76-CADC491C3FBD}"/>
                  </a:ext>
                </a:extLst>
              </p:cNvPr>
              <p:cNvSpPr/>
              <p:nvPr/>
            </p:nvSpPr>
            <p:spPr>
              <a:xfrm>
                <a:off x="6271926" y="3418236"/>
                <a:ext cx="727995" cy="9906"/>
              </a:xfrm>
              <a:custGeom>
                <a:avLst/>
                <a:gdLst>
                  <a:gd name="connsiteX0" fmla="*/ 723043 w 727995"/>
                  <a:gd name="connsiteY0" fmla="*/ 9906 h 9906"/>
                  <a:gd name="connsiteX1" fmla="*/ 4953 w 727995"/>
                  <a:gd name="connsiteY1" fmla="*/ 9906 h 9906"/>
                  <a:gd name="connsiteX2" fmla="*/ 0 w 727995"/>
                  <a:gd name="connsiteY2" fmla="*/ 4953 h 9906"/>
                  <a:gd name="connsiteX3" fmla="*/ 4953 w 727995"/>
                  <a:gd name="connsiteY3" fmla="*/ 0 h 9906"/>
                  <a:gd name="connsiteX4" fmla="*/ 723043 w 727995"/>
                  <a:gd name="connsiteY4" fmla="*/ 0 h 9906"/>
                  <a:gd name="connsiteX5" fmla="*/ 727996 w 727995"/>
                  <a:gd name="connsiteY5" fmla="*/ 4953 h 9906"/>
                  <a:gd name="connsiteX6" fmla="*/ 723043 w 727995"/>
                  <a:gd name="connsiteY6" fmla="*/ 9906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6">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620"/>
                      <a:pt x="725710"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23" name="任意多边形: 形状 522">
                <a:extLst>
                  <a:ext uri="{FF2B5EF4-FFF2-40B4-BE49-F238E27FC236}">
                    <a16:creationId xmlns:a16="http://schemas.microsoft.com/office/drawing/2014/main" id="{1CA1E522-FD7C-F1AD-2D7D-A728D1782E51}"/>
                  </a:ext>
                </a:extLst>
              </p:cNvPr>
              <p:cNvSpPr/>
              <p:nvPr/>
            </p:nvSpPr>
            <p:spPr>
              <a:xfrm>
                <a:off x="6989920" y="3394256"/>
                <a:ext cx="52006" cy="57697"/>
              </a:xfrm>
              <a:custGeom>
                <a:avLst/>
                <a:gdLst>
                  <a:gd name="connsiteX0" fmla="*/ 47054 w 52006"/>
                  <a:gd name="connsiteY0" fmla="*/ 57698 h 57697"/>
                  <a:gd name="connsiteX1" fmla="*/ 44577 w 52006"/>
                  <a:gd name="connsiteY1" fmla="*/ 57031 h 57697"/>
                  <a:gd name="connsiteX2" fmla="*/ 2476 w 52006"/>
                  <a:gd name="connsiteY2" fmla="*/ 33123 h 57697"/>
                  <a:gd name="connsiteX3" fmla="*/ 0 w 52006"/>
                  <a:gd name="connsiteY3" fmla="*/ 28837 h 57697"/>
                  <a:gd name="connsiteX4" fmla="*/ 2476 w 52006"/>
                  <a:gd name="connsiteY4" fmla="*/ 24551 h 57697"/>
                  <a:gd name="connsiteX5" fmla="*/ 44577 w 52006"/>
                  <a:gd name="connsiteY5" fmla="*/ 643 h 57697"/>
                  <a:gd name="connsiteX6" fmla="*/ 49530 w 52006"/>
                  <a:gd name="connsiteY6" fmla="*/ 643 h 57697"/>
                  <a:gd name="connsiteX7" fmla="*/ 52006 w 52006"/>
                  <a:gd name="connsiteY7" fmla="*/ 4929 h 57697"/>
                  <a:gd name="connsiteX8" fmla="*/ 52006 w 52006"/>
                  <a:gd name="connsiteY8" fmla="*/ 52650 h 57697"/>
                  <a:gd name="connsiteX9" fmla="*/ 49530 w 52006"/>
                  <a:gd name="connsiteY9" fmla="*/ 56936 h 57697"/>
                  <a:gd name="connsiteX10" fmla="*/ 47054 w 52006"/>
                  <a:gd name="connsiteY10" fmla="*/ 57698 h 57697"/>
                  <a:gd name="connsiteX11" fmla="*/ 15049 w 52006"/>
                  <a:gd name="connsiteY11" fmla="*/ 28932 h 57697"/>
                  <a:gd name="connsiteX12" fmla="*/ 42005 w 52006"/>
                  <a:gd name="connsiteY12" fmla="*/ 44268 h 57697"/>
                  <a:gd name="connsiteX13" fmla="*/ 42005 w 52006"/>
                  <a:gd name="connsiteY13" fmla="*/ 13597 h 57697"/>
                  <a:gd name="connsiteX14" fmla="*/ 15049 w 52006"/>
                  <a:gd name="connsiteY14" fmla="*/ 28932 h 5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06" h="57697">
                    <a:moveTo>
                      <a:pt x="47054" y="57698"/>
                    </a:moveTo>
                    <a:cubicBezTo>
                      <a:pt x="46196" y="57698"/>
                      <a:pt x="45339" y="57507"/>
                      <a:pt x="44577" y="57031"/>
                    </a:cubicBezTo>
                    <a:lnTo>
                      <a:pt x="2476" y="33123"/>
                    </a:lnTo>
                    <a:cubicBezTo>
                      <a:pt x="953" y="32266"/>
                      <a:pt x="0" y="30551"/>
                      <a:pt x="0" y="28837"/>
                    </a:cubicBezTo>
                    <a:cubicBezTo>
                      <a:pt x="0" y="27027"/>
                      <a:pt x="953" y="25408"/>
                      <a:pt x="2476" y="24551"/>
                    </a:cubicBezTo>
                    <a:lnTo>
                      <a:pt x="44577" y="643"/>
                    </a:lnTo>
                    <a:cubicBezTo>
                      <a:pt x="46101" y="-214"/>
                      <a:pt x="48006" y="-214"/>
                      <a:pt x="49530" y="643"/>
                    </a:cubicBezTo>
                    <a:cubicBezTo>
                      <a:pt x="51054" y="1500"/>
                      <a:pt x="52006" y="3215"/>
                      <a:pt x="52006" y="4929"/>
                    </a:cubicBezTo>
                    <a:lnTo>
                      <a:pt x="52006" y="52650"/>
                    </a:lnTo>
                    <a:cubicBezTo>
                      <a:pt x="52006" y="54459"/>
                      <a:pt x="51054" y="56078"/>
                      <a:pt x="49530" y="56936"/>
                    </a:cubicBezTo>
                    <a:cubicBezTo>
                      <a:pt x="48768" y="57507"/>
                      <a:pt x="47911" y="57698"/>
                      <a:pt x="47054" y="57698"/>
                    </a:cubicBezTo>
                    <a:close/>
                    <a:moveTo>
                      <a:pt x="15049" y="28932"/>
                    </a:moveTo>
                    <a:lnTo>
                      <a:pt x="42005" y="44268"/>
                    </a:lnTo>
                    <a:lnTo>
                      <a:pt x="42005" y="13597"/>
                    </a:lnTo>
                    <a:lnTo>
                      <a:pt x="15049" y="28932"/>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24" name="任意多边形: 形状 523">
                <a:extLst>
                  <a:ext uri="{FF2B5EF4-FFF2-40B4-BE49-F238E27FC236}">
                    <a16:creationId xmlns:a16="http://schemas.microsoft.com/office/drawing/2014/main" id="{4B943554-8C07-DD84-CD84-986D91E3E4DF}"/>
                  </a:ext>
                </a:extLst>
              </p:cNvPr>
              <p:cNvSpPr/>
              <p:nvPr/>
            </p:nvSpPr>
            <p:spPr>
              <a:xfrm>
                <a:off x="7061072" y="3394328"/>
                <a:ext cx="9908" cy="57626"/>
              </a:xfrm>
              <a:custGeom>
                <a:avLst/>
                <a:gdLst>
                  <a:gd name="connsiteX0" fmla="*/ 4953 w 9908"/>
                  <a:gd name="connsiteY0" fmla="*/ 57626 h 57626"/>
                  <a:gd name="connsiteX1" fmla="*/ 0 w 9908"/>
                  <a:gd name="connsiteY1" fmla="*/ 52674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4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6"/>
                      <a:pt x="0" y="52674"/>
                    </a:cubicBezTo>
                    <a:lnTo>
                      <a:pt x="0" y="4953"/>
                    </a:lnTo>
                    <a:cubicBezTo>
                      <a:pt x="0" y="2191"/>
                      <a:pt x="2191" y="0"/>
                      <a:pt x="4953" y="0"/>
                    </a:cubicBezTo>
                    <a:cubicBezTo>
                      <a:pt x="7715" y="0"/>
                      <a:pt x="9906" y="2191"/>
                      <a:pt x="9906" y="4953"/>
                    </a:cubicBezTo>
                    <a:lnTo>
                      <a:pt x="9906" y="52674"/>
                    </a:lnTo>
                    <a:cubicBezTo>
                      <a:pt x="10001" y="55436"/>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525" name="图形 10">
                <a:extLst>
                  <a:ext uri="{FF2B5EF4-FFF2-40B4-BE49-F238E27FC236}">
                    <a16:creationId xmlns:a16="http://schemas.microsoft.com/office/drawing/2014/main" id="{B9FB5A3A-3927-D2C5-C517-6DA6BA542E79}"/>
                  </a:ext>
                </a:extLst>
              </p:cNvPr>
              <p:cNvGrpSpPr/>
              <p:nvPr/>
            </p:nvGrpSpPr>
            <p:grpSpPr>
              <a:xfrm>
                <a:off x="6118954" y="3370135"/>
                <a:ext cx="125349" cy="106108"/>
                <a:chOff x="6118954" y="3370135"/>
                <a:chExt cx="125349" cy="106108"/>
              </a:xfrm>
            </p:grpSpPr>
            <p:sp>
              <p:nvSpPr>
                <p:cNvPr id="526" name="任意多边形: 形状 525">
                  <a:extLst>
                    <a:ext uri="{FF2B5EF4-FFF2-40B4-BE49-F238E27FC236}">
                      <a16:creationId xmlns:a16="http://schemas.microsoft.com/office/drawing/2014/main" id="{FEE2BA11-04EB-0C65-CEE3-5FEF650885FE}"/>
                    </a:ext>
                  </a:extLst>
                </p:cNvPr>
                <p:cNvSpPr/>
                <p:nvPr/>
              </p:nvSpPr>
              <p:spPr>
                <a:xfrm>
                  <a:off x="6118954" y="3406044"/>
                  <a:ext cx="125349" cy="34194"/>
                </a:xfrm>
                <a:custGeom>
                  <a:avLst/>
                  <a:gdLst>
                    <a:gd name="connsiteX0" fmla="*/ 21622 w 125349"/>
                    <a:gd name="connsiteY0" fmla="*/ 34195 h 34194"/>
                    <a:gd name="connsiteX1" fmla="*/ 125349 w 125349"/>
                    <a:gd name="connsiteY1" fmla="*/ 17145 h 34194"/>
                    <a:gd name="connsiteX2" fmla="*/ 21622 w 125349"/>
                    <a:gd name="connsiteY2" fmla="*/ 0 h 34194"/>
                    <a:gd name="connsiteX3" fmla="*/ 0 w 125349"/>
                    <a:gd name="connsiteY3" fmla="*/ 17145 h 34194"/>
                  </a:gdLst>
                  <a:ahLst/>
                  <a:cxnLst>
                    <a:cxn ang="0">
                      <a:pos x="connsiteX0" y="connsiteY0"/>
                    </a:cxn>
                    <a:cxn ang="0">
                      <a:pos x="connsiteX1" y="connsiteY1"/>
                    </a:cxn>
                    <a:cxn ang="0">
                      <a:pos x="connsiteX2" y="connsiteY2"/>
                    </a:cxn>
                    <a:cxn ang="0">
                      <a:pos x="connsiteX3" y="connsiteY3"/>
                    </a:cxn>
                  </a:cxnLst>
                  <a:rect l="l" t="t" r="r" b="b"/>
                  <a:pathLst>
                    <a:path w="125349" h="34194">
                      <a:moveTo>
                        <a:pt x="21622" y="34195"/>
                      </a:moveTo>
                      <a:lnTo>
                        <a:pt x="125349" y="17145"/>
                      </a:lnTo>
                      <a:lnTo>
                        <a:pt x="21622" y="0"/>
                      </a:lnTo>
                      <a:lnTo>
                        <a:pt x="0" y="17145"/>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27" name="任意多边形: 形状 526">
                  <a:extLst>
                    <a:ext uri="{FF2B5EF4-FFF2-40B4-BE49-F238E27FC236}">
                      <a16:creationId xmlns:a16="http://schemas.microsoft.com/office/drawing/2014/main" id="{1D7C2B21-800A-32B1-4540-2FE8F537A817}"/>
                    </a:ext>
                  </a:extLst>
                </p:cNvPr>
                <p:cNvSpPr/>
                <p:nvPr/>
              </p:nvSpPr>
              <p:spPr>
                <a:xfrm>
                  <a:off x="6147434" y="3435286"/>
                  <a:ext cx="96869" cy="40957"/>
                </a:xfrm>
                <a:custGeom>
                  <a:avLst/>
                  <a:gdLst>
                    <a:gd name="connsiteX0" fmla="*/ 21241 w 96869"/>
                    <a:gd name="connsiteY0" fmla="*/ 40957 h 40957"/>
                    <a:gd name="connsiteX1" fmla="*/ 96869 w 96869"/>
                    <a:gd name="connsiteY1" fmla="*/ 0 h 40957"/>
                    <a:gd name="connsiteX2" fmla="*/ 12097 w 96869"/>
                    <a:gd name="connsiteY2" fmla="*/ 14478 h 40957"/>
                    <a:gd name="connsiteX3" fmla="*/ 0 w 96869"/>
                    <a:gd name="connsiteY3" fmla="*/ 33433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40957"/>
                      </a:moveTo>
                      <a:lnTo>
                        <a:pt x="96869" y="0"/>
                      </a:lnTo>
                      <a:lnTo>
                        <a:pt x="12097" y="14478"/>
                      </a:lnTo>
                      <a:lnTo>
                        <a:pt x="0" y="3343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28" name="任意多边形: 形状 527">
                  <a:extLst>
                    <a:ext uri="{FF2B5EF4-FFF2-40B4-BE49-F238E27FC236}">
                      <a16:creationId xmlns:a16="http://schemas.microsoft.com/office/drawing/2014/main" id="{B62DCB59-C745-3C51-BA4C-F92BC36E9377}"/>
                    </a:ext>
                  </a:extLst>
                </p:cNvPr>
                <p:cNvSpPr/>
                <p:nvPr/>
              </p:nvSpPr>
              <p:spPr>
                <a:xfrm>
                  <a:off x="6147434" y="3370135"/>
                  <a:ext cx="96869" cy="40957"/>
                </a:xfrm>
                <a:custGeom>
                  <a:avLst/>
                  <a:gdLst>
                    <a:gd name="connsiteX0" fmla="*/ 21241 w 96869"/>
                    <a:gd name="connsiteY0" fmla="*/ 0 h 40957"/>
                    <a:gd name="connsiteX1" fmla="*/ 96869 w 96869"/>
                    <a:gd name="connsiteY1" fmla="*/ 40957 h 40957"/>
                    <a:gd name="connsiteX2" fmla="*/ 12097 w 96869"/>
                    <a:gd name="connsiteY2" fmla="*/ 26384 h 40957"/>
                    <a:gd name="connsiteX3" fmla="*/ 0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0"/>
                      </a:moveTo>
                      <a:lnTo>
                        <a:pt x="96869" y="40957"/>
                      </a:lnTo>
                      <a:lnTo>
                        <a:pt x="12097" y="26384"/>
                      </a:lnTo>
                      <a:lnTo>
                        <a:pt x="0"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grpSp>
        <p:grpSp>
          <p:nvGrpSpPr>
            <p:cNvPr id="487" name="图形 10">
              <a:extLst>
                <a:ext uri="{FF2B5EF4-FFF2-40B4-BE49-F238E27FC236}">
                  <a16:creationId xmlns:a16="http://schemas.microsoft.com/office/drawing/2014/main" id="{AC96FF9C-F167-FE5B-EAFE-6A0A554D4C0C}"/>
                </a:ext>
              </a:extLst>
            </p:cNvPr>
            <p:cNvGrpSpPr/>
            <p:nvPr/>
          </p:nvGrpSpPr>
          <p:grpSpPr>
            <a:xfrm>
              <a:off x="13218604" y="4305949"/>
              <a:ext cx="1946150" cy="106108"/>
              <a:chOff x="5124830" y="4190332"/>
              <a:chExt cx="1946150" cy="106108"/>
            </a:xfrm>
          </p:grpSpPr>
          <p:sp>
            <p:nvSpPr>
              <p:cNvPr id="504" name="任意多边形: 形状 503">
                <a:extLst>
                  <a:ext uri="{FF2B5EF4-FFF2-40B4-BE49-F238E27FC236}">
                    <a16:creationId xmlns:a16="http://schemas.microsoft.com/office/drawing/2014/main" id="{E3A9D55C-A3D8-6DD8-F1B1-5AD7D7B6C7A9}"/>
                  </a:ext>
                </a:extLst>
              </p:cNvPr>
              <p:cNvSpPr/>
              <p:nvPr/>
            </p:nvSpPr>
            <p:spPr>
              <a:xfrm>
                <a:off x="5195982" y="4238434"/>
                <a:ext cx="727995" cy="9905"/>
              </a:xfrm>
              <a:custGeom>
                <a:avLst/>
                <a:gdLst>
                  <a:gd name="connsiteX0" fmla="*/ 723043 w 727995"/>
                  <a:gd name="connsiteY0" fmla="*/ 9906 h 9905"/>
                  <a:gd name="connsiteX1" fmla="*/ 4953 w 727995"/>
                  <a:gd name="connsiteY1" fmla="*/ 9906 h 9905"/>
                  <a:gd name="connsiteX2" fmla="*/ 0 w 727995"/>
                  <a:gd name="connsiteY2" fmla="*/ 4953 h 9905"/>
                  <a:gd name="connsiteX3" fmla="*/ 4953 w 727995"/>
                  <a:gd name="connsiteY3" fmla="*/ 0 h 9905"/>
                  <a:gd name="connsiteX4" fmla="*/ 723043 w 727995"/>
                  <a:gd name="connsiteY4" fmla="*/ 0 h 9905"/>
                  <a:gd name="connsiteX5" fmla="*/ 727996 w 727995"/>
                  <a:gd name="connsiteY5" fmla="*/ 4953 h 9905"/>
                  <a:gd name="connsiteX6" fmla="*/ 723043 w 727995"/>
                  <a:gd name="connsiteY6" fmla="*/ 9906 h 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5">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715"/>
                      <a:pt x="725805"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05" name="任意多边形: 形状 504">
                <a:extLst>
                  <a:ext uri="{FF2B5EF4-FFF2-40B4-BE49-F238E27FC236}">
                    <a16:creationId xmlns:a16="http://schemas.microsoft.com/office/drawing/2014/main" id="{4867F4EB-1BAF-04DC-A233-F17D32F09343}"/>
                  </a:ext>
                </a:extLst>
              </p:cNvPr>
              <p:cNvSpPr/>
              <p:nvPr/>
            </p:nvSpPr>
            <p:spPr>
              <a:xfrm>
                <a:off x="5153976" y="4214609"/>
                <a:ext cx="51911" cy="57638"/>
              </a:xfrm>
              <a:custGeom>
                <a:avLst/>
                <a:gdLst>
                  <a:gd name="connsiteX0" fmla="*/ 4953 w 51911"/>
                  <a:gd name="connsiteY0" fmla="*/ 57639 h 57638"/>
                  <a:gd name="connsiteX1" fmla="*/ 2477 w 51911"/>
                  <a:gd name="connsiteY1" fmla="*/ 56972 h 57638"/>
                  <a:gd name="connsiteX2" fmla="*/ 0 w 51911"/>
                  <a:gd name="connsiteY2" fmla="*/ 52686 h 57638"/>
                  <a:gd name="connsiteX3" fmla="*/ 0 w 51911"/>
                  <a:gd name="connsiteY3" fmla="*/ 4965 h 57638"/>
                  <a:gd name="connsiteX4" fmla="*/ 2477 w 51911"/>
                  <a:gd name="connsiteY4" fmla="*/ 679 h 57638"/>
                  <a:gd name="connsiteX5" fmla="*/ 7429 w 51911"/>
                  <a:gd name="connsiteY5" fmla="*/ 679 h 57638"/>
                  <a:gd name="connsiteX6" fmla="*/ 49435 w 51911"/>
                  <a:gd name="connsiteY6" fmla="*/ 24587 h 57638"/>
                  <a:gd name="connsiteX7" fmla="*/ 51911 w 51911"/>
                  <a:gd name="connsiteY7" fmla="*/ 28873 h 57638"/>
                  <a:gd name="connsiteX8" fmla="*/ 49435 w 51911"/>
                  <a:gd name="connsiteY8" fmla="*/ 33159 h 57638"/>
                  <a:gd name="connsiteX9" fmla="*/ 7429 w 51911"/>
                  <a:gd name="connsiteY9" fmla="*/ 57067 h 57638"/>
                  <a:gd name="connsiteX10" fmla="*/ 4953 w 51911"/>
                  <a:gd name="connsiteY10" fmla="*/ 57639 h 57638"/>
                  <a:gd name="connsiteX11" fmla="*/ 9906 w 51911"/>
                  <a:gd name="connsiteY11" fmla="*/ 13443 h 57638"/>
                  <a:gd name="connsiteX12" fmla="*/ 9906 w 51911"/>
                  <a:gd name="connsiteY12" fmla="*/ 44113 h 57638"/>
                  <a:gd name="connsiteX13" fmla="*/ 36862 w 51911"/>
                  <a:gd name="connsiteY13" fmla="*/ 28778 h 57638"/>
                  <a:gd name="connsiteX14" fmla="*/ 9906 w 51911"/>
                  <a:gd name="connsiteY14" fmla="*/ 13443 h 5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911" h="57638">
                    <a:moveTo>
                      <a:pt x="4953" y="57639"/>
                    </a:moveTo>
                    <a:cubicBezTo>
                      <a:pt x="4096" y="57639"/>
                      <a:pt x="3239" y="57448"/>
                      <a:pt x="2477" y="56972"/>
                    </a:cubicBezTo>
                    <a:cubicBezTo>
                      <a:pt x="952" y="56115"/>
                      <a:pt x="0" y="54400"/>
                      <a:pt x="0" y="52686"/>
                    </a:cubicBezTo>
                    <a:lnTo>
                      <a:pt x="0" y="4965"/>
                    </a:lnTo>
                    <a:cubicBezTo>
                      <a:pt x="0" y="3156"/>
                      <a:pt x="952" y="1537"/>
                      <a:pt x="2477" y="679"/>
                    </a:cubicBezTo>
                    <a:cubicBezTo>
                      <a:pt x="4000" y="-178"/>
                      <a:pt x="5906" y="-273"/>
                      <a:pt x="7429" y="679"/>
                    </a:cubicBezTo>
                    <a:lnTo>
                      <a:pt x="49435" y="24587"/>
                    </a:lnTo>
                    <a:cubicBezTo>
                      <a:pt x="50959" y="25444"/>
                      <a:pt x="51911" y="27159"/>
                      <a:pt x="51911" y="28873"/>
                    </a:cubicBezTo>
                    <a:cubicBezTo>
                      <a:pt x="51911" y="30683"/>
                      <a:pt x="50959" y="32302"/>
                      <a:pt x="49435" y="33159"/>
                    </a:cubicBezTo>
                    <a:lnTo>
                      <a:pt x="7429" y="57067"/>
                    </a:lnTo>
                    <a:cubicBezTo>
                      <a:pt x="6572" y="57353"/>
                      <a:pt x="5810" y="57639"/>
                      <a:pt x="4953" y="57639"/>
                    </a:cubicBezTo>
                    <a:close/>
                    <a:moveTo>
                      <a:pt x="9906" y="13443"/>
                    </a:moveTo>
                    <a:lnTo>
                      <a:pt x="9906" y="44113"/>
                    </a:lnTo>
                    <a:lnTo>
                      <a:pt x="36862" y="28778"/>
                    </a:lnTo>
                    <a:lnTo>
                      <a:pt x="9906" y="1344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06" name="任意多边形: 形状 505">
                <a:extLst>
                  <a:ext uri="{FF2B5EF4-FFF2-40B4-BE49-F238E27FC236}">
                    <a16:creationId xmlns:a16="http://schemas.microsoft.com/office/drawing/2014/main" id="{05AA3119-7530-2495-92EF-F087D3831A1F}"/>
                  </a:ext>
                </a:extLst>
              </p:cNvPr>
              <p:cNvSpPr/>
              <p:nvPr/>
            </p:nvSpPr>
            <p:spPr>
              <a:xfrm>
                <a:off x="5124830" y="4214621"/>
                <a:ext cx="9908" cy="57626"/>
              </a:xfrm>
              <a:custGeom>
                <a:avLst/>
                <a:gdLst>
                  <a:gd name="connsiteX0" fmla="*/ 4953 w 9908"/>
                  <a:gd name="connsiteY0" fmla="*/ 57626 h 57626"/>
                  <a:gd name="connsiteX1" fmla="*/ 0 w 9908"/>
                  <a:gd name="connsiteY1" fmla="*/ 52673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3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5"/>
                      <a:pt x="0" y="52673"/>
                    </a:cubicBezTo>
                    <a:lnTo>
                      <a:pt x="0" y="4953"/>
                    </a:lnTo>
                    <a:cubicBezTo>
                      <a:pt x="0" y="2191"/>
                      <a:pt x="2191" y="0"/>
                      <a:pt x="4953" y="0"/>
                    </a:cubicBezTo>
                    <a:cubicBezTo>
                      <a:pt x="7715" y="0"/>
                      <a:pt x="9906" y="2191"/>
                      <a:pt x="9906" y="4953"/>
                    </a:cubicBezTo>
                    <a:lnTo>
                      <a:pt x="9906" y="52673"/>
                    </a:lnTo>
                    <a:cubicBezTo>
                      <a:pt x="10001" y="55340"/>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507" name="图形 10">
                <a:extLst>
                  <a:ext uri="{FF2B5EF4-FFF2-40B4-BE49-F238E27FC236}">
                    <a16:creationId xmlns:a16="http://schemas.microsoft.com/office/drawing/2014/main" id="{5521C3A3-72E2-508B-4BC4-767B17009DB7}"/>
                  </a:ext>
                </a:extLst>
              </p:cNvPr>
              <p:cNvGrpSpPr/>
              <p:nvPr/>
            </p:nvGrpSpPr>
            <p:grpSpPr>
              <a:xfrm>
                <a:off x="5951505" y="4190332"/>
                <a:ext cx="125349" cy="106108"/>
                <a:chOff x="5951505" y="4190332"/>
                <a:chExt cx="125349" cy="106108"/>
              </a:xfrm>
            </p:grpSpPr>
            <p:sp>
              <p:nvSpPr>
                <p:cNvPr id="515" name="任意多边形: 形状 514">
                  <a:extLst>
                    <a:ext uri="{FF2B5EF4-FFF2-40B4-BE49-F238E27FC236}">
                      <a16:creationId xmlns:a16="http://schemas.microsoft.com/office/drawing/2014/main" id="{AAEF6B67-1424-E788-C372-A1440E1DDBF5}"/>
                    </a:ext>
                  </a:extLst>
                </p:cNvPr>
                <p:cNvSpPr/>
                <p:nvPr/>
              </p:nvSpPr>
              <p:spPr>
                <a:xfrm>
                  <a:off x="5951505" y="4226337"/>
                  <a:ext cx="125349" cy="34099"/>
                </a:xfrm>
                <a:custGeom>
                  <a:avLst/>
                  <a:gdLst>
                    <a:gd name="connsiteX0" fmla="*/ 103822 w 125349"/>
                    <a:gd name="connsiteY0" fmla="*/ 0 h 34099"/>
                    <a:gd name="connsiteX1" fmla="*/ 0 w 125349"/>
                    <a:gd name="connsiteY1" fmla="*/ 17050 h 34099"/>
                    <a:gd name="connsiteX2" fmla="*/ 103822 w 125349"/>
                    <a:gd name="connsiteY2" fmla="*/ 34100 h 34099"/>
                    <a:gd name="connsiteX3" fmla="*/ 125349 w 125349"/>
                    <a:gd name="connsiteY3" fmla="*/ 17050 h 34099"/>
                  </a:gdLst>
                  <a:ahLst/>
                  <a:cxnLst>
                    <a:cxn ang="0">
                      <a:pos x="connsiteX0" y="connsiteY0"/>
                    </a:cxn>
                    <a:cxn ang="0">
                      <a:pos x="connsiteX1" y="connsiteY1"/>
                    </a:cxn>
                    <a:cxn ang="0">
                      <a:pos x="connsiteX2" y="connsiteY2"/>
                    </a:cxn>
                    <a:cxn ang="0">
                      <a:pos x="connsiteX3" y="connsiteY3"/>
                    </a:cxn>
                  </a:cxnLst>
                  <a:rect l="l" t="t" r="r" b="b"/>
                  <a:pathLst>
                    <a:path w="125349" h="34099">
                      <a:moveTo>
                        <a:pt x="103822" y="0"/>
                      </a:moveTo>
                      <a:lnTo>
                        <a:pt x="0" y="17050"/>
                      </a:lnTo>
                      <a:lnTo>
                        <a:pt x="103822" y="34100"/>
                      </a:lnTo>
                      <a:lnTo>
                        <a:pt x="125349" y="17050"/>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16" name="任意多边形: 形状 515">
                  <a:extLst>
                    <a:ext uri="{FF2B5EF4-FFF2-40B4-BE49-F238E27FC236}">
                      <a16:creationId xmlns:a16="http://schemas.microsoft.com/office/drawing/2014/main" id="{2C18EDD9-790D-9172-F70C-8A049175AE08}"/>
                    </a:ext>
                  </a:extLst>
                </p:cNvPr>
                <p:cNvSpPr/>
                <p:nvPr/>
              </p:nvSpPr>
              <p:spPr>
                <a:xfrm>
                  <a:off x="5951505" y="4190332"/>
                  <a:ext cx="96869" cy="40957"/>
                </a:xfrm>
                <a:custGeom>
                  <a:avLst/>
                  <a:gdLst>
                    <a:gd name="connsiteX0" fmla="*/ 75724 w 96869"/>
                    <a:gd name="connsiteY0" fmla="*/ 0 h 40957"/>
                    <a:gd name="connsiteX1" fmla="*/ 0 w 96869"/>
                    <a:gd name="connsiteY1" fmla="*/ 40958 h 40957"/>
                    <a:gd name="connsiteX2" fmla="*/ 84772 w 96869"/>
                    <a:gd name="connsiteY2" fmla="*/ 26384 h 40957"/>
                    <a:gd name="connsiteX3" fmla="*/ 96869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0"/>
                      </a:moveTo>
                      <a:lnTo>
                        <a:pt x="0" y="40958"/>
                      </a:lnTo>
                      <a:lnTo>
                        <a:pt x="84772" y="26384"/>
                      </a:lnTo>
                      <a:lnTo>
                        <a:pt x="96869"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17" name="任意多边形: 形状 516">
                  <a:extLst>
                    <a:ext uri="{FF2B5EF4-FFF2-40B4-BE49-F238E27FC236}">
                      <a16:creationId xmlns:a16="http://schemas.microsoft.com/office/drawing/2014/main" id="{4FE9DA40-6C0A-464E-99FA-B6AE919C4A7B}"/>
                    </a:ext>
                  </a:extLst>
                </p:cNvPr>
                <p:cNvSpPr/>
                <p:nvPr/>
              </p:nvSpPr>
              <p:spPr>
                <a:xfrm>
                  <a:off x="5951505" y="4255483"/>
                  <a:ext cx="96869" cy="40957"/>
                </a:xfrm>
                <a:custGeom>
                  <a:avLst/>
                  <a:gdLst>
                    <a:gd name="connsiteX0" fmla="*/ 75724 w 96869"/>
                    <a:gd name="connsiteY0" fmla="*/ 40958 h 40957"/>
                    <a:gd name="connsiteX1" fmla="*/ 0 w 96869"/>
                    <a:gd name="connsiteY1" fmla="*/ 0 h 40957"/>
                    <a:gd name="connsiteX2" fmla="*/ 84772 w 96869"/>
                    <a:gd name="connsiteY2" fmla="*/ 14573 h 40957"/>
                    <a:gd name="connsiteX3" fmla="*/ 96869 w 96869"/>
                    <a:gd name="connsiteY3" fmla="*/ 33528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40958"/>
                      </a:moveTo>
                      <a:lnTo>
                        <a:pt x="0" y="0"/>
                      </a:lnTo>
                      <a:lnTo>
                        <a:pt x="84772" y="14573"/>
                      </a:lnTo>
                      <a:lnTo>
                        <a:pt x="96869" y="3352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sp>
            <p:nvSpPr>
              <p:cNvPr id="508" name="任意多边形: 形状 507">
                <a:extLst>
                  <a:ext uri="{FF2B5EF4-FFF2-40B4-BE49-F238E27FC236}">
                    <a16:creationId xmlns:a16="http://schemas.microsoft.com/office/drawing/2014/main" id="{AE51E842-6180-B9EE-E8C6-6B52A931C3D0}"/>
                  </a:ext>
                </a:extLst>
              </p:cNvPr>
              <p:cNvSpPr/>
              <p:nvPr/>
            </p:nvSpPr>
            <p:spPr>
              <a:xfrm>
                <a:off x="6271926" y="4238434"/>
                <a:ext cx="727995" cy="9905"/>
              </a:xfrm>
              <a:custGeom>
                <a:avLst/>
                <a:gdLst>
                  <a:gd name="connsiteX0" fmla="*/ 723043 w 727995"/>
                  <a:gd name="connsiteY0" fmla="*/ 9906 h 9905"/>
                  <a:gd name="connsiteX1" fmla="*/ 4953 w 727995"/>
                  <a:gd name="connsiteY1" fmla="*/ 9906 h 9905"/>
                  <a:gd name="connsiteX2" fmla="*/ 0 w 727995"/>
                  <a:gd name="connsiteY2" fmla="*/ 4953 h 9905"/>
                  <a:gd name="connsiteX3" fmla="*/ 4953 w 727995"/>
                  <a:gd name="connsiteY3" fmla="*/ 0 h 9905"/>
                  <a:gd name="connsiteX4" fmla="*/ 723043 w 727995"/>
                  <a:gd name="connsiteY4" fmla="*/ 0 h 9905"/>
                  <a:gd name="connsiteX5" fmla="*/ 727996 w 727995"/>
                  <a:gd name="connsiteY5" fmla="*/ 4953 h 9905"/>
                  <a:gd name="connsiteX6" fmla="*/ 723043 w 727995"/>
                  <a:gd name="connsiteY6" fmla="*/ 9906 h 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5">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715"/>
                      <a:pt x="725710"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09" name="任意多边形: 形状 508">
                <a:extLst>
                  <a:ext uri="{FF2B5EF4-FFF2-40B4-BE49-F238E27FC236}">
                    <a16:creationId xmlns:a16="http://schemas.microsoft.com/office/drawing/2014/main" id="{9837CC34-504C-30DD-3685-494F20D5698B}"/>
                  </a:ext>
                </a:extLst>
              </p:cNvPr>
              <p:cNvSpPr/>
              <p:nvPr/>
            </p:nvSpPr>
            <p:spPr>
              <a:xfrm>
                <a:off x="6989920" y="4214550"/>
                <a:ext cx="52006" cy="57697"/>
              </a:xfrm>
              <a:custGeom>
                <a:avLst/>
                <a:gdLst>
                  <a:gd name="connsiteX0" fmla="*/ 47054 w 52006"/>
                  <a:gd name="connsiteY0" fmla="*/ 57698 h 57697"/>
                  <a:gd name="connsiteX1" fmla="*/ 44577 w 52006"/>
                  <a:gd name="connsiteY1" fmla="*/ 57031 h 57697"/>
                  <a:gd name="connsiteX2" fmla="*/ 2476 w 52006"/>
                  <a:gd name="connsiteY2" fmla="*/ 33123 h 57697"/>
                  <a:gd name="connsiteX3" fmla="*/ 0 w 52006"/>
                  <a:gd name="connsiteY3" fmla="*/ 28837 h 57697"/>
                  <a:gd name="connsiteX4" fmla="*/ 2476 w 52006"/>
                  <a:gd name="connsiteY4" fmla="*/ 24550 h 57697"/>
                  <a:gd name="connsiteX5" fmla="*/ 44577 w 52006"/>
                  <a:gd name="connsiteY5" fmla="*/ 643 h 57697"/>
                  <a:gd name="connsiteX6" fmla="*/ 49530 w 52006"/>
                  <a:gd name="connsiteY6" fmla="*/ 643 h 57697"/>
                  <a:gd name="connsiteX7" fmla="*/ 52006 w 52006"/>
                  <a:gd name="connsiteY7" fmla="*/ 4929 h 57697"/>
                  <a:gd name="connsiteX8" fmla="*/ 52006 w 52006"/>
                  <a:gd name="connsiteY8" fmla="*/ 52649 h 57697"/>
                  <a:gd name="connsiteX9" fmla="*/ 49530 w 52006"/>
                  <a:gd name="connsiteY9" fmla="*/ 56936 h 57697"/>
                  <a:gd name="connsiteX10" fmla="*/ 47054 w 52006"/>
                  <a:gd name="connsiteY10" fmla="*/ 57698 h 57697"/>
                  <a:gd name="connsiteX11" fmla="*/ 15049 w 52006"/>
                  <a:gd name="connsiteY11" fmla="*/ 28837 h 57697"/>
                  <a:gd name="connsiteX12" fmla="*/ 42005 w 52006"/>
                  <a:gd name="connsiteY12" fmla="*/ 44172 h 57697"/>
                  <a:gd name="connsiteX13" fmla="*/ 42005 w 52006"/>
                  <a:gd name="connsiteY13" fmla="*/ 13502 h 57697"/>
                  <a:gd name="connsiteX14" fmla="*/ 15049 w 52006"/>
                  <a:gd name="connsiteY14" fmla="*/ 28837 h 5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06" h="57697">
                    <a:moveTo>
                      <a:pt x="47054" y="57698"/>
                    </a:moveTo>
                    <a:cubicBezTo>
                      <a:pt x="46196" y="57698"/>
                      <a:pt x="45339" y="57507"/>
                      <a:pt x="44577" y="57031"/>
                    </a:cubicBezTo>
                    <a:lnTo>
                      <a:pt x="2476" y="33123"/>
                    </a:lnTo>
                    <a:cubicBezTo>
                      <a:pt x="953" y="32266"/>
                      <a:pt x="0" y="30551"/>
                      <a:pt x="0" y="28837"/>
                    </a:cubicBezTo>
                    <a:cubicBezTo>
                      <a:pt x="0" y="27027"/>
                      <a:pt x="953" y="25408"/>
                      <a:pt x="2476" y="24550"/>
                    </a:cubicBezTo>
                    <a:lnTo>
                      <a:pt x="44577" y="643"/>
                    </a:lnTo>
                    <a:cubicBezTo>
                      <a:pt x="46101" y="-214"/>
                      <a:pt x="48006" y="-214"/>
                      <a:pt x="49530" y="643"/>
                    </a:cubicBezTo>
                    <a:cubicBezTo>
                      <a:pt x="51054" y="1500"/>
                      <a:pt x="52006" y="3215"/>
                      <a:pt x="52006" y="4929"/>
                    </a:cubicBezTo>
                    <a:lnTo>
                      <a:pt x="52006" y="52649"/>
                    </a:lnTo>
                    <a:cubicBezTo>
                      <a:pt x="52006" y="54459"/>
                      <a:pt x="51054" y="56078"/>
                      <a:pt x="49530" y="56936"/>
                    </a:cubicBezTo>
                    <a:cubicBezTo>
                      <a:pt x="48768" y="57412"/>
                      <a:pt x="47911" y="57698"/>
                      <a:pt x="47054" y="57698"/>
                    </a:cubicBezTo>
                    <a:close/>
                    <a:moveTo>
                      <a:pt x="15049" y="28837"/>
                    </a:moveTo>
                    <a:lnTo>
                      <a:pt x="42005" y="44172"/>
                    </a:lnTo>
                    <a:lnTo>
                      <a:pt x="42005" y="13502"/>
                    </a:lnTo>
                    <a:lnTo>
                      <a:pt x="15049" y="28837"/>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10" name="任意多边形: 形状 509">
                <a:extLst>
                  <a:ext uri="{FF2B5EF4-FFF2-40B4-BE49-F238E27FC236}">
                    <a16:creationId xmlns:a16="http://schemas.microsoft.com/office/drawing/2014/main" id="{3FA38E29-5968-9C6D-93F7-FD97DE657566}"/>
                  </a:ext>
                </a:extLst>
              </p:cNvPr>
              <p:cNvSpPr/>
              <p:nvPr/>
            </p:nvSpPr>
            <p:spPr>
              <a:xfrm>
                <a:off x="7061072" y="4214621"/>
                <a:ext cx="9908" cy="57626"/>
              </a:xfrm>
              <a:custGeom>
                <a:avLst/>
                <a:gdLst>
                  <a:gd name="connsiteX0" fmla="*/ 4953 w 9908"/>
                  <a:gd name="connsiteY0" fmla="*/ 57626 h 57626"/>
                  <a:gd name="connsiteX1" fmla="*/ 0 w 9908"/>
                  <a:gd name="connsiteY1" fmla="*/ 52673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3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5"/>
                      <a:pt x="0" y="52673"/>
                    </a:cubicBezTo>
                    <a:lnTo>
                      <a:pt x="0" y="4953"/>
                    </a:lnTo>
                    <a:cubicBezTo>
                      <a:pt x="0" y="2191"/>
                      <a:pt x="2191" y="0"/>
                      <a:pt x="4953" y="0"/>
                    </a:cubicBezTo>
                    <a:cubicBezTo>
                      <a:pt x="7715" y="0"/>
                      <a:pt x="9906" y="2191"/>
                      <a:pt x="9906" y="4953"/>
                    </a:cubicBezTo>
                    <a:lnTo>
                      <a:pt x="9906" y="52673"/>
                    </a:lnTo>
                    <a:cubicBezTo>
                      <a:pt x="10001" y="55340"/>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511" name="图形 10">
                <a:extLst>
                  <a:ext uri="{FF2B5EF4-FFF2-40B4-BE49-F238E27FC236}">
                    <a16:creationId xmlns:a16="http://schemas.microsoft.com/office/drawing/2014/main" id="{EB8CC186-9064-F0EA-60EA-D18B5EA51866}"/>
                  </a:ext>
                </a:extLst>
              </p:cNvPr>
              <p:cNvGrpSpPr/>
              <p:nvPr/>
            </p:nvGrpSpPr>
            <p:grpSpPr>
              <a:xfrm>
                <a:off x="6118954" y="4190332"/>
                <a:ext cx="125349" cy="106108"/>
                <a:chOff x="6118954" y="4190332"/>
                <a:chExt cx="125349" cy="106108"/>
              </a:xfrm>
            </p:grpSpPr>
            <p:sp>
              <p:nvSpPr>
                <p:cNvPr id="512" name="任意多边形: 形状 511">
                  <a:extLst>
                    <a:ext uri="{FF2B5EF4-FFF2-40B4-BE49-F238E27FC236}">
                      <a16:creationId xmlns:a16="http://schemas.microsoft.com/office/drawing/2014/main" id="{7B29C7B9-8D71-FAA0-EB98-7343587CF8F4}"/>
                    </a:ext>
                  </a:extLst>
                </p:cNvPr>
                <p:cNvSpPr/>
                <p:nvPr/>
              </p:nvSpPr>
              <p:spPr>
                <a:xfrm>
                  <a:off x="6118954" y="4226337"/>
                  <a:ext cx="125349" cy="34099"/>
                </a:xfrm>
                <a:custGeom>
                  <a:avLst/>
                  <a:gdLst>
                    <a:gd name="connsiteX0" fmla="*/ 21622 w 125349"/>
                    <a:gd name="connsiteY0" fmla="*/ 34100 h 34099"/>
                    <a:gd name="connsiteX1" fmla="*/ 125349 w 125349"/>
                    <a:gd name="connsiteY1" fmla="*/ 17050 h 34099"/>
                    <a:gd name="connsiteX2" fmla="*/ 21622 w 125349"/>
                    <a:gd name="connsiteY2" fmla="*/ 0 h 34099"/>
                    <a:gd name="connsiteX3" fmla="*/ 0 w 125349"/>
                    <a:gd name="connsiteY3" fmla="*/ 17050 h 34099"/>
                  </a:gdLst>
                  <a:ahLst/>
                  <a:cxnLst>
                    <a:cxn ang="0">
                      <a:pos x="connsiteX0" y="connsiteY0"/>
                    </a:cxn>
                    <a:cxn ang="0">
                      <a:pos x="connsiteX1" y="connsiteY1"/>
                    </a:cxn>
                    <a:cxn ang="0">
                      <a:pos x="connsiteX2" y="connsiteY2"/>
                    </a:cxn>
                    <a:cxn ang="0">
                      <a:pos x="connsiteX3" y="connsiteY3"/>
                    </a:cxn>
                  </a:cxnLst>
                  <a:rect l="l" t="t" r="r" b="b"/>
                  <a:pathLst>
                    <a:path w="125349" h="34099">
                      <a:moveTo>
                        <a:pt x="21622" y="34100"/>
                      </a:moveTo>
                      <a:lnTo>
                        <a:pt x="125349" y="17050"/>
                      </a:lnTo>
                      <a:lnTo>
                        <a:pt x="21622" y="0"/>
                      </a:lnTo>
                      <a:lnTo>
                        <a:pt x="0" y="17050"/>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13" name="任意多边形: 形状 512">
                  <a:extLst>
                    <a:ext uri="{FF2B5EF4-FFF2-40B4-BE49-F238E27FC236}">
                      <a16:creationId xmlns:a16="http://schemas.microsoft.com/office/drawing/2014/main" id="{C201A521-24C5-7ABE-5EB4-3419E69C6131}"/>
                    </a:ext>
                  </a:extLst>
                </p:cNvPr>
                <p:cNvSpPr/>
                <p:nvPr/>
              </p:nvSpPr>
              <p:spPr>
                <a:xfrm>
                  <a:off x="6147434" y="4255483"/>
                  <a:ext cx="96869" cy="40957"/>
                </a:xfrm>
                <a:custGeom>
                  <a:avLst/>
                  <a:gdLst>
                    <a:gd name="connsiteX0" fmla="*/ 21241 w 96869"/>
                    <a:gd name="connsiteY0" fmla="*/ 40958 h 40957"/>
                    <a:gd name="connsiteX1" fmla="*/ 96869 w 96869"/>
                    <a:gd name="connsiteY1" fmla="*/ 0 h 40957"/>
                    <a:gd name="connsiteX2" fmla="*/ 12097 w 96869"/>
                    <a:gd name="connsiteY2" fmla="*/ 14573 h 40957"/>
                    <a:gd name="connsiteX3" fmla="*/ 0 w 96869"/>
                    <a:gd name="connsiteY3" fmla="*/ 33528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40958"/>
                      </a:moveTo>
                      <a:lnTo>
                        <a:pt x="96869" y="0"/>
                      </a:lnTo>
                      <a:lnTo>
                        <a:pt x="12097" y="14573"/>
                      </a:lnTo>
                      <a:lnTo>
                        <a:pt x="0" y="3352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514" name="任意多边形: 形状 513">
                  <a:extLst>
                    <a:ext uri="{FF2B5EF4-FFF2-40B4-BE49-F238E27FC236}">
                      <a16:creationId xmlns:a16="http://schemas.microsoft.com/office/drawing/2014/main" id="{BEE710CE-869A-0C85-D020-2B67833C9CAB}"/>
                    </a:ext>
                  </a:extLst>
                </p:cNvPr>
                <p:cNvSpPr/>
                <p:nvPr/>
              </p:nvSpPr>
              <p:spPr>
                <a:xfrm>
                  <a:off x="6147434" y="4190332"/>
                  <a:ext cx="96869" cy="40957"/>
                </a:xfrm>
                <a:custGeom>
                  <a:avLst/>
                  <a:gdLst>
                    <a:gd name="connsiteX0" fmla="*/ 21241 w 96869"/>
                    <a:gd name="connsiteY0" fmla="*/ 0 h 40957"/>
                    <a:gd name="connsiteX1" fmla="*/ 96869 w 96869"/>
                    <a:gd name="connsiteY1" fmla="*/ 40958 h 40957"/>
                    <a:gd name="connsiteX2" fmla="*/ 12097 w 96869"/>
                    <a:gd name="connsiteY2" fmla="*/ 26384 h 40957"/>
                    <a:gd name="connsiteX3" fmla="*/ 0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0"/>
                      </a:moveTo>
                      <a:lnTo>
                        <a:pt x="96869" y="40958"/>
                      </a:lnTo>
                      <a:lnTo>
                        <a:pt x="12097" y="26384"/>
                      </a:lnTo>
                      <a:lnTo>
                        <a:pt x="0"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grpSp>
        <p:pic>
          <p:nvPicPr>
            <p:cNvPr id="488" name="图形 487">
              <a:extLst>
                <a:ext uri="{FF2B5EF4-FFF2-40B4-BE49-F238E27FC236}">
                  <a16:creationId xmlns:a16="http://schemas.microsoft.com/office/drawing/2014/main" id="{6987BF61-31DF-5274-0083-28FAFB2951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270969" y="1700251"/>
              <a:ext cx="1837610" cy="1425084"/>
            </a:xfrm>
            <a:prstGeom prst="rect">
              <a:avLst/>
            </a:prstGeom>
          </p:spPr>
        </p:pic>
        <p:grpSp>
          <p:nvGrpSpPr>
            <p:cNvPr id="489" name="文本框-52_矢量">
              <a:extLst>
                <a:ext uri="{FF2B5EF4-FFF2-40B4-BE49-F238E27FC236}">
                  <a16:creationId xmlns:a16="http://schemas.microsoft.com/office/drawing/2014/main" id="{D946C3E3-5026-DF7A-8613-B880CBD6885D}"/>
                </a:ext>
              </a:extLst>
            </p:cNvPr>
            <p:cNvGrpSpPr/>
            <p:nvPr/>
          </p:nvGrpSpPr>
          <p:grpSpPr>
            <a:xfrm>
              <a:off x="13240080" y="3750562"/>
              <a:ext cx="1910826" cy="364578"/>
              <a:chOff x="13240080" y="3750562"/>
              <a:chExt cx="1910826" cy="364578"/>
            </a:xfrm>
          </p:grpSpPr>
          <p:sp>
            <p:nvSpPr>
              <p:cNvPr id="500" name="文本框 499">
                <a:extLst>
                  <a:ext uri="{FF2B5EF4-FFF2-40B4-BE49-F238E27FC236}">
                    <a16:creationId xmlns:a16="http://schemas.microsoft.com/office/drawing/2014/main" id="{223AC9BB-50DF-E103-9329-79E12FF97069}"/>
                  </a:ext>
                </a:extLst>
              </p:cNvPr>
              <p:cNvSpPr txBox="1"/>
              <p:nvPr/>
            </p:nvSpPr>
            <p:spPr>
              <a:xfrm>
                <a:off x="13240080" y="3753762"/>
                <a:ext cx="363977" cy="353178"/>
              </a:xfrm>
              <a:custGeom>
                <a:avLst/>
                <a:gdLst/>
                <a:ahLst/>
                <a:cxnLst/>
                <a:rect l="l" t="t" r="r" b="b"/>
                <a:pathLst>
                  <a:path w="363977" h="353178">
                    <a:moveTo>
                      <a:pt x="170789" y="106593"/>
                    </a:moveTo>
                    <a:lnTo>
                      <a:pt x="206787" y="106993"/>
                    </a:lnTo>
                    <a:lnTo>
                      <a:pt x="206787" y="192188"/>
                    </a:lnTo>
                    <a:lnTo>
                      <a:pt x="325580" y="192188"/>
                    </a:lnTo>
                    <a:lnTo>
                      <a:pt x="325580" y="227786"/>
                    </a:lnTo>
                    <a:lnTo>
                      <a:pt x="206787" y="227786"/>
                    </a:lnTo>
                    <a:lnTo>
                      <a:pt x="206787" y="316980"/>
                    </a:lnTo>
                    <a:lnTo>
                      <a:pt x="358778" y="316980"/>
                    </a:lnTo>
                    <a:lnTo>
                      <a:pt x="358778" y="353178"/>
                    </a:lnTo>
                    <a:lnTo>
                      <a:pt x="2799" y="353178"/>
                    </a:lnTo>
                    <a:lnTo>
                      <a:pt x="2799" y="316980"/>
                    </a:lnTo>
                    <a:lnTo>
                      <a:pt x="64596" y="316980"/>
                    </a:lnTo>
                    <a:lnTo>
                      <a:pt x="64596" y="171989"/>
                    </a:lnTo>
                    <a:lnTo>
                      <a:pt x="102393" y="171989"/>
                    </a:lnTo>
                    <a:lnTo>
                      <a:pt x="102393" y="316980"/>
                    </a:lnTo>
                    <a:lnTo>
                      <a:pt x="170789" y="316980"/>
                    </a:lnTo>
                    <a:close/>
                    <a:moveTo>
                      <a:pt x="171589" y="0"/>
                    </a:moveTo>
                    <a:lnTo>
                      <a:pt x="212587" y="8199"/>
                    </a:lnTo>
                    <a:lnTo>
                      <a:pt x="205187" y="18399"/>
                    </a:lnTo>
                    <a:cubicBezTo>
                      <a:pt x="242251" y="68396"/>
                      <a:pt x="295182" y="106260"/>
                      <a:pt x="363977" y="131992"/>
                    </a:cubicBezTo>
                    <a:lnTo>
                      <a:pt x="345179" y="165190"/>
                    </a:lnTo>
                    <a:cubicBezTo>
                      <a:pt x="273050" y="135592"/>
                      <a:pt x="218986" y="95861"/>
                      <a:pt x="182988" y="45997"/>
                    </a:cubicBezTo>
                    <a:cubicBezTo>
                      <a:pt x="166589" y="65862"/>
                      <a:pt x="146891" y="84595"/>
                      <a:pt x="123892" y="102194"/>
                    </a:cubicBezTo>
                    <a:cubicBezTo>
                      <a:pt x="100893" y="119792"/>
                      <a:pt x="65862" y="139658"/>
                      <a:pt x="18798" y="161790"/>
                    </a:cubicBezTo>
                    <a:lnTo>
                      <a:pt x="0" y="127392"/>
                    </a:lnTo>
                    <a:cubicBezTo>
                      <a:pt x="80928" y="93394"/>
                      <a:pt x="138125" y="50930"/>
                      <a:pt x="171589"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501" name="文本框 500">
                <a:extLst>
                  <a:ext uri="{FF2B5EF4-FFF2-40B4-BE49-F238E27FC236}">
                    <a16:creationId xmlns:a16="http://schemas.microsoft.com/office/drawing/2014/main" id="{1018B9EB-168D-AEC0-F042-6E8B10A028BF}"/>
                  </a:ext>
                </a:extLst>
              </p:cNvPr>
              <p:cNvSpPr txBox="1"/>
              <p:nvPr/>
            </p:nvSpPr>
            <p:spPr>
              <a:xfrm>
                <a:off x="13759228" y="3755962"/>
                <a:ext cx="357978" cy="347978"/>
              </a:xfrm>
              <a:custGeom>
                <a:avLst/>
                <a:gdLst/>
                <a:ahLst/>
                <a:cxnLst/>
                <a:rect l="l" t="t" r="r" b="b"/>
                <a:pathLst>
                  <a:path w="357978" h="347978">
                    <a:moveTo>
                      <a:pt x="42598" y="45397"/>
                    </a:moveTo>
                    <a:cubicBezTo>
                      <a:pt x="64863" y="110460"/>
                      <a:pt x="82929" y="182655"/>
                      <a:pt x="96794" y="261984"/>
                    </a:cubicBezTo>
                    <a:lnTo>
                      <a:pt x="61397" y="273183"/>
                    </a:lnTo>
                    <a:cubicBezTo>
                      <a:pt x="49264" y="196788"/>
                      <a:pt x="31798" y="124392"/>
                      <a:pt x="9000" y="55996"/>
                    </a:cubicBezTo>
                    <a:close/>
                    <a:moveTo>
                      <a:pt x="309781" y="44997"/>
                    </a:moveTo>
                    <a:lnTo>
                      <a:pt x="343779" y="53596"/>
                    </a:lnTo>
                    <a:cubicBezTo>
                      <a:pt x="334313" y="131725"/>
                      <a:pt x="318848" y="205187"/>
                      <a:pt x="297382" y="273983"/>
                    </a:cubicBezTo>
                    <a:lnTo>
                      <a:pt x="264184" y="262784"/>
                    </a:lnTo>
                    <a:cubicBezTo>
                      <a:pt x="283250" y="204787"/>
                      <a:pt x="298449" y="132192"/>
                      <a:pt x="309781" y="44997"/>
                    </a:cubicBezTo>
                    <a:close/>
                    <a:moveTo>
                      <a:pt x="115993" y="0"/>
                    </a:moveTo>
                    <a:lnTo>
                      <a:pt x="150391" y="0"/>
                    </a:lnTo>
                    <a:lnTo>
                      <a:pt x="150391" y="312781"/>
                    </a:lnTo>
                    <a:lnTo>
                      <a:pt x="206988" y="312781"/>
                    </a:lnTo>
                    <a:lnTo>
                      <a:pt x="206988" y="0"/>
                    </a:lnTo>
                    <a:lnTo>
                      <a:pt x="241786" y="0"/>
                    </a:lnTo>
                    <a:lnTo>
                      <a:pt x="241786" y="312781"/>
                    </a:lnTo>
                    <a:lnTo>
                      <a:pt x="357978" y="312781"/>
                    </a:lnTo>
                    <a:lnTo>
                      <a:pt x="357978" y="347978"/>
                    </a:lnTo>
                    <a:lnTo>
                      <a:pt x="0" y="347978"/>
                    </a:lnTo>
                    <a:lnTo>
                      <a:pt x="0" y="312781"/>
                    </a:lnTo>
                    <a:lnTo>
                      <a:pt x="115993" y="312781"/>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502" name="文本框 501">
                <a:extLst>
                  <a:ext uri="{FF2B5EF4-FFF2-40B4-BE49-F238E27FC236}">
                    <a16:creationId xmlns:a16="http://schemas.microsoft.com/office/drawing/2014/main" id="{64B19B4C-1C32-E590-A143-0F9D5F720A80}"/>
                  </a:ext>
                </a:extLst>
              </p:cNvPr>
              <p:cNvSpPr txBox="1"/>
              <p:nvPr/>
            </p:nvSpPr>
            <p:spPr>
              <a:xfrm>
                <a:off x="14270378" y="3757162"/>
                <a:ext cx="363778" cy="354978"/>
              </a:xfrm>
              <a:custGeom>
                <a:avLst/>
                <a:gdLst/>
                <a:ahLst/>
                <a:cxnLst/>
                <a:rect l="l" t="t" r="r" b="b"/>
                <a:pathLst>
                  <a:path w="363778" h="354978">
                    <a:moveTo>
                      <a:pt x="110594" y="236585"/>
                    </a:moveTo>
                    <a:lnTo>
                      <a:pt x="139992" y="256784"/>
                    </a:lnTo>
                    <a:cubicBezTo>
                      <a:pt x="104927" y="294782"/>
                      <a:pt x="66863" y="325180"/>
                      <a:pt x="25799" y="347978"/>
                    </a:cubicBezTo>
                    <a:lnTo>
                      <a:pt x="0" y="320580"/>
                    </a:lnTo>
                    <a:cubicBezTo>
                      <a:pt x="33998" y="304181"/>
                      <a:pt x="70863" y="276183"/>
                      <a:pt x="110594" y="236585"/>
                    </a:cubicBezTo>
                    <a:close/>
                    <a:moveTo>
                      <a:pt x="249385" y="235785"/>
                    </a:moveTo>
                    <a:cubicBezTo>
                      <a:pt x="297116" y="264850"/>
                      <a:pt x="335247" y="293515"/>
                      <a:pt x="363778" y="321780"/>
                    </a:cubicBezTo>
                    <a:lnTo>
                      <a:pt x="339980" y="347978"/>
                    </a:lnTo>
                    <a:cubicBezTo>
                      <a:pt x="311582" y="319447"/>
                      <a:pt x="271984" y="289715"/>
                      <a:pt x="221187" y="258784"/>
                    </a:cubicBezTo>
                    <a:close/>
                    <a:moveTo>
                      <a:pt x="163390" y="148991"/>
                    </a:moveTo>
                    <a:lnTo>
                      <a:pt x="200588" y="148991"/>
                    </a:lnTo>
                    <a:lnTo>
                      <a:pt x="200588" y="190788"/>
                    </a:lnTo>
                    <a:lnTo>
                      <a:pt x="355579" y="190788"/>
                    </a:lnTo>
                    <a:lnTo>
                      <a:pt x="355579" y="224386"/>
                    </a:lnTo>
                    <a:lnTo>
                      <a:pt x="200588" y="224386"/>
                    </a:lnTo>
                    <a:lnTo>
                      <a:pt x="200588" y="354978"/>
                    </a:lnTo>
                    <a:lnTo>
                      <a:pt x="163390" y="354978"/>
                    </a:lnTo>
                    <a:lnTo>
                      <a:pt x="163390" y="224386"/>
                    </a:lnTo>
                    <a:lnTo>
                      <a:pt x="7800" y="224386"/>
                    </a:lnTo>
                    <a:lnTo>
                      <a:pt x="7800" y="190788"/>
                    </a:lnTo>
                    <a:lnTo>
                      <a:pt x="163390" y="190788"/>
                    </a:lnTo>
                    <a:close/>
                    <a:moveTo>
                      <a:pt x="16000" y="103593"/>
                    </a:moveTo>
                    <a:lnTo>
                      <a:pt x="348179" y="103593"/>
                    </a:lnTo>
                    <a:lnTo>
                      <a:pt x="348179" y="176389"/>
                    </a:lnTo>
                    <a:lnTo>
                      <a:pt x="312581" y="176389"/>
                    </a:lnTo>
                    <a:lnTo>
                      <a:pt x="312581" y="137191"/>
                    </a:lnTo>
                    <a:lnTo>
                      <a:pt x="51597" y="137191"/>
                    </a:lnTo>
                    <a:lnTo>
                      <a:pt x="51597" y="176389"/>
                    </a:lnTo>
                    <a:lnTo>
                      <a:pt x="16000" y="176389"/>
                    </a:lnTo>
                    <a:close/>
                    <a:moveTo>
                      <a:pt x="237586" y="0"/>
                    </a:moveTo>
                    <a:lnTo>
                      <a:pt x="272784" y="0"/>
                    </a:lnTo>
                    <a:lnTo>
                      <a:pt x="272784" y="29398"/>
                    </a:lnTo>
                    <a:lnTo>
                      <a:pt x="359578" y="29398"/>
                    </a:lnTo>
                    <a:lnTo>
                      <a:pt x="359578" y="62996"/>
                    </a:lnTo>
                    <a:lnTo>
                      <a:pt x="272784" y="62996"/>
                    </a:lnTo>
                    <a:lnTo>
                      <a:pt x="272784" y="93794"/>
                    </a:lnTo>
                    <a:lnTo>
                      <a:pt x="237586" y="93794"/>
                    </a:lnTo>
                    <a:lnTo>
                      <a:pt x="237586" y="62996"/>
                    </a:lnTo>
                    <a:lnTo>
                      <a:pt x="189989" y="62996"/>
                    </a:lnTo>
                    <a:lnTo>
                      <a:pt x="189989" y="29398"/>
                    </a:lnTo>
                    <a:lnTo>
                      <a:pt x="237586" y="29398"/>
                    </a:lnTo>
                    <a:close/>
                    <a:moveTo>
                      <a:pt x="89195" y="0"/>
                    </a:moveTo>
                    <a:lnTo>
                      <a:pt x="125393" y="0"/>
                    </a:lnTo>
                    <a:lnTo>
                      <a:pt x="125393" y="29398"/>
                    </a:lnTo>
                    <a:lnTo>
                      <a:pt x="172390" y="29398"/>
                    </a:lnTo>
                    <a:lnTo>
                      <a:pt x="172390" y="62996"/>
                    </a:lnTo>
                    <a:lnTo>
                      <a:pt x="125393" y="62996"/>
                    </a:lnTo>
                    <a:lnTo>
                      <a:pt x="125393" y="93794"/>
                    </a:lnTo>
                    <a:lnTo>
                      <a:pt x="89195" y="93794"/>
                    </a:lnTo>
                    <a:lnTo>
                      <a:pt x="89195" y="62996"/>
                    </a:lnTo>
                    <a:lnTo>
                      <a:pt x="4000" y="62996"/>
                    </a:lnTo>
                    <a:lnTo>
                      <a:pt x="4000" y="29398"/>
                    </a:lnTo>
                    <a:lnTo>
                      <a:pt x="89195" y="29398"/>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503" name="文本框 502">
                <a:extLst>
                  <a:ext uri="{FF2B5EF4-FFF2-40B4-BE49-F238E27FC236}">
                    <a16:creationId xmlns:a16="http://schemas.microsoft.com/office/drawing/2014/main" id="{2ABDC2EC-A9D2-EE51-F878-4985E80F5922}"/>
                  </a:ext>
                </a:extLst>
              </p:cNvPr>
              <p:cNvSpPr txBox="1"/>
              <p:nvPr/>
            </p:nvSpPr>
            <p:spPr>
              <a:xfrm>
                <a:off x="14783928" y="3750562"/>
                <a:ext cx="366978" cy="364578"/>
              </a:xfrm>
              <a:custGeom>
                <a:avLst/>
                <a:gdLst/>
                <a:ahLst/>
                <a:cxnLst/>
                <a:rect l="l" t="t" r="r" b="b"/>
                <a:pathLst>
                  <a:path w="366978" h="364578">
                    <a:moveTo>
                      <a:pt x="80196" y="289982"/>
                    </a:moveTo>
                    <a:lnTo>
                      <a:pt x="80196" y="320180"/>
                    </a:lnTo>
                    <a:lnTo>
                      <a:pt x="283383" y="320180"/>
                    </a:lnTo>
                    <a:lnTo>
                      <a:pt x="283383" y="289982"/>
                    </a:lnTo>
                    <a:close/>
                    <a:moveTo>
                      <a:pt x="44198" y="263384"/>
                    </a:moveTo>
                    <a:lnTo>
                      <a:pt x="319781" y="263384"/>
                    </a:lnTo>
                    <a:lnTo>
                      <a:pt x="319781" y="364578"/>
                    </a:lnTo>
                    <a:lnTo>
                      <a:pt x="283383" y="364578"/>
                    </a:lnTo>
                    <a:lnTo>
                      <a:pt x="283383" y="347779"/>
                    </a:lnTo>
                    <a:lnTo>
                      <a:pt x="80196" y="347779"/>
                    </a:lnTo>
                    <a:lnTo>
                      <a:pt x="80196" y="364578"/>
                    </a:lnTo>
                    <a:lnTo>
                      <a:pt x="44198" y="364578"/>
                    </a:lnTo>
                    <a:close/>
                    <a:moveTo>
                      <a:pt x="44598" y="218787"/>
                    </a:moveTo>
                    <a:lnTo>
                      <a:pt x="319781" y="218787"/>
                    </a:lnTo>
                    <a:lnTo>
                      <a:pt x="319781" y="245385"/>
                    </a:lnTo>
                    <a:lnTo>
                      <a:pt x="44598" y="245385"/>
                    </a:lnTo>
                    <a:close/>
                    <a:moveTo>
                      <a:pt x="44598" y="175789"/>
                    </a:moveTo>
                    <a:lnTo>
                      <a:pt x="319781" y="175789"/>
                    </a:lnTo>
                    <a:lnTo>
                      <a:pt x="319781" y="200588"/>
                    </a:lnTo>
                    <a:lnTo>
                      <a:pt x="44598" y="200588"/>
                    </a:lnTo>
                    <a:close/>
                    <a:moveTo>
                      <a:pt x="138792" y="96194"/>
                    </a:moveTo>
                    <a:cubicBezTo>
                      <a:pt x="126526" y="109260"/>
                      <a:pt x="114127" y="120593"/>
                      <a:pt x="101594" y="130192"/>
                    </a:cubicBezTo>
                    <a:lnTo>
                      <a:pt x="163790" y="130192"/>
                    </a:lnTo>
                    <a:cubicBezTo>
                      <a:pt x="160857" y="125126"/>
                      <a:pt x="156924" y="119126"/>
                      <a:pt x="151991" y="112193"/>
                    </a:cubicBezTo>
                    <a:lnTo>
                      <a:pt x="188789" y="102794"/>
                    </a:lnTo>
                    <a:cubicBezTo>
                      <a:pt x="193589" y="109727"/>
                      <a:pt x="198922" y="118859"/>
                      <a:pt x="204788" y="130192"/>
                    </a:cubicBezTo>
                    <a:lnTo>
                      <a:pt x="262984" y="130192"/>
                    </a:lnTo>
                    <a:cubicBezTo>
                      <a:pt x="247252" y="117660"/>
                      <a:pt x="235320" y="106327"/>
                      <a:pt x="227187" y="96194"/>
                    </a:cubicBezTo>
                    <a:close/>
                    <a:moveTo>
                      <a:pt x="291183" y="2800"/>
                    </a:moveTo>
                    <a:lnTo>
                      <a:pt x="323981" y="18399"/>
                    </a:lnTo>
                    <a:cubicBezTo>
                      <a:pt x="313181" y="35465"/>
                      <a:pt x="301182" y="51064"/>
                      <a:pt x="287983" y="65196"/>
                    </a:cubicBezTo>
                    <a:lnTo>
                      <a:pt x="362378" y="65196"/>
                    </a:lnTo>
                    <a:lnTo>
                      <a:pt x="362378" y="96194"/>
                    </a:lnTo>
                    <a:lnTo>
                      <a:pt x="273984" y="96194"/>
                    </a:lnTo>
                    <a:cubicBezTo>
                      <a:pt x="294249" y="115526"/>
                      <a:pt x="325247" y="132859"/>
                      <a:pt x="366978" y="148191"/>
                    </a:cubicBezTo>
                    <a:lnTo>
                      <a:pt x="345979" y="177389"/>
                    </a:lnTo>
                    <a:lnTo>
                      <a:pt x="308382" y="158390"/>
                    </a:lnTo>
                    <a:lnTo>
                      <a:pt x="55597" y="158390"/>
                    </a:lnTo>
                    <a:cubicBezTo>
                      <a:pt x="43331" y="164923"/>
                      <a:pt x="31865" y="170523"/>
                      <a:pt x="21199" y="175189"/>
                    </a:cubicBezTo>
                    <a:lnTo>
                      <a:pt x="0" y="147391"/>
                    </a:lnTo>
                    <a:cubicBezTo>
                      <a:pt x="33998" y="134192"/>
                      <a:pt x="64597" y="117126"/>
                      <a:pt x="91795" y="96194"/>
                    </a:cubicBezTo>
                    <a:lnTo>
                      <a:pt x="3600" y="96194"/>
                    </a:lnTo>
                    <a:lnTo>
                      <a:pt x="3600" y="65196"/>
                    </a:lnTo>
                    <a:lnTo>
                      <a:pt x="241986" y="65196"/>
                    </a:lnTo>
                    <a:cubicBezTo>
                      <a:pt x="260651" y="46131"/>
                      <a:pt x="277050" y="25332"/>
                      <a:pt x="291183" y="2800"/>
                    </a:cubicBezTo>
                    <a:close/>
                    <a:moveTo>
                      <a:pt x="177790" y="1200"/>
                    </a:moveTo>
                    <a:cubicBezTo>
                      <a:pt x="191389" y="18266"/>
                      <a:pt x="201588" y="33265"/>
                      <a:pt x="208388" y="46197"/>
                    </a:cubicBezTo>
                    <a:lnTo>
                      <a:pt x="174390" y="58996"/>
                    </a:lnTo>
                    <a:cubicBezTo>
                      <a:pt x="166124" y="44731"/>
                      <a:pt x="155791" y="30531"/>
                      <a:pt x="143392" y="16399"/>
                    </a:cubicBezTo>
                    <a:close/>
                    <a:moveTo>
                      <a:pt x="73996" y="0"/>
                    </a:moveTo>
                    <a:cubicBezTo>
                      <a:pt x="88395" y="13599"/>
                      <a:pt x="101528" y="28332"/>
                      <a:pt x="113394" y="44197"/>
                    </a:cubicBezTo>
                    <a:lnTo>
                      <a:pt x="78996" y="58996"/>
                    </a:lnTo>
                    <a:cubicBezTo>
                      <a:pt x="69930" y="46730"/>
                      <a:pt x="56664" y="32665"/>
                      <a:pt x="39198" y="16799"/>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grpSp>
        <p:grpSp>
          <p:nvGrpSpPr>
            <p:cNvPr id="490" name="文本框-54_矢量">
              <a:extLst>
                <a:ext uri="{FF2B5EF4-FFF2-40B4-BE49-F238E27FC236}">
                  <a16:creationId xmlns:a16="http://schemas.microsoft.com/office/drawing/2014/main" id="{BE0CC657-BACB-9536-C22C-7381822B51F0}"/>
                </a:ext>
              </a:extLst>
            </p:cNvPr>
            <p:cNvGrpSpPr/>
            <p:nvPr/>
          </p:nvGrpSpPr>
          <p:grpSpPr>
            <a:xfrm>
              <a:off x="13230769" y="4616522"/>
              <a:ext cx="1896744" cy="227916"/>
              <a:chOff x="13230769" y="4616522"/>
              <a:chExt cx="1896744" cy="227916"/>
            </a:xfrm>
          </p:grpSpPr>
          <p:sp>
            <p:nvSpPr>
              <p:cNvPr id="491" name="文本框 490">
                <a:extLst>
                  <a:ext uri="{FF2B5EF4-FFF2-40B4-BE49-F238E27FC236}">
                    <a16:creationId xmlns:a16="http://schemas.microsoft.com/office/drawing/2014/main" id="{80BEB0B2-BA23-F917-F62E-160E57B64724}"/>
                  </a:ext>
                </a:extLst>
              </p:cNvPr>
              <p:cNvSpPr txBox="1"/>
              <p:nvPr/>
            </p:nvSpPr>
            <p:spPr>
              <a:xfrm>
                <a:off x="13230769" y="4632219"/>
                <a:ext cx="122811" cy="197778"/>
              </a:xfrm>
              <a:custGeom>
                <a:avLst/>
                <a:gdLst/>
                <a:ahLst/>
                <a:cxnLst/>
                <a:rect l="l" t="t" r="r" b="b"/>
                <a:pathLst>
                  <a:path w="122811" h="197778">
                    <a:moveTo>
                      <a:pt x="64293" y="0"/>
                    </a:moveTo>
                    <a:cubicBezTo>
                      <a:pt x="82125" y="0"/>
                      <a:pt x="96336" y="4750"/>
                      <a:pt x="106926" y="14252"/>
                    </a:cubicBezTo>
                    <a:cubicBezTo>
                      <a:pt x="117516" y="23754"/>
                      <a:pt x="122811" y="36751"/>
                      <a:pt x="122811" y="53243"/>
                    </a:cubicBezTo>
                    <a:cubicBezTo>
                      <a:pt x="122811" y="65131"/>
                      <a:pt x="119462" y="76955"/>
                      <a:pt x="112765" y="88717"/>
                    </a:cubicBezTo>
                    <a:cubicBezTo>
                      <a:pt x="106067" y="100480"/>
                      <a:pt x="94389" y="114397"/>
                      <a:pt x="77730" y="130471"/>
                    </a:cubicBezTo>
                    <a:lnTo>
                      <a:pt x="34532" y="171659"/>
                    </a:lnTo>
                    <a:lnTo>
                      <a:pt x="34532" y="172287"/>
                    </a:lnTo>
                    <a:lnTo>
                      <a:pt x="120927" y="172287"/>
                    </a:lnTo>
                    <a:lnTo>
                      <a:pt x="120927" y="197778"/>
                    </a:lnTo>
                    <a:lnTo>
                      <a:pt x="0" y="197778"/>
                    </a:lnTo>
                    <a:lnTo>
                      <a:pt x="0" y="173166"/>
                    </a:lnTo>
                    <a:lnTo>
                      <a:pt x="56382" y="117662"/>
                    </a:lnTo>
                    <a:cubicBezTo>
                      <a:pt x="68940" y="105356"/>
                      <a:pt x="78211" y="94724"/>
                      <a:pt x="84197" y="85766"/>
                    </a:cubicBezTo>
                    <a:cubicBezTo>
                      <a:pt x="90182" y="76809"/>
                      <a:pt x="93175" y="67056"/>
                      <a:pt x="93175" y="56508"/>
                    </a:cubicBezTo>
                    <a:cubicBezTo>
                      <a:pt x="93175" y="34993"/>
                      <a:pt x="81790" y="24235"/>
                      <a:pt x="59019" y="24235"/>
                    </a:cubicBezTo>
                    <a:cubicBezTo>
                      <a:pt x="41941" y="24235"/>
                      <a:pt x="25533" y="31393"/>
                      <a:pt x="9794" y="45708"/>
                    </a:cubicBezTo>
                    <a:lnTo>
                      <a:pt x="9794" y="17329"/>
                    </a:lnTo>
                    <a:cubicBezTo>
                      <a:pt x="25617" y="5776"/>
                      <a:pt x="43783" y="0"/>
                      <a:pt x="64293"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492" name="文本框 491">
                <a:extLst>
                  <a:ext uri="{FF2B5EF4-FFF2-40B4-BE49-F238E27FC236}">
                    <a16:creationId xmlns:a16="http://schemas.microsoft.com/office/drawing/2014/main" id="{FFCAFD8A-CD40-57BA-64DC-348248BB7CA7}"/>
                  </a:ext>
                </a:extLst>
              </p:cNvPr>
              <p:cNvSpPr txBox="1"/>
              <p:nvPr/>
            </p:nvSpPr>
            <p:spPr>
              <a:xfrm>
                <a:off x="13418506" y="4632219"/>
                <a:ext cx="131727" cy="201043"/>
              </a:xfrm>
              <a:custGeom>
                <a:avLst/>
                <a:gdLst/>
                <a:ahLst/>
                <a:cxnLst/>
                <a:rect l="l" t="t" r="r" b="b"/>
                <a:pathLst>
                  <a:path w="131727" h="201043">
                    <a:moveTo>
                      <a:pt x="66805" y="23733"/>
                    </a:moveTo>
                    <a:cubicBezTo>
                      <a:pt x="42276" y="23733"/>
                      <a:pt x="30012" y="50187"/>
                      <a:pt x="30012" y="103096"/>
                    </a:cubicBezTo>
                    <a:cubicBezTo>
                      <a:pt x="30012" y="152655"/>
                      <a:pt x="42025" y="177435"/>
                      <a:pt x="66052" y="177435"/>
                    </a:cubicBezTo>
                    <a:cubicBezTo>
                      <a:pt x="89743" y="177435"/>
                      <a:pt x="101589" y="152153"/>
                      <a:pt x="101589" y="101589"/>
                    </a:cubicBezTo>
                    <a:cubicBezTo>
                      <a:pt x="101589" y="49685"/>
                      <a:pt x="89994" y="23733"/>
                      <a:pt x="66805" y="23733"/>
                    </a:cubicBezTo>
                    <a:close/>
                    <a:moveTo>
                      <a:pt x="68312" y="0"/>
                    </a:moveTo>
                    <a:cubicBezTo>
                      <a:pt x="110589" y="0"/>
                      <a:pt x="131727" y="33193"/>
                      <a:pt x="131727" y="99580"/>
                    </a:cubicBezTo>
                    <a:cubicBezTo>
                      <a:pt x="131727" y="132061"/>
                      <a:pt x="125950" y="157092"/>
                      <a:pt x="114398" y="174673"/>
                    </a:cubicBezTo>
                    <a:cubicBezTo>
                      <a:pt x="102845" y="192253"/>
                      <a:pt x="86102" y="201043"/>
                      <a:pt x="64168" y="201043"/>
                    </a:cubicBezTo>
                    <a:cubicBezTo>
                      <a:pt x="42988" y="201043"/>
                      <a:pt x="26998" y="192755"/>
                      <a:pt x="16199" y="176180"/>
                    </a:cubicBezTo>
                    <a:cubicBezTo>
                      <a:pt x="5400" y="159604"/>
                      <a:pt x="0" y="135619"/>
                      <a:pt x="0" y="104226"/>
                    </a:cubicBezTo>
                    <a:cubicBezTo>
                      <a:pt x="0" y="70070"/>
                      <a:pt x="5839" y="44160"/>
                      <a:pt x="17517" y="26496"/>
                    </a:cubicBezTo>
                    <a:cubicBezTo>
                      <a:pt x="29196" y="8832"/>
                      <a:pt x="46127" y="0"/>
                      <a:pt x="68312"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493" name="文本框 492">
                <a:extLst>
                  <a:ext uri="{FF2B5EF4-FFF2-40B4-BE49-F238E27FC236}">
                    <a16:creationId xmlns:a16="http://schemas.microsoft.com/office/drawing/2014/main" id="{056BE94C-41C8-4B43-B1DE-C52C0DED51DA}"/>
                  </a:ext>
                </a:extLst>
              </p:cNvPr>
              <p:cNvSpPr txBox="1"/>
              <p:nvPr/>
            </p:nvSpPr>
            <p:spPr>
              <a:xfrm>
                <a:off x="13600718" y="4691113"/>
                <a:ext cx="131225" cy="138884"/>
              </a:xfrm>
              <a:custGeom>
                <a:avLst/>
                <a:gdLst/>
                <a:ahLst/>
                <a:cxnLst/>
                <a:rect l="l" t="t" r="r" b="b"/>
                <a:pathLst>
                  <a:path w="131225" h="138884">
                    <a:moveTo>
                      <a:pt x="2260" y="0"/>
                    </a:moveTo>
                    <a:lnTo>
                      <a:pt x="36542" y="0"/>
                    </a:lnTo>
                    <a:lnTo>
                      <a:pt x="60903" y="44453"/>
                    </a:lnTo>
                    <a:cubicBezTo>
                      <a:pt x="62410" y="47215"/>
                      <a:pt x="64336" y="51066"/>
                      <a:pt x="66680" y="56006"/>
                    </a:cubicBezTo>
                    <a:lnTo>
                      <a:pt x="67182" y="56006"/>
                    </a:lnTo>
                    <a:cubicBezTo>
                      <a:pt x="69693" y="50899"/>
                      <a:pt x="71619" y="47257"/>
                      <a:pt x="72958" y="45081"/>
                    </a:cubicBezTo>
                    <a:lnTo>
                      <a:pt x="98952" y="0"/>
                    </a:lnTo>
                    <a:lnTo>
                      <a:pt x="131225" y="0"/>
                    </a:lnTo>
                    <a:lnTo>
                      <a:pt x="84888" y="69316"/>
                    </a:lnTo>
                    <a:lnTo>
                      <a:pt x="130597" y="138884"/>
                    </a:lnTo>
                    <a:lnTo>
                      <a:pt x="96315" y="138884"/>
                    </a:lnTo>
                    <a:lnTo>
                      <a:pt x="71703" y="96440"/>
                    </a:lnTo>
                    <a:cubicBezTo>
                      <a:pt x="69359" y="92422"/>
                      <a:pt x="67349" y="88655"/>
                      <a:pt x="65675" y="85139"/>
                    </a:cubicBezTo>
                    <a:lnTo>
                      <a:pt x="65047" y="85139"/>
                    </a:lnTo>
                    <a:cubicBezTo>
                      <a:pt x="64294" y="87315"/>
                      <a:pt x="62326" y="91041"/>
                      <a:pt x="59145" y="96315"/>
                    </a:cubicBezTo>
                    <a:lnTo>
                      <a:pt x="33905" y="138884"/>
                    </a:lnTo>
                    <a:lnTo>
                      <a:pt x="0" y="138884"/>
                    </a:lnTo>
                    <a:lnTo>
                      <a:pt x="47216" y="70447"/>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494" name="文本框 493">
                <a:extLst>
                  <a:ext uri="{FF2B5EF4-FFF2-40B4-BE49-F238E27FC236}">
                    <a16:creationId xmlns:a16="http://schemas.microsoft.com/office/drawing/2014/main" id="{3E82E4E7-5E8D-F1A7-DD7C-F54E67301C3A}"/>
                  </a:ext>
                </a:extLst>
              </p:cNvPr>
              <p:cNvSpPr txBox="1"/>
              <p:nvPr/>
            </p:nvSpPr>
            <p:spPr>
              <a:xfrm>
                <a:off x="13772168" y="4691113"/>
                <a:ext cx="131225" cy="138884"/>
              </a:xfrm>
              <a:custGeom>
                <a:avLst/>
                <a:gdLst/>
                <a:ahLst/>
                <a:cxnLst/>
                <a:rect l="l" t="t" r="r" b="b"/>
                <a:pathLst>
                  <a:path w="131225" h="138884">
                    <a:moveTo>
                      <a:pt x="2260" y="0"/>
                    </a:moveTo>
                    <a:lnTo>
                      <a:pt x="36542" y="0"/>
                    </a:lnTo>
                    <a:lnTo>
                      <a:pt x="60903" y="44453"/>
                    </a:lnTo>
                    <a:cubicBezTo>
                      <a:pt x="62410" y="47215"/>
                      <a:pt x="64336" y="51066"/>
                      <a:pt x="66680" y="56006"/>
                    </a:cubicBezTo>
                    <a:lnTo>
                      <a:pt x="67182" y="56006"/>
                    </a:lnTo>
                    <a:cubicBezTo>
                      <a:pt x="69693" y="50899"/>
                      <a:pt x="71619" y="47257"/>
                      <a:pt x="72958" y="45081"/>
                    </a:cubicBezTo>
                    <a:lnTo>
                      <a:pt x="98952" y="0"/>
                    </a:lnTo>
                    <a:lnTo>
                      <a:pt x="131225" y="0"/>
                    </a:lnTo>
                    <a:lnTo>
                      <a:pt x="84888" y="69316"/>
                    </a:lnTo>
                    <a:lnTo>
                      <a:pt x="130597" y="138884"/>
                    </a:lnTo>
                    <a:lnTo>
                      <a:pt x="96315" y="138884"/>
                    </a:lnTo>
                    <a:lnTo>
                      <a:pt x="71703" y="96440"/>
                    </a:lnTo>
                    <a:cubicBezTo>
                      <a:pt x="69359" y="92422"/>
                      <a:pt x="67349" y="88655"/>
                      <a:pt x="65675" y="85139"/>
                    </a:cubicBezTo>
                    <a:lnTo>
                      <a:pt x="65047" y="85139"/>
                    </a:lnTo>
                    <a:cubicBezTo>
                      <a:pt x="64294" y="87315"/>
                      <a:pt x="62327" y="91041"/>
                      <a:pt x="59145" y="96315"/>
                    </a:cubicBezTo>
                    <a:lnTo>
                      <a:pt x="33905" y="138884"/>
                    </a:lnTo>
                    <a:lnTo>
                      <a:pt x="0" y="138884"/>
                    </a:lnTo>
                    <a:lnTo>
                      <a:pt x="47216" y="70447"/>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495" name="文本框 494">
                <a:extLst>
                  <a:ext uri="{FF2B5EF4-FFF2-40B4-BE49-F238E27FC236}">
                    <a16:creationId xmlns:a16="http://schemas.microsoft.com/office/drawing/2014/main" id="{8785BACB-6171-4B65-E895-19F285D39EB0}"/>
                  </a:ext>
                </a:extLst>
              </p:cNvPr>
              <p:cNvSpPr txBox="1"/>
              <p:nvPr/>
            </p:nvSpPr>
            <p:spPr>
              <a:xfrm>
                <a:off x="13956426" y="4616522"/>
                <a:ext cx="226032" cy="226284"/>
              </a:xfrm>
              <a:custGeom>
                <a:avLst/>
                <a:gdLst/>
                <a:ahLst/>
                <a:cxnLst/>
                <a:rect l="l" t="t" r="r" b="b"/>
                <a:pathLst>
                  <a:path w="226032" h="226284">
                    <a:moveTo>
                      <a:pt x="59647" y="107491"/>
                    </a:moveTo>
                    <a:lnTo>
                      <a:pt x="59647" y="150940"/>
                    </a:lnTo>
                    <a:lnTo>
                      <a:pt x="114648" y="150940"/>
                    </a:lnTo>
                    <a:lnTo>
                      <a:pt x="114648" y="107491"/>
                    </a:lnTo>
                    <a:close/>
                    <a:moveTo>
                      <a:pt x="59396" y="0"/>
                    </a:moveTo>
                    <a:lnTo>
                      <a:pt x="83004" y="4646"/>
                    </a:lnTo>
                    <a:cubicBezTo>
                      <a:pt x="80492" y="11595"/>
                      <a:pt x="76809" y="18543"/>
                      <a:pt x="71953" y="25491"/>
                    </a:cubicBezTo>
                    <a:lnTo>
                      <a:pt x="216991" y="25491"/>
                    </a:lnTo>
                    <a:lnTo>
                      <a:pt x="216991" y="47592"/>
                    </a:lnTo>
                    <a:lnTo>
                      <a:pt x="138382" y="47592"/>
                    </a:lnTo>
                    <a:lnTo>
                      <a:pt x="138382" y="85390"/>
                    </a:lnTo>
                    <a:lnTo>
                      <a:pt x="211089" y="85390"/>
                    </a:lnTo>
                    <a:lnTo>
                      <a:pt x="211089" y="107491"/>
                    </a:lnTo>
                    <a:lnTo>
                      <a:pt x="138382" y="107491"/>
                    </a:lnTo>
                    <a:lnTo>
                      <a:pt x="138382" y="150940"/>
                    </a:lnTo>
                    <a:lnTo>
                      <a:pt x="226032" y="150940"/>
                    </a:lnTo>
                    <a:lnTo>
                      <a:pt x="226032" y="173417"/>
                    </a:lnTo>
                    <a:lnTo>
                      <a:pt x="138382" y="173417"/>
                    </a:lnTo>
                    <a:lnTo>
                      <a:pt x="138382" y="226284"/>
                    </a:lnTo>
                    <a:lnTo>
                      <a:pt x="114648" y="226284"/>
                    </a:lnTo>
                    <a:lnTo>
                      <a:pt x="114648" y="173417"/>
                    </a:lnTo>
                    <a:lnTo>
                      <a:pt x="2260" y="173417"/>
                    </a:lnTo>
                    <a:lnTo>
                      <a:pt x="2260" y="150940"/>
                    </a:lnTo>
                    <a:lnTo>
                      <a:pt x="36290" y="150940"/>
                    </a:lnTo>
                    <a:lnTo>
                      <a:pt x="36290" y="85390"/>
                    </a:lnTo>
                    <a:lnTo>
                      <a:pt x="114648" y="85390"/>
                    </a:lnTo>
                    <a:lnTo>
                      <a:pt x="114648" y="47592"/>
                    </a:lnTo>
                    <a:lnTo>
                      <a:pt x="56257" y="47592"/>
                    </a:lnTo>
                    <a:cubicBezTo>
                      <a:pt x="42109" y="64670"/>
                      <a:pt x="28840" y="79069"/>
                      <a:pt x="16450" y="90790"/>
                    </a:cubicBezTo>
                    <a:lnTo>
                      <a:pt x="0" y="73837"/>
                    </a:lnTo>
                    <a:cubicBezTo>
                      <a:pt x="24110" y="52992"/>
                      <a:pt x="43908" y="28380"/>
                      <a:pt x="59396"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496" name="文本框 495">
                <a:extLst>
                  <a:ext uri="{FF2B5EF4-FFF2-40B4-BE49-F238E27FC236}">
                    <a16:creationId xmlns:a16="http://schemas.microsoft.com/office/drawing/2014/main" id="{F7D3CF28-030F-A33F-AED4-0D69DC062029}"/>
                  </a:ext>
                </a:extLst>
              </p:cNvPr>
              <p:cNvSpPr txBox="1"/>
              <p:nvPr/>
            </p:nvSpPr>
            <p:spPr>
              <a:xfrm>
                <a:off x="14239414" y="4632219"/>
                <a:ext cx="128085" cy="201043"/>
              </a:xfrm>
              <a:custGeom>
                <a:avLst/>
                <a:gdLst/>
                <a:ahLst/>
                <a:cxnLst/>
                <a:rect l="l" t="t" r="r" b="b"/>
                <a:pathLst>
                  <a:path w="128085" h="201043">
                    <a:moveTo>
                      <a:pt x="62661" y="108746"/>
                    </a:moveTo>
                    <a:cubicBezTo>
                      <a:pt x="40142" y="117704"/>
                      <a:pt x="28882" y="130806"/>
                      <a:pt x="28882" y="148051"/>
                    </a:cubicBezTo>
                    <a:cubicBezTo>
                      <a:pt x="28882" y="157092"/>
                      <a:pt x="32231" y="164355"/>
                      <a:pt x="38928" y="169838"/>
                    </a:cubicBezTo>
                    <a:cubicBezTo>
                      <a:pt x="45625" y="175321"/>
                      <a:pt x="54164" y="178063"/>
                      <a:pt x="64545" y="178063"/>
                    </a:cubicBezTo>
                    <a:cubicBezTo>
                      <a:pt x="74675" y="178063"/>
                      <a:pt x="82983" y="175384"/>
                      <a:pt x="89471" y="170026"/>
                    </a:cubicBezTo>
                    <a:cubicBezTo>
                      <a:pt x="95959" y="164669"/>
                      <a:pt x="99203" y="157469"/>
                      <a:pt x="99203" y="148428"/>
                    </a:cubicBezTo>
                    <a:cubicBezTo>
                      <a:pt x="99203" y="130596"/>
                      <a:pt x="87023" y="117369"/>
                      <a:pt x="62661" y="108746"/>
                    </a:cubicBezTo>
                    <a:close/>
                    <a:moveTo>
                      <a:pt x="64922" y="23105"/>
                    </a:moveTo>
                    <a:cubicBezTo>
                      <a:pt x="56717" y="23105"/>
                      <a:pt x="49790" y="25617"/>
                      <a:pt x="44139" y="30640"/>
                    </a:cubicBezTo>
                    <a:cubicBezTo>
                      <a:pt x="38488" y="35663"/>
                      <a:pt x="35663" y="41899"/>
                      <a:pt x="35663" y="49350"/>
                    </a:cubicBezTo>
                    <a:cubicBezTo>
                      <a:pt x="35663" y="64586"/>
                      <a:pt x="45207" y="76097"/>
                      <a:pt x="64294" y="83883"/>
                    </a:cubicBezTo>
                    <a:cubicBezTo>
                      <a:pt x="83632" y="75846"/>
                      <a:pt x="93301" y="64377"/>
                      <a:pt x="93301" y="49476"/>
                    </a:cubicBezTo>
                    <a:cubicBezTo>
                      <a:pt x="93301" y="41355"/>
                      <a:pt x="90727" y="34930"/>
                      <a:pt x="85579" y="30200"/>
                    </a:cubicBezTo>
                    <a:cubicBezTo>
                      <a:pt x="80430" y="25470"/>
                      <a:pt x="73544" y="23105"/>
                      <a:pt x="64922" y="23105"/>
                    </a:cubicBezTo>
                    <a:close/>
                    <a:moveTo>
                      <a:pt x="66303" y="0"/>
                    </a:moveTo>
                    <a:cubicBezTo>
                      <a:pt x="82125" y="0"/>
                      <a:pt x="95415" y="4227"/>
                      <a:pt x="106173" y="12683"/>
                    </a:cubicBezTo>
                    <a:cubicBezTo>
                      <a:pt x="116930" y="21138"/>
                      <a:pt x="122309" y="32398"/>
                      <a:pt x="122309" y="46462"/>
                    </a:cubicBezTo>
                    <a:cubicBezTo>
                      <a:pt x="122309" y="67893"/>
                      <a:pt x="110170" y="84218"/>
                      <a:pt x="85892" y="95436"/>
                    </a:cubicBezTo>
                    <a:lnTo>
                      <a:pt x="85892" y="95938"/>
                    </a:lnTo>
                    <a:cubicBezTo>
                      <a:pt x="114021" y="105984"/>
                      <a:pt x="128085" y="123146"/>
                      <a:pt x="128085" y="147423"/>
                    </a:cubicBezTo>
                    <a:cubicBezTo>
                      <a:pt x="128085" y="164501"/>
                      <a:pt x="121932" y="177707"/>
                      <a:pt x="109626" y="187042"/>
                    </a:cubicBezTo>
                    <a:cubicBezTo>
                      <a:pt x="97320" y="196376"/>
                      <a:pt x="80869" y="201043"/>
                      <a:pt x="60275" y="201043"/>
                    </a:cubicBezTo>
                    <a:cubicBezTo>
                      <a:pt x="42863" y="201043"/>
                      <a:pt x="28463" y="196355"/>
                      <a:pt x="17078" y="186979"/>
                    </a:cubicBezTo>
                    <a:cubicBezTo>
                      <a:pt x="5693" y="177603"/>
                      <a:pt x="0" y="165129"/>
                      <a:pt x="0" y="149558"/>
                    </a:cubicBezTo>
                    <a:cubicBezTo>
                      <a:pt x="0" y="125197"/>
                      <a:pt x="13687" y="107365"/>
                      <a:pt x="41063" y="96064"/>
                    </a:cubicBezTo>
                    <a:lnTo>
                      <a:pt x="41063" y="95561"/>
                    </a:lnTo>
                    <a:cubicBezTo>
                      <a:pt x="18041" y="85264"/>
                      <a:pt x="6530" y="69860"/>
                      <a:pt x="6530" y="49350"/>
                    </a:cubicBezTo>
                    <a:cubicBezTo>
                      <a:pt x="6530" y="34532"/>
                      <a:pt x="12264" y="22603"/>
                      <a:pt x="23733" y="13562"/>
                    </a:cubicBezTo>
                    <a:cubicBezTo>
                      <a:pt x="35203" y="4520"/>
                      <a:pt x="49392" y="0"/>
                      <a:pt x="66303"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497" name="文本框 496">
                <a:extLst>
                  <a:ext uri="{FF2B5EF4-FFF2-40B4-BE49-F238E27FC236}">
                    <a16:creationId xmlns:a16="http://schemas.microsoft.com/office/drawing/2014/main" id="{58E5A4BE-657A-C990-4B48-1E105AC77F34}"/>
                  </a:ext>
                </a:extLst>
              </p:cNvPr>
              <p:cNvSpPr txBox="1"/>
              <p:nvPr/>
            </p:nvSpPr>
            <p:spPr>
              <a:xfrm>
                <a:off x="14432424" y="4623428"/>
                <a:ext cx="206444" cy="221010"/>
              </a:xfrm>
              <a:custGeom>
                <a:avLst/>
                <a:gdLst/>
                <a:ahLst/>
                <a:cxnLst/>
                <a:rect l="l" t="t" r="r" b="b"/>
                <a:pathLst>
                  <a:path w="206444" h="221010">
                    <a:moveTo>
                      <a:pt x="56509" y="82126"/>
                    </a:moveTo>
                    <a:lnTo>
                      <a:pt x="56509" y="121681"/>
                    </a:lnTo>
                    <a:lnTo>
                      <a:pt x="182836" y="121681"/>
                    </a:lnTo>
                    <a:lnTo>
                      <a:pt x="182836" y="82126"/>
                    </a:lnTo>
                    <a:close/>
                    <a:moveTo>
                      <a:pt x="56509" y="22980"/>
                    </a:moveTo>
                    <a:lnTo>
                      <a:pt x="56509" y="59774"/>
                    </a:lnTo>
                    <a:lnTo>
                      <a:pt x="182836" y="59774"/>
                    </a:lnTo>
                    <a:lnTo>
                      <a:pt x="182836" y="22980"/>
                    </a:lnTo>
                    <a:close/>
                    <a:moveTo>
                      <a:pt x="33152" y="0"/>
                    </a:moveTo>
                    <a:lnTo>
                      <a:pt x="206444" y="0"/>
                    </a:lnTo>
                    <a:lnTo>
                      <a:pt x="206444" y="197026"/>
                    </a:lnTo>
                    <a:cubicBezTo>
                      <a:pt x="206444" y="203723"/>
                      <a:pt x="204644" y="208976"/>
                      <a:pt x="201044" y="212785"/>
                    </a:cubicBezTo>
                    <a:cubicBezTo>
                      <a:pt x="197444" y="216594"/>
                      <a:pt x="191249" y="218687"/>
                      <a:pt x="182459" y="219064"/>
                    </a:cubicBezTo>
                    <a:cubicBezTo>
                      <a:pt x="173669" y="219441"/>
                      <a:pt x="165632" y="219629"/>
                      <a:pt x="158349" y="219629"/>
                    </a:cubicBezTo>
                    <a:cubicBezTo>
                      <a:pt x="151484" y="219629"/>
                      <a:pt x="144912" y="219461"/>
                      <a:pt x="138634" y="219127"/>
                    </a:cubicBezTo>
                    <a:lnTo>
                      <a:pt x="130597" y="195770"/>
                    </a:lnTo>
                    <a:cubicBezTo>
                      <a:pt x="146419" y="196607"/>
                      <a:pt x="158642" y="197026"/>
                      <a:pt x="167265" y="197026"/>
                    </a:cubicBezTo>
                    <a:cubicBezTo>
                      <a:pt x="174297" y="197026"/>
                      <a:pt x="178650" y="196586"/>
                      <a:pt x="180324" y="195707"/>
                    </a:cubicBezTo>
                    <a:cubicBezTo>
                      <a:pt x="181999" y="194828"/>
                      <a:pt x="182836" y="192882"/>
                      <a:pt x="182836" y="189868"/>
                    </a:cubicBezTo>
                    <a:lnTo>
                      <a:pt x="182836" y="144034"/>
                    </a:lnTo>
                    <a:lnTo>
                      <a:pt x="53997" y="144034"/>
                    </a:lnTo>
                    <a:cubicBezTo>
                      <a:pt x="49142" y="174255"/>
                      <a:pt x="36710" y="199914"/>
                      <a:pt x="16702" y="221010"/>
                    </a:cubicBezTo>
                    <a:lnTo>
                      <a:pt x="0" y="204058"/>
                    </a:lnTo>
                    <a:cubicBezTo>
                      <a:pt x="9963" y="194012"/>
                      <a:pt x="17978" y="181057"/>
                      <a:pt x="24048" y="165193"/>
                    </a:cubicBezTo>
                    <a:cubicBezTo>
                      <a:pt x="30117" y="149329"/>
                      <a:pt x="33152" y="126704"/>
                      <a:pt x="33152" y="9732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498" name="文本框 497">
                <a:extLst>
                  <a:ext uri="{FF2B5EF4-FFF2-40B4-BE49-F238E27FC236}">
                    <a16:creationId xmlns:a16="http://schemas.microsoft.com/office/drawing/2014/main" id="{BA499483-C313-F0CC-DE3D-07680C0CBF0D}"/>
                  </a:ext>
                </a:extLst>
              </p:cNvPr>
              <p:cNvSpPr txBox="1"/>
              <p:nvPr/>
            </p:nvSpPr>
            <p:spPr>
              <a:xfrm>
                <a:off x="14705492" y="4635484"/>
                <a:ext cx="164752" cy="194513"/>
              </a:xfrm>
              <a:custGeom>
                <a:avLst/>
                <a:gdLst/>
                <a:ahLst/>
                <a:cxnLst/>
                <a:rect l="l" t="t" r="r" b="b"/>
                <a:pathLst>
                  <a:path w="164752" h="194513">
                    <a:moveTo>
                      <a:pt x="5274" y="0"/>
                    </a:moveTo>
                    <a:lnTo>
                      <a:pt x="42192" y="0"/>
                    </a:lnTo>
                    <a:lnTo>
                      <a:pt x="77604" y="64921"/>
                    </a:lnTo>
                    <a:cubicBezTo>
                      <a:pt x="80199" y="69693"/>
                      <a:pt x="82376" y="74548"/>
                      <a:pt x="84134" y="79488"/>
                    </a:cubicBezTo>
                    <a:lnTo>
                      <a:pt x="84636" y="79488"/>
                    </a:lnTo>
                    <a:cubicBezTo>
                      <a:pt x="85306" y="77813"/>
                      <a:pt x="87692" y="72749"/>
                      <a:pt x="91794" y="64293"/>
                    </a:cubicBezTo>
                    <a:lnTo>
                      <a:pt x="129466" y="0"/>
                    </a:lnTo>
                    <a:lnTo>
                      <a:pt x="163622" y="0"/>
                    </a:lnTo>
                    <a:lnTo>
                      <a:pt x="103472" y="96440"/>
                    </a:lnTo>
                    <a:lnTo>
                      <a:pt x="164752" y="194513"/>
                    </a:lnTo>
                    <a:lnTo>
                      <a:pt x="128461" y="194513"/>
                    </a:lnTo>
                    <a:lnTo>
                      <a:pt x="87650" y="123941"/>
                    </a:lnTo>
                    <a:cubicBezTo>
                      <a:pt x="86310" y="121680"/>
                      <a:pt x="84887" y="118081"/>
                      <a:pt x="83380" y="113141"/>
                    </a:cubicBezTo>
                    <a:lnTo>
                      <a:pt x="82753" y="113141"/>
                    </a:lnTo>
                    <a:cubicBezTo>
                      <a:pt x="82083" y="115402"/>
                      <a:pt x="80576" y="119085"/>
                      <a:pt x="78232" y="124192"/>
                    </a:cubicBezTo>
                    <a:lnTo>
                      <a:pt x="36541" y="194513"/>
                    </a:lnTo>
                    <a:lnTo>
                      <a:pt x="0" y="194513"/>
                    </a:lnTo>
                    <a:lnTo>
                      <a:pt x="64042" y="96942"/>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499" name="文本框 498">
                <a:extLst>
                  <a:ext uri="{FF2B5EF4-FFF2-40B4-BE49-F238E27FC236}">
                    <a16:creationId xmlns:a16="http://schemas.microsoft.com/office/drawing/2014/main" id="{8FC09468-918A-67AB-80B0-128CF4416F6E}"/>
                  </a:ext>
                </a:extLst>
              </p:cNvPr>
              <p:cNvSpPr txBox="1"/>
              <p:nvPr/>
            </p:nvSpPr>
            <p:spPr>
              <a:xfrm>
                <a:off x="14957486" y="4624810"/>
                <a:ext cx="170027" cy="217493"/>
              </a:xfrm>
              <a:custGeom>
                <a:avLst/>
                <a:gdLst/>
                <a:ahLst/>
                <a:cxnLst/>
                <a:rect l="l" t="t" r="r" b="b"/>
                <a:pathLst>
                  <a:path w="170027" h="217493">
                    <a:moveTo>
                      <a:pt x="24487" y="107742"/>
                    </a:moveTo>
                    <a:lnTo>
                      <a:pt x="24487" y="177938"/>
                    </a:lnTo>
                    <a:lnTo>
                      <a:pt x="146168" y="177938"/>
                    </a:lnTo>
                    <a:lnTo>
                      <a:pt x="146168" y="107742"/>
                    </a:lnTo>
                    <a:close/>
                    <a:moveTo>
                      <a:pt x="24487" y="22101"/>
                    </a:moveTo>
                    <a:lnTo>
                      <a:pt x="24487" y="85641"/>
                    </a:lnTo>
                    <a:lnTo>
                      <a:pt x="146168" y="85641"/>
                    </a:lnTo>
                    <a:lnTo>
                      <a:pt x="146168" y="22101"/>
                    </a:lnTo>
                    <a:close/>
                    <a:moveTo>
                      <a:pt x="0" y="0"/>
                    </a:moveTo>
                    <a:lnTo>
                      <a:pt x="170027" y="0"/>
                    </a:lnTo>
                    <a:lnTo>
                      <a:pt x="170027" y="217493"/>
                    </a:lnTo>
                    <a:lnTo>
                      <a:pt x="146168" y="217493"/>
                    </a:lnTo>
                    <a:lnTo>
                      <a:pt x="146168" y="200290"/>
                    </a:lnTo>
                    <a:lnTo>
                      <a:pt x="24487" y="200290"/>
                    </a:lnTo>
                    <a:lnTo>
                      <a:pt x="24487" y="217493"/>
                    </a:lnTo>
                    <a:lnTo>
                      <a:pt x="0" y="217493"/>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grpSp>
      </p:grpSp>
      <p:grpSp>
        <p:nvGrpSpPr>
          <p:cNvPr id="776" name="组合 775">
            <a:extLst>
              <a:ext uri="{FF2B5EF4-FFF2-40B4-BE49-F238E27FC236}">
                <a16:creationId xmlns:a16="http://schemas.microsoft.com/office/drawing/2014/main" id="{B9463881-FA9F-5710-EC45-57956A1D3824}"/>
              </a:ext>
            </a:extLst>
          </p:cNvPr>
          <p:cNvGrpSpPr/>
          <p:nvPr/>
        </p:nvGrpSpPr>
        <p:grpSpPr>
          <a:xfrm>
            <a:off x="2852748" y="2993483"/>
            <a:ext cx="2089110" cy="2962147"/>
            <a:chOff x="12192000" y="595312"/>
            <a:chExt cx="3995547" cy="5665279"/>
          </a:xfrm>
          <a:effectLst>
            <a:reflection blurRad="50800" stA="33000" endPos="9000" dir="5400000" sy="-100000" algn="bl" rotWithShape="0"/>
          </a:effectLst>
        </p:grpSpPr>
        <p:sp>
          <p:nvSpPr>
            <p:cNvPr id="777" name="任意多边形: 形状 776">
              <a:extLst>
                <a:ext uri="{FF2B5EF4-FFF2-40B4-BE49-F238E27FC236}">
                  <a16:creationId xmlns:a16="http://schemas.microsoft.com/office/drawing/2014/main" id="{632646DC-EBC0-52CA-6120-D99663B27E4D}"/>
                </a:ext>
              </a:extLst>
            </p:cNvPr>
            <p:cNvSpPr/>
            <p:nvPr/>
          </p:nvSpPr>
          <p:spPr>
            <a:xfrm>
              <a:off x="12192000" y="595312"/>
              <a:ext cx="3995547" cy="5665279"/>
            </a:xfrm>
            <a:custGeom>
              <a:avLst/>
              <a:gdLst>
                <a:gd name="connsiteX0" fmla="*/ 0 w 3995547"/>
                <a:gd name="connsiteY0" fmla="*/ 0 h 5665279"/>
                <a:gd name="connsiteX1" fmla="*/ 3995547 w 3995547"/>
                <a:gd name="connsiteY1" fmla="*/ 0 h 5665279"/>
                <a:gd name="connsiteX2" fmla="*/ 3995547 w 3995547"/>
                <a:gd name="connsiteY2" fmla="*/ 5665280 h 5665279"/>
                <a:gd name="connsiteX3" fmla="*/ 0 w 3995547"/>
                <a:gd name="connsiteY3" fmla="*/ 5665280 h 5665279"/>
              </a:gdLst>
              <a:ahLst/>
              <a:cxnLst>
                <a:cxn ang="0">
                  <a:pos x="connsiteX0" y="connsiteY0"/>
                </a:cxn>
                <a:cxn ang="0">
                  <a:pos x="connsiteX1" y="connsiteY1"/>
                </a:cxn>
                <a:cxn ang="0">
                  <a:pos x="connsiteX2" y="connsiteY2"/>
                </a:cxn>
                <a:cxn ang="0">
                  <a:pos x="connsiteX3" y="connsiteY3"/>
                </a:cxn>
              </a:cxnLst>
              <a:rect l="l" t="t" r="r" b="b"/>
              <a:pathLst>
                <a:path w="3995547" h="5665279">
                  <a:moveTo>
                    <a:pt x="0" y="0"/>
                  </a:moveTo>
                  <a:lnTo>
                    <a:pt x="3995547" y="0"/>
                  </a:lnTo>
                  <a:lnTo>
                    <a:pt x="3995547" y="5665280"/>
                  </a:lnTo>
                  <a:lnTo>
                    <a:pt x="0" y="5665280"/>
                  </a:lnTo>
                  <a:close/>
                </a:path>
              </a:pathLst>
            </a:custGeom>
            <a:solidFill>
              <a:schemeClr val="bg1"/>
            </a:solidFill>
            <a:ln>
              <a:noFill/>
            </a:ln>
            <a:effectLst>
              <a:outerShdw blurRad="431800" dist="635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778" name="图形 10">
              <a:extLst>
                <a:ext uri="{FF2B5EF4-FFF2-40B4-BE49-F238E27FC236}">
                  <a16:creationId xmlns:a16="http://schemas.microsoft.com/office/drawing/2014/main" id="{CD9399BE-F8FB-D12B-3E3E-715BA90CCD3E}"/>
                </a:ext>
              </a:extLst>
            </p:cNvPr>
            <p:cNvGrpSpPr/>
            <p:nvPr/>
          </p:nvGrpSpPr>
          <p:grpSpPr>
            <a:xfrm>
              <a:off x="12360592" y="753045"/>
              <a:ext cx="3693985" cy="5378291"/>
              <a:chOff x="4269104" y="753045"/>
              <a:chExt cx="3693985" cy="5378291"/>
            </a:xfrm>
            <a:noFill/>
          </p:grpSpPr>
          <p:sp>
            <p:nvSpPr>
              <p:cNvPr id="825" name="任意多边形: 形状 824">
                <a:extLst>
                  <a:ext uri="{FF2B5EF4-FFF2-40B4-BE49-F238E27FC236}">
                    <a16:creationId xmlns:a16="http://schemas.microsoft.com/office/drawing/2014/main" id="{C9517E9A-4C43-0CB6-1CAC-DAD06D45CBA8}"/>
                  </a:ext>
                </a:extLst>
              </p:cNvPr>
              <p:cNvSpPr/>
              <p:nvPr/>
            </p:nvSpPr>
            <p:spPr>
              <a:xfrm>
                <a:off x="4269104" y="753045"/>
                <a:ext cx="3693985" cy="5378291"/>
              </a:xfrm>
              <a:custGeom>
                <a:avLst/>
                <a:gdLst>
                  <a:gd name="connsiteX0" fmla="*/ 3459004 w 3693985"/>
                  <a:gd name="connsiteY0" fmla="*/ 0 h 5378291"/>
                  <a:gd name="connsiteX1" fmla="*/ 234982 w 3693985"/>
                  <a:gd name="connsiteY1" fmla="*/ 0 h 5378291"/>
                  <a:gd name="connsiteX2" fmla="*/ 0 w 3693985"/>
                  <a:gd name="connsiteY2" fmla="*/ 234982 h 5378291"/>
                  <a:gd name="connsiteX3" fmla="*/ 0 w 3693985"/>
                  <a:gd name="connsiteY3" fmla="*/ 5143310 h 5378291"/>
                  <a:gd name="connsiteX4" fmla="*/ 234982 w 3693985"/>
                  <a:gd name="connsiteY4" fmla="*/ 5378292 h 5378291"/>
                  <a:gd name="connsiteX5" fmla="*/ 3459004 w 3693985"/>
                  <a:gd name="connsiteY5" fmla="*/ 5378292 h 5378291"/>
                  <a:gd name="connsiteX6" fmla="*/ 3693986 w 3693985"/>
                  <a:gd name="connsiteY6" fmla="*/ 5143310 h 5378291"/>
                  <a:gd name="connsiteX7" fmla="*/ 3693986 w 3693985"/>
                  <a:gd name="connsiteY7" fmla="*/ 234982 h 5378291"/>
                  <a:gd name="connsiteX8" fmla="*/ 3459004 w 3693985"/>
                  <a:gd name="connsiteY8" fmla="*/ 0 h 537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3985" h="5378291">
                    <a:moveTo>
                      <a:pt x="3459004" y="0"/>
                    </a:moveTo>
                    <a:lnTo>
                      <a:pt x="234982" y="0"/>
                    </a:lnTo>
                    <a:cubicBezTo>
                      <a:pt x="234982" y="129731"/>
                      <a:pt x="129826" y="234982"/>
                      <a:pt x="0" y="234982"/>
                    </a:cubicBezTo>
                    <a:lnTo>
                      <a:pt x="0" y="5143310"/>
                    </a:lnTo>
                    <a:cubicBezTo>
                      <a:pt x="129730" y="5143310"/>
                      <a:pt x="234982" y="5248466"/>
                      <a:pt x="234982" y="5378292"/>
                    </a:cubicBezTo>
                    <a:lnTo>
                      <a:pt x="3459004" y="5378292"/>
                    </a:lnTo>
                    <a:cubicBezTo>
                      <a:pt x="3459004" y="5248561"/>
                      <a:pt x="3564160" y="5143310"/>
                      <a:pt x="3693986" y="5143310"/>
                    </a:cubicBezTo>
                    <a:lnTo>
                      <a:pt x="3693986" y="234982"/>
                    </a:lnTo>
                    <a:cubicBezTo>
                      <a:pt x="3564160" y="234982"/>
                      <a:pt x="3459004" y="129731"/>
                      <a:pt x="3459004" y="0"/>
                    </a:cubicBezTo>
                    <a:close/>
                  </a:path>
                </a:pathLst>
              </a:custGeom>
              <a:noFill/>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826" name="任意多边形: 形状 825">
                <a:extLst>
                  <a:ext uri="{FF2B5EF4-FFF2-40B4-BE49-F238E27FC236}">
                    <a16:creationId xmlns:a16="http://schemas.microsoft.com/office/drawing/2014/main" id="{9B038F55-BCFE-63C1-1F18-9B43F8794654}"/>
                  </a:ext>
                </a:extLst>
              </p:cNvPr>
              <p:cNvSpPr/>
              <p:nvPr/>
            </p:nvSpPr>
            <p:spPr>
              <a:xfrm rot="-5400000">
                <a:off x="3487185" y="1638928"/>
                <a:ext cx="5270087" cy="3603593"/>
              </a:xfrm>
              <a:custGeom>
                <a:avLst/>
                <a:gdLst>
                  <a:gd name="connsiteX0" fmla="*/ 0 w 5270087"/>
                  <a:gd name="connsiteY0" fmla="*/ 0 h 3603593"/>
                  <a:gd name="connsiteX1" fmla="*/ 5270087 w 5270087"/>
                  <a:gd name="connsiteY1" fmla="*/ 0 h 3603593"/>
                  <a:gd name="connsiteX2" fmla="*/ 5270087 w 5270087"/>
                  <a:gd name="connsiteY2" fmla="*/ 3603593 h 3603593"/>
                  <a:gd name="connsiteX3" fmla="*/ 0 w 5270087"/>
                  <a:gd name="connsiteY3" fmla="*/ 3603593 h 3603593"/>
                </a:gdLst>
                <a:ahLst/>
                <a:cxnLst>
                  <a:cxn ang="0">
                    <a:pos x="connsiteX0" y="connsiteY0"/>
                  </a:cxn>
                  <a:cxn ang="0">
                    <a:pos x="connsiteX1" y="connsiteY1"/>
                  </a:cxn>
                  <a:cxn ang="0">
                    <a:pos x="connsiteX2" y="connsiteY2"/>
                  </a:cxn>
                  <a:cxn ang="0">
                    <a:pos x="connsiteX3" y="connsiteY3"/>
                  </a:cxn>
                </a:cxnLst>
                <a:rect l="l" t="t" r="r" b="b"/>
                <a:pathLst>
                  <a:path w="5270087" h="3603593">
                    <a:moveTo>
                      <a:pt x="0" y="0"/>
                    </a:moveTo>
                    <a:lnTo>
                      <a:pt x="5270087" y="0"/>
                    </a:lnTo>
                    <a:lnTo>
                      <a:pt x="5270087" y="3603593"/>
                    </a:lnTo>
                    <a:lnTo>
                      <a:pt x="0" y="3603593"/>
                    </a:lnTo>
                    <a:close/>
                  </a:path>
                </a:pathLst>
              </a:custGeom>
              <a:noFill/>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827" name="任意多边形: 形状 826">
                <a:extLst>
                  <a:ext uri="{FF2B5EF4-FFF2-40B4-BE49-F238E27FC236}">
                    <a16:creationId xmlns:a16="http://schemas.microsoft.com/office/drawing/2014/main" id="{C2A96103-9361-ABDE-1506-ADC6574D5C60}"/>
                  </a:ext>
                </a:extLst>
              </p:cNvPr>
              <p:cNvSpPr/>
              <p:nvPr/>
            </p:nvSpPr>
            <p:spPr>
              <a:xfrm>
                <a:off x="4370545" y="1027747"/>
                <a:ext cx="9525" cy="4826031"/>
              </a:xfrm>
              <a:custGeom>
                <a:avLst/>
                <a:gdLst>
                  <a:gd name="connsiteX0" fmla="*/ 0 w 9525"/>
                  <a:gd name="connsiteY0" fmla="*/ 4826032 h 4826031"/>
                  <a:gd name="connsiteX1" fmla="*/ 0 w 9525"/>
                  <a:gd name="connsiteY1" fmla="*/ 0 h 4826031"/>
                </a:gdLst>
                <a:ahLst/>
                <a:cxnLst>
                  <a:cxn ang="0">
                    <a:pos x="connsiteX0" y="connsiteY0"/>
                  </a:cxn>
                  <a:cxn ang="0">
                    <a:pos x="connsiteX1" y="connsiteY1"/>
                  </a:cxn>
                </a:cxnLst>
                <a:rect l="l" t="t" r="r" b="b"/>
                <a:pathLst>
                  <a:path w="9525" h="4826031">
                    <a:moveTo>
                      <a:pt x="0" y="4826032"/>
                    </a:moveTo>
                    <a:lnTo>
                      <a:pt x="0"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828" name="任意多边形: 形状 827">
                <a:extLst>
                  <a:ext uri="{FF2B5EF4-FFF2-40B4-BE49-F238E27FC236}">
                    <a16:creationId xmlns:a16="http://schemas.microsoft.com/office/drawing/2014/main" id="{17C7AC7B-B7AE-936E-05C2-6181F94563E8}"/>
                  </a:ext>
                </a:extLst>
              </p:cNvPr>
              <p:cNvSpPr/>
              <p:nvPr/>
            </p:nvSpPr>
            <p:spPr>
              <a:xfrm>
                <a:off x="7873936" y="1027747"/>
                <a:ext cx="9525" cy="4826031"/>
              </a:xfrm>
              <a:custGeom>
                <a:avLst/>
                <a:gdLst>
                  <a:gd name="connsiteX0" fmla="*/ 0 w 9525"/>
                  <a:gd name="connsiteY0" fmla="*/ 4826032 h 4826031"/>
                  <a:gd name="connsiteX1" fmla="*/ 0 w 9525"/>
                  <a:gd name="connsiteY1" fmla="*/ 0 h 4826031"/>
                </a:gdLst>
                <a:ahLst/>
                <a:cxnLst>
                  <a:cxn ang="0">
                    <a:pos x="connsiteX0" y="connsiteY0"/>
                  </a:cxn>
                  <a:cxn ang="0">
                    <a:pos x="connsiteX1" y="connsiteY1"/>
                  </a:cxn>
                </a:cxnLst>
                <a:rect l="l" t="t" r="r" b="b"/>
                <a:pathLst>
                  <a:path w="9525" h="4826031">
                    <a:moveTo>
                      <a:pt x="0" y="4826032"/>
                    </a:moveTo>
                    <a:lnTo>
                      <a:pt x="0"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829" name="任意多边形: 形状 828">
                <a:extLst>
                  <a:ext uri="{FF2B5EF4-FFF2-40B4-BE49-F238E27FC236}">
                    <a16:creationId xmlns:a16="http://schemas.microsoft.com/office/drawing/2014/main" id="{C37FE5E7-EF6B-E2EF-A964-80498925362E}"/>
                  </a:ext>
                </a:extLst>
              </p:cNvPr>
              <p:cNvSpPr/>
              <p:nvPr/>
            </p:nvSpPr>
            <p:spPr>
              <a:xfrm>
                <a:off x="4541329" y="6021799"/>
                <a:ext cx="3149536" cy="9525"/>
              </a:xfrm>
              <a:custGeom>
                <a:avLst/>
                <a:gdLst>
                  <a:gd name="connsiteX0" fmla="*/ 0 w 3149536"/>
                  <a:gd name="connsiteY0" fmla="*/ 0 h 9525"/>
                  <a:gd name="connsiteX1" fmla="*/ 3149537 w 3149536"/>
                  <a:gd name="connsiteY1" fmla="*/ 0 h 9525"/>
                </a:gdLst>
                <a:ahLst/>
                <a:cxnLst>
                  <a:cxn ang="0">
                    <a:pos x="connsiteX0" y="connsiteY0"/>
                  </a:cxn>
                  <a:cxn ang="0">
                    <a:pos x="connsiteX1" y="connsiteY1"/>
                  </a:cxn>
                </a:cxnLst>
                <a:rect l="l" t="t" r="r" b="b"/>
                <a:pathLst>
                  <a:path w="3149536" h="9525">
                    <a:moveTo>
                      <a:pt x="0" y="0"/>
                    </a:moveTo>
                    <a:lnTo>
                      <a:pt x="3149537"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830" name="任意多边形: 形状 829">
                <a:extLst>
                  <a:ext uri="{FF2B5EF4-FFF2-40B4-BE49-F238E27FC236}">
                    <a16:creationId xmlns:a16="http://schemas.microsoft.com/office/drawing/2014/main" id="{C8882B32-DE2B-A4EB-BD27-952DC3CD181D}"/>
                  </a:ext>
                </a:extLst>
              </p:cNvPr>
              <p:cNvSpPr/>
              <p:nvPr/>
            </p:nvSpPr>
            <p:spPr>
              <a:xfrm>
                <a:off x="4541329" y="864298"/>
                <a:ext cx="3149536" cy="9525"/>
              </a:xfrm>
              <a:custGeom>
                <a:avLst/>
                <a:gdLst>
                  <a:gd name="connsiteX0" fmla="*/ 0 w 3149536"/>
                  <a:gd name="connsiteY0" fmla="*/ 0 h 9525"/>
                  <a:gd name="connsiteX1" fmla="*/ 3149537 w 3149536"/>
                  <a:gd name="connsiteY1" fmla="*/ 0 h 9525"/>
                </a:gdLst>
                <a:ahLst/>
                <a:cxnLst>
                  <a:cxn ang="0">
                    <a:pos x="connsiteX0" y="connsiteY0"/>
                  </a:cxn>
                  <a:cxn ang="0">
                    <a:pos x="connsiteX1" y="connsiteY1"/>
                  </a:cxn>
                </a:cxnLst>
                <a:rect l="l" t="t" r="r" b="b"/>
                <a:pathLst>
                  <a:path w="3149536" h="9525">
                    <a:moveTo>
                      <a:pt x="0" y="0"/>
                    </a:moveTo>
                    <a:lnTo>
                      <a:pt x="3149537"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grpSp>
        <p:grpSp>
          <p:nvGrpSpPr>
            <p:cNvPr id="779" name="图形 10">
              <a:extLst>
                <a:ext uri="{FF2B5EF4-FFF2-40B4-BE49-F238E27FC236}">
                  <a16:creationId xmlns:a16="http://schemas.microsoft.com/office/drawing/2014/main" id="{874243C3-83AC-B4C8-D6C5-26B509CD09C4}"/>
                </a:ext>
              </a:extLst>
            </p:cNvPr>
            <p:cNvGrpSpPr/>
            <p:nvPr/>
          </p:nvGrpSpPr>
          <p:grpSpPr>
            <a:xfrm>
              <a:off x="13216318" y="3485752"/>
              <a:ext cx="1946150" cy="106108"/>
              <a:chOff x="5124830" y="3370135"/>
              <a:chExt cx="1946150" cy="106108"/>
            </a:xfrm>
          </p:grpSpPr>
          <p:sp>
            <p:nvSpPr>
              <p:cNvPr id="811" name="任意多边形: 形状 810">
                <a:extLst>
                  <a:ext uri="{FF2B5EF4-FFF2-40B4-BE49-F238E27FC236}">
                    <a16:creationId xmlns:a16="http://schemas.microsoft.com/office/drawing/2014/main" id="{B1B13AE0-CB17-BADF-3ADF-523BB9F89B59}"/>
                  </a:ext>
                </a:extLst>
              </p:cNvPr>
              <p:cNvSpPr/>
              <p:nvPr/>
            </p:nvSpPr>
            <p:spPr>
              <a:xfrm>
                <a:off x="5195982" y="3418236"/>
                <a:ext cx="727995" cy="9906"/>
              </a:xfrm>
              <a:custGeom>
                <a:avLst/>
                <a:gdLst>
                  <a:gd name="connsiteX0" fmla="*/ 723043 w 727995"/>
                  <a:gd name="connsiteY0" fmla="*/ 9906 h 9906"/>
                  <a:gd name="connsiteX1" fmla="*/ 4953 w 727995"/>
                  <a:gd name="connsiteY1" fmla="*/ 9906 h 9906"/>
                  <a:gd name="connsiteX2" fmla="*/ 0 w 727995"/>
                  <a:gd name="connsiteY2" fmla="*/ 4953 h 9906"/>
                  <a:gd name="connsiteX3" fmla="*/ 4953 w 727995"/>
                  <a:gd name="connsiteY3" fmla="*/ 0 h 9906"/>
                  <a:gd name="connsiteX4" fmla="*/ 723043 w 727995"/>
                  <a:gd name="connsiteY4" fmla="*/ 0 h 9906"/>
                  <a:gd name="connsiteX5" fmla="*/ 727996 w 727995"/>
                  <a:gd name="connsiteY5" fmla="*/ 4953 h 9906"/>
                  <a:gd name="connsiteX6" fmla="*/ 723043 w 727995"/>
                  <a:gd name="connsiteY6" fmla="*/ 9906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6">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620"/>
                      <a:pt x="725805"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12" name="任意多边形: 形状 811">
                <a:extLst>
                  <a:ext uri="{FF2B5EF4-FFF2-40B4-BE49-F238E27FC236}">
                    <a16:creationId xmlns:a16="http://schemas.microsoft.com/office/drawing/2014/main" id="{C9AA0854-225E-5FC5-8E6F-73124EE4B78C}"/>
                  </a:ext>
                </a:extLst>
              </p:cNvPr>
              <p:cNvSpPr/>
              <p:nvPr/>
            </p:nvSpPr>
            <p:spPr>
              <a:xfrm>
                <a:off x="5153976" y="3394316"/>
                <a:ext cx="51911" cy="57638"/>
              </a:xfrm>
              <a:custGeom>
                <a:avLst/>
                <a:gdLst>
                  <a:gd name="connsiteX0" fmla="*/ 4953 w 51911"/>
                  <a:gd name="connsiteY0" fmla="*/ 57639 h 57638"/>
                  <a:gd name="connsiteX1" fmla="*/ 2477 w 51911"/>
                  <a:gd name="connsiteY1" fmla="*/ 56972 h 57638"/>
                  <a:gd name="connsiteX2" fmla="*/ 0 w 51911"/>
                  <a:gd name="connsiteY2" fmla="*/ 52686 h 57638"/>
                  <a:gd name="connsiteX3" fmla="*/ 0 w 51911"/>
                  <a:gd name="connsiteY3" fmla="*/ 4966 h 57638"/>
                  <a:gd name="connsiteX4" fmla="*/ 2477 w 51911"/>
                  <a:gd name="connsiteY4" fmla="*/ 679 h 57638"/>
                  <a:gd name="connsiteX5" fmla="*/ 7429 w 51911"/>
                  <a:gd name="connsiteY5" fmla="*/ 679 h 57638"/>
                  <a:gd name="connsiteX6" fmla="*/ 49435 w 51911"/>
                  <a:gd name="connsiteY6" fmla="*/ 24587 h 57638"/>
                  <a:gd name="connsiteX7" fmla="*/ 51911 w 51911"/>
                  <a:gd name="connsiteY7" fmla="*/ 28873 h 57638"/>
                  <a:gd name="connsiteX8" fmla="*/ 49435 w 51911"/>
                  <a:gd name="connsiteY8" fmla="*/ 33159 h 57638"/>
                  <a:gd name="connsiteX9" fmla="*/ 7429 w 51911"/>
                  <a:gd name="connsiteY9" fmla="*/ 57067 h 57638"/>
                  <a:gd name="connsiteX10" fmla="*/ 4953 w 51911"/>
                  <a:gd name="connsiteY10" fmla="*/ 57639 h 57638"/>
                  <a:gd name="connsiteX11" fmla="*/ 9906 w 51911"/>
                  <a:gd name="connsiteY11" fmla="*/ 13538 h 57638"/>
                  <a:gd name="connsiteX12" fmla="*/ 9906 w 51911"/>
                  <a:gd name="connsiteY12" fmla="*/ 44208 h 57638"/>
                  <a:gd name="connsiteX13" fmla="*/ 36862 w 51911"/>
                  <a:gd name="connsiteY13" fmla="*/ 28873 h 57638"/>
                  <a:gd name="connsiteX14" fmla="*/ 9906 w 51911"/>
                  <a:gd name="connsiteY14" fmla="*/ 13538 h 5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911" h="57638">
                    <a:moveTo>
                      <a:pt x="4953" y="57639"/>
                    </a:moveTo>
                    <a:cubicBezTo>
                      <a:pt x="4096" y="57639"/>
                      <a:pt x="3239" y="57448"/>
                      <a:pt x="2477" y="56972"/>
                    </a:cubicBezTo>
                    <a:cubicBezTo>
                      <a:pt x="952" y="56115"/>
                      <a:pt x="0" y="54400"/>
                      <a:pt x="0" y="52686"/>
                    </a:cubicBezTo>
                    <a:lnTo>
                      <a:pt x="0" y="4966"/>
                    </a:lnTo>
                    <a:cubicBezTo>
                      <a:pt x="0" y="3156"/>
                      <a:pt x="952" y="1536"/>
                      <a:pt x="2477" y="679"/>
                    </a:cubicBezTo>
                    <a:cubicBezTo>
                      <a:pt x="4000" y="-178"/>
                      <a:pt x="5906" y="-273"/>
                      <a:pt x="7429" y="679"/>
                    </a:cubicBezTo>
                    <a:lnTo>
                      <a:pt x="49435" y="24587"/>
                    </a:lnTo>
                    <a:cubicBezTo>
                      <a:pt x="50959" y="25444"/>
                      <a:pt x="51911" y="27159"/>
                      <a:pt x="51911" y="28873"/>
                    </a:cubicBezTo>
                    <a:cubicBezTo>
                      <a:pt x="51911" y="30683"/>
                      <a:pt x="50959" y="32302"/>
                      <a:pt x="49435" y="33159"/>
                    </a:cubicBezTo>
                    <a:lnTo>
                      <a:pt x="7429" y="57067"/>
                    </a:lnTo>
                    <a:cubicBezTo>
                      <a:pt x="6572" y="57448"/>
                      <a:pt x="5810" y="57639"/>
                      <a:pt x="4953" y="57639"/>
                    </a:cubicBezTo>
                    <a:close/>
                    <a:moveTo>
                      <a:pt x="9906" y="13538"/>
                    </a:moveTo>
                    <a:lnTo>
                      <a:pt x="9906" y="44208"/>
                    </a:lnTo>
                    <a:lnTo>
                      <a:pt x="36862" y="28873"/>
                    </a:lnTo>
                    <a:lnTo>
                      <a:pt x="9906" y="1353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13" name="任意多边形: 形状 812">
                <a:extLst>
                  <a:ext uri="{FF2B5EF4-FFF2-40B4-BE49-F238E27FC236}">
                    <a16:creationId xmlns:a16="http://schemas.microsoft.com/office/drawing/2014/main" id="{5FEA2A96-9487-0F26-77F6-E24B5928058C}"/>
                  </a:ext>
                </a:extLst>
              </p:cNvPr>
              <p:cNvSpPr/>
              <p:nvPr/>
            </p:nvSpPr>
            <p:spPr>
              <a:xfrm>
                <a:off x="5124830" y="3394328"/>
                <a:ext cx="9908" cy="57626"/>
              </a:xfrm>
              <a:custGeom>
                <a:avLst/>
                <a:gdLst>
                  <a:gd name="connsiteX0" fmla="*/ 4953 w 9908"/>
                  <a:gd name="connsiteY0" fmla="*/ 57626 h 57626"/>
                  <a:gd name="connsiteX1" fmla="*/ 0 w 9908"/>
                  <a:gd name="connsiteY1" fmla="*/ 52674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4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6"/>
                      <a:pt x="0" y="52674"/>
                    </a:cubicBezTo>
                    <a:lnTo>
                      <a:pt x="0" y="4953"/>
                    </a:lnTo>
                    <a:cubicBezTo>
                      <a:pt x="0" y="2191"/>
                      <a:pt x="2191" y="0"/>
                      <a:pt x="4953" y="0"/>
                    </a:cubicBezTo>
                    <a:cubicBezTo>
                      <a:pt x="7715" y="0"/>
                      <a:pt x="9906" y="2191"/>
                      <a:pt x="9906" y="4953"/>
                    </a:cubicBezTo>
                    <a:lnTo>
                      <a:pt x="9906" y="52674"/>
                    </a:lnTo>
                    <a:cubicBezTo>
                      <a:pt x="10001" y="55436"/>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814" name="图形 10">
                <a:extLst>
                  <a:ext uri="{FF2B5EF4-FFF2-40B4-BE49-F238E27FC236}">
                    <a16:creationId xmlns:a16="http://schemas.microsoft.com/office/drawing/2014/main" id="{3CF8D85C-176B-534B-F9DB-D236B52C1632}"/>
                  </a:ext>
                </a:extLst>
              </p:cNvPr>
              <p:cNvGrpSpPr/>
              <p:nvPr/>
            </p:nvGrpSpPr>
            <p:grpSpPr>
              <a:xfrm>
                <a:off x="5951505" y="3370135"/>
                <a:ext cx="125349" cy="106108"/>
                <a:chOff x="5951505" y="3370135"/>
                <a:chExt cx="125349" cy="106108"/>
              </a:xfrm>
            </p:grpSpPr>
            <p:sp>
              <p:nvSpPr>
                <p:cNvPr id="822" name="任意多边形: 形状 821">
                  <a:extLst>
                    <a:ext uri="{FF2B5EF4-FFF2-40B4-BE49-F238E27FC236}">
                      <a16:creationId xmlns:a16="http://schemas.microsoft.com/office/drawing/2014/main" id="{90699D34-DC2C-8599-CBA7-6B6733E4F778}"/>
                    </a:ext>
                  </a:extLst>
                </p:cNvPr>
                <p:cNvSpPr/>
                <p:nvPr/>
              </p:nvSpPr>
              <p:spPr>
                <a:xfrm>
                  <a:off x="5951505" y="3406044"/>
                  <a:ext cx="125349" cy="34194"/>
                </a:xfrm>
                <a:custGeom>
                  <a:avLst/>
                  <a:gdLst>
                    <a:gd name="connsiteX0" fmla="*/ 103822 w 125349"/>
                    <a:gd name="connsiteY0" fmla="*/ 0 h 34194"/>
                    <a:gd name="connsiteX1" fmla="*/ 0 w 125349"/>
                    <a:gd name="connsiteY1" fmla="*/ 17145 h 34194"/>
                    <a:gd name="connsiteX2" fmla="*/ 103822 w 125349"/>
                    <a:gd name="connsiteY2" fmla="*/ 34195 h 34194"/>
                    <a:gd name="connsiteX3" fmla="*/ 125349 w 125349"/>
                    <a:gd name="connsiteY3" fmla="*/ 17145 h 34194"/>
                  </a:gdLst>
                  <a:ahLst/>
                  <a:cxnLst>
                    <a:cxn ang="0">
                      <a:pos x="connsiteX0" y="connsiteY0"/>
                    </a:cxn>
                    <a:cxn ang="0">
                      <a:pos x="connsiteX1" y="connsiteY1"/>
                    </a:cxn>
                    <a:cxn ang="0">
                      <a:pos x="connsiteX2" y="connsiteY2"/>
                    </a:cxn>
                    <a:cxn ang="0">
                      <a:pos x="connsiteX3" y="connsiteY3"/>
                    </a:cxn>
                  </a:cxnLst>
                  <a:rect l="l" t="t" r="r" b="b"/>
                  <a:pathLst>
                    <a:path w="125349" h="34194">
                      <a:moveTo>
                        <a:pt x="103822" y="0"/>
                      </a:moveTo>
                      <a:lnTo>
                        <a:pt x="0" y="17145"/>
                      </a:lnTo>
                      <a:lnTo>
                        <a:pt x="103822" y="34195"/>
                      </a:lnTo>
                      <a:lnTo>
                        <a:pt x="125349" y="17145"/>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23" name="任意多边形: 形状 822">
                  <a:extLst>
                    <a:ext uri="{FF2B5EF4-FFF2-40B4-BE49-F238E27FC236}">
                      <a16:creationId xmlns:a16="http://schemas.microsoft.com/office/drawing/2014/main" id="{19F42D8E-0264-0CEA-0733-88C4AB0AE55B}"/>
                    </a:ext>
                  </a:extLst>
                </p:cNvPr>
                <p:cNvSpPr/>
                <p:nvPr/>
              </p:nvSpPr>
              <p:spPr>
                <a:xfrm>
                  <a:off x="5951505" y="3370135"/>
                  <a:ext cx="96869" cy="40957"/>
                </a:xfrm>
                <a:custGeom>
                  <a:avLst/>
                  <a:gdLst>
                    <a:gd name="connsiteX0" fmla="*/ 75724 w 96869"/>
                    <a:gd name="connsiteY0" fmla="*/ 0 h 40957"/>
                    <a:gd name="connsiteX1" fmla="*/ 0 w 96869"/>
                    <a:gd name="connsiteY1" fmla="*/ 40957 h 40957"/>
                    <a:gd name="connsiteX2" fmla="*/ 84772 w 96869"/>
                    <a:gd name="connsiteY2" fmla="*/ 26384 h 40957"/>
                    <a:gd name="connsiteX3" fmla="*/ 96869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0"/>
                      </a:moveTo>
                      <a:lnTo>
                        <a:pt x="0" y="40957"/>
                      </a:lnTo>
                      <a:lnTo>
                        <a:pt x="84772" y="26384"/>
                      </a:lnTo>
                      <a:lnTo>
                        <a:pt x="96869"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24" name="任意多边形: 形状 823">
                  <a:extLst>
                    <a:ext uri="{FF2B5EF4-FFF2-40B4-BE49-F238E27FC236}">
                      <a16:creationId xmlns:a16="http://schemas.microsoft.com/office/drawing/2014/main" id="{0CCE693A-D9EA-6C28-47DD-F3205B8FF76F}"/>
                    </a:ext>
                  </a:extLst>
                </p:cNvPr>
                <p:cNvSpPr/>
                <p:nvPr/>
              </p:nvSpPr>
              <p:spPr>
                <a:xfrm>
                  <a:off x="5951505" y="3435286"/>
                  <a:ext cx="96869" cy="40957"/>
                </a:xfrm>
                <a:custGeom>
                  <a:avLst/>
                  <a:gdLst>
                    <a:gd name="connsiteX0" fmla="*/ 75724 w 96869"/>
                    <a:gd name="connsiteY0" fmla="*/ 40957 h 40957"/>
                    <a:gd name="connsiteX1" fmla="*/ 0 w 96869"/>
                    <a:gd name="connsiteY1" fmla="*/ 0 h 40957"/>
                    <a:gd name="connsiteX2" fmla="*/ 84772 w 96869"/>
                    <a:gd name="connsiteY2" fmla="*/ 14478 h 40957"/>
                    <a:gd name="connsiteX3" fmla="*/ 96869 w 96869"/>
                    <a:gd name="connsiteY3" fmla="*/ 33433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40957"/>
                      </a:moveTo>
                      <a:lnTo>
                        <a:pt x="0" y="0"/>
                      </a:lnTo>
                      <a:lnTo>
                        <a:pt x="84772" y="14478"/>
                      </a:lnTo>
                      <a:lnTo>
                        <a:pt x="96869" y="3343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sp>
            <p:nvSpPr>
              <p:cNvPr id="815" name="任意多边形: 形状 814">
                <a:extLst>
                  <a:ext uri="{FF2B5EF4-FFF2-40B4-BE49-F238E27FC236}">
                    <a16:creationId xmlns:a16="http://schemas.microsoft.com/office/drawing/2014/main" id="{D294F5E5-AF6D-2F82-0865-8F53469AB661}"/>
                  </a:ext>
                </a:extLst>
              </p:cNvPr>
              <p:cNvSpPr/>
              <p:nvPr/>
            </p:nvSpPr>
            <p:spPr>
              <a:xfrm>
                <a:off x="6271926" y="3418236"/>
                <a:ext cx="727995" cy="9906"/>
              </a:xfrm>
              <a:custGeom>
                <a:avLst/>
                <a:gdLst>
                  <a:gd name="connsiteX0" fmla="*/ 723043 w 727995"/>
                  <a:gd name="connsiteY0" fmla="*/ 9906 h 9906"/>
                  <a:gd name="connsiteX1" fmla="*/ 4953 w 727995"/>
                  <a:gd name="connsiteY1" fmla="*/ 9906 h 9906"/>
                  <a:gd name="connsiteX2" fmla="*/ 0 w 727995"/>
                  <a:gd name="connsiteY2" fmla="*/ 4953 h 9906"/>
                  <a:gd name="connsiteX3" fmla="*/ 4953 w 727995"/>
                  <a:gd name="connsiteY3" fmla="*/ 0 h 9906"/>
                  <a:gd name="connsiteX4" fmla="*/ 723043 w 727995"/>
                  <a:gd name="connsiteY4" fmla="*/ 0 h 9906"/>
                  <a:gd name="connsiteX5" fmla="*/ 727996 w 727995"/>
                  <a:gd name="connsiteY5" fmla="*/ 4953 h 9906"/>
                  <a:gd name="connsiteX6" fmla="*/ 723043 w 727995"/>
                  <a:gd name="connsiteY6" fmla="*/ 9906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6">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620"/>
                      <a:pt x="725710"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16" name="任意多边形: 形状 815">
                <a:extLst>
                  <a:ext uri="{FF2B5EF4-FFF2-40B4-BE49-F238E27FC236}">
                    <a16:creationId xmlns:a16="http://schemas.microsoft.com/office/drawing/2014/main" id="{CDDB4EF3-397C-D8F3-30CA-4731E7120F76}"/>
                  </a:ext>
                </a:extLst>
              </p:cNvPr>
              <p:cNvSpPr/>
              <p:nvPr/>
            </p:nvSpPr>
            <p:spPr>
              <a:xfrm>
                <a:off x="6989920" y="3394256"/>
                <a:ext cx="52006" cy="57697"/>
              </a:xfrm>
              <a:custGeom>
                <a:avLst/>
                <a:gdLst>
                  <a:gd name="connsiteX0" fmla="*/ 47054 w 52006"/>
                  <a:gd name="connsiteY0" fmla="*/ 57698 h 57697"/>
                  <a:gd name="connsiteX1" fmla="*/ 44577 w 52006"/>
                  <a:gd name="connsiteY1" fmla="*/ 57031 h 57697"/>
                  <a:gd name="connsiteX2" fmla="*/ 2476 w 52006"/>
                  <a:gd name="connsiteY2" fmla="*/ 33123 h 57697"/>
                  <a:gd name="connsiteX3" fmla="*/ 0 w 52006"/>
                  <a:gd name="connsiteY3" fmla="*/ 28837 h 57697"/>
                  <a:gd name="connsiteX4" fmla="*/ 2476 w 52006"/>
                  <a:gd name="connsiteY4" fmla="*/ 24551 h 57697"/>
                  <a:gd name="connsiteX5" fmla="*/ 44577 w 52006"/>
                  <a:gd name="connsiteY5" fmla="*/ 643 h 57697"/>
                  <a:gd name="connsiteX6" fmla="*/ 49530 w 52006"/>
                  <a:gd name="connsiteY6" fmla="*/ 643 h 57697"/>
                  <a:gd name="connsiteX7" fmla="*/ 52006 w 52006"/>
                  <a:gd name="connsiteY7" fmla="*/ 4929 h 57697"/>
                  <a:gd name="connsiteX8" fmla="*/ 52006 w 52006"/>
                  <a:gd name="connsiteY8" fmla="*/ 52650 h 57697"/>
                  <a:gd name="connsiteX9" fmla="*/ 49530 w 52006"/>
                  <a:gd name="connsiteY9" fmla="*/ 56936 h 57697"/>
                  <a:gd name="connsiteX10" fmla="*/ 47054 w 52006"/>
                  <a:gd name="connsiteY10" fmla="*/ 57698 h 57697"/>
                  <a:gd name="connsiteX11" fmla="*/ 15049 w 52006"/>
                  <a:gd name="connsiteY11" fmla="*/ 28932 h 57697"/>
                  <a:gd name="connsiteX12" fmla="*/ 42005 w 52006"/>
                  <a:gd name="connsiteY12" fmla="*/ 44268 h 57697"/>
                  <a:gd name="connsiteX13" fmla="*/ 42005 w 52006"/>
                  <a:gd name="connsiteY13" fmla="*/ 13597 h 57697"/>
                  <a:gd name="connsiteX14" fmla="*/ 15049 w 52006"/>
                  <a:gd name="connsiteY14" fmla="*/ 28932 h 5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06" h="57697">
                    <a:moveTo>
                      <a:pt x="47054" y="57698"/>
                    </a:moveTo>
                    <a:cubicBezTo>
                      <a:pt x="46196" y="57698"/>
                      <a:pt x="45339" y="57507"/>
                      <a:pt x="44577" y="57031"/>
                    </a:cubicBezTo>
                    <a:lnTo>
                      <a:pt x="2476" y="33123"/>
                    </a:lnTo>
                    <a:cubicBezTo>
                      <a:pt x="953" y="32266"/>
                      <a:pt x="0" y="30551"/>
                      <a:pt x="0" y="28837"/>
                    </a:cubicBezTo>
                    <a:cubicBezTo>
                      <a:pt x="0" y="27027"/>
                      <a:pt x="953" y="25408"/>
                      <a:pt x="2476" y="24551"/>
                    </a:cubicBezTo>
                    <a:lnTo>
                      <a:pt x="44577" y="643"/>
                    </a:lnTo>
                    <a:cubicBezTo>
                      <a:pt x="46101" y="-214"/>
                      <a:pt x="48006" y="-214"/>
                      <a:pt x="49530" y="643"/>
                    </a:cubicBezTo>
                    <a:cubicBezTo>
                      <a:pt x="51054" y="1500"/>
                      <a:pt x="52006" y="3215"/>
                      <a:pt x="52006" y="4929"/>
                    </a:cubicBezTo>
                    <a:lnTo>
                      <a:pt x="52006" y="52650"/>
                    </a:lnTo>
                    <a:cubicBezTo>
                      <a:pt x="52006" y="54459"/>
                      <a:pt x="51054" y="56078"/>
                      <a:pt x="49530" y="56936"/>
                    </a:cubicBezTo>
                    <a:cubicBezTo>
                      <a:pt x="48768" y="57507"/>
                      <a:pt x="47911" y="57698"/>
                      <a:pt x="47054" y="57698"/>
                    </a:cubicBezTo>
                    <a:close/>
                    <a:moveTo>
                      <a:pt x="15049" y="28932"/>
                    </a:moveTo>
                    <a:lnTo>
                      <a:pt x="42005" y="44268"/>
                    </a:lnTo>
                    <a:lnTo>
                      <a:pt x="42005" y="13597"/>
                    </a:lnTo>
                    <a:lnTo>
                      <a:pt x="15049" y="28932"/>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17" name="任意多边形: 形状 816">
                <a:extLst>
                  <a:ext uri="{FF2B5EF4-FFF2-40B4-BE49-F238E27FC236}">
                    <a16:creationId xmlns:a16="http://schemas.microsoft.com/office/drawing/2014/main" id="{DE12405F-96AF-F96C-75A9-6FBD80E398B4}"/>
                  </a:ext>
                </a:extLst>
              </p:cNvPr>
              <p:cNvSpPr/>
              <p:nvPr/>
            </p:nvSpPr>
            <p:spPr>
              <a:xfrm>
                <a:off x="7061072" y="3394328"/>
                <a:ext cx="9908" cy="57626"/>
              </a:xfrm>
              <a:custGeom>
                <a:avLst/>
                <a:gdLst>
                  <a:gd name="connsiteX0" fmla="*/ 4953 w 9908"/>
                  <a:gd name="connsiteY0" fmla="*/ 57626 h 57626"/>
                  <a:gd name="connsiteX1" fmla="*/ 0 w 9908"/>
                  <a:gd name="connsiteY1" fmla="*/ 52674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4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6"/>
                      <a:pt x="0" y="52674"/>
                    </a:cubicBezTo>
                    <a:lnTo>
                      <a:pt x="0" y="4953"/>
                    </a:lnTo>
                    <a:cubicBezTo>
                      <a:pt x="0" y="2191"/>
                      <a:pt x="2191" y="0"/>
                      <a:pt x="4953" y="0"/>
                    </a:cubicBezTo>
                    <a:cubicBezTo>
                      <a:pt x="7715" y="0"/>
                      <a:pt x="9906" y="2191"/>
                      <a:pt x="9906" y="4953"/>
                    </a:cubicBezTo>
                    <a:lnTo>
                      <a:pt x="9906" y="52674"/>
                    </a:lnTo>
                    <a:cubicBezTo>
                      <a:pt x="10001" y="55436"/>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818" name="图形 10">
                <a:extLst>
                  <a:ext uri="{FF2B5EF4-FFF2-40B4-BE49-F238E27FC236}">
                    <a16:creationId xmlns:a16="http://schemas.microsoft.com/office/drawing/2014/main" id="{6AF707FC-4B82-541C-4F48-B6FE6426F78A}"/>
                  </a:ext>
                </a:extLst>
              </p:cNvPr>
              <p:cNvGrpSpPr/>
              <p:nvPr/>
            </p:nvGrpSpPr>
            <p:grpSpPr>
              <a:xfrm>
                <a:off x="6118954" y="3370135"/>
                <a:ext cx="125349" cy="106108"/>
                <a:chOff x="6118954" y="3370135"/>
                <a:chExt cx="125349" cy="106108"/>
              </a:xfrm>
            </p:grpSpPr>
            <p:sp>
              <p:nvSpPr>
                <p:cNvPr id="819" name="任意多边形: 形状 818">
                  <a:extLst>
                    <a:ext uri="{FF2B5EF4-FFF2-40B4-BE49-F238E27FC236}">
                      <a16:creationId xmlns:a16="http://schemas.microsoft.com/office/drawing/2014/main" id="{60539FA8-CBB6-4118-16EE-7B13C954CB5D}"/>
                    </a:ext>
                  </a:extLst>
                </p:cNvPr>
                <p:cNvSpPr/>
                <p:nvPr/>
              </p:nvSpPr>
              <p:spPr>
                <a:xfrm>
                  <a:off x="6118954" y="3406044"/>
                  <a:ext cx="125349" cy="34194"/>
                </a:xfrm>
                <a:custGeom>
                  <a:avLst/>
                  <a:gdLst>
                    <a:gd name="connsiteX0" fmla="*/ 21622 w 125349"/>
                    <a:gd name="connsiteY0" fmla="*/ 34195 h 34194"/>
                    <a:gd name="connsiteX1" fmla="*/ 125349 w 125349"/>
                    <a:gd name="connsiteY1" fmla="*/ 17145 h 34194"/>
                    <a:gd name="connsiteX2" fmla="*/ 21622 w 125349"/>
                    <a:gd name="connsiteY2" fmla="*/ 0 h 34194"/>
                    <a:gd name="connsiteX3" fmla="*/ 0 w 125349"/>
                    <a:gd name="connsiteY3" fmla="*/ 17145 h 34194"/>
                  </a:gdLst>
                  <a:ahLst/>
                  <a:cxnLst>
                    <a:cxn ang="0">
                      <a:pos x="connsiteX0" y="connsiteY0"/>
                    </a:cxn>
                    <a:cxn ang="0">
                      <a:pos x="connsiteX1" y="connsiteY1"/>
                    </a:cxn>
                    <a:cxn ang="0">
                      <a:pos x="connsiteX2" y="connsiteY2"/>
                    </a:cxn>
                    <a:cxn ang="0">
                      <a:pos x="connsiteX3" y="connsiteY3"/>
                    </a:cxn>
                  </a:cxnLst>
                  <a:rect l="l" t="t" r="r" b="b"/>
                  <a:pathLst>
                    <a:path w="125349" h="34194">
                      <a:moveTo>
                        <a:pt x="21622" y="34195"/>
                      </a:moveTo>
                      <a:lnTo>
                        <a:pt x="125349" y="17145"/>
                      </a:lnTo>
                      <a:lnTo>
                        <a:pt x="21622" y="0"/>
                      </a:lnTo>
                      <a:lnTo>
                        <a:pt x="0" y="17145"/>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20" name="任意多边形: 形状 819">
                  <a:extLst>
                    <a:ext uri="{FF2B5EF4-FFF2-40B4-BE49-F238E27FC236}">
                      <a16:creationId xmlns:a16="http://schemas.microsoft.com/office/drawing/2014/main" id="{BFC44061-2EEC-50D9-E919-8BB96FBDCDD0}"/>
                    </a:ext>
                  </a:extLst>
                </p:cNvPr>
                <p:cNvSpPr/>
                <p:nvPr/>
              </p:nvSpPr>
              <p:spPr>
                <a:xfrm>
                  <a:off x="6147434" y="3435286"/>
                  <a:ext cx="96869" cy="40957"/>
                </a:xfrm>
                <a:custGeom>
                  <a:avLst/>
                  <a:gdLst>
                    <a:gd name="connsiteX0" fmla="*/ 21241 w 96869"/>
                    <a:gd name="connsiteY0" fmla="*/ 40957 h 40957"/>
                    <a:gd name="connsiteX1" fmla="*/ 96869 w 96869"/>
                    <a:gd name="connsiteY1" fmla="*/ 0 h 40957"/>
                    <a:gd name="connsiteX2" fmla="*/ 12097 w 96869"/>
                    <a:gd name="connsiteY2" fmla="*/ 14478 h 40957"/>
                    <a:gd name="connsiteX3" fmla="*/ 0 w 96869"/>
                    <a:gd name="connsiteY3" fmla="*/ 33433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40957"/>
                      </a:moveTo>
                      <a:lnTo>
                        <a:pt x="96869" y="0"/>
                      </a:lnTo>
                      <a:lnTo>
                        <a:pt x="12097" y="14478"/>
                      </a:lnTo>
                      <a:lnTo>
                        <a:pt x="0" y="3343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21" name="任意多边形: 形状 820">
                  <a:extLst>
                    <a:ext uri="{FF2B5EF4-FFF2-40B4-BE49-F238E27FC236}">
                      <a16:creationId xmlns:a16="http://schemas.microsoft.com/office/drawing/2014/main" id="{1DD0815D-0B47-28C3-D9E5-C2AAC0CF1A46}"/>
                    </a:ext>
                  </a:extLst>
                </p:cNvPr>
                <p:cNvSpPr/>
                <p:nvPr/>
              </p:nvSpPr>
              <p:spPr>
                <a:xfrm>
                  <a:off x="6147434" y="3370135"/>
                  <a:ext cx="96869" cy="40957"/>
                </a:xfrm>
                <a:custGeom>
                  <a:avLst/>
                  <a:gdLst>
                    <a:gd name="connsiteX0" fmla="*/ 21241 w 96869"/>
                    <a:gd name="connsiteY0" fmla="*/ 0 h 40957"/>
                    <a:gd name="connsiteX1" fmla="*/ 96869 w 96869"/>
                    <a:gd name="connsiteY1" fmla="*/ 40957 h 40957"/>
                    <a:gd name="connsiteX2" fmla="*/ 12097 w 96869"/>
                    <a:gd name="connsiteY2" fmla="*/ 26384 h 40957"/>
                    <a:gd name="connsiteX3" fmla="*/ 0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0"/>
                      </a:moveTo>
                      <a:lnTo>
                        <a:pt x="96869" y="40957"/>
                      </a:lnTo>
                      <a:lnTo>
                        <a:pt x="12097" y="26384"/>
                      </a:lnTo>
                      <a:lnTo>
                        <a:pt x="0"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grpSp>
        <p:grpSp>
          <p:nvGrpSpPr>
            <p:cNvPr id="780" name="图形 10">
              <a:extLst>
                <a:ext uri="{FF2B5EF4-FFF2-40B4-BE49-F238E27FC236}">
                  <a16:creationId xmlns:a16="http://schemas.microsoft.com/office/drawing/2014/main" id="{6F265992-D883-3C6F-87D3-3D4942AD4D22}"/>
                </a:ext>
              </a:extLst>
            </p:cNvPr>
            <p:cNvGrpSpPr/>
            <p:nvPr/>
          </p:nvGrpSpPr>
          <p:grpSpPr>
            <a:xfrm>
              <a:off x="13218604" y="4305949"/>
              <a:ext cx="1946150" cy="106108"/>
              <a:chOff x="5124830" y="4190332"/>
              <a:chExt cx="1946150" cy="106108"/>
            </a:xfrm>
          </p:grpSpPr>
          <p:sp>
            <p:nvSpPr>
              <p:cNvPr id="797" name="任意多边形: 形状 796">
                <a:extLst>
                  <a:ext uri="{FF2B5EF4-FFF2-40B4-BE49-F238E27FC236}">
                    <a16:creationId xmlns:a16="http://schemas.microsoft.com/office/drawing/2014/main" id="{C71ED5D1-F5B8-34C3-349E-946B0A994F9B}"/>
                  </a:ext>
                </a:extLst>
              </p:cNvPr>
              <p:cNvSpPr/>
              <p:nvPr/>
            </p:nvSpPr>
            <p:spPr>
              <a:xfrm>
                <a:off x="5195982" y="4238434"/>
                <a:ext cx="727995" cy="9905"/>
              </a:xfrm>
              <a:custGeom>
                <a:avLst/>
                <a:gdLst>
                  <a:gd name="connsiteX0" fmla="*/ 723043 w 727995"/>
                  <a:gd name="connsiteY0" fmla="*/ 9906 h 9905"/>
                  <a:gd name="connsiteX1" fmla="*/ 4953 w 727995"/>
                  <a:gd name="connsiteY1" fmla="*/ 9906 h 9905"/>
                  <a:gd name="connsiteX2" fmla="*/ 0 w 727995"/>
                  <a:gd name="connsiteY2" fmla="*/ 4953 h 9905"/>
                  <a:gd name="connsiteX3" fmla="*/ 4953 w 727995"/>
                  <a:gd name="connsiteY3" fmla="*/ 0 h 9905"/>
                  <a:gd name="connsiteX4" fmla="*/ 723043 w 727995"/>
                  <a:gd name="connsiteY4" fmla="*/ 0 h 9905"/>
                  <a:gd name="connsiteX5" fmla="*/ 727996 w 727995"/>
                  <a:gd name="connsiteY5" fmla="*/ 4953 h 9905"/>
                  <a:gd name="connsiteX6" fmla="*/ 723043 w 727995"/>
                  <a:gd name="connsiteY6" fmla="*/ 9906 h 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5">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715"/>
                      <a:pt x="725805"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798" name="任意多边形: 形状 797">
                <a:extLst>
                  <a:ext uri="{FF2B5EF4-FFF2-40B4-BE49-F238E27FC236}">
                    <a16:creationId xmlns:a16="http://schemas.microsoft.com/office/drawing/2014/main" id="{52F00CE9-FBE1-38EE-3C90-1E79CE5439B8}"/>
                  </a:ext>
                </a:extLst>
              </p:cNvPr>
              <p:cNvSpPr/>
              <p:nvPr/>
            </p:nvSpPr>
            <p:spPr>
              <a:xfrm>
                <a:off x="5153976" y="4214609"/>
                <a:ext cx="51911" cy="57638"/>
              </a:xfrm>
              <a:custGeom>
                <a:avLst/>
                <a:gdLst>
                  <a:gd name="connsiteX0" fmla="*/ 4953 w 51911"/>
                  <a:gd name="connsiteY0" fmla="*/ 57639 h 57638"/>
                  <a:gd name="connsiteX1" fmla="*/ 2477 w 51911"/>
                  <a:gd name="connsiteY1" fmla="*/ 56972 h 57638"/>
                  <a:gd name="connsiteX2" fmla="*/ 0 w 51911"/>
                  <a:gd name="connsiteY2" fmla="*/ 52686 h 57638"/>
                  <a:gd name="connsiteX3" fmla="*/ 0 w 51911"/>
                  <a:gd name="connsiteY3" fmla="*/ 4965 h 57638"/>
                  <a:gd name="connsiteX4" fmla="*/ 2477 w 51911"/>
                  <a:gd name="connsiteY4" fmla="*/ 679 h 57638"/>
                  <a:gd name="connsiteX5" fmla="*/ 7429 w 51911"/>
                  <a:gd name="connsiteY5" fmla="*/ 679 h 57638"/>
                  <a:gd name="connsiteX6" fmla="*/ 49435 w 51911"/>
                  <a:gd name="connsiteY6" fmla="*/ 24587 h 57638"/>
                  <a:gd name="connsiteX7" fmla="*/ 51911 w 51911"/>
                  <a:gd name="connsiteY7" fmla="*/ 28873 h 57638"/>
                  <a:gd name="connsiteX8" fmla="*/ 49435 w 51911"/>
                  <a:gd name="connsiteY8" fmla="*/ 33159 h 57638"/>
                  <a:gd name="connsiteX9" fmla="*/ 7429 w 51911"/>
                  <a:gd name="connsiteY9" fmla="*/ 57067 h 57638"/>
                  <a:gd name="connsiteX10" fmla="*/ 4953 w 51911"/>
                  <a:gd name="connsiteY10" fmla="*/ 57639 h 57638"/>
                  <a:gd name="connsiteX11" fmla="*/ 9906 w 51911"/>
                  <a:gd name="connsiteY11" fmla="*/ 13443 h 57638"/>
                  <a:gd name="connsiteX12" fmla="*/ 9906 w 51911"/>
                  <a:gd name="connsiteY12" fmla="*/ 44113 h 57638"/>
                  <a:gd name="connsiteX13" fmla="*/ 36862 w 51911"/>
                  <a:gd name="connsiteY13" fmla="*/ 28778 h 57638"/>
                  <a:gd name="connsiteX14" fmla="*/ 9906 w 51911"/>
                  <a:gd name="connsiteY14" fmla="*/ 13443 h 5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911" h="57638">
                    <a:moveTo>
                      <a:pt x="4953" y="57639"/>
                    </a:moveTo>
                    <a:cubicBezTo>
                      <a:pt x="4096" y="57639"/>
                      <a:pt x="3239" y="57448"/>
                      <a:pt x="2477" y="56972"/>
                    </a:cubicBezTo>
                    <a:cubicBezTo>
                      <a:pt x="952" y="56115"/>
                      <a:pt x="0" y="54400"/>
                      <a:pt x="0" y="52686"/>
                    </a:cubicBezTo>
                    <a:lnTo>
                      <a:pt x="0" y="4965"/>
                    </a:lnTo>
                    <a:cubicBezTo>
                      <a:pt x="0" y="3156"/>
                      <a:pt x="952" y="1537"/>
                      <a:pt x="2477" y="679"/>
                    </a:cubicBezTo>
                    <a:cubicBezTo>
                      <a:pt x="4000" y="-178"/>
                      <a:pt x="5906" y="-273"/>
                      <a:pt x="7429" y="679"/>
                    </a:cubicBezTo>
                    <a:lnTo>
                      <a:pt x="49435" y="24587"/>
                    </a:lnTo>
                    <a:cubicBezTo>
                      <a:pt x="50959" y="25444"/>
                      <a:pt x="51911" y="27159"/>
                      <a:pt x="51911" y="28873"/>
                    </a:cubicBezTo>
                    <a:cubicBezTo>
                      <a:pt x="51911" y="30683"/>
                      <a:pt x="50959" y="32302"/>
                      <a:pt x="49435" y="33159"/>
                    </a:cubicBezTo>
                    <a:lnTo>
                      <a:pt x="7429" y="57067"/>
                    </a:lnTo>
                    <a:cubicBezTo>
                      <a:pt x="6572" y="57353"/>
                      <a:pt x="5810" y="57639"/>
                      <a:pt x="4953" y="57639"/>
                    </a:cubicBezTo>
                    <a:close/>
                    <a:moveTo>
                      <a:pt x="9906" y="13443"/>
                    </a:moveTo>
                    <a:lnTo>
                      <a:pt x="9906" y="44113"/>
                    </a:lnTo>
                    <a:lnTo>
                      <a:pt x="36862" y="28778"/>
                    </a:lnTo>
                    <a:lnTo>
                      <a:pt x="9906" y="1344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799" name="任意多边形: 形状 798">
                <a:extLst>
                  <a:ext uri="{FF2B5EF4-FFF2-40B4-BE49-F238E27FC236}">
                    <a16:creationId xmlns:a16="http://schemas.microsoft.com/office/drawing/2014/main" id="{0FB8297A-9E86-FF25-3717-28B431FED074}"/>
                  </a:ext>
                </a:extLst>
              </p:cNvPr>
              <p:cNvSpPr/>
              <p:nvPr/>
            </p:nvSpPr>
            <p:spPr>
              <a:xfrm>
                <a:off x="5124830" y="4214621"/>
                <a:ext cx="9908" cy="57626"/>
              </a:xfrm>
              <a:custGeom>
                <a:avLst/>
                <a:gdLst>
                  <a:gd name="connsiteX0" fmla="*/ 4953 w 9908"/>
                  <a:gd name="connsiteY0" fmla="*/ 57626 h 57626"/>
                  <a:gd name="connsiteX1" fmla="*/ 0 w 9908"/>
                  <a:gd name="connsiteY1" fmla="*/ 52673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3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5"/>
                      <a:pt x="0" y="52673"/>
                    </a:cubicBezTo>
                    <a:lnTo>
                      <a:pt x="0" y="4953"/>
                    </a:lnTo>
                    <a:cubicBezTo>
                      <a:pt x="0" y="2191"/>
                      <a:pt x="2191" y="0"/>
                      <a:pt x="4953" y="0"/>
                    </a:cubicBezTo>
                    <a:cubicBezTo>
                      <a:pt x="7715" y="0"/>
                      <a:pt x="9906" y="2191"/>
                      <a:pt x="9906" y="4953"/>
                    </a:cubicBezTo>
                    <a:lnTo>
                      <a:pt x="9906" y="52673"/>
                    </a:lnTo>
                    <a:cubicBezTo>
                      <a:pt x="10001" y="55340"/>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800" name="图形 10">
                <a:extLst>
                  <a:ext uri="{FF2B5EF4-FFF2-40B4-BE49-F238E27FC236}">
                    <a16:creationId xmlns:a16="http://schemas.microsoft.com/office/drawing/2014/main" id="{2FDE4B9C-B5DA-8498-00B7-02745D84FA59}"/>
                  </a:ext>
                </a:extLst>
              </p:cNvPr>
              <p:cNvGrpSpPr/>
              <p:nvPr/>
            </p:nvGrpSpPr>
            <p:grpSpPr>
              <a:xfrm>
                <a:off x="5951505" y="4190332"/>
                <a:ext cx="125349" cy="106108"/>
                <a:chOff x="5951505" y="4190332"/>
                <a:chExt cx="125349" cy="106108"/>
              </a:xfrm>
            </p:grpSpPr>
            <p:sp>
              <p:nvSpPr>
                <p:cNvPr id="808" name="任意多边形: 形状 807">
                  <a:extLst>
                    <a:ext uri="{FF2B5EF4-FFF2-40B4-BE49-F238E27FC236}">
                      <a16:creationId xmlns:a16="http://schemas.microsoft.com/office/drawing/2014/main" id="{897EFFD1-A970-B366-4629-1DCA40041724}"/>
                    </a:ext>
                  </a:extLst>
                </p:cNvPr>
                <p:cNvSpPr/>
                <p:nvPr/>
              </p:nvSpPr>
              <p:spPr>
                <a:xfrm>
                  <a:off x="5951505" y="4226337"/>
                  <a:ext cx="125349" cy="34099"/>
                </a:xfrm>
                <a:custGeom>
                  <a:avLst/>
                  <a:gdLst>
                    <a:gd name="connsiteX0" fmla="*/ 103822 w 125349"/>
                    <a:gd name="connsiteY0" fmla="*/ 0 h 34099"/>
                    <a:gd name="connsiteX1" fmla="*/ 0 w 125349"/>
                    <a:gd name="connsiteY1" fmla="*/ 17050 h 34099"/>
                    <a:gd name="connsiteX2" fmla="*/ 103822 w 125349"/>
                    <a:gd name="connsiteY2" fmla="*/ 34100 h 34099"/>
                    <a:gd name="connsiteX3" fmla="*/ 125349 w 125349"/>
                    <a:gd name="connsiteY3" fmla="*/ 17050 h 34099"/>
                  </a:gdLst>
                  <a:ahLst/>
                  <a:cxnLst>
                    <a:cxn ang="0">
                      <a:pos x="connsiteX0" y="connsiteY0"/>
                    </a:cxn>
                    <a:cxn ang="0">
                      <a:pos x="connsiteX1" y="connsiteY1"/>
                    </a:cxn>
                    <a:cxn ang="0">
                      <a:pos x="connsiteX2" y="connsiteY2"/>
                    </a:cxn>
                    <a:cxn ang="0">
                      <a:pos x="connsiteX3" y="connsiteY3"/>
                    </a:cxn>
                  </a:cxnLst>
                  <a:rect l="l" t="t" r="r" b="b"/>
                  <a:pathLst>
                    <a:path w="125349" h="34099">
                      <a:moveTo>
                        <a:pt x="103822" y="0"/>
                      </a:moveTo>
                      <a:lnTo>
                        <a:pt x="0" y="17050"/>
                      </a:lnTo>
                      <a:lnTo>
                        <a:pt x="103822" y="34100"/>
                      </a:lnTo>
                      <a:lnTo>
                        <a:pt x="125349" y="17050"/>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09" name="任意多边形: 形状 808">
                  <a:extLst>
                    <a:ext uri="{FF2B5EF4-FFF2-40B4-BE49-F238E27FC236}">
                      <a16:creationId xmlns:a16="http://schemas.microsoft.com/office/drawing/2014/main" id="{34B81771-3AE3-F6B4-6BEE-92C84CB99D0B}"/>
                    </a:ext>
                  </a:extLst>
                </p:cNvPr>
                <p:cNvSpPr/>
                <p:nvPr/>
              </p:nvSpPr>
              <p:spPr>
                <a:xfrm>
                  <a:off x="5951505" y="4190332"/>
                  <a:ext cx="96869" cy="40957"/>
                </a:xfrm>
                <a:custGeom>
                  <a:avLst/>
                  <a:gdLst>
                    <a:gd name="connsiteX0" fmla="*/ 75724 w 96869"/>
                    <a:gd name="connsiteY0" fmla="*/ 0 h 40957"/>
                    <a:gd name="connsiteX1" fmla="*/ 0 w 96869"/>
                    <a:gd name="connsiteY1" fmla="*/ 40958 h 40957"/>
                    <a:gd name="connsiteX2" fmla="*/ 84772 w 96869"/>
                    <a:gd name="connsiteY2" fmla="*/ 26384 h 40957"/>
                    <a:gd name="connsiteX3" fmla="*/ 96869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0"/>
                      </a:moveTo>
                      <a:lnTo>
                        <a:pt x="0" y="40958"/>
                      </a:lnTo>
                      <a:lnTo>
                        <a:pt x="84772" y="26384"/>
                      </a:lnTo>
                      <a:lnTo>
                        <a:pt x="96869"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10" name="任意多边形: 形状 809">
                  <a:extLst>
                    <a:ext uri="{FF2B5EF4-FFF2-40B4-BE49-F238E27FC236}">
                      <a16:creationId xmlns:a16="http://schemas.microsoft.com/office/drawing/2014/main" id="{2A249782-B70F-CD28-503D-09ED5F60697B}"/>
                    </a:ext>
                  </a:extLst>
                </p:cNvPr>
                <p:cNvSpPr/>
                <p:nvPr/>
              </p:nvSpPr>
              <p:spPr>
                <a:xfrm>
                  <a:off x="5951505" y="4255483"/>
                  <a:ext cx="96869" cy="40957"/>
                </a:xfrm>
                <a:custGeom>
                  <a:avLst/>
                  <a:gdLst>
                    <a:gd name="connsiteX0" fmla="*/ 75724 w 96869"/>
                    <a:gd name="connsiteY0" fmla="*/ 40958 h 40957"/>
                    <a:gd name="connsiteX1" fmla="*/ 0 w 96869"/>
                    <a:gd name="connsiteY1" fmla="*/ 0 h 40957"/>
                    <a:gd name="connsiteX2" fmla="*/ 84772 w 96869"/>
                    <a:gd name="connsiteY2" fmla="*/ 14573 h 40957"/>
                    <a:gd name="connsiteX3" fmla="*/ 96869 w 96869"/>
                    <a:gd name="connsiteY3" fmla="*/ 33528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40958"/>
                      </a:moveTo>
                      <a:lnTo>
                        <a:pt x="0" y="0"/>
                      </a:lnTo>
                      <a:lnTo>
                        <a:pt x="84772" y="14573"/>
                      </a:lnTo>
                      <a:lnTo>
                        <a:pt x="96869" y="3352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sp>
            <p:nvSpPr>
              <p:cNvPr id="801" name="任意多边形: 形状 800">
                <a:extLst>
                  <a:ext uri="{FF2B5EF4-FFF2-40B4-BE49-F238E27FC236}">
                    <a16:creationId xmlns:a16="http://schemas.microsoft.com/office/drawing/2014/main" id="{8864116C-6022-A415-AAA7-720C90777F3A}"/>
                  </a:ext>
                </a:extLst>
              </p:cNvPr>
              <p:cNvSpPr/>
              <p:nvPr/>
            </p:nvSpPr>
            <p:spPr>
              <a:xfrm>
                <a:off x="6271926" y="4238434"/>
                <a:ext cx="727995" cy="9905"/>
              </a:xfrm>
              <a:custGeom>
                <a:avLst/>
                <a:gdLst>
                  <a:gd name="connsiteX0" fmla="*/ 723043 w 727995"/>
                  <a:gd name="connsiteY0" fmla="*/ 9906 h 9905"/>
                  <a:gd name="connsiteX1" fmla="*/ 4953 w 727995"/>
                  <a:gd name="connsiteY1" fmla="*/ 9906 h 9905"/>
                  <a:gd name="connsiteX2" fmla="*/ 0 w 727995"/>
                  <a:gd name="connsiteY2" fmla="*/ 4953 h 9905"/>
                  <a:gd name="connsiteX3" fmla="*/ 4953 w 727995"/>
                  <a:gd name="connsiteY3" fmla="*/ 0 h 9905"/>
                  <a:gd name="connsiteX4" fmla="*/ 723043 w 727995"/>
                  <a:gd name="connsiteY4" fmla="*/ 0 h 9905"/>
                  <a:gd name="connsiteX5" fmla="*/ 727996 w 727995"/>
                  <a:gd name="connsiteY5" fmla="*/ 4953 h 9905"/>
                  <a:gd name="connsiteX6" fmla="*/ 723043 w 727995"/>
                  <a:gd name="connsiteY6" fmla="*/ 9906 h 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5">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715"/>
                      <a:pt x="725710"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02" name="任意多边形: 形状 801">
                <a:extLst>
                  <a:ext uri="{FF2B5EF4-FFF2-40B4-BE49-F238E27FC236}">
                    <a16:creationId xmlns:a16="http://schemas.microsoft.com/office/drawing/2014/main" id="{26BDAC78-64E9-AB67-CE10-F81F6E54A343}"/>
                  </a:ext>
                </a:extLst>
              </p:cNvPr>
              <p:cNvSpPr/>
              <p:nvPr/>
            </p:nvSpPr>
            <p:spPr>
              <a:xfrm>
                <a:off x="6989920" y="4214550"/>
                <a:ext cx="52006" cy="57697"/>
              </a:xfrm>
              <a:custGeom>
                <a:avLst/>
                <a:gdLst>
                  <a:gd name="connsiteX0" fmla="*/ 47054 w 52006"/>
                  <a:gd name="connsiteY0" fmla="*/ 57698 h 57697"/>
                  <a:gd name="connsiteX1" fmla="*/ 44577 w 52006"/>
                  <a:gd name="connsiteY1" fmla="*/ 57031 h 57697"/>
                  <a:gd name="connsiteX2" fmla="*/ 2476 w 52006"/>
                  <a:gd name="connsiteY2" fmla="*/ 33123 h 57697"/>
                  <a:gd name="connsiteX3" fmla="*/ 0 w 52006"/>
                  <a:gd name="connsiteY3" fmla="*/ 28837 h 57697"/>
                  <a:gd name="connsiteX4" fmla="*/ 2476 w 52006"/>
                  <a:gd name="connsiteY4" fmla="*/ 24550 h 57697"/>
                  <a:gd name="connsiteX5" fmla="*/ 44577 w 52006"/>
                  <a:gd name="connsiteY5" fmla="*/ 643 h 57697"/>
                  <a:gd name="connsiteX6" fmla="*/ 49530 w 52006"/>
                  <a:gd name="connsiteY6" fmla="*/ 643 h 57697"/>
                  <a:gd name="connsiteX7" fmla="*/ 52006 w 52006"/>
                  <a:gd name="connsiteY7" fmla="*/ 4929 h 57697"/>
                  <a:gd name="connsiteX8" fmla="*/ 52006 w 52006"/>
                  <a:gd name="connsiteY8" fmla="*/ 52649 h 57697"/>
                  <a:gd name="connsiteX9" fmla="*/ 49530 w 52006"/>
                  <a:gd name="connsiteY9" fmla="*/ 56936 h 57697"/>
                  <a:gd name="connsiteX10" fmla="*/ 47054 w 52006"/>
                  <a:gd name="connsiteY10" fmla="*/ 57698 h 57697"/>
                  <a:gd name="connsiteX11" fmla="*/ 15049 w 52006"/>
                  <a:gd name="connsiteY11" fmla="*/ 28837 h 57697"/>
                  <a:gd name="connsiteX12" fmla="*/ 42005 w 52006"/>
                  <a:gd name="connsiteY12" fmla="*/ 44172 h 57697"/>
                  <a:gd name="connsiteX13" fmla="*/ 42005 w 52006"/>
                  <a:gd name="connsiteY13" fmla="*/ 13502 h 57697"/>
                  <a:gd name="connsiteX14" fmla="*/ 15049 w 52006"/>
                  <a:gd name="connsiteY14" fmla="*/ 28837 h 5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06" h="57697">
                    <a:moveTo>
                      <a:pt x="47054" y="57698"/>
                    </a:moveTo>
                    <a:cubicBezTo>
                      <a:pt x="46196" y="57698"/>
                      <a:pt x="45339" y="57507"/>
                      <a:pt x="44577" y="57031"/>
                    </a:cubicBezTo>
                    <a:lnTo>
                      <a:pt x="2476" y="33123"/>
                    </a:lnTo>
                    <a:cubicBezTo>
                      <a:pt x="953" y="32266"/>
                      <a:pt x="0" y="30551"/>
                      <a:pt x="0" y="28837"/>
                    </a:cubicBezTo>
                    <a:cubicBezTo>
                      <a:pt x="0" y="27027"/>
                      <a:pt x="953" y="25408"/>
                      <a:pt x="2476" y="24550"/>
                    </a:cubicBezTo>
                    <a:lnTo>
                      <a:pt x="44577" y="643"/>
                    </a:lnTo>
                    <a:cubicBezTo>
                      <a:pt x="46101" y="-214"/>
                      <a:pt x="48006" y="-214"/>
                      <a:pt x="49530" y="643"/>
                    </a:cubicBezTo>
                    <a:cubicBezTo>
                      <a:pt x="51054" y="1500"/>
                      <a:pt x="52006" y="3215"/>
                      <a:pt x="52006" y="4929"/>
                    </a:cubicBezTo>
                    <a:lnTo>
                      <a:pt x="52006" y="52649"/>
                    </a:lnTo>
                    <a:cubicBezTo>
                      <a:pt x="52006" y="54459"/>
                      <a:pt x="51054" y="56078"/>
                      <a:pt x="49530" y="56936"/>
                    </a:cubicBezTo>
                    <a:cubicBezTo>
                      <a:pt x="48768" y="57412"/>
                      <a:pt x="47911" y="57698"/>
                      <a:pt x="47054" y="57698"/>
                    </a:cubicBezTo>
                    <a:close/>
                    <a:moveTo>
                      <a:pt x="15049" y="28837"/>
                    </a:moveTo>
                    <a:lnTo>
                      <a:pt x="42005" y="44172"/>
                    </a:lnTo>
                    <a:lnTo>
                      <a:pt x="42005" y="13502"/>
                    </a:lnTo>
                    <a:lnTo>
                      <a:pt x="15049" y="28837"/>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03" name="任意多边形: 形状 802">
                <a:extLst>
                  <a:ext uri="{FF2B5EF4-FFF2-40B4-BE49-F238E27FC236}">
                    <a16:creationId xmlns:a16="http://schemas.microsoft.com/office/drawing/2014/main" id="{440903C7-C1B2-B992-6C9F-59CE85271B3D}"/>
                  </a:ext>
                </a:extLst>
              </p:cNvPr>
              <p:cNvSpPr/>
              <p:nvPr/>
            </p:nvSpPr>
            <p:spPr>
              <a:xfrm>
                <a:off x="7061072" y="4214621"/>
                <a:ext cx="9908" cy="57626"/>
              </a:xfrm>
              <a:custGeom>
                <a:avLst/>
                <a:gdLst>
                  <a:gd name="connsiteX0" fmla="*/ 4953 w 9908"/>
                  <a:gd name="connsiteY0" fmla="*/ 57626 h 57626"/>
                  <a:gd name="connsiteX1" fmla="*/ 0 w 9908"/>
                  <a:gd name="connsiteY1" fmla="*/ 52673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3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5"/>
                      <a:pt x="0" y="52673"/>
                    </a:cubicBezTo>
                    <a:lnTo>
                      <a:pt x="0" y="4953"/>
                    </a:lnTo>
                    <a:cubicBezTo>
                      <a:pt x="0" y="2191"/>
                      <a:pt x="2191" y="0"/>
                      <a:pt x="4953" y="0"/>
                    </a:cubicBezTo>
                    <a:cubicBezTo>
                      <a:pt x="7715" y="0"/>
                      <a:pt x="9906" y="2191"/>
                      <a:pt x="9906" y="4953"/>
                    </a:cubicBezTo>
                    <a:lnTo>
                      <a:pt x="9906" y="52673"/>
                    </a:lnTo>
                    <a:cubicBezTo>
                      <a:pt x="10001" y="55340"/>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804" name="图形 10">
                <a:extLst>
                  <a:ext uri="{FF2B5EF4-FFF2-40B4-BE49-F238E27FC236}">
                    <a16:creationId xmlns:a16="http://schemas.microsoft.com/office/drawing/2014/main" id="{C2811156-30F7-7095-8384-93A4A28F7BD0}"/>
                  </a:ext>
                </a:extLst>
              </p:cNvPr>
              <p:cNvGrpSpPr/>
              <p:nvPr/>
            </p:nvGrpSpPr>
            <p:grpSpPr>
              <a:xfrm>
                <a:off x="6118954" y="4190332"/>
                <a:ext cx="125349" cy="106108"/>
                <a:chOff x="6118954" y="4190332"/>
                <a:chExt cx="125349" cy="106108"/>
              </a:xfrm>
            </p:grpSpPr>
            <p:sp>
              <p:nvSpPr>
                <p:cNvPr id="805" name="任意多边形: 形状 804">
                  <a:extLst>
                    <a:ext uri="{FF2B5EF4-FFF2-40B4-BE49-F238E27FC236}">
                      <a16:creationId xmlns:a16="http://schemas.microsoft.com/office/drawing/2014/main" id="{0EF64EC1-517B-A6C6-BE66-3E58D0311083}"/>
                    </a:ext>
                  </a:extLst>
                </p:cNvPr>
                <p:cNvSpPr/>
                <p:nvPr/>
              </p:nvSpPr>
              <p:spPr>
                <a:xfrm>
                  <a:off x="6118954" y="4226337"/>
                  <a:ext cx="125349" cy="34099"/>
                </a:xfrm>
                <a:custGeom>
                  <a:avLst/>
                  <a:gdLst>
                    <a:gd name="connsiteX0" fmla="*/ 21622 w 125349"/>
                    <a:gd name="connsiteY0" fmla="*/ 34100 h 34099"/>
                    <a:gd name="connsiteX1" fmla="*/ 125349 w 125349"/>
                    <a:gd name="connsiteY1" fmla="*/ 17050 h 34099"/>
                    <a:gd name="connsiteX2" fmla="*/ 21622 w 125349"/>
                    <a:gd name="connsiteY2" fmla="*/ 0 h 34099"/>
                    <a:gd name="connsiteX3" fmla="*/ 0 w 125349"/>
                    <a:gd name="connsiteY3" fmla="*/ 17050 h 34099"/>
                  </a:gdLst>
                  <a:ahLst/>
                  <a:cxnLst>
                    <a:cxn ang="0">
                      <a:pos x="connsiteX0" y="connsiteY0"/>
                    </a:cxn>
                    <a:cxn ang="0">
                      <a:pos x="connsiteX1" y="connsiteY1"/>
                    </a:cxn>
                    <a:cxn ang="0">
                      <a:pos x="connsiteX2" y="connsiteY2"/>
                    </a:cxn>
                    <a:cxn ang="0">
                      <a:pos x="connsiteX3" y="connsiteY3"/>
                    </a:cxn>
                  </a:cxnLst>
                  <a:rect l="l" t="t" r="r" b="b"/>
                  <a:pathLst>
                    <a:path w="125349" h="34099">
                      <a:moveTo>
                        <a:pt x="21622" y="34100"/>
                      </a:moveTo>
                      <a:lnTo>
                        <a:pt x="125349" y="17050"/>
                      </a:lnTo>
                      <a:lnTo>
                        <a:pt x="21622" y="0"/>
                      </a:lnTo>
                      <a:lnTo>
                        <a:pt x="0" y="17050"/>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06" name="任意多边形: 形状 805">
                  <a:extLst>
                    <a:ext uri="{FF2B5EF4-FFF2-40B4-BE49-F238E27FC236}">
                      <a16:creationId xmlns:a16="http://schemas.microsoft.com/office/drawing/2014/main" id="{B1451975-574B-75F8-F1DB-2C55EAE1D822}"/>
                    </a:ext>
                  </a:extLst>
                </p:cNvPr>
                <p:cNvSpPr/>
                <p:nvPr/>
              </p:nvSpPr>
              <p:spPr>
                <a:xfrm>
                  <a:off x="6147434" y="4255483"/>
                  <a:ext cx="96869" cy="40957"/>
                </a:xfrm>
                <a:custGeom>
                  <a:avLst/>
                  <a:gdLst>
                    <a:gd name="connsiteX0" fmla="*/ 21241 w 96869"/>
                    <a:gd name="connsiteY0" fmla="*/ 40958 h 40957"/>
                    <a:gd name="connsiteX1" fmla="*/ 96869 w 96869"/>
                    <a:gd name="connsiteY1" fmla="*/ 0 h 40957"/>
                    <a:gd name="connsiteX2" fmla="*/ 12097 w 96869"/>
                    <a:gd name="connsiteY2" fmla="*/ 14573 h 40957"/>
                    <a:gd name="connsiteX3" fmla="*/ 0 w 96869"/>
                    <a:gd name="connsiteY3" fmla="*/ 33528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40958"/>
                      </a:moveTo>
                      <a:lnTo>
                        <a:pt x="96869" y="0"/>
                      </a:lnTo>
                      <a:lnTo>
                        <a:pt x="12097" y="14573"/>
                      </a:lnTo>
                      <a:lnTo>
                        <a:pt x="0" y="3352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07" name="任意多边形: 形状 806">
                  <a:extLst>
                    <a:ext uri="{FF2B5EF4-FFF2-40B4-BE49-F238E27FC236}">
                      <a16:creationId xmlns:a16="http://schemas.microsoft.com/office/drawing/2014/main" id="{D1BD00F8-4F0F-6573-19EE-017876B8B3F0}"/>
                    </a:ext>
                  </a:extLst>
                </p:cNvPr>
                <p:cNvSpPr/>
                <p:nvPr/>
              </p:nvSpPr>
              <p:spPr>
                <a:xfrm>
                  <a:off x="6147434" y="4190332"/>
                  <a:ext cx="96869" cy="40957"/>
                </a:xfrm>
                <a:custGeom>
                  <a:avLst/>
                  <a:gdLst>
                    <a:gd name="connsiteX0" fmla="*/ 21241 w 96869"/>
                    <a:gd name="connsiteY0" fmla="*/ 0 h 40957"/>
                    <a:gd name="connsiteX1" fmla="*/ 96869 w 96869"/>
                    <a:gd name="connsiteY1" fmla="*/ 40958 h 40957"/>
                    <a:gd name="connsiteX2" fmla="*/ 12097 w 96869"/>
                    <a:gd name="connsiteY2" fmla="*/ 26384 h 40957"/>
                    <a:gd name="connsiteX3" fmla="*/ 0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0"/>
                      </a:moveTo>
                      <a:lnTo>
                        <a:pt x="96869" y="40958"/>
                      </a:lnTo>
                      <a:lnTo>
                        <a:pt x="12097" y="26384"/>
                      </a:lnTo>
                      <a:lnTo>
                        <a:pt x="0"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grpSp>
        <p:pic>
          <p:nvPicPr>
            <p:cNvPr id="781" name="图形 780">
              <a:extLst>
                <a:ext uri="{FF2B5EF4-FFF2-40B4-BE49-F238E27FC236}">
                  <a16:creationId xmlns:a16="http://schemas.microsoft.com/office/drawing/2014/main" id="{6BA48D95-3E05-825A-A338-7EE0897472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270969" y="1700251"/>
              <a:ext cx="1837610" cy="1425084"/>
            </a:xfrm>
            <a:prstGeom prst="rect">
              <a:avLst/>
            </a:prstGeom>
          </p:spPr>
        </p:pic>
        <p:grpSp>
          <p:nvGrpSpPr>
            <p:cNvPr id="782" name="文本框-52_矢量">
              <a:extLst>
                <a:ext uri="{FF2B5EF4-FFF2-40B4-BE49-F238E27FC236}">
                  <a16:creationId xmlns:a16="http://schemas.microsoft.com/office/drawing/2014/main" id="{6ED11B2E-C335-5D50-ED28-7D6E52E6EC05}"/>
                </a:ext>
              </a:extLst>
            </p:cNvPr>
            <p:cNvGrpSpPr/>
            <p:nvPr/>
          </p:nvGrpSpPr>
          <p:grpSpPr>
            <a:xfrm>
              <a:off x="13240080" y="3750562"/>
              <a:ext cx="1910826" cy="364578"/>
              <a:chOff x="13240080" y="3750562"/>
              <a:chExt cx="1910826" cy="364578"/>
            </a:xfrm>
          </p:grpSpPr>
          <p:sp>
            <p:nvSpPr>
              <p:cNvPr id="793" name="文本框 792">
                <a:extLst>
                  <a:ext uri="{FF2B5EF4-FFF2-40B4-BE49-F238E27FC236}">
                    <a16:creationId xmlns:a16="http://schemas.microsoft.com/office/drawing/2014/main" id="{1B9D01F9-D090-9B2F-52E6-7E77397B9E4E}"/>
                  </a:ext>
                </a:extLst>
              </p:cNvPr>
              <p:cNvSpPr txBox="1"/>
              <p:nvPr/>
            </p:nvSpPr>
            <p:spPr>
              <a:xfrm>
                <a:off x="13240080" y="3753762"/>
                <a:ext cx="363977" cy="353178"/>
              </a:xfrm>
              <a:custGeom>
                <a:avLst/>
                <a:gdLst/>
                <a:ahLst/>
                <a:cxnLst/>
                <a:rect l="l" t="t" r="r" b="b"/>
                <a:pathLst>
                  <a:path w="363977" h="353178">
                    <a:moveTo>
                      <a:pt x="170789" y="106593"/>
                    </a:moveTo>
                    <a:lnTo>
                      <a:pt x="206787" y="106993"/>
                    </a:lnTo>
                    <a:lnTo>
                      <a:pt x="206787" y="192188"/>
                    </a:lnTo>
                    <a:lnTo>
                      <a:pt x="325580" y="192188"/>
                    </a:lnTo>
                    <a:lnTo>
                      <a:pt x="325580" y="227786"/>
                    </a:lnTo>
                    <a:lnTo>
                      <a:pt x="206787" y="227786"/>
                    </a:lnTo>
                    <a:lnTo>
                      <a:pt x="206787" y="316980"/>
                    </a:lnTo>
                    <a:lnTo>
                      <a:pt x="358778" y="316980"/>
                    </a:lnTo>
                    <a:lnTo>
                      <a:pt x="358778" y="353178"/>
                    </a:lnTo>
                    <a:lnTo>
                      <a:pt x="2799" y="353178"/>
                    </a:lnTo>
                    <a:lnTo>
                      <a:pt x="2799" y="316980"/>
                    </a:lnTo>
                    <a:lnTo>
                      <a:pt x="64596" y="316980"/>
                    </a:lnTo>
                    <a:lnTo>
                      <a:pt x="64596" y="171989"/>
                    </a:lnTo>
                    <a:lnTo>
                      <a:pt x="102393" y="171989"/>
                    </a:lnTo>
                    <a:lnTo>
                      <a:pt x="102393" y="316980"/>
                    </a:lnTo>
                    <a:lnTo>
                      <a:pt x="170789" y="316980"/>
                    </a:lnTo>
                    <a:close/>
                    <a:moveTo>
                      <a:pt x="171589" y="0"/>
                    </a:moveTo>
                    <a:lnTo>
                      <a:pt x="212587" y="8199"/>
                    </a:lnTo>
                    <a:lnTo>
                      <a:pt x="205187" y="18399"/>
                    </a:lnTo>
                    <a:cubicBezTo>
                      <a:pt x="242251" y="68396"/>
                      <a:pt x="295182" y="106260"/>
                      <a:pt x="363977" y="131992"/>
                    </a:cubicBezTo>
                    <a:lnTo>
                      <a:pt x="345179" y="165190"/>
                    </a:lnTo>
                    <a:cubicBezTo>
                      <a:pt x="273050" y="135592"/>
                      <a:pt x="218986" y="95861"/>
                      <a:pt x="182988" y="45997"/>
                    </a:cubicBezTo>
                    <a:cubicBezTo>
                      <a:pt x="166589" y="65862"/>
                      <a:pt x="146891" y="84595"/>
                      <a:pt x="123892" y="102194"/>
                    </a:cubicBezTo>
                    <a:cubicBezTo>
                      <a:pt x="100893" y="119792"/>
                      <a:pt x="65862" y="139658"/>
                      <a:pt x="18798" y="161790"/>
                    </a:cubicBezTo>
                    <a:lnTo>
                      <a:pt x="0" y="127392"/>
                    </a:lnTo>
                    <a:cubicBezTo>
                      <a:pt x="80928" y="93394"/>
                      <a:pt x="138125" y="50930"/>
                      <a:pt x="171589"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794" name="文本框 793">
                <a:extLst>
                  <a:ext uri="{FF2B5EF4-FFF2-40B4-BE49-F238E27FC236}">
                    <a16:creationId xmlns:a16="http://schemas.microsoft.com/office/drawing/2014/main" id="{AFE07135-3C38-A8D7-BC36-800DA440FE8A}"/>
                  </a:ext>
                </a:extLst>
              </p:cNvPr>
              <p:cNvSpPr txBox="1"/>
              <p:nvPr/>
            </p:nvSpPr>
            <p:spPr>
              <a:xfrm>
                <a:off x="13759228" y="3755962"/>
                <a:ext cx="357978" cy="347978"/>
              </a:xfrm>
              <a:custGeom>
                <a:avLst/>
                <a:gdLst/>
                <a:ahLst/>
                <a:cxnLst/>
                <a:rect l="l" t="t" r="r" b="b"/>
                <a:pathLst>
                  <a:path w="357978" h="347978">
                    <a:moveTo>
                      <a:pt x="42598" y="45397"/>
                    </a:moveTo>
                    <a:cubicBezTo>
                      <a:pt x="64863" y="110460"/>
                      <a:pt x="82929" y="182655"/>
                      <a:pt x="96794" y="261984"/>
                    </a:cubicBezTo>
                    <a:lnTo>
                      <a:pt x="61397" y="273183"/>
                    </a:lnTo>
                    <a:cubicBezTo>
                      <a:pt x="49264" y="196788"/>
                      <a:pt x="31798" y="124392"/>
                      <a:pt x="9000" y="55996"/>
                    </a:cubicBezTo>
                    <a:close/>
                    <a:moveTo>
                      <a:pt x="309781" y="44997"/>
                    </a:moveTo>
                    <a:lnTo>
                      <a:pt x="343779" y="53596"/>
                    </a:lnTo>
                    <a:cubicBezTo>
                      <a:pt x="334313" y="131725"/>
                      <a:pt x="318848" y="205187"/>
                      <a:pt x="297382" y="273983"/>
                    </a:cubicBezTo>
                    <a:lnTo>
                      <a:pt x="264184" y="262784"/>
                    </a:lnTo>
                    <a:cubicBezTo>
                      <a:pt x="283250" y="204787"/>
                      <a:pt x="298449" y="132192"/>
                      <a:pt x="309781" y="44997"/>
                    </a:cubicBezTo>
                    <a:close/>
                    <a:moveTo>
                      <a:pt x="115993" y="0"/>
                    </a:moveTo>
                    <a:lnTo>
                      <a:pt x="150391" y="0"/>
                    </a:lnTo>
                    <a:lnTo>
                      <a:pt x="150391" y="312781"/>
                    </a:lnTo>
                    <a:lnTo>
                      <a:pt x="206988" y="312781"/>
                    </a:lnTo>
                    <a:lnTo>
                      <a:pt x="206988" y="0"/>
                    </a:lnTo>
                    <a:lnTo>
                      <a:pt x="241786" y="0"/>
                    </a:lnTo>
                    <a:lnTo>
                      <a:pt x="241786" y="312781"/>
                    </a:lnTo>
                    <a:lnTo>
                      <a:pt x="357978" y="312781"/>
                    </a:lnTo>
                    <a:lnTo>
                      <a:pt x="357978" y="347978"/>
                    </a:lnTo>
                    <a:lnTo>
                      <a:pt x="0" y="347978"/>
                    </a:lnTo>
                    <a:lnTo>
                      <a:pt x="0" y="312781"/>
                    </a:lnTo>
                    <a:lnTo>
                      <a:pt x="115993" y="312781"/>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795" name="文本框 794">
                <a:extLst>
                  <a:ext uri="{FF2B5EF4-FFF2-40B4-BE49-F238E27FC236}">
                    <a16:creationId xmlns:a16="http://schemas.microsoft.com/office/drawing/2014/main" id="{F7421055-F12B-9988-E12E-60952893E2E7}"/>
                  </a:ext>
                </a:extLst>
              </p:cNvPr>
              <p:cNvSpPr txBox="1"/>
              <p:nvPr/>
            </p:nvSpPr>
            <p:spPr>
              <a:xfrm>
                <a:off x="14270378" y="3757162"/>
                <a:ext cx="363778" cy="354978"/>
              </a:xfrm>
              <a:custGeom>
                <a:avLst/>
                <a:gdLst/>
                <a:ahLst/>
                <a:cxnLst/>
                <a:rect l="l" t="t" r="r" b="b"/>
                <a:pathLst>
                  <a:path w="363778" h="354978">
                    <a:moveTo>
                      <a:pt x="110594" y="236585"/>
                    </a:moveTo>
                    <a:lnTo>
                      <a:pt x="139992" y="256784"/>
                    </a:lnTo>
                    <a:cubicBezTo>
                      <a:pt x="104927" y="294782"/>
                      <a:pt x="66863" y="325180"/>
                      <a:pt x="25799" y="347978"/>
                    </a:cubicBezTo>
                    <a:lnTo>
                      <a:pt x="0" y="320580"/>
                    </a:lnTo>
                    <a:cubicBezTo>
                      <a:pt x="33998" y="304181"/>
                      <a:pt x="70863" y="276183"/>
                      <a:pt x="110594" y="236585"/>
                    </a:cubicBezTo>
                    <a:close/>
                    <a:moveTo>
                      <a:pt x="249385" y="235785"/>
                    </a:moveTo>
                    <a:cubicBezTo>
                      <a:pt x="297116" y="264850"/>
                      <a:pt x="335247" y="293515"/>
                      <a:pt x="363778" y="321780"/>
                    </a:cubicBezTo>
                    <a:lnTo>
                      <a:pt x="339980" y="347978"/>
                    </a:lnTo>
                    <a:cubicBezTo>
                      <a:pt x="311582" y="319447"/>
                      <a:pt x="271984" y="289715"/>
                      <a:pt x="221187" y="258784"/>
                    </a:cubicBezTo>
                    <a:close/>
                    <a:moveTo>
                      <a:pt x="163390" y="148991"/>
                    </a:moveTo>
                    <a:lnTo>
                      <a:pt x="200588" y="148991"/>
                    </a:lnTo>
                    <a:lnTo>
                      <a:pt x="200588" y="190788"/>
                    </a:lnTo>
                    <a:lnTo>
                      <a:pt x="355579" y="190788"/>
                    </a:lnTo>
                    <a:lnTo>
                      <a:pt x="355579" y="224386"/>
                    </a:lnTo>
                    <a:lnTo>
                      <a:pt x="200588" y="224386"/>
                    </a:lnTo>
                    <a:lnTo>
                      <a:pt x="200588" y="354978"/>
                    </a:lnTo>
                    <a:lnTo>
                      <a:pt x="163390" y="354978"/>
                    </a:lnTo>
                    <a:lnTo>
                      <a:pt x="163390" y="224386"/>
                    </a:lnTo>
                    <a:lnTo>
                      <a:pt x="7800" y="224386"/>
                    </a:lnTo>
                    <a:lnTo>
                      <a:pt x="7800" y="190788"/>
                    </a:lnTo>
                    <a:lnTo>
                      <a:pt x="163390" y="190788"/>
                    </a:lnTo>
                    <a:close/>
                    <a:moveTo>
                      <a:pt x="16000" y="103593"/>
                    </a:moveTo>
                    <a:lnTo>
                      <a:pt x="348179" y="103593"/>
                    </a:lnTo>
                    <a:lnTo>
                      <a:pt x="348179" y="176389"/>
                    </a:lnTo>
                    <a:lnTo>
                      <a:pt x="312581" y="176389"/>
                    </a:lnTo>
                    <a:lnTo>
                      <a:pt x="312581" y="137191"/>
                    </a:lnTo>
                    <a:lnTo>
                      <a:pt x="51597" y="137191"/>
                    </a:lnTo>
                    <a:lnTo>
                      <a:pt x="51597" y="176389"/>
                    </a:lnTo>
                    <a:lnTo>
                      <a:pt x="16000" y="176389"/>
                    </a:lnTo>
                    <a:close/>
                    <a:moveTo>
                      <a:pt x="237586" y="0"/>
                    </a:moveTo>
                    <a:lnTo>
                      <a:pt x="272784" y="0"/>
                    </a:lnTo>
                    <a:lnTo>
                      <a:pt x="272784" y="29398"/>
                    </a:lnTo>
                    <a:lnTo>
                      <a:pt x="359578" y="29398"/>
                    </a:lnTo>
                    <a:lnTo>
                      <a:pt x="359578" y="62996"/>
                    </a:lnTo>
                    <a:lnTo>
                      <a:pt x="272784" y="62996"/>
                    </a:lnTo>
                    <a:lnTo>
                      <a:pt x="272784" y="93794"/>
                    </a:lnTo>
                    <a:lnTo>
                      <a:pt x="237586" y="93794"/>
                    </a:lnTo>
                    <a:lnTo>
                      <a:pt x="237586" y="62996"/>
                    </a:lnTo>
                    <a:lnTo>
                      <a:pt x="189989" y="62996"/>
                    </a:lnTo>
                    <a:lnTo>
                      <a:pt x="189989" y="29398"/>
                    </a:lnTo>
                    <a:lnTo>
                      <a:pt x="237586" y="29398"/>
                    </a:lnTo>
                    <a:close/>
                    <a:moveTo>
                      <a:pt x="89195" y="0"/>
                    </a:moveTo>
                    <a:lnTo>
                      <a:pt x="125393" y="0"/>
                    </a:lnTo>
                    <a:lnTo>
                      <a:pt x="125393" y="29398"/>
                    </a:lnTo>
                    <a:lnTo>
                      <a:pt x="172390" y="29398"/>
                    </a:lnTo>
                    <a:lnTo>
                      <a:pt x="172390" y="62996"/>
                    </a:lnTo>
                    <a:lnTo>
                      <a:pt x="125393" y="62996"/>
                    </a:lnTo>
                    <a:lnTo>
                      <a:pt x="125393" y="93794"/>
                    </a:lnTo>
                    <a:lnTo>
                      <a:pt x="89195" y="93794"/>
                    </a:lnTo>
                    <a:lnTo>
                      <a:pt x="89195" y="62996"/>
                    </a:lnTo>
                    <a:lnTo>
                      <a:pt x="4000" y="62996"/>
                    </a:lnTo>
                    <a:lnTo>
                      <a:pt x="4000" y="29398"/>
                    </a:lnTo>
                    <a:lnTo>
                      <a:pt x="89195" y="29398"/>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796" name="文本框 795">
                <a:extLst>
                  <a:ext uri="{FF2B5EF4-FFF2-40B4-BE49-F238E27FC236}">
                    <a16:creationId xmlns:a16="http://schemas.microsoft.com/office/drawing/2014/main" id="{07A242E3-C51D-A69A-30F2-C20467812D5A}"/>
                  </a:ext>
                </a:extLst>
              </p:cNvPr>
              <p:cNvSpPr txBox="1"/>
              <p:nvPr/>
            </p:nvSpPr>
            <p:spPr>
              <a:xfrm>
                <a:off x="14783928" y="3750562"/>
                <a:ext cx="366978" cy="364578"/>
              </a:xfrm>
              <a:custGeom>
                <a:avLst/>
                <a:gdLst/>
                <a:ahLst/>
                <a:cxnLst/>
                <a:rect l="l" t="t" r="r" b="b"/>
                <a:pathLst>
                  <a:path w="366978" h="364578">
                    <a:moveTo>
                      <a:pt x="80196" y="289982"/>
                    </a:moveTo>
                    <a:lnTo>
                      <a:pt x="80196" y="320180"/>
                    </a:lnTo>
                    <a:lnTo>
                      <a:pt x="283383" y="320180"/>
                    </a:lnTo>
                    <a:lnTo>
                      <a:pt x="283383" y="289982"/>
                    </a:lnTo>
                    <a:close/>
                    <a:moveTo>
                      <a:pt x="44198" y="263384"/>
                    </a:moveTo>
                    <a:lnTo>
                      <a:pt x="319781" y="263384"/>
                    </a:lnTo>
                    <a:lnTo>
                      <a:pt x="319781" y="364578"/>
                    </a:lnTo>
                    <a:lnTo>
                      <a:pt x="283383" y="364578"/>
                    </a:lnTo>
                    <a:lnTo>
                      <a:pt x="283383" y="347779"/>
                    </a:lnTo>
                    <a:lnTo>
                      <a:pt x="80196" y="347779"/>
                    </a:lnTo>
                    <a:lnTo>
                      <a:pt x="80196" y="364578"/>
                    </a:lnTo>
                    <a:lnTo>
                      <a:pt x="44198" y="364578"/>
                    </a:lnTo>
                    <a:close/>
                    <a:moveTo>
                      <a:pt x="44598" y="218787"/>
                    </a:moveTo>
                    <a:lnTo>
                      <a:pt x="319781" y="218787"/>
                    </a:lnTo>
                    <a:lnTo>
                      <a:pt x="319781" y="245385"/>
                    </a:lnTo>
                    <a:lnTo>
                      <a:pt x="44598" y="245385"/>
                    </a:lnTo>
                    <a:close/>
                    <a:moveTo>
                      <a:pt x="44598" y="175789"/>
                    </a:moveTo>
                    <a:lnTo>
                      <a:pt x="319781" y="175789"/>
                    </a:lnTo>
                    <a:lnTo>
                      <a:pt x="319781" y="200588"/>
                    </a:lnTo>
                    <a:lnTo>
                      <a:pt x="44598" y="200588"/>
                    </a:lnTo>
                    <a:close/>
                    <a:moveTo>
                      <a:pt x="138792" y="96194"/>
                    </a:moveTo>
                    <a:cubicBezTo>
                      <a:pt x="126526" y="109260"/>
                      <a:pt x="114127" y="120593"/>
                      <a:pt x="101594" y="130192"/>
                    </a:cubicBezTo>
                    <a:lnTo>
                      <a:pt x="163790" y="130192"/>
                    </a:lnTo>
                    <a:cubicBezTo>
                      <a:pt x="160857" y="125126"/>
                      <a:pt x="156924" y="119126"/>
                      <a:pt x="151991" y="112193"/>
                    </a:cubicBezTo>
                    <a:lnTo>
                      <a:pt x="188789" y="102794"/>
                    </a:lnTo>
                    <a:cubicBezTo>
                      <a:pt x="193589" y="109727"/>
                      <a:pt x="198922" y="118859"/>
                      <a:pt x="204788" y="130192"/>
                    </a:cubicBezTo>
                    <a:lnTo>
                      <a:pt x="262984" y="130192"/>
                    </a:lnTo>
                    <a:cubicBezTo>
                      <a:pt x="247252" y="117660"/>
                      <a:pt x="235320" y="106327"/>
                      <a:pt x="227187" y="96194"/>
                    </a:cubicBezTo>
                    <a:close/>
                    <a:moveTo>
                      <a:pt x="291183" y="2800"/>
                    </a:moveTo>
                    <a:lnTo>
                      <a:pt x="323981" y="18399"/>
                    </a:lnTo>
                    <a:cubicBezTo>
                      <a:pt x="313181" y="35465"/>
                      <a:pt x="301182" y="51064"/>
                      <a:pt x="287983" y="65196"/>
                    </a:cubicBezTo>
                    <a:lnTo>
                      <a:pt x="362378" y="65196"/>
                    </a:lnTo>
                    <a:lnTo>
                      <a:pt x="362378" y="96194"/>
                    </a:lnTo>
                    <a:lnTo>
                      <a:pt x="273984" y="96194"/>
                    </a:lnTo>
                    <a:cubicBezTo>
                      <a:pt x="294249" y="115526"/>
                      <a:pt x="325247" y="132859"/>
                      <a:pt x="366978" y="148191"/>
                    </a:cubicBezTo>
                    <a:lnTo>
                      <a:pt x="345979" y="177389"/>
                    </a:lnTo>
                    <a:lnTo>
                      <a:pt x="308382" y="158390"/>
                    </a:lnTo>
                    <a:lnTo>
                      <a:pt x="55597" y="158390"/>
                    </a:lnTo>
                    <a:cubicBezTo>
                      <a:pt x="43331" y="164923"/>
                      <a:pt x="31865" y="170523"/>
                      <a:pt x="21199" y="175189"/>
                    </a:cubicBezTo>
                    <a:lnTo>
                      <a:pt x="0" y="147391"/>
                    </a:lnTo>
                    <a:cubicBezTo>
                      <a:pt x="33998" y="134192"/>
                      <a:pt x="64597" y="117126"/>
                      <a:pt x="91795" y="96194"/>
                    </a:cubicBezTo>
                    <a:lnTo>
                      <a:pt x="3600" y="96194"/>
                    </a:lnTo>
                    <a:lnTo>
                      <a:pt x="3600" y="65196"/>
                    </a:lnTo>
                    <a:lnTo>
                      <a:pt x="241986" y="65196"/>
                    </a:lnTo>
                    <a:cubicBezTo>
                      <a:pt x="260651" y="46131"/>
                      <a:pt x="277050" y="25332"/>
                      <a:pt x="291183" y="2800"/>
                    </a:cubicBezTo>
                    <a:close/>
                    <a:moveTo>
                      <a:pt x="177790" y="1200"/>
                    </a:moveTo>
                    <a:cubicBezTo>
                      <a:pt x="191389" y="18266"/>
                      <a:pt x="201588" y="33265"/>
                      <a:pt x="208388" y="46197"/>
                    </a:cubicBezTo>
                    <a:lnTo>
                      <a:pt x="174390" y="58996"/>
                    </a:lnTo>
                    <a:cubicBezTo>
                      <a:pt x="166124" y="44731"/>
                      <a:pt x="155791" y="30531"/>
                      <a:pt x="143392" y="16399"/>
                    </a:cubicBezTo>
                    <a:close/>
                    <a:moveTo>
                      <a:pt x="73996" y="0"/>
                    </a:moveTo>
                    <a:cubicBezTo>
                      <a:pt x="88395" y="13599"/>
                      <a:pt x="101528" y="28332"/>
                      <a:pt x="113394" y="44197"/>
                    </a:cubicBezTo>
                    <a:lnTo>
                      <a:pt x="78996" y="58996"/>
                    </a:lnTo>
                    <a:cubicBezTo>
                      <a:pt x="69930" y="46730"/>
                      <a:pt x="56664" y="32665"/>
                      <a:pt x="39198" y="16799"/>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grpSp>
        <p:grpSp>
          <p:nvGrpSpPr>
            <p:cNvPr id="783" name="文本框-54_矢量">
              <a:extLst>
                <a:ext uri="{FF2B5EF4-FFF2-40B4-BE49-F238E27FC236}">
                  <a16:creationId xmlns:a16="http://schemas.microsoft.com/office/drawing/2014/main" id="{F5168A61-B696-DF63-B0AE-BABC49436CBD}"/>
                </a:ext>
              </a:extLst>
            </p:cNvPr>
            <p:cNvGrpSpPr/>
            <p:nvPr/>
          </p:nvGrpSpPr>
          <p:grpSpPr>
            <a:xfrm>
              <a:off x="13230769" y="4616522"/>
              <a:ext cx="1896744" cy="227916"/>
              <a:chOff x="13230769" y="4616522"/>
              <a:chExt cx="1896744" cy="227916"/>
            </a:xfrm>
          </p:grpSpPr>
          <p:sp>
            <p:nvSpPr>
              <p:cNvPr id="784" name="文本框 783">
                <a:extLst>
                  <a:ext uri="{FF2B5EF4-FFF2-40B4-BE49-F238E27FC236}">
                    <a16:creationId xmlns:a16="http://schemas.microsoft.com/office/drawing/2014/main" id="{24DDD80C-08C6-FE53-0D5A-01E3F078A1DE}"/>
                  </a:ext>
                </a:extLst>
              </p:cNvPr>
              <p:cNvSpPr txBox="1"/>
              <p:nvPr/>
            </p:nvSpPr>
            <p:spPr>
              <a:xfrm>
                <a:off x="13230769" y="4632219"/>
                <a:ext cx="122811" cy="197778"/>
              </a:xfrm>
              <a:custGeom>
                <a:avLst/>
                <a:gdLst/>
                <a:ahLst/>
                <a:cxnLst/>
                <a:rect l="l" t="t" r="r" b="b"/>
                <a:pathLst>
                  <a:path w="122811" h="197778">
                    <a:moveTo>
                      <a:pt x="64293" y="0"/>
                    </a:moveTo>
                    <a:cubicBezTo>
                      <a:pt x="82125" y="0"/>
                      <a:pt x="96336" y="4750"/>
                      <a:pt x="106926" y="14252"/>
                    </a:cubicBezTo>
                    <a:cubicBezTo>
                      <a:pt x="117516" y="23754"/>
                      <a:pt x="122811" y="36751"/>
                      <a:pt x="122811" y="53243"/>
                    </a:cubicBezTo>
                    <a:cubicBezTo>
                      <a:pt x="122811" y="65131"/>
                      <a:pt x="119462" y="76955"/>
                      <a:pt x="112765" y="88717"/>
                    </a:cubicBezTo>
                    <a:cubicBezTo>
                      <a:pt x="106067" y="100480"/>
                      <a:pt x="94389" y="114397"/>
                      <a:pt x="77730" y="130471"/>
                    </a:cubicBezTo>
                    <a:lnTo>
                      <a:pt x="34532" y="171659"/>
                    </a:lnTo>
                    <a:lnTo>
                      <a:pt x="34532" y="172287"/>
                    </a:lnTo>
                    <a:lnTo>
                      <a:pt x="120927" y="172287"/>
                    </a:lnTo>
                    <a:lnTo>
                      <a:pt x="120927" y="197778"/>
                    </a:lnTo>
                    <a:lnTo>
                      <a:pt x="0" y="197778"/>
                    </a:lnTo>
                    <a:lnTo>
                      <a:pt x="0" y="173166"/>
                    </a:lnTo>
                    <a:lnTo>
                      <a:pt x="56382" y="117662"/>
                    </a:lnTo>
                    <a:cubicBezTo>
                      <a:pt x="68940" y="105356"/>
                      <a:pt x="78211" y="94724"/>
                      <a:pt x="84197" y="85766"/>
                    </a:cubicBezTo>
                    <a:cubicBezTo>
                      <a:pt x="90182" y="76809"/>
                      <a:pt x="93175" y="67056"/>
                      <a:pt x="93175" y="56508"/>
                    </a:cubicBezTo>
                    <a:cubicBezTo>
                      <a:pt x="93175" y="34993"/>
                      <a:pt x="81790" y="24235"/>
                      <a:pt x="59019" y="24235"/>
                    </a:cubicBezTo>
                    <a:cubicBezTo>
                      <a:pt x="41941" y="24235"/>
                      <a:pt x="25533" y="31393"/>
                      <a:pt x="9794" y="45708"/>
                    </a:cubicBezTo>
                    <a:lnTo>
                      <a:pt x="9794" y="17329"/>
                    </a:lnTo>
                    <a:cubicBezTo>
                      <a:pt x="25617" y="5776"/>
                      <a:pt x="43783" y="0"/>
                      <a:pt x="64293"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785" name="文本框 784">
                <a:extLst>
                  <a:ext uri="{FF2B5EF4-FFF2-40B4-BE49-F238E27FC236}">
                    <a16:creationId xmlns:a16="http://schemas.microsoft.com/office/drawing/2014/main" id="{9D4E07F6-6C77-B785-8928-355E3D97E858}"/>
                  </a:ext>
                </a:extLst>
              </p:cNvPr>
              <p:cNvSpPr txBox="1"/>
              <p:nvPr/>
            </p:nvSpPr>
            <p:spPr>
              <a:xfrm>
                <a:off x="13418506" y="4632219"/>
                <a:ext cx="131727" cy="201043"/>
              </a:xfrm>
              <a:custGeom>
                <a:avLst/>
                <a:gdLst/>
                <a:ahLst/>
                <a:cxnLst/>
                <a:rect l="l" t="t" r="r" b="b"/>
                <a:pathLst>
                  <a:path w="131727" h="201043">
                    <a:moveTo>
                      <a:pt x="66805" y="23733"/>
                    </a:moveTo>
                    <a:cubicBezTo>
                      <a:pt x="42276" y="23733"/>
                      <a:pt x="30012" y="50187"/>
                      <a:pt x="30012" y="103096"/>
                    </a:cubicBezTo>
                    <a:cubicBezTo>
                      <a:pt x="30012" y="152655"/>
                      <a:pt x="42025" y="177435"/>
                      <a:pt x="66052" y="177435"/>
                    </a:cubicBezTo>
                    <a:cubicBezTo>
                      <a:pt x="89743" y="177435"/>
                      <a:pt x="101589" y="152153"/>
                      <a:pt x="101589" y="101589"/>
                    </a:cubicBezTo>
                    <a:cubicBezTo>
                      <a:pt x="101589" y="49685"/>
                      <a:pt x="89994" y="23733"/>
                      <a:pt x="66805" y="23733"/>
                    </a:cubicBezTo>
                    <a:close/>
                    <a:moveTo>
                      <a:pt x="68312" y="0"/>
                    </a:moveTo>
                    <a:cubicBezTo>
                      <a:pt x="110589" y="0"/>
                      <a:pt x="131727" y="33193"/>
                      <a:pt x="131727" y="99580"/>
                    </a:cubicBezTo>
                    <a:cubicBezTo>
                      <a:pt x="131727" y="132061"/>
                      <a:pt x="125950" y="157092"/>
                      <a:pt x="114398" y="174673"/>
                    </a:cubicBezTo>
                    <a:cubicBezTo>
                      <a:pt x="102845" y="192253"/>
                      <a:pt x="86102" y="201043"/>
                      <a:pt x="64168" y="201043"/>
                    </a:cubicBezTo>
                    <a:cubicBezTo>
                      <a:pt x="42988" y="201043"/>
                      <a:pt x="26998" y="192755"/>
                      <a:pt x="16199" y="176180"/>
                    </a:cubicBezTo>
                    <a:cubicBezTo>
                      <a:pt x="5400" y="159604"/>
                      <a:pt x="0" y="135619"/>
                      <a:pt x="0" y="104226"/>
                    </a:cubicBezTo>
                    <a:cubicBezTo>
                      <a:pt x="0" y="70070"/>
                      <a:pt x="5839" y="44160"/>
                      <a:pt x="17517" y="26496"/>
                    </a:cubicBezTo>
                    <a:cubicBezTo>
                      <a:pt x="29196" y="8832"/>
                      <a:pt x="46127" y="0"/>
                      <a:pt x="68312"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786" name="文本框 785">
                <a:extLst>
                  <a:ext uri="{FF2B5EF4-FFF2-40B4-BE49-F238E27FC236}">
                    <a16:creationId xmlns:a16="http://schemas.microsoft.com/office/drawing/2014/main" id="{559CE3BC-4821-40C7-0FEC-26F93B2C8563}"/>
                  </a:ext>
                </a:extLst>
              </p:cNvPr>
              <p:cNvSpPr txBox="1"/>
              <p:nvPr/>
            </p:nvSpPr>
            <p:spPr>
              <a:xfrm>
                <a:off x="13600718" y="4691113"/>
                <a:ext cx="131225" cy="138884"/>
              </a:xfrm>
              <a:custGeom>
                <a:avLst/>
                <a:gdLst/>
                <a:ahLst/>
                <a:cxnLst/>
                <a:rect l="l" t="t" r="r" b="b"/>
                <a:pathLst>
                  <a:path w="131225" h="138884">
                    <a:moveTo>
                      <a:pt x="2260" y="0"/>
                    </a:moveTo>
                    <a:lnTo>
                      <a:pt x="36542" y="0"/>
                    </a:lnTo>
                    <a:lnTo>
                      <a:pt x="60903" y="44453"/>
                    </a:lnTo>
                    <a:cubicBezTo>
                      <a:pt x="62410" y="47215"/>
                      <a:pt x="64336" y="51066"/>
                      <a:pt x="66680" y="56006"/>
                    </a:cubicBezTo>
                    <a:lnTo>
                      <a:pt x="67182" y="56006"/>
                    </a:lnTo>
                    <a:cubicBezTo>
                      <a:pt x="69693" y="50899"/>
                      <a:pt x="71619" y="47257"/>
                      <a:pt x="72958" y="45081"/>
                    </a:cubicBezTo>
                    <a:lnTo>
                      <a:pt x="98952" y="0"/>
                    </a:lnTo>
                    <a:lnTo>
                      <a:pt x="131225" y="0"/>
                    </a:lnTo>
                    <a:lnTo>
                      <a:pt x="84888" y="69316"/>
                    </a:lnTo>
                    <a:lnTo>
                      <a:pt x="130597" y="138884"/>
                    </a:lnTo>
                    <a:lnTo>
                      <a:pt x="96315" y="138884"/>
                    </a:lnTo>
                    <a:lnTo>
                      <a:pt x="71703" y="96440"/>
                    </a:lnTo>
                    <a:cubicBezTo>
                      <a:pt x="69359" y="92422"/>
                      <a:pt x="67349" y="88655"/>
                      <a:pt x="65675" y="85139"/>
                    </a:cubicBezTo>
                    <a:lnTo>
                      <a:pt x="65047" y="85139"/>
                    </a:lnTo>
                    <a:cubicBezTo>
                      <a:pt x="64294" y="87315"/>
                      <a:pt x="62326" y="91041"/>
                      <a:pt x="59145" y="96315"/>
                    </a:cubicBezTo>
                    <a:lnTo>
                      <a:pt x="33905" y="138884"/>
                    </a:lnTo>
                    <a:lnTo>
                      <a:pt x="0" y="138884"/>
                    </a:lnTo>
                    <a:lnTo>
                      <a:pt x="47216" y="70447"/>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787" name="文本框 786">
                <a:extLst>
                  <a:ext uri="{FF2B5EF4-FFF2-40B4-BE49-F238E27FC236}">
                    <a16:creationId xmlns:a16="http://schemas.microsoft.com/office/drawing/2014/main" id="{6330B9DF-AA83-F6D4-46A3-6F2691D811F6}"/>
                  </a:ext>
                </a:extLst>
              </p:cNvPr>
              <p:cNvSpPr txBox="1"/>
              <p:nvPr/>
            </p:nvSpPr>
            <p:spPr>
              <a:xfrm>
                <a:off x="13772168" y="4691113"/>
                <a:ext cx="131225" cy="138884"/>
              </a:xfrm>
              <a:custGeom>
                <a:avLst/>
                <a:gdLst/>
                <a:ahLst/>
                <a:cxnLst/>
                <a:rect l="l" t="t" r="r" b="b"/>
                <a:pathLst>
                  <a:path w="131225" h="138884">
                    <a:moveTo>
                      <a:pt x="2260" y="0"/>
                    </a:moveTo>
                    <a:lnTo>
                      <a:pt x="36542" y="0"/>
                    </a:lnTo>
                    <a:lnTo>
                      <a:pt x="60903" y="44453"/>
                    </a:lnTo>
                    <a:cubicBezTo>
                      <a:pt x="62410" y="47215"/>
                      <a:pt x="64336" y="51066"/>
                      <a:pt x="66680" y="56006"/>
                    </a:cubicBezTo>
                    <a:lnTo>
                      <a:pt x="67182" y="56006"/>
                    </a:lnTo>
                    <a:cubicBezTo>
                      <a:pt x="69693" y="50899"/>
                      <a:pt x="71619" y="47257"/>
                      <a:pt x="72958" y="45081"/>
                    </a:cubicBezTo>
                    <a:lnTo>
                      <a:pt x="98952" y="0"/>
                    </a:lnTo>
                    <a:lnTo>
                      <a:pt x="131225" y="0"/>
                    </a:lnTo>
                    <a:lnTo>
                      <a:pt x="84888" y="69316"/>
                    </a:lnTo>
                    <a:lnTo>
                      <a:pt x="130597" y="138884"/>
                    </a:lnTo>
                    <a:lnTo>
                      <a:pt x="96315" y="138884"/>
                    </a:lnTo>
                    <a:lnTo>
                      <a:pt x="71703" y="96440"/>
                    </a:lnTo>
                    <a:cubicBezTo>
                      <a:pt x="69359" y="92422"/>
                      <a:pt x="67349" y="88655"/>
                      <a:pt x="65675" y="85139"/>
                    </a:cubicBezTo>
                    <a:lnTo>
                      <a:pt x="65047" y="85139"/>
                    </a:lnTo>
                    <a:cubicBezTo>
                      <a:pt x="64294" y="87315"/>
                      <a:pt x="62327" y="91041"/>
                      <a:pt x="59145" y="96315"/>
                    </a:cubicBezTo>
                    <a:lnTo>
                      <a:pt x="33905" y="138884"/>
                    </a:lnTo>
                    <a:lnTo>
                      <a:pt x="0" y="138884"/>
                    </a:lnTo>
                    <a:lnTo>
                      <a:pt x="47216" y="70447"/>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788" name="文本框 787">
                <a:extLst>
                  <a:ext uri="{FF2B5EF4-FFF2-40B4-BE49-F238E27FC236}">
                    <a16:creationId xmlns:a16="http://schemas.microsoft.com/office/drawing/2014/main" id="{6DFF3724-B5FF-2308-84E5-DBF4593A20F9}"/>
                  </a:ext>
                </a:extLst>
              </p:cNvPr>
              <p:cNvSpPr txBox="1"/>
              <p:nvPr/>
            </p:nvSpPr>
            <p:spPr>
              <a:xfrm>
                <a:off x="13956426" y="4616522"/>
                <a:ext cx="226032" cy="226284"/>
              </a:xfrm>
              <a:custGeom>
                <a:avLst/>
                <a:gdLst/>
                <a:ahLst/>
                <a:cxnLst/>
                <a:rect l="l" t="t" r="r" b="b"/>
                <a:pathLst>
                  <a:path w="226032" h="226284">
                    <a:moveTo>
                      <a:pt x="59647" y="107491"/>
                    </a:moveTo>
                    <a:lnTo>
                      <a:pt x="59647" y="150940"/>
                    </a:lnTo>
                    <a:lnTo>
                      <a:pt x="114648" y="150940"/>
                    </a:lnTo>
                    <a:lnTo>
                      <a:pt x="114648" y="107491"/>
                    </a:lnTo>
                    <a:close/>
                    <a:moveTo>
                      <a:pt x="59396" y="0"/>
                    </a:moveTo>
                    <a:lnTo>
                      <a:pt x="83004" y="4646"/>
                    </a:lnTo>
                    <a:cubicBezTo>
                      <a:pt x="80492" y="11595"/>
                      <a:pt x="76809" y="18543"/>
                      <a:pt x="71953" y="25491"/>
                    </a:cubicBezTo>
                    <a:lnTo>
                      <a:pt x="216991" y="25491"/>
                    </a:lnTo>
                    <a:lnTo>
                      <a:pt x="216991" y="47592"/>
                    </a:lnTo>
                    <a:lnTo>
                      <a:pt x="138382" y="47592"/>
                    </a:lnTo>
                    <a:lnTo>
                      <a:pt x="138382" y="85390"/>
                    </a:lnTo>
                    <a:lnTo>
                      <a:pt x="211089" y="85390"/>
                    </a:lnTo>
                    <a:lnTo>
                      <a:pt x="211089" y="107491"/>
                    </a:lnTo>
                    <a:lnTo>
                      <a:pt x="138382" y="107491"/>
                    </a:lnTo>
                    <a:lnTo>
                      <a:pt x="138382" y="150940"/>
                    </a:lnTo>
                    <a:lnTo>
                      <a:pt x="226032" y="150940"/>
                    </a:lnTo>
                    <a:lnTo>
                      <a:pt x="226032" y="173417"/>
                    </a:lnTo>
                    <a:lnTo>
                      <a:pt x="138382" y="173417"/>
                    </a:lnTo>
                    <a:lnTo>
                      <a:pt x="138382" y="226284"/>
                    </a:lnTo>
                    <a:lnTo>
                      <a:pt x="114648" y="226284"/>
                    </a:lnTo>
                    <a:lnTo>
                      <a:pt x="114648" y="173417"/>
                    </a:lnTo>
                    <a:lnTo>
                      <a:pt x="2260" y="173417"/>
                    </a:lnTo>
                    <a:lnTo>
                      <a:pt x="2260" y="150940"/>
                    </a:lnTo>
                    <a:lnTo>
                      <a:pt x="36290" y="150940"/>
                    </a:lnTo>
                    <a:lnTo>
                      <a:pt x="36290" y="85390"/>
                    </a:lnTo>
                    <a:lnTo>
                      <a:pt x="114648" y="85390"/>
                    </a:lnTo>
                    <a:lnTo>
                      <a:pt x="114648" y="47592"/>
                    </a:lnTo>
                    <a:lnTo>
                      <a:pt x="56257" y="47592"/>
                    </a:lnTo>
                    <a:cubicBezTo>
                      <a:pt x="42109" y="64670"/>
                      <a:pt x="28840" y="79069"/>
                      <a:pt x="16450" y="90790"/>
                    </a:cubicBezTo>
                    <a:lnTo>
                      <a:pt x="0" y="73837"/>
                    </a:lnTo>
                    <a:cubicBezTo>
                      <a:pt x="24110" y="52992"/>
                      <a:pt x="43908" y="28380"/>
                      <a:pt x="59396"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789" name="文本框 788">
                <a:extLst>
                  <a:ext uri="{FF2B5EF4-FFF2-40B4-BE49-F238E27FC236}">
                    <a16:creationId xmlns:a16="http://schemas.microsoft.com/office/drawing/2014/main" id="{A1BF5311-AF69-8016-E24D-5EF6E45AF675}"/>
                  </a:ext>
                </a:extLst>
              </p:cNvPr>
              <p:cNvSpPr txBox="1"/>
              <p:nvPr/>
            </p:nvSpPr>
            <p:spPr>
              <a:xfrm>
                <a:off x="14239414" y="4632219"/>
                <a:ext cx="128085" cy="201043"/>
              </a:xfrm>
              <a:custGeom>
                <a:avLst/>
                <a:gdLst/>
                <a:ahLst/>
                <a:cxnLst/>
                <a:rect l="l" t="t" r="r" b="b"/>
                <a:pathLst>
                  <a:path w="128085" h="201043">
                    <a:moveTo>
                      <a:pt x="62661" y="108746"/>
                    </a:moveTo>
                    <a:cubicBezTo>
                      <a:pt x="40142" y="117704"/>
                      <a:pt x="28882" y="130806"/>
                      <a:pt x="28882" y="148051"/>
                    </a:cubicBezTo>
                    <a:cubicBezTo>
                      <a:pt x="28882" y="157092"/>
                      <a:pt x="32231" y="164355"/>
                      <a:pt x="38928" y="169838"/>
                    </a:cubicBezTo>
                    <a:cubicBezTo>
                      <a:pt x="45625" y="175321"/>
                      <a:pt x="54164" y="178063"/>
                      <a:pt x="64545" y="178063"/>
                    </a:cubicBezTo>
                    <a:cubicBezTo>
                      <a:pt x="74675" y="178063"/>
                      <a:pt x="82983" y="175384"/>
                      <a:pt x="89471" y="170026"/>
                    </a:cubicBezTo>
                    <a:cubicBezTo>
                      <a:pt x="95959" y="164669"/>
                      <a:pt x="99203" y="157469"/>
                      <a:pt x="99203" y="148428"/>
                    </a:cubicBezTo>
                    <a:cubicBezTo>
                      <a:pt x="99203" y="130596"/>
                      <a:pt x="87023" y="117369"/>
                      <a:pt x="62661" y="108746"/>
                    </a:cubicBezTo>
                    <a:close/>
                    <a:moveTo>
                      <a:pt x="64922" y="23105"/>
                    </a:moveTo>
                    <a:cubicBezTo>
                      <a:pt x="56717" y="23105"/>
                      <a:pt x="49790" y="25617"/>
                      <a:pt x="44139" y="30640"/>
                    </a:cubicBezTo>
                    <a:cubicBezTo>
                      <a:pt x="38488" y="35663"/>
                      <a:pt x="35663" y="41899"/>
                      <a:pt x="35663" y="49350"/>
                    </a:cubicBezTo>
                    <a:cubicBezTo>
                      <a:pt x="35663" y="64586"/>
                      <a:pt x="45207" y="76097"/>
                      <a:pt x="64294" y="83883"/>
                    </a:cubicBezTo>
                    <a:cubicBezTo>
                      <a:pt x="83632" y="75846"/>
                      <a:pt x="93301" y="64377"/>
                      <a:pt x="93301" y="49476"/>
                    </a:cubicBezTo>
                    <a:cubicBezTo>
                      <a:pt x="93301" y="41355"/>
                      <a:pt x="90727" y="34930"/>
                      <a:pt x="85579" y="30200"/>
                    </a:cubicBezTo>
                    <a:cubicBezTo>
                      <a:pt x="80430" y="25470"/>
                      <a:pt x="73544" y="23105"/>
                      <a:pt x="64922" y="23105"/>
                    </a:cubicBezTo>
                    <a:close/>
                    <a:moveTo>
                      <a:pt x="66303" y="0"/>
                    </a:moveTo>
                    <a:cubicBezTo>
                      <a:pt x="82125" y="0"/>
                      <a:pt x="95415" y="4227"/>
                      <a:pt x="106173" y="12683"/>
                    </a:cubicBezTo>
                    <a:cubicBezTo>
                      <a:pt x="116930" y="21138"/>
                      <a:pt x="122309" y="32398"/>
                      <a:pt x="122309" y="46462"/>
                    </a:cubicBezTo>
                    <a:cubicBezTo>
                      <a:pt x="122309" y="67893"/>
                      <a:pt x="110170" y="84218"/>
                      <a:pt x="85892" y="95436"/>
                    </a:cubicBezTo>
                    <a:lnTo>
                      <a:pt x="85892" y="95938"/>
                    </a:lnTo>
                    <a:cubicBezTo>
                      <a:pt x="114021" y="105984"/>
                      <a:pt x="128085" y="123146"/>
                      <a:pt x="128085" y="147423"/>
                    </a:cubicBezTo>
                    <a:cubicBezTo>
                      <a:pt x="128085" y="164501"/>
                      <a:pt x="121932" y="177707"/>
                      <a:pt x="109626" y="187042"/>
                    </a:cubicBezTo>
                    <a:cubicBezTo>
                      <a:pt x="97320" y="196376"/>
                      <a:pt x="80869" y="201043"/>
                      <a:pt x="60275" y="201043"/>
                    </a:cubicBezTo>
                    <a:cubicBezTo>
                      <a:pt x="42863" y="201043"/>
                      <a:pt x="28463" y="196355"/>
                      <a:pt x="17078" y="186979"/>
                    </a:cubicBezTo>
                    <a:cubicBezTo>
                      <a:pt x="5693" y="177603"/>
                      <a:pt x="0" y="165129"/>
                      <a:pt x="0" y="149558"/>
                    </a:cubicBezTo>
                    <a:cubicBezTo>
                      <a:pt x="0" y="125197"/>
                      <a:pt x="13687" y="107365"/>
                      <a:pt x="41063" y="96064"/>
                    </a:cubicBezTo>
                    <a:lnTo>
                      <a:pt x="41063" y="95561"/>
                    </a:lnTo>
                    <a:cubicBezTo>
                      <a:pt x="18041" y="85264"/>
                      <a:pt x="6530" y="69860"/>
                      <a:pt x="6530" y="49350"/>
                    </a:cubicBezTo>
                    <a:cubicBezTo>
                      <a:pt x="6530" y="34532"/>
                      <a:pt x="12264" y="22603"/>
                      <a:pt x="23733" y="13562"/>
                    </a:cubicBezTo>
                    <a:cubicBezTo>
                      <a:pt x="35203" y="4520"/>
                      <a:pt x="49392" y="0"/>
                      <a:pt x="66303"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790" name="文本框 789">
                <a:extLst>
                  <a:ext uri="{FF2B5EF4-FFF2-40B4-BE49-F238E27FC236}">
                    <a16:creationId xmlns:a16="http://schemas.microsoft.com/office/drawing/2014/main" id="{69BE68EE-EDED-644E-3B87-29CC38FCF3B5}"/>
                  </a:ext>
                </a:extLst>
              </p:cNvPr>
              <p:cNvSpPr txBox="1"/>
              <p:nvPr/>
            </p:nvSpPr>
            <p:spPr>
              <a:xfrm>
                <a:off x="14432424" y="4623428"/>
                <a:ext cx="206444" cy="221010"/>
              </a:xfrm>
              <a:custGeom>
                <a:avLst/>
                <a:gdLst/>
                <a:ahLst/>
                <a:cxnLst/>
                <a:rect l="l" t="t" r="r" b="b"/>
                <a:pathLst>
                  <a:path w="206444" h="221010">
                    <a:moveTo>
                      <a:pt x="56509" y="82126"/>
                    </a:moveTo>
                    <a:lnTo>
                      <a:pt x="56509" y="121681"/>
                    </a:lnTo>
                    <a:lnTo>
                      <a:pt x="182836" y="121681"/>
                    </a:lnTo>
                    <a:lnTo>
                      <a:pt x="182836" y="82126"/>
                    </a:lnTo>
                    <a:close/>
                    <a:moveTo>
                      <a:pt x="56509" y="22980"/>
                    </a:moveTo>
                    <a:lnTo>
                      <a:pt x="56509" y="59774"/>
                    </a:lnTo>
                    <a:lnTo>
                      <a:pt x="182836" y="59774"/>
                    </a:lnTo>
                    <a:lnTo>
                      <a:pt x="182836" y="22980"/>
                    </a:lnTo>
                    <a:close/>
                    <a:moveTo>
                      <a:pt x="33152" y="0"/>
                    </a:moveTo>
                    <a:lnTo>
                      <a:pt x="206444" y="0"/>
                    </a:lnTo>
                    <a:lnTo>
                      <a:pt x="206444" y="197026"/>
                    </a:lnTo>
                    <a:cubicBezTo>
                      <a:pt x="206444" y="203723"/>
                      <a:pt x="204644" y="208976"/>
                      <a:pt x="201044" y="212785"/>
                    </a:cubicBezTo>
                    <a:cubicBezTo>
                      <a:pt x="197444" y="216594"/>
                      <a:pt x="191249" y="218687"/>
                      <a:pt x="182459" y="219064"/>
                    </a:cubicBezTo>
                    <a:cubicBezTo>
                      <a:pt x="173669" y="219441"/>
                      <a:pt x="165632" y="219629"/>
                      <a:pt x="158349" y="219629"/>
                    </a:cubicBezTo>
                    <a:cubicBezTo>
                      <a:pt x="151484" y="219629"/>
                      <a:pt x="144912" y="219461"/>
                      <a:pt x="138634" y="219127"/>
                    </a:cubicBezTo>
                    <a:lnTo>
                      <a:pt x="130597" y="195770"/>
                    </a:lnTo>
                    <a:cubicBezTo>
                      <a:pt x="146419" y="196607"/>
                      <a:pt x="158642" y="197026"/>
                      <a:pt x="167265" y="197026"/>
                    </a:cubicBezTo>
                    <a:cubicBezTo>
                      <a:pt x="174297" y="197026"/>
                      <a:pt x="178650" y="196586"/>
                      <a:pt x="180324" y="195707"/>
                    </a:cubicBezTo>
                    <a:cubicBezTo>
                      <a:pt x="181999" y="194828"/>
                      <a:pt x="182836" y="192882"/>
                      <a:pt x="182836" y="189868"/>
                    </a:cubicBezTo>
                    <a:lnTo>
                      <a:pt x="182836" y="144034"/>
                    </a:lnTo>
                    <a:lnTo>
                      <a:pt x="53997" y="144034"/>
                    </a:lnTo>
                    <a:cubicBezTo>
                      <a:pt x="49142" y="174255"/>
                      <a:pt x="36710" y="199914"/>
                      <a:pt x="16702" y="221010"/>
                    </a:cubicBezTo>
                    <a:lnTo>
                      <a:pt x="0" y="204058"/>
                    </a:lnTo>
                    <a:cubicBezTo>
                      <a:pt x="9963" y="194012"/>
                      <a:pt x="17978" y="181057"/>
                      <a:pt x="24048" y="165193"/>
                    </a:cubicBezTo>
                    <a:cubicBezTo>
                      <a:pt x="30117" y="149329"/>
                      <a:pt x="33152" y="126704"/>
                      <a:pt x="33152" y="9732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791" name="文本框 790">
                <a:extLst>
                  <a:ext uri="{FF2B5EF4-FFF2-40B4-BE49-F238E27FC236}">
                    <a16:creationId xmlns:a16="http://schemas.microsoft.com/office/drawing/2014/main" id="{31FDB21A-D7D1-9BD6-CC2C-D7626F20A9BD}"/>
                  </a:ext>
                </a:extLst>
              </p:cNvPr>
              <p:cNvSpPr txBox="1"/>
              <p:nvPr/>
            </p:nvSpPr>
            <p:spPr>
              <a:xfrm>
                <a:off x="14705492" y="4635484"/>
                <a:ext cx="164752" cy="194513"/>
              </a:xfrm>
              <a:custGeom>
                <a:avLst/>
                <a:gdLst/>
                <a:ahLst/>
                <a:cxnLst/>
                <a:rect l="l" t="t" r="r" b="b"/>
                <a:pathLst>
                  <a:path w="164752" h="194513">
                    <a:moveTo>
                      <a:pt x="5274" y="0"/>
                    </a:moveTo>
                    <a:lnTo>
                      <a:pt x="42192" y="0"/>
                    </a:lnTo>
                    <a:lnTo>
                      <a:pt x="77604" y="64921"/>
                    </a:lnTo>
                    <a:cubicBezTo>
                      <a:pt x="80199" y="69693"/>
                      <a:pt x="82376" y="74548"/>
                      <a:pt x="84134" y="79488"/>
                    </a:cubicBezTo>
                    <a:lnTo>
                      <a:pt x="84636" y="79488"/>
                    </a:lnTo>
                    <a:cubicBezTo>
                      <a:pt x="85306" y="77813"/>
                      <a:pt x="87692" y="72749"/>
                      <a:pt x="91794" y="64293"/>
                    </a:cubicBezTo>
                    <a:lnTo>
                      <a:pt x="129466" y="0"/>
                    </a:lnTo>
                    <a:lnTo>
                      <a:pt x="163622" y="0"/>
                    </a:lnTo>
                    <a:lnTo>
                      <a:pt x="103472" y="96440"/>
                    </a:lnTo>
                    <a:lnTo>
                      <a:pt x="164752" y="194513"/>
                    </a:lnTo>
                    <a:lnTo>
                      <a:pt x="128461" y="194513"/>
                    </a:lnTo>
                    <a:lnTo>
                      <a:pt x="87650" y="123941"/>
                    </a:lnTo>
                    <a:cubicBezTo>
                      <a:pt x="86310" y="121680"/>
                      <a:pt x="84887" y="118081"/>
                      <a:pt x="83380" y="113141"/>
                    </a:cubicBezTo>
                    <a:lnTo>
                      <a:pt x="82753" y="113141"/>
                    </a:lnTo>
                    <a:cubicBezTo>
                      <a:pt x="82083" y="115402"/>
                      <a:pt x="80576" y="119085"/>
                      <a:pt x="78232" y="124192"/>
                    </a:cubicBezTo>
                    <a:lnTo>
                      <a:pt x="36541" y="194513"/>
                    </a:lnTo>
                    <a:lnTo>
                      <a:pt x="0" y="194513"/>
                    </a:lnTo>
                    <a:lnTo>
                      <a:pt x="64042" y="96942"/>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792" name="文本框 791">
                <a:extLst>
                  <a:ext uri="{FF2B5EF4-FFF2-40B4-BE49-F238E27FC236}">
                    <a16:creationId xmlns:a16="http://schemas.microsoft.com/office/drawing/2014/main" id="{E8C4CF46-D6C0-9A89-9158-3C88467AF589}"/>
                  </a:ext>
                </a:extLst>
              </p:cNvPr>
              <p:cNvSpPr txBox="1"/>
              <p:nvPr/>
            </p:nvSpPr>
            <p:spPr>
              <a:xfrm>
                <a:off x="14957486" y="4624810"/>
                <a:ext cx="170027" cy="217493"/>
              </a:xfrm>
              <a:custGeom>
                <a:avLst/>
                <a:gdLst/>
                <a:ahLst/>
                <a:cxnLst/>
                <a:rect l="l" t="t" r="r" b="b"/>
                <a:pathLst>
                  <a:path w="170027" h="217493">
                    <a:moveTo>
                      <a:pt x="24487" y="107742"/>
                    </a:moveTo>
                    <a:lnTo>
                      <a:pt x="24487" y="177938"/>
                    </a:lnTo>
                    <a:lnTo>
                      <a:pt x="146168" y="177938"/>
                    </a:lnTo>
                    <a:lnTo>
                      <a:pt x="146168" y="107742"/>
                    </a:lnTo>
                    <a:close/>
                    <a:moveTo>
                      <a:pt x="24487" y="22101"/>
                    </a:moveTo>
                    <a:lnTo>
                      <a:pt x="24487" y="85641"/>
                    </a:lnTo>
                    <a:lnTo>
                      <a:pt x="146168" y="85641"/>
                    </a:lnTo>
                    <a:lnTo>
                      <a:pt x="146168" y="22101"/>
                    </a:lnTo>
                    <a:close/>
                    <a:moveTo>
                      <a:pt x="0" y="0"/>
                    </a:moveTo>
                    <a:lnTo>
                      <a:pt x="170027" y="0"/>
                    </a:lnTo>
                    <a:lnTo>
                      <a:pt x="170027" y="217493"/>
                    </a:lnTo>
                    <a:lnTo>
                      <a:pt x="146168" y="217493"/>
                    </a:lnTo>
                    <a:lnTo>
                      <a:pt x="146168" y="200290"/>
                    </a:lnTo>
                    <a:lnTo>
                      <a:pt x="24487" y="200290"/>
                    </a:lnTo>
                    <a:lnTo>
                      <a:pt x="24487" y="217493"/>
                    </a:lnTo>
                    <a:lnTo>
                      <a:pt x="0" y="217493"/>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grpSp>
      </p:grpSp>
      <p:grpSp>
        <p:nvGrpSpPr>
          <p:cNvPr id="831" name="组合 830">
            <a:extLst>
              <a:ext uri="{FF2B5EF4-FFF2-40B4-BE49-F238E27FC236}">
                <a16:creationId xmlns:a16="http://schemas.microsoft.com/office/drawing/2014/main" id="{C8A01F33-67A5-1E20-20AF-31ABD6CF1EF0}"/>
              </a:ext>
            </a:extLst>
          </p:cNvPr>
          <p:cNvGrpSpPr/>
          <p:nvPr/>
        </p:nvGrpSpPr>
        <p:grpSpPr>
          <a:xfrm>
            <a:off x="660400" y="2993483"/>
            <a:ext cx="2089110" cy="2962147"/>
            <a:chOff x="12192000" y="595312"/>
            <a:chExt cx="3995547" cy="5665279"/>
          </a:xfrm>
          <a:effectLst>
            <a:reflection blurRad="50800" stA="33000" endPos="9000" dir="5400000" sy="-100000" algn="bl" rotWithShape="0"/>
          </a:effectLst>
        </p:grpSpPr>
        <p:sp>
          <p:nvSpPr>
            <p:cNvPr id="832" name="任意多边形: 形状 831">
              <a:extLst>
                <a:ext uri="{FF2B5EF4-FFF2-40B4-BE49-F238E27FC236}">
                  <a16:creationId xmlns:a16="http://schemas.microsoft.com/office/drawing/2014/main" id="{03290EBF-5737-CA0F-009E-E494516C8A06}"/>
                </a:ext>
              </a:extLst>
            </p:cNvPr>
            <p:cNvSpPr/>
            <p:nvPr/>
          </p:nvSpPr>
          <p:spPr>
            <a:xfrm>
              <a:off x="12192000" y="595312"/>
              <a:ext cx="3995547" cy="5665279"/>
            </a:xfrm>
            <a:custGeom>
              <a:avLst/>
              <a:gdLst>
                <a:gd name="connsiteX0" fmla="*/ 0 w 3995547"/>
                <a:gd name="connsiteY0" fmla="*/ 0 h 5665279"/>
                <a:gd name="connsiteX1" fmla="*/ 3995547 w 3995547"/>
                <a:gd name="connsiteY1" fmla="*/ 0 h 5665279"/>
                <a:gd name="connsiteX2" fmla="*/ 3995547 w 3995547"/>
                <a:gd name="connsiteY2" fmla="*/ 5665280 h 5665279"/>
                <a:gd name="connsiteX3" fmla="*/ 0 w 3995547"/>
                <a:gd name="connsiteY3" fmla="*/ 5665280 h 5665279"/>
              </a:gdLst>
              <a:ahLst/>
              <a:cxnLst>
                <a:cxn ang="0">
                  <a:pos x="connsiteX0" y="connsiteY0"/>
                </a:cxn>
                <a:cxn ang="0">
                  <a:pos x="connsiteX1" y="connsiteY1"/>
                </a:cxn>
                <a:cxn ang="0">
                  <a:pos x="connsiteX2" y="connsiteY2"/>
                </a:cxn>
                <a:cxn ang="0">
                  <a:pos x="connsiteX3" y="connsiteY3"/>
                </a:cxn>
              </a:cxnLst>
              <a:rect l="l" t="t" r="r" b="b"/>
              <a:pathLst>
                <a:path w="3995547" h="5665279">
                  <a:moveTo>
                    <a:pt x="0" y="0"/>
                  </a:moveTo>
                  <a:lnTo>
                    <a:pt x="3995547" y="0"/>
                  </a:lnTo>
                  <a:lnTo>
                    <a:pt x="3995547" y="5665280"/>
                  </a:lnTo>
                  <a:lnTo>
                    <a:pt x="0" y="5665280"/>
                  </a:lnTo>
                  <a:close/>
                </a:path>
              </a:pathLst>
            </a:custGeom>
            <a:solidFill>
              <a:schemeClr val="bg1"/>
            </a:solidFill>
            <a:ln>
              <a:noFill/>
            </a:ln>
            <a:effectLst>
              <a:outerShdw blurRad="431800" dist="635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833" name="图形 10">
              <a:extLst>
                <a:ext uri="{FF2B5EF4-FFF2-40B4-BE49-F238E27FC236}">
                  <a16:creationId xmlns:a16="http://schemas.microsoft.com/office/drawing/2014/main" id="{924C3F3C-ECE1-233C-9CA0-04111A4219CB}"/>
                </a:ext>
              </a:extLst>
            </p:cNvPr>
            <p:cNvGrpSpPr/>
            <p:nvPr/>
          </p:nvGrpSpPr>
          <p:grpSpPr>
            <a:xfrm>
              <a:off x="12360592" y="753045"/>
              <a:ext cx="3693985" cy="5378291"/>
              <a:chOff x="4269104" y="753045"/>
              <a:chExt cx="3693985" cy="5378291"/>
            </a:xfrm>
            <a:noFill/>
          </p:grpSpPr>
          <p:sp>
            <p:nvSpPr>
              <p:cNvPr id="880" name="任意多边形: 形状 879">
                <a:extLst>
                  <a:ext uri="{FF2B5EF4-FFF2-40B4-BE49-F238E27FC236}">
                    <a16:creationId xmlns:a16="http://schemas.microsoft.com/office/drawing/2014/main" id="{8E54C854-3A50-5611-AF16-4C6FB3C22602}"/>
                  </a:ext>
                </a:extLst>
              </p:cNvPr>
              <p:cNvSpPr/>
              <p:nvPr/>
            </p:nvSpPr>
            <p:spPr>
              <a:xfrm>
                <a:off x="4269104" y="753045"/>
                <a:ext cx="3693985" cy="5378291"/>
              </a:xfrm>
              <a:custGeom>
                <a:avLst/>
                <a:gdLst>
                  <a:gd name="connsiteX0" fmla="*/ 3459004 w 3693985"/>
                  <a:gd name="connsiteY0" fmla="*/ 0 h 5378291"/>
                  <a:gd name="connsiteX1" fmla="*/ 234982 w 3693985"/>
                  <a:gd name="connsiteY1" fmla="*/ 0 h 5378291"/>
                  <a:gd name="connsiteX2" fmla="*/ 0 w 3693985"/>
                  <a:gd name="connsiteY2" fmla="*/ 234982 h 5378291"/>
                  <a:gd name="connsiteX3" fmla="*/ 0 w 3693985"/>
                  <a:gd name="connsiteY3" fmla="*/ 5143310 h 5378291"/>
                  <a:gd name="connsiteX4" fmla="*/ 234982 w 3693985"/>
                  <a:gd name="connsiteY4" fmla="*/ 5378292 h 5378291"/>
                  <a:gd name="connsiteX5" fmla="*/ 3459004 w 3693985"/>
                  <a:gd name="connsiteY5" fmla="*/ 5378292 h 5378291"/>
                  <a:gd name="connsiteX6" fmla="*/ 3693986 w 3693985"/>
                  <a:gd name="connsiteY6" fmla="*/ 5143310 h 5378291"/>
                  <a:gd name="connsiteX7" fmla="*/ 3693986 w 3693985"/>
                  <a:gd name="connsiteY7" fmla="*/ 234982 h 5378291"/>
                  <a:gd name="connsiteX8" fmla="*/ 3459004 w 3693985"/>
                  <a:gd name="connsiteY8" fmla="*/ 0 h 537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3985" h="5378291">
                    <a:moveTo>
                      <a:pt x="3459004" y="0"/>
                    </a:moveTo>
                    <a:lnTo>
                      <a:pt x="234982" y="0"/>
                    </a:lnTo>
                    <a:cubicBezTo>
                      <a:pt x="234982" y="129731"/>
                      <a:pt x="129826" y="234982"/>
                      <a:pt x="0" y="234982"/>
                    </a:cubicBezTo>
                    <a:lnTo>
                      <a:pt x="0" y="5143310"/>
                    </a:lnTo>
                    <a:cubicBezTo>
                      <a:pt x="129730" y="5143310"/>
                      <a:pt x="234982" y="5248466"/>
                      <a:pt x="234982" y="5378292"/>
                    </a:cubicBezTo>
                    <a:lnTo>
                      <a:pt x="3459004" y="5378292"/>
                    </a:lnTo>
                    <a:cubicBezTo>
                      <a:pt x="3459004" y="5248561"/>
                      <a:pt x="3564160" y="5143310"/>
                      <a:pt x="3693986" y="5143310"/>
                    </a:cubicBezTo>
                    <a:lnTo>
                      <a:pt x="3693986" y="234982"/>
                    </a:lnTo>
                    <a:cubicBezTo>
                      <a:pt x="3564160" y="234982"/>
                      <a:pt x="3459004" y="129731"/>
                      <a:pt x="3459004" y="0"/>
                    </a:cubicBezTo>
                    <a:close/>
                  </a:path>
                </a:pathLst>
              </a:custGeom>
              <a:noFill/>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881" name="任意多边形: 形状 880">
                <a:extLst>
                  <a:ext uri="{FF2B5EF4-FFF2-40B4-BE49-F238E27FC236}">
                    <a16:creationId xmlns:a16="http://schemas.microsoft.com/office/drawing/2014/main" id="{4CF9BE4C-A025-95A2-8713-E935F38C21C6}"/>
                  </a:ext>
                </a:extLst>
              </p:cNvPr>
              <p:cNvSpPr/>
              <p:nvPr/>
            </p:nvSpPr>
            <p:spPr>
              <a:xfrm rot="-5400000">
                <a:off x="3487185" y="1638928"/>
                <a:ext cx="5270087" cy="3603593"/>
              </a:xfrm>
              <a:custGeom>
                <a:avLst/>
                <a:gdLst>
                  <a:gd name="connsiteX0" fmla="*/ 0 w 5270087"/>
                  <a:gd name="connsiteY0" fmla="*/ 0 h 3603593"/>
                  <a:gd name="connsiteX1" fmla="*/ 5270087 w 5270087"/>
                  <a:gd name="connsiteY1" fmla="*/ 0 h 3603593"/>
                  <a:gd name="connsiteX2" fmla="*/ 5270087 w 5270087"/>
                  <a:gd name="connsiteY2" fmla="*/ 3603593 h 3603593"/>
                  <a:gd name="connsiteX3" fmla="*/ 0 w 5270087"/>
                  <a:gd name="connsiteY3" fmla="*/ 3603593 h 3603593"/>
                </a:gdLst>
                <a:ahLst/>
                <a:cxnLst>
                  <a:cxn ang="0">
                    <a:pos x="connsiteX0" y="connsiteY0"/>
                  </a:cxn>
                  <a:cxn ang="0">
                    <a:pos x="connsiteX1" y="connsiteY1"/>
                  </a:cxn>
                  <a:cxn ang="0">
                    <a:pos x="connsiteX2" y="connsiteY2"/>
                  </a:cxn>
                  <a:cxn ang="0">
                    <a:pos x="connsiteX3" y="connsiteY3"/>
                  </a:cxn>
                </a:cxnLst>
                <a:rect l="l" t="t" r="r" b="b"/>
                <a:pathLst>
                  <a:path w="5270087" h="3603593">
                    <a:moveTo>
                      <a:pt x="0" y="0"/>
                    </a:moveTo>
                    <a:lnTo>
                      <a:pt x="5270087" y="0"/>
                    </a:lnTo>
                    <a:lnTo>
                      <a:pt x="5270087" y="3603593"/>
                    </a:lnTo>
                    <a:lnTo>
                      <a:pt x="0" y="3603593"/>
                    </a:lnTo>
                    <a:close/>
                  </a:path>
                </a:pathLst>
              </a:custGeom>
              <a:noFill/>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882" name="任意多边形: 形状 881">
                <a:extLst>
                  <a:ext uri="{FF2B5EF4-FFF2-40B4-BE49-F238E27FC236}">
                    <a16:creationId xmlns:a16="http://schemas.microsoft.com/office/drawing/2014/main" id="{7D36D0FD-2084-AA8C-E76C-767D0910F8D9}"/>
                  </a:ext>
                </a:extLst>
              </p:cNvPr>
              <p:cNvSpPr/>
              <p:nvPr/>
            </p:nvSpPr>
            <p:spPr>
              <a:xfrm>
                <a:off x="4370545" y="1027747"/>
                <a:ext cx="9525" cy="4826031"/>
              </a:xfrm>
              <a:custGeom>
                <a:avLst/>
                <a:gdLst>
                  <a:gd name="connsiteX0" fmla="*/ 0 w 9525"/>
                  <a:gd name="connsiteY0" fmla="*/ 4826032 h 4826031"/>
                  <a:gd name="connsiteX1" fmla="*/ 0 w 9525"/>
                  <a:gd name="connsiteY1" fmla="*/ 0 h 4826031"/>
                </a:gdLst>
                <a:ahLst/>
                <a:cxnLst>
                  <a:cxn ang="0">
                    <a:pos x="connsiteX0" y="connsiteY0"/>
                  </a:cxn>
                  <a:cxn ang="0">
                    <a:pos x="connsiteX1" y="connsiteY1"/>
                  </a:cxn>
                </a:cxnLst>
                <a:rect l="l" t="t" r="r" b="b"/>
                <a:pathLst>
                  <a:path w="9525" h="4826031">
                    <a:moveTo>
                      <a:pt x="0" y="4826032"/>
                    </a:moveTo>
                    <a:lnTo>
                      <a:pt x="0"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883" name="任意多边形: 形状 882">
                <a:extLst>
                  <a:ext uri="{FF2B5EF4-FFF2-40B4-BE49-F238E27FC236}">
                    <a16:creationId xmlns:a16="http://schemas.microsoft.com/office/drawing/2014/main" id="{92A785CA-BCBF-EEFC-6996-CF79D615D29B}"/>
                  </a:ext>
                </a:extLst>
              </p:cNvPr>
              <p:cNvSpPr/>
              <p:nvPr/>
            </p:nvSpPr>
            <p:spPr>
              <a:xfrm>
                <a:off x="7873936" y="1027747"/>
                <a:ext cx="9525" cy="4826031"/>
              </a:xfrm>
              <a:custGeom>
                <a:avLst/>
                <a:gdLst>
                  <a:gd name="connsiteX0" fmla="*/ 0 w 9525"/>
                  <a:gd name="connsiteY0" fmla="*/ 4826032 h 4826031"/>
                  <a:gd name="connsiteX1" fmla="*/ 0 w 9525"/>
                  <a:gd name="connsiteY1" fmla="*/ 0 h 4826031"/>
                </a:gdLst>
                <a:ahLst/>
                <a:cxnLst>
                  <a:cxn ang="0">
                    <a:pos x="connsiteX0" y="connsiteY0"/>
                  </a:cxn>
                  <a:cxn ang="0">
                    <a:pos x="connsiteX1" y="connsiteY1"/>
                  </a:cxn>
                </a:cxnLst>
                <a:rect l="l" t="t" r="r" b="b"/>
                <a:pathLst>
                  <a:path w="9525" h="4826031">
                    <a:moveTo>
                      <a:pt x="0" y="4826032"/>
                    </a:moveTo>
                    <a:lnTo>
                      <a:pt x="0"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884" name="任意多边形: 形状 883">
                <a:extLst>
                  <a:ext uri="{FF2B5EF4-FFF2-40B4-BE49-F238E27FC236}">
                    <a16:creationId xmlns:a16="http://schemas.microsoft.com/office/drawing/2014/main" id="{7450F8DA-881C-800C-CE47-3D7D01B84139}"/>
                  </a:ext>
                </a:extLst>
              </p:cNvPr>
              <p:cNvSpPr/>
              <p:nvPr/>
            </p:nvSpPr>
            <p:spPr>
              <a:xfrm>
                <a:off x="4541329" y="6021799"/>
                <a:ext cx="3149536" cy="9525"/>
              </a:xfrm>
              <a:custGeom>
                <a:avLst/>
                <a:gdLst>
                  <a:gd name="connsiteX0" fmla="*/ 0 w 3149536"/>
                  <a:gd name="connsiteY0" fmla="*/ 0 h 9525"/>
                  <a:gd name="connsiteX1" fmla="*/ 3149537 w 3149536"/>
                  <a:gd name="connsiteY1" fmla="*/ 0 h 9525"/>
                </a:gdLst>
                <a:ahLst/>
                <a:cxnLst>
                  <a:cxn ang="0">
                    <a:pos x="connsiteX0" y="connsiteY0"/>
                  </a:cxn>
                  <a:cxn ang="0">
                    <a:pos x="connsiteX1" y="connsiteY1"/>
                  </a:cxn>
                </a:cxnLst>
                <a:rect l="l" t="t" r="r" b="b"/>
                <a:pathLst>
                  <a:path w="3149536" h="9525">
                    <a:moveTo>
                      <a:pt x="0" y="0"/>
                    </a:moveTo>
                    <a:lnTo>
                      <a:pt x="3149537"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885" name="任意多边形: 形状 884">
                <a:extLst>
                  <a:ext uri="{FF2B5EF4-FFF2-40B4-BE49-F238E27FC236}">
                    <a16:creationId xmlns:a16="http://schemas.microsoft.com/office/drawing/2014/main" id="{02C87047-FD11-95B4-77AD-0CE68D2CDCC3}"/>
                  </a:ext>
                </a:extLst>
              </p:cNvPr>
              <p:cNvSpPr/>
              <p:nvPr/>
            </p:nvSpPr>
            <p:spPr>
              <a:xfrm>
                <a:off x="4541329" y="864298"/>
                <a:ext cx="3149536" cy="9525"/>
              </a:xfrm>
              <a:custGeom>
                <a:avLst/>
                <a:gdLst>
                  <a:gd name="connsiteX0" fmla="*/ 0 w 3149536"/>
                  <a:gd name="connsiteY0" fmla="*/ 0 h 9525"/>
                  <a:gd name="connsiteX1" fmla="*/ 3149537 w 3149536"/>
                  <a:gd name="connsiteY1" fmla="*/ 0 h 9525"/>
                </a:gdLst>
                <a:ahLst/>
                <a:cxnLst>
                  <a:cxn ang="0">
                    <a:pos x="connsiteX0" y="connsiteY0"/>
                  </a:cxn>
                  <a:cxn ang="0">
                    <a:pos x="connsiteX1" y="connsiteY1"/>
                  </a:cxn>
                </a:cxnLst>
                <a:rect l="l" t="t" r="r" b="b"/>
                <a:pathLst>
                  <a:path w="3149536" h="9525">
                    <a:moveTo>
                      <a:pt x="0" y="0"/>
                    </a:moveTo>
                    <a:lnTo>
                      <a:pt x="3149537"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grpSp>
        <p:grpSp>
          <p:nvGrpSpPr>
            <p:cNvPr id="834" name="图形 10">
              <a:extLst>
                <a:ext uri="{FF2B5EF4-FFF2-40B4-BE49-F238E27FC236}">
                  <a16:creationId xmlns:a16="http://schemas.microsoft.com/office/drawing/2014/main" id="{13E981FD-387C-9A34-C484-61EADC0C8915}"/>
                </a:ext>
              </a:extLst>
            </p:cNvPr>
            <p:cNvGrpSpPr/>
            <p:nvPr/>
          </p:nvGrpSpPr>
          <p:grpSpPr>
            <a:xfrm>
              <a:off x="13216318" y="3485752"/>
              <a:ext cx="1946150" cy="106108"/>
              <a:chOff x="5124830" y="3370135"/>
              <a:chExt cx="1946150" cy="106108"/>
            </a:xfrm>
          </p:grpSpPr>
          <p:sp>
            <p:nvSpPr>
              <p:cNvPr id="866" name="任意多边形: 形状 865">
                <a:extLst>
                  <a:ext uri="{FF2B5EF4-FFF2-40B4-BE49-F238E27FC236}">
                    <a16:creationId xmlns:a16="http://schemas.microsoft.com/office/drawing/2014/main" id="{64768133-6C46-2D74-C64A-9DA0E16E2A71}"/>
                  </a:ext>
                </a:extLst>
              </p:cNvPr>
              <p:cNvSpPr/>
              <p:nvPr/>
            </p:nvSpPr>
            <p:spPr>
              <a:xfrm>
                <a:off x="5195982" y="3418236"/>
                <a:ext cx="727995" cy="9906"/>
              </a:xfrm>
              <a:custGeom>
                <a:avLst/>
                <a:gdLst>
                  <a:gd name="connsiteX0" fmla="*/ 723043 w 727995"/>
                  <a:gd name="connsiteY0" fmla="*/ 9906 h 9906"/>
                  <a:gd name="connsiteX1" fmla="*/ 4953 w 727995"/>
                  <a:gd name="connsiteY1" fmla="*/ 9906 h 9906"/>
                  <a:gd name="connsiteX2" fmla="*/ 0 w 727995"/>
                  <a:gd name="connsiteY2" fmla="*/ 4953 h 9906"/>
                  <a:gd name="connsiteX3" fmla="*/ 4953 w 727995"/>
                  <a:gd name="connsiteY3" fmla="*/ 0 h 9906"/>
                  <a:gd name="connsiteX4" fmla="*/ 723043 w 727995"/>
                  <a:gd name="connsiteY4" fmla="*/ 0 h 9906"/>
                  <a:gd name="connsiteX5" fmla="*/ 727996 w 727995"/>
                  <a:gd name="connsiteY5" fmla="*/ 4953 h 9906"/>
                  <a:gd name="connsiteX6" fmla="*/ 723043 w 727995"/>
                  <a:gd name="connsiteY6" fmla="*/ 9906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6">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620"/>
                      <a:pt x="725805"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67" name="任意多边形: 形状 866">
                <a:extLst>
                  <a:ext uri="{FF2B5EF4-FFF2-40B4-BE49-F238E27FC236}">
                    <a16:creationId xmlns:a16="http://schemas.microsoft.com/office/drawing/2014/main" id="{70B78AF0-2AD0-A0CA-2504-7D03487E4924}"/>
                  </a:ext>
                </a:extLst>
              </p:cNvPr>
              <p:cNvSpPr/>
              <p:nvPr/>
            </p:nvSpPr>
            <p:spPr>
              <a:xfrm>
                <a:off x="5153976" y="3394316"/>
                <a:ext cx="51911" cy="57638"/>
              </a:xfrm>
              <a:custGeom>
                <a:avLst/>
                <a:gdLst>
                  <a:gd name="connsiteX0" fmla="*/ 4953 w 51911"/>
                  <a:gd name="connsiteY0" fmla="*/ 57639 h 57638"/>
                  <a:gd name="connsiteX1" fmla="*/ 2477 w 51911"/>
                  <a:gd name="connsiteY1" fmla="*/ 56972 h 57638"/>
                  <a:gd name="connsiteX2" fmla="*/ 0 w 51911"/>
                  <a:gd name="connsiteY2" fmla="*/ 52686 h 57638"/>
                  <a:gd name="connsiteX3" fmla="*/ 0 w 51911"/>
                  <a:gd name="connsiteY3" fmla="*/ 4966 h 57638"/>
                  <a:gd name="connsiteX4" fmla="*/ 2477 w 51911"/>
                  <a:gd name="connsiteY4" fmla="*/ 679 h 57638"/>
                  <a:gd name="connsiteX5" fmla="*/ 7429 w 51911"/>
                  <a:gd name="connsiteY5" fmla="*/ 679 h 57638"/>
                  <a:gd name="connsiteX6" fmla="*/ 49435 w 51911"/>
                  <a:gd name="connsiteY6" fmla="*/ 24587 h 57638"/>
                  <a:gd name="connsiteX7" fmla="*/ 51911 w 51911"/>
                  <a:gd name="connsiteY7" fmla="*/ 28873 h 57638"/>
                  <a:gd name="connsiteX8" fmla="*/ 49435 w 51911"/>
                  <a:gd name="connsiteY8" fmla="*/ 33159 h 57638"/>
                  <a:gd name="connsiteX9" fmla="*/ 7429 w 51911"/>
                  <a:gd name="connsiteY9" fmla="*/ 57067 h 57638"/>
                  <a:gd name="connsiteX10" fmla="*/ 4953 w 51911"/>
                  <a:gd name="connsiteY10" fmla="*/ 57639 h 57638"/>
                  <a:gd name="connsiteX11" fmla="*/ 9906 w 51911"/>
                  <a:gd name="connsiteY11" fmla="*/ 13538 h 57638"/>
                  <a:gd name="connsiteX12" fmla="*/ 9906 w 51911"/>
                  <a:gd name="connsiteY12" fmla="*/ 44208 h 57638"/>
                  <a:gd name="connsiteX13" fmla="*/ 36862 w 51911"/>
                  <a:gd name="connsiteY13" fmla="*/ 28873 h 57638"/>
                  <a:gd name="connsiteX14" fmla="*/ 9906 w 51911"/>
                  <a:gd name="connsiteY14" fmla="*/ 13538 h 5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911" h="57638">
                    <a:moveTo>
                      <a:pt x="4953" y="57639"/>
                    </a:moveTo>
                    <a:cubicBezTo>
                      <a:pt x="4096" y="57639"/>
                      <a:pt x="3239" y="57448"/>
                      <a:pt x="2477" y="56972"/>
                    </a:cubicBezTo>
                    <a:cubicBezTo>
                      <a:pt x="952" y="56115"/>
                      <a:pt x="0" y="54400"/>
                      <a:pt x="0" y="52686"/>
                    </a:cubicBezTo>
                    <a:lnTo>
                      <a:pt x="0" y="4966"/>
                    </a:lnTo>
                    <a:cubicBezTo>
                      <a:pt x="0" y="3156"/>
                      <a:pt x="952" y="1536"/>
                      <a:pt x="2477" y="679"/>
                    </a:cubicBezTo>
                    <a:cubicBezTo>
                      <a:pt x="4000" y="-178"/>
                      <a:pt x="5906" y="-273"/>
                      <a:pt x="7429" y="679"/>
                    </a:cubicBezTo>
                    <a:lnTo>
                      <a:pt x="49435" y="24587"/>
                    </a:lnTo>
                    <a:cubicBezTo>
                      <a:pt x="50959" y="25444"/>
                      <a:pt x="51911" y="27159"/>
                      <a:pt x="51911" y="28873"/>
                    </a:cubicBezTo>
                    <a:cubicBezTo>
                      <a:pt x="51911" y="30683"/>
                      <a:pt x="50959" y="32302"/>
                      <a:pt x="49435" y="33159"/>
                    </a:cubicBezTo>
                    <a:lnTo>
                      <a:pt x="7429" y="57067"/>
                    </a:lnTo>
                    <a:cubicBezTo>
                      <a:pt x="6572" y="57448"/>
                      <a:pt x="5810" y="57639"/>
                      <a:pt x="4953" y="57639"/>
                    </a:cubicBezTo>
                    <a:close/>
                    <a:moveTo>
                      <a:pt x="9906" y="13538"/>
                    </a:moveTo>
                    <a:lnTo>
                      <a:pt x="9906" y="44208"/>
                    </a:lnTo>
                    <a:lnTo>
                      <a:pt x="36862" y="28873"/>
                    </a:lnTo>
                    <a:lnTo>
                      <a:pt x="9906" y="1353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68" name="任意多边形: 形状 867">
                <a:extLst>
                  <a:ext uri="{FF2B5EF4-FFF2-40B4-BE49-F238E27FC236}">
                    <a16:creationId xmlns:a16="http://schemas.microsoft.com/office/drawing/2014/main" id="{554E854E-7D4A-8147-CB4F-59D02B2BF30F}"/>
                  </a:ext>
                </a:extLst>
              </p:cNvPr>
              <p:cNvSpPr/>
              <p:nvPr/>
            </p:nvSpPr>
            <p:spPr>
              <a:xfrm>
                <a:off x="5124830" y="3394328"/>
                <a:ext cx="9908" cy="57626"/>
              </a:xfrm>
              <a:custGeom>
                <a:avLst/>
                <a:gdLst>
                  <a:gd name="connsiteX0" fmla="*/ 4953 w 9908"/>
                  <a:gd name="connsiteY0" fmla="*/ 57626 h 57626"/>
                  <a:gd name="connsiteX1" fmla="*/ 0 w 9908"/>
                  <a:gd name="connsiteY1" fmla="*/ 52674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4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6"/>
                      <a:pt x="0" y="52674"/>
                    </a:cubicBezTo>
                    <a:lnTo>
                      <a:pt x="0" y="4953"/>
                    </a:lnTo>
                    <a:cubicBezTo>
                      <a:pt x="0" y="2191"/>
                      <a:pt x="2191" y="0"/>
                      <a:pt x="4953" y="0"/>
                    </a:cubicBezTo>
                    <a:cubicBezTo>
                      <a:pt x="7715" y="0"/>
                      <a:pt x="9906" y="2191"/>
                      <a:pt x="9906" y="4953"/>
                    </a:cubicBezTo>
                    <a:lnTo>
                      <a:pt x="9906" y="52674"/>
                    </a:lnTo>
                    <a:cubicBezTo>
                      <a:pt x="10001" y="55436"/>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869" name="图形 10">
                <a:extLst>
                  <a:ext uri="{FF2B5EF4-FFF2-40B4-BE49-F238E27FC236}">
                    <a16:creationId xmlns:a16="http://schemas.microsoft.com/office/drawing/2014/main" id="{1AAF83FB-A7BB-02F4-D285-AC2D39A1F2AD}"/>
                  </a:ext>
                </a:extLst>
              </p:cNvPr>
              <p:cNvGrpSpPr/>
              <p:nvPr/>
            </p:nvGrpSpPr>
            <p:grpSpPr>
              <a:xfrm>
                <a:off x="5951505" y="3370135"/>
                <a:ext cx="125349" cy="106108"/>
                <a:chOff x="5951505" y="3370135"/>
                <a:chExt cx="125349" cy="106108"/>
              </a:xfrm>
            </p:grpSpPr>
            <p:sp>
              <p:nvSpPr>
                <p:cNvPr id="877" name="任意多边形: 形状 876">
                  <a:extLst>
                    <a:ext uri="{FF2B5EF4-FFF2-40B4-BE49-F238E27FC236}">
                      <a16:creationId xmlns:a16="http://schemas.microsoft.com/office/drawing/2014/main" id="{763388D6-252F-D02F-326E-9CF1907AC846}"/>
                    </a:ext>
                  </a:extLst>
                </p:cNvPr>
                <p:cNvSpPr/>
                <p:nvPr/>
              </p:nvSpPr>
              <p:spPr>
                <a:xfrm>
                  <a:off x="5951505" y="3406044"/>
                  <a:ext cx="125349" cy="34194"/>
                </a:xfrm>
                <a:custGeom>
                  <a:avLst/>
                  <a:gdLst>
                    <a:gd name="connsiteX0" fmla="*/ 103822 w 125349"/>
                    <a:gd name="connsiteY0" fmla="*/ 0 h 34194"/>
                    <a:gd name="connsiteX1" fmla="*/ 0 w 125349"/>
                    <a:gd name="connsiteY1" fmla="*/ 17145 h 34194"/>
                    <a:gd name="connsiteX2" fmla="*/ 103822 w 125349"/>
                    <a:gd name="connsiteY2" fmla="*/ 34195 h 34194"/>
                    <a:gd name="connsiteX3" fmla="*/ 125349 w 125349"/>
                    <a:gd name="connsiteY3" fmla="*/ 17145 h 34194"/>
                  </a:gdLst>
                  <a:ahLst/>
                  <a:cxnLst>
                    <a:cxn ang="0">
                      <a:pos x="connsiteX0" y="connsiteY0"/>
                    </a:cxn>
                    <a:cxn ang="0">
                      <a:pos x="connsiteX1" y="connsiteY1"/>
                    </a:cxn>
                    <a:cxn ang="0">
                      <a:pos x="connsiteX2" y="connsiteY2"/>
                    </a:cxn>
                    <a:cxn ang="0">
                      <a:pos x="connsiteX3" y="connsiteY3"/>
                    </a:cxn>
                  </a:cxnLst>
                  <a:rect l="l" t="t" r="r" b="b"/>
                  <a:pathLst>
                    <a:path w="125349" h="34194">
                      <a:moveTo>
                        <a:pt x="103822" y="0"/>
                      </a:moveTo>
                      <a:lnTo>
                        <a:pt x="0" y="17145"/>
                      </a:lnTo>
                      <a:lnTo>
                        <a:pt x="103822" y="34195"/>
                      </a:lnTo>
                      <a:lnTo>
                        <a:pt x="125349" y="17145"/>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78" name="任意多边形: 形状 877">
                  <a:extLst>
                    <a:ext uri="{FF2B5EF4-FFF2-40B4-BE49-F238E27FC236}">
                      <a16:creationId xmlns:a16="http://schemas.microsoft.com/office/drawing/2014/main" id="{02AE5B98-7636-7306-DD50-381F4B2F338F}"/>
                    </a:ext>
                  </a:extLst>
                </p:cNvPr>
                <p:cNvSpPr/>
                <p:nvPr/>
              </p:nvSpPr>
              <p:spPr>
                <a:xfrm>
                  <a:off x="5951505" y="3370135"/>
                  <a:ext cx="96869" cy="40957"/>
                </a:xfrm>
                <a:custGeom>
                  <a:avLst/>
                  <a:gdLst>
                    <a:gd name="connsiteX0" fmla="*/ 75724 w 96869"/>
                    <a:gd name="connsiteY0" fmla="*/ 0 h 40957"/>
                    <a:gd name="connsiteX1" fmla="*/ 0 w 96869"/>
                    <a:gd name="connsiteY1" fmla="*/ 40957 h 40957"/>
                    <a:gd name="connsiteX2" fmla="*/ 84772 w 96869"/>
                    <a:gd name="connsiteY2" fmla="*/ 26384 h 40957"/>
                    <a:gd name="connsiteX3" fmla="*/ 96869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0"/>
                      </a:moveTo>
                      <a:lnTo>
                        <a:pt x="0" y="40957"/>
                      </a:lnTo>
                      <a:lnTo>
                        <a:pt x="84772" y="26384"/>
                      </a:lnTo>
                      <a:lnTo>
                        <a:pt x="96869"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79" name="任意多边形: 形状 878">
                  <a:extLst>
                    <a:ext uri="{FF2B5EF4-FFF2-40B4-BE49-F238E27FC236}">
                      <a16:creationId xmlns:a16="http://schemas.microsoft.com/office/drawing/2014/main" id="{CFC4D596-5A95-0756-0664-8CD3D7F3401D}"/>
                    </a:ext>
                  </a:extLst>
                </p:cNvPr>
                <p:cNvSpPr/>
                <p:nvPr/>
              </p:nvSpPr>
              <p:spPr>
                <a:xfrm>
                  <a:off x="5951505" y="3435286"/>
                  <a:ext cx="96869" cy="40957"/>
                </a:xfrm>
                <a:custGeom>
                  <a:avLst/>
                  <a:gdLst>
                    <a:gd name="connsiteX0" fmla="*/ 75724 w 96869"/>
                    <a:gd name="connsiteY0" fmla="*/ 40957 h 40957"/>
                    <a:gd name="connsiteX1" fmla="*/ 0 w 96869"/>
                    <a:gd name="connsiteY1" fmla="*/ 0 h 40957"/>
                    <a:gd name="connsiteX2" fmla="*/ 84772 w 96869"/>
                    <a:gd name="connsiteY2" fmla="*/ 14478 h 40957"/>
                    <a:gd name="connsiteX3" fmla="*/ 96869 w 96869"/>
                    <a:gd name="connsiteY3" fmla="*/ 33433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40957"/>
                      </a:moveTo>
                      <a:lnTo>
                        <a:pt x="0" y="0"/>
                      </a:lnTo>
                      <a:lnTo>
                        <a:pt x="84772" y="14478"/>
                      </a:lnTo>
                      <a:lnTo>
                        <a:pt x="96869" y="3343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sp>
            <p:nvSpPr>
              <p:cNvPr id="870" name="任意多边形: 形状 869">
                <a:extLst>
                  <a:ext uri="{FF2B5EF4-FFF2-40B4-BE49-F238E27FC236}">
                    <a16:creationId xmlns:a16="http://schemas.microsoft.com/office/drawing/2014/main" id="{C34DDD20-0206-1D25-D3D0-E0CB50C5E362}"/>
                  </a:ext>
                </a:extLst>
              </p:cNvPr>
              <p:cNvSpPr/>
              <p:nvPr/>
            </p:nvSpPr>
            <p:spPr>
              <a:xfrm>
                <a:off x="6271926" y="3418236"/>
                <a:ext cx="727995" cy="9906"/>
              </a:xfrm>
              <a:custGeom>
                <a:avLst/>
                <a:gdLst>
                  <a:gd name="connsiteX0" fmla="*/ 723043 w 727995"/>
                  <a:gd name="connsiteY0" fmla="*/ 9906 h 9906"/>
                  <a:gd name="connsiteX1" fmla="*/ 4953 w 727995"/>
                  <a:gd name="connsiteY1" fmla="*/ 9906 h 9906"/>
                  <a:gd name="connsiteX2" fmla="*/ 0 w 727995"/>
                  <a:gd name="connsiteY2" fmla="*/ 4953 h 9906"/>
                  <a:gd name="connsiteX3" fmla="*/ 4953 w 727995"/>
                  <a:gd name="connsiteY3" fmla="*/ 0 h 9906"/>
                  <a:gd name="connsiteX4" fmla="*/ 723043 w 727995"/>
                  <a:gd name="connsiteY4" fmla="*/ 0 h 9906"/>
                  <a:gd name="connsiteX5" fmla="*/ 727996 w 727995"/>
                  <a:gd name="connsiteY5" fmla="*/ 4953 h 9906"/>
                  <a:gd name="connsiteX6" fmla="*/ 723043 w 727995"/>
                  <a:gd name="connsiteY6" fmla="*/ 9906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6">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620"/>
                      <a:pt x="725710"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71" name="任意多边形: 形状 870">
                <a:extLst>
                  <a:ext uri="{FF2B5EF4-FFF2-40B4-BE49-F238E27FC236}">
                    <a16:creationId xmlns:a16="http://schemas.microsoft.com/office/drawing/2014/main" id="{231BF5E1-CE41-043E-DC23-1C0F5D834A5A}"/>
                  </a:ext>
                </a:extLst>
              </p:cNvPr>
              <p:cNvSpPr/>
              <p:nvPr/>
            </p:nvSpPr>
            <p:spPr>
              <a:xfrm>
                <a:off x="6989920" y="3394256"/>
                <a:ext cx="52006" cy="57697"/>
              </a:xfrm>
              <a:custGeom>
                <a:avLst/>
                <a:gdLst>
                  <a:gd name="connsiteX0" fmla="*/ 47054 w 52006"/>
                  <a:gd name="connsiteY0" fmla="*/ 57698 h 57697"/>
                  <a:gd name="connsiteX1" fmla="*/ 44577 w 52006"/>
                  <a:gd name="connsiteY1" fmla="*/ 57031 h 57697"/>
                  <a:gd name="connsiteX2" fmla="*/ 2476 w 52006"/>
                  <a:gd name="connsiteY2" fmla="*/ 33123 h 57697"/>
                  <a:gd name="connsiteX3" fmla="*/ 0 w 52006"/>
                  <a:gd name="connsiteY3" fmla="*/ 28837 h 57697"/>
                  <a:gd name="connsiteX4" fmla="*/ 2476 w 52006"/>
                  <a:gd name="connsiteY4" fmla="*/ 24551 h 57697"/>
                  <a:gd name="connsiteX5" fmla="*/ 44577 w 52006"/>
                  <a:gd name="connsiteY5" fmla="*/ 643 h 57697"/>
                  <a:gd name="connsiteX6" fmla="*/ 49530 w 52006"/>
                  <a:gd name="connsiteY6" fmla="*/ 643 h 57697"/>
                  <a:gd name="connsiteX7" fmla="*/ 52006 w 52006"/>
                  <a:gd name="connsiteY7" fmla="*/ 4929 h 57697"/>
                  <a:gd name="connsiteX8" fmla="*/ 52006 w 52006"/>
                  <a:gd name="connsiteY8" fmla="*/ 52650 h 57697"/>
                  <a:gd name="connsiteX9" fmla="*/ 49530 w 52006"/>
                  <a:gd name="connsiteY9" fmla="*/ 56936 h 57697"/>
                  <a:gd name="connsiteX10" fmla="*/ 47054 w 52006"/>
                  <a:gd name="connsiteY10" fmla="*/ 57698 h 57697"/>
                  <a:gd name="connsiteX11" fmla="*/ 15049 w 52006"/>
                  <a:gd name="connsiteY11" fmla="*/ 28932 h 57697"/>
                  <a:gd name="connsiteX12" fmla="*/ 42005 w 52006"/>
                  <a:gd name="connsiteY12" fmla="*/ 44268 h 57697"/>
                  <a:gd name="connsiteX13" fmla="*/ 42005 w 52006"/>
                  <a:gd name="connsiteY13" fmla="*/ 13597 h 57697"/>
                  <a:gd name="connsiteX14" fmla="*/ 15049 w 52006"/>
                  <a:gd name="connsiteY14" fmla="*/ 28932 h 5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06" h="57697">
                    <a:moveTo>
                      <a:pt x="47054" y="57698"/>
                    </a:moveTo>
                    <a:cubicBezTo>
                      <a:pt x="46196" y="57698"/>
                      <a:pt x="45339" y="57507"/>
                      <a:pt x="44577" y="57031"/>
                    </a:cubicBezTo>
                    <a:lnTo>
                      <a:pt x="2476" y="33123"/>
                    </a:lnTo>
                    <a:cubicBezTo>
                      <a:pt x="953" y="32266"/>
                      <a:pt x="0" y="30551"/>
                      <a:pt x="0" y="28837"/>
                    </a:cubicBezTo>
                    <a:cubicBezTo>
                      <a:pt x="0" y="27027"/>
                      <a:pt x="953" y="25408"/>
                      <a:pt x="2476" y="24551"/>
                    </a:cubicBezTo>
                    <a:lnTo>
                      <a:pt x="44577" y="643"/>
                    </a:lnTo>
                    <a:cubicBezTo>
                      <a:pt x="46101" y="-214"/>
                      <a:pt x="48006" y="-214"/>
                      <a:pt x="49530" y="643"/>
                    </a:cubicBezTo>
                    <a:cubicBezTo>
                      <a:pt x="51054" y="1500"/>
                      <a:pt x="52006" y="3215"/>
                      <a:pt x="52006" y="4929"/>
                    </a:cubicBezTo>
                    <a:lnTo>
                      <a:pt x="52006" y="52650"/>
                    </a:lnTo>
                    <a:cubicBezTo>
                      <a:pt x="52006" y="54459"/>
                      <a:pt x="51054" y="56078"/>
                      <a:pt x="49530" y="56936"/>
                    </a:cubicBezTo>
                    <a:cubicBezTo>
                      <a:pt x="48768" y="57507"/>
                      <a:pt x="47911" y="57698"/>
                      <a:pt x="47054" y="57698"/>
                    </a:cubicBezTo>
                    <a:close/>
                    <a:moveTo>
                      <a:pt x="15049" y="28932"/>
                    </a:moveTo>
                    <a:lnTo>
                      <a:pt x="42005" y="44268"/>
                    </a:lnTo>
                    <a:lnTo>
                      <a:pt x="42005" y="13597"/>
                    </a:lnTo>
                    <a:lnTo>
                      <a:pt x="15049" y="28932"/>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72" name="任意多边形: 形状 871">
                <a:extLst>
                  <a:ext uri="{FF2B5EF4-FFF2-40B4-BE49-F238E27FC236}">
                    <a16:creationId xmlns:a16="http://schemas.microsoft.com/office/drawing/2014/main" id="{472FAD0D-6918-0EA4-A1EB-74EE7EEF4586}"/>
                  </a:ext>
                </a:extLst>
              </p:cNvPr>
              <p:cNvSpPr/>
              <p:nvPr/>
            </p:nvSpPr>
            <p:spPr>
              <a:xfrm>
                <a:off x="7061072" y="3394328"/>
                <a:ext cx="9908" cy="57626"/>
              </a:xfrm>
              <a:custGeom>
                <a:avLst/>
                <a:gdLst>
                  <a:gd name="connsiteX0" fmla="*/ 4953 w 9908"/>
                  <a:gd name="connsiteY0" fmla="*/ 57626 h 57626"/>
                  <a:gd name="connsiteX1" fmla="*/ 0 w 9908"/>
                  <a:gd name="connsiteY1" fmla="*/ 52674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4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6"/>
                      <a:pt x="0" y="52674"/>
                    </a:cubicBezTo>
                    <a:lnTo>
                      <a:pt x="0" y="4953"/>
                    </a:lnTo>
                    <a:cubicBezTo>
                      <a:pt x="0" y="2191"/>
                      <a:pt x="2191" y="0"/>
                      <a:pt x="4953" y="0"/>
                    </a:cubicBezTo>
                    <a:cubicBezTo>
                      <a:pt x="7715" y="0"/>
                      <a:pt x="9906" y="2191"/>
                      <a:pt x="9906" y="4953"/>
                    </a:cubicBezTo>
                    <a:lnTo>
                      <a:pt x="9906" y="52674"/>
                    </a:lnTo>
                    <a:cubicBezTo>
                      <a:pt x="10001" y="55436"/>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873" name="图形 10">
                <a:extLst>
                  <a:ext uri="{FF2B5EF4-FFF2-40B4-BE49-F238E27FC236}">
                    <a16:creationId xmlns:a16="http://schemas.microsoft.com/office/drawing/2014/main" id="{FE44BA74-B541-45A4-65B3-4805A450A6A9}"/>
                  </a:ext>
                </a:extLst>
              </p:cNvPr>
              <p:cNvGrpSpPr/>
              <p:nvPr/>
            </p:nvGrpSpPr>
            <p:grpSpPr>
              <a:xfrm>
                <a:off x="6118954" y="3370135"/>
                <a:ext cx="125349" cy="106108"/>
                <a:chOff x="6118954" y="3370135"/>
                <a:chExt cx="125349" cy="106108"/>
              </a:xfrm>
            </p:grpSpPr>
            <p:sp>
              <p:nvSpPr>
                <p:cNvPr id="874" name="任意多边形: 形状 873">
                  <a:extLst>
                    <a:ext uri="{FF2B5EF4-FFF2-40B4-BE49-F238E27FC236}">
                      <a16:creationId xmlns:a16="http://schemas.microsoft.com/office/drawing/2014/main" id="{E3E2C538-192B-35D1-72D6-1145E49550A3}"/>
                    </a:ext>
                  </a:extLst>
                </p:cNvPr>
                <p:cNvSpPr/>
                <p:nvPr/>
              </p:nvSpPr>
              <p:spPr>
                <a:xfrm>
                  <a:off x="6118954" y="3406044"/>
                  <a:ext cx="125349" cy="34194"/>
                </a:xfrm>
                <a:custGeom>
                  <a:avLst/>
                  <a:gdLst>
                    <a:gd name="connsiteX0" fmla="*/ 21622 w 125349"/>
                    <a:gd name="connsiteY0" fmla="*/ 34195 h 34194"/>
                    <a:gd name="connsiteX1" fmla="*/ 125349 w 125349"/>
                    <a:gd name="connsiteY1" fmla="*/ 17145 h 34194"/>
                    <a:gd name="connsiteX2" fmla="*/ 21622 w 125349"/>
                    <a:gd name="connsiteY2" fmla="*/ 0 h 34194"/>
                    <a:gd name="connsiteX3" fmla="*/ 0 w 125349"/>
                    <a:gd name="connsiteY3" fmla="*/ 17145 h 34194"/>
                  </a:gdLst>
                  <a:ahLst/>
                  <a:cxnLst>
                    <a:cxn ang="0">
                      <a:pos x="connsiteX0" y="connsiteY0"/>
                    </a:cxn>
                    <a:cxn ang="0">
                      <a:pos x="connsiteX1" y="connsiteY1"/>
                    </a:cxn>
                    <a:cxn ang="0">
                      <a:pos x="connsiteX2" y="connsiteY2"/>
                    </a:cxn>
                    <a:cxn ang="0">
                      <a:pos x="connsiteX3" y="connsiteY3"/>
                    </a:cxn>
                  </a:cxnLst>
                  <a:rect l="l" t="t" r="r" b="b"/>
                  <a:pathLst>
                    <a:path w="125349" h="34194">
                      <a:moveTo>
                        <a:pt x="21622" y="34195"/>
                      </a:moveTo>
                      <a:lnTo>
                        <a:pt x="125349" y="17145"/>
                      </a:lnTo>
                      <a:lnTo>
                        <a:pt x="21622" y="0"/>
                      </a:lnTo>
                      <a:lnTo>
                        <a:pt x="0" y="17145"/>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75" name="任意多边形: 形状 874">
                  <a:extLst>
                    <a:ext uri="{FF2B5EF4-FFF2-40B4-BE49-F238E27FC236}">
                      <a16:creationId xmlns:a16="http://schemas.microsoft.com/office/drawing/2014/main" id="{20A1A735-1664-3F51-06A8-B602241E5252}"/>
                    </a:ext>
                  </a:extLst>
                </p:cNvPr>
                <p:cNvSpPr/>
                <p:nvPr/>
              </p:nvSpPr>
              <p:spPr>
                <a:xfrm>
                  <a:off x="6147434" y="3435286"/>
                  <a:ext cx="96869" cy="40957"/>
                </a:xfrm>
                <a:custGeom>
                  <a:avLst/>
                  <a:gdLst>
                    <a:gd name="connsiteX0" fmla="*/ 21241 w 96869"/>
                    <a:gd name="connsiteY0" fmla="*/ 40957 h 40957"/>
                    <a:gd name="connsiteX1" fmla="*/ 96869 w 96869"/>
                    <a:gd name="connsiteY1" fmla="*/ 0 h 40957"/>
                    <a:gd name="connsiteX2" fmla="*/ 12097 w 96869"/>
                    <a:gd name="connsiteY2" fmla="*/ 14478 h 40957"/>
                    <a:gd name="connsiteX3" fmla="*/ 0 w 96869"/>
                    <a:gd name="connsiteY3" fmla="*/ 33433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40957"/>
                      </a:moveTo>
                      <a:lnTo>
                        <a:pt x="96869" y="0"/>
                      </a:lnTo>
                      <a:lnTo>
                        <a:pt x="12097" y="14478"/>
                      </a:lnTo>
                      <a:lnTo>
                        <a:pt x="0" y="3343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76" name="任意多边形: 形状 875">
                  <a:extLst>
                    <a:ext uri="{FF2B5EF4-FFF2-40B4-BE49-F238E27FC236}">
                      <a16:creationId xmlns:a16="http://schemas.microsoft.com/office/drawing/2014/main" id="{7DFF3803-9945-2E3E-0601-DCBBAFAE810E}"/>
                    </a:ext>
                  </a:extLst>
                </p:cNvPr>
                <p:cNvSpPr/>
                <p:nvPr/>
              </p:nvSpPr>
              <p:spPr>
                <a:xfrm>
                  <a:off x="6147434" y="3370135"/>
                  <a:ext cx="96869" cy="40957"/>
                </a:xfrm>
                <a:custGeom>
                  <a:avLst/>
                  <a:gdLst>
                    <a:gd name="connsiteX0" fmla="*/ 21241 w 96869"/>
                    <a:gd name="connsiteY0" fmla="*/ 0 h 40957"/>
                    <a:gd name="connsiteX1" fmla="*/ 96869 w 96869"/>
                    <a:gd name="connsiteY1" fmla="*/ 40957 h 40957"/>
                    <a:gd name="connsiteX2" fmla="*/ 12097 w 96869"/>
                    <a:gd name="connsiteY2" fmla="*/ 26384 h 40957"/>
                    <a:gd name="connsiteX3" fmla="*/ 0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0"/>
                      </a:moveTo>
                      <a:lnTo>
                        <a:pt x="96869" y="40957"/>
                      </a:lnTo>
                      <a:lnTo>
                        <a:pt x="12097" y="26384"/>
                      </a:lnTo>
                      <a:lnTo>
                        <a:pt x="0"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grpSp>
        <p:grpSp>
          <p:nvGrpSpPr>
            <p:cNvPr id="835" name="图形 10">
              <a:extLst>
                <a:ext uri="{FF2B5EF4-FFF2-40B4-BE49-F238E27FC236}">
                  <a16:creationId xmlns:a16="http://schemas.microsoft.com/office/drawing/2014/main" id="{1BB60CA1-2B66-487C-34B0-6598D4D5F2BB}"/>
                </a:ext>
              </a:extLst>
            </p:cNvPr>
            <p:cNvGrpSpPr/>
            <p:nvPr/>
          </p:nvGrpSpPr>
          <p:grpSpPr>
            <a:xfrm>
              <a:off x="13218604" y="4305949"/>
              <a:ext cx="1946150" cy="106108"/>
              <a:chOff x="5124830" y="4190332"/>
              <a:chExt cx="1946150" cy="106108"/>
            </a:xfrm>
          </p:grpSpPr>
          <p:sp>
            <p:nvSpPr>
              <p:cNvPr id="852" name="任意多边形: 形状 851">
                <a:extLst>
                  <a:ext uri="{FF2B5EF4-FFF2-40B4-BE49-F238E27FC236}">
                    <a16:creationId xmlns:a16="http://schemas.microsoft.com/office/drawing/2014/main" id="{75C59009-541A-BA1D-9CEE-9957AA272C28}"/>
                  </a:ext>
                </a:extLst>
              </p:cNvPr>
              <p:cNvSpPr/>
              <p:nvPr/>
            </p:nvSpPr>
            <p:spPr>
              <a:xfrm>
                <a:off x="5195982" y="4238434"/>
                <a:ext cx="727995" cy="9905"/>
              </a:xfrm>
              <a:custGeom>
                <a:avLst/>
                <a:gdLst>
                  <a:gd name="connsiteX0" fmla="*/ 723043 w 727995"/>
                  <a:gd name="connsiteY0" fmla="*/ 9906 h 9905"/>
                  <a:gd name="connsiteX1" fmla="*/ 4953 w 727995"/>
                  <a:gd name="connsiteY1" fmla="*/ 9906 h 9905"/>
                  <a:gd name="connsiteX2" fmla="*/ 0 w 727995"/>
                  <a:gd name="connsiteY2" fmla="*/ 4953 h 9905"/>
                  <a:gd name="connsiteX3" fmla="*/ 4953 w 727995"/>
                  <a:gd name="connsiteY3" fmla="*/ 0 h 9905"/>
                  <a:gd name="connsiteX4" fmla="*/ 723043 w 727995"/>
                  <a:gd name="connsiteY4" fmla="*/ 0 h 9905"/>
                  <a:gd name="connsiteX5" fmla="*/ 727996 w 727995"/>
                  <a:gd name="connsiteY5" fmla="*/ 4953 h 9905"/>
                  <a:gd name="connsiteX6" fmla="*/ 723043 w 727995"/>
                  <a:gd name="connsiteY6" fmla="*/ 9906 h 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5">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715"/>
                      <a:pt x="725805"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53" name="任意多边形: 形状 852">
                <a:extLst>
                  <a:ext uri="{FF2B5EF4-FFF2-40B4-BE49-F238E27FC236}">
                    <a16:creationId xmlns:a16="http://schemas.microsoft.com/office/drawing/2014/main" id="{35FBB917-458C-5406-0CD8-0A8E6ABE3F51}"/>
                  </a:ext>
                </a:extLst>
              </p:cNvPr>
              <p:cNvSpPr/>
              <p:nvPr/>
            </p:nvSpPr>
            <p:spPr>
              <a:xfrm>
                <a:off x="5153976" y="4214609"/>
                <a:ext cx="51911" cy="57638"/>
              </a:xfrm>
              <a:custGeom>
                <a:avLst/>
                <a:gdLst>
                  <a:gd name="connsiteX0" fmla="*/ 4953 w 51911"/>
                  <a:gd name="connsiteY0" fmla="*/ 57639 h 57638"/>
                  <a:gd name="connsiteX1" fmla="*/ 2477 w 51911"/>
                  <a:gd name="connsiteY1" fmla="*/ 56972 h 57638"/>
                  <a:gd name="connsiteX2" fmla="*/ 0 w 51911"/>
                  <a:gd name="connsiteY2" fmla="*/ 52686 h 57638"/>
                  <a:gd name="connsiteX3" fmla="*/ 0 w 51911"/>
                  <a:gd name="connsiteY3" fmla="*/ 4965 h 57638"/>
                  <a:gd name="connsiteX4" fmla="*/ 2477 w 51911"/>
                  <a:gd name="connsiteY4" fmla="*/ 679 h 57638"/>
                  <a:gd name="connsiteX5" fmla="*/ 7429 w 51911"/>
                  <a:gd name="connsiteY5" fmla="*/ 679 h 57638"/>
                  <a:gd name="connsiteX6" fmla="*/ 49435 w 51911"/>
                  <a:gd name="connsiteY6" fmla="*/ 24587 h 57638"/>
                  <a:gd name="connsiteX7" fmla="*/ 51911 w 51911"/>
                  <a:gd name="connsiteY7" fmla="*/ 28873 h 57638"/>
                  <a:gd name="connsiteX8" fmla="*/ 49435 w 51911"/>
                  <a:gd name="connsiteY8" fmla="*/ 33159 h 57638"/>
                  <a:gd name="connsiteX9" fmla="*/ 7429 w 51911"/>
                  <a:gd name="connsiteY9" fmla="*/ 57067 h 57638"/>
                  <a:gd name="connsiteX10" fmla="*/ 4953 w 51911"/>
                  <a:gd name="connsiteY10" fmla="*/ 57639 h 57638"/>
                  <a:gd name="connsiteX11" fmla="*/ 9906 w 51911"/>
                  <a:gd name="connsiteY11" fmla="*/ 13443 h 57638"/>
                  <a:gd name="connsiteX12" fmla="*/ 9906 w 51911"/>
                  <a:gd name="connsiteY12" fmla="*/ 44113 h 57638"/>
                  <a:gd name="connsiteX13" fmla="*/ 36862 w 51911"/>
                  <a:gd name="connsiteY13" fmla="*/ 28778 h 57638"/>
                  <a:gd name="connsiteX14" fmla="*/ 9906 w 51911"/>
                  <a:gd name="connsiteY14" fmla="*/ 13443 h 5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911" h="57638">
                    <a:moveTo>
                      <a:pt x="4953" y="57639"/>
                    </a:moveTo>
                    <a:cubicBezTo>
                      <a:pt x="4096" y="57639"/>
                      <a:pt x="3239" y="57448"/>
                      <a:pt x="2477" y="56972"/>
                    </a:cubicBezTo>
                    <a:cubicBezTo>
                      <a:pt x="952" y="56115"/>
                      <a:pt x="0" y="54400"/>
                      <a:pt x="0" y="52686"/>
                    </a:cubicBezTo>
                    <a:lnTo>
                      <a:pt x="0" y="4965"/>
                    </a:lnTo>
                    <a:cubicBezTo>
                      <a:pt x="0" y="3156"/>
                      <a:pt x="952" y="1537"/>
                      <a:pt x="2477" y="679"/>
                    </a:cubicBezTo>
                    <a:cubicBezTo>
                      <a:pt x="4000" y="-178"/>
                      <a:pt x="5906" y="-273"/>
                      <a:pt x="7429" y="679"/>
                    </a:cubicBezTo>
                    <a:lnTo>
                      <a:pt x="49435" y="24587"/>
                    </a:lnTo>
                    <a:cubicBezTo>
                      <a:pt x="50959" y="25444"/>
                      <a:pt x="51911" y="27159"/>
                      <a:pt x="51911" y="28873"/>
                    </a:cubicBezTo>
                    <a:cubicBezTo>
                      <a:pt x="51911" y="30683"/>
                      <a:pt x="50959" y="32302"/>
                      <a:pt x="49435" y="33159"/>
                    </a:cubicBezTo>
                    <a:lnTo>
                      <a:pt x="7429" y="57067"/>
                    </a:lnTo>
                    <a:cubicBezTo>
                      <a:pt x="6572" y="57353"/>
                      <a:pt x="5810" y="57639"/>
                      <a:pt x="4953" y="57639"/>
                    </a:cubicBezTo>
                    <a:close/>
                    <a:moveTo>
                      <a:pt x="9906" y="13443"/>
                    </a:moveTo>
                    <a:lnTo>
                      <a:pt x="9906" y="44113"/>
                    </a:lnTo>
                    <a:lnTo>
                      <a:pt x="36862" y="28778"/>
                    </a:lnTo>
                    <a:lnTo>
                      <a:pt x="9906" y="1344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54" name="任意多边形: 形状 853">
                <a:extLst>
                  <a:ext uri="{FF2B5EF4-FFF2-40B4-BE49-F238E27FC236}">
                    <a16:creationId xmlns:a16="http://schemas.microsoft.com/office/drawing/2014/main" id="{372AD062-8E01-BE32-E92A-B62A81E1E1C9}"/>
                  </a:ext>
                </a:extLst>
              </p:cNvPr>
              <p:cNvSpPr/>
              <p:nvPr/>
            </p:nvSpPr>
            <p:spPr>
              <a:xfrm>
                <a:off x="5124830" y="4214621"/>
                <a:ext cx="9908" cy="57626"/>
              </a:xfrm>
              <a:custGeom>
                <a:avLst/>
                <a:gdLst>
                  <a:gd name="connsiteX0" fmla="*/ 4953 w 9908"/>
                  <a:gd name="connsiteY0" fmla="*/ 57626 h 57626"/>
                  <a:gd name="connsiteX1" fmla="*/ 0 w 9908"/>
                  <a:gd name="connsiteY1" fmla="*/ 52673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3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5"/>
                      <a:pt x="0" y="52673"/>
                    </a:cubicBezTo>
                    <a:lnTo>
                      <a:pt x="0" y="4953"/>
                    </a:lnTo>
                    <a:cubicBezTo>
                      <a:pt x="0" y="2191"/>
                      <a:pt x="2191" y="0"/>
                      <a:pt x="4953" y="0"/>
                    </a:cubicBezTo>
                    <a:cubicBezTo>
                      <a:pt x="7715" y="0"/>
                      <a:pt x="9906" y="2191"/>
                      <a:pt x="9906" y="4953"/>
                    </a:cubicBezTo>
                    <a:lnTo>
                      <a:pt x="9906" y="52673"/>
                    </a:lnTo>
                    <a:cubicBezTo>
                      <a:pt x="10001" y="55340"/>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855" name="图形 10">
                <a:extLst>
                  <a:ext uri="{FF2B5EF4-FFF2-40B4-BE49-F238E27FC236}">
                    <a16:creationId xmlns:a16="http://schemas.microsoft.com/office/drawing/2014/main" id="{5EC7CE6B-3633-FAC7-8E2B-1EB0E4D2CDCB}"/>
                  </a:ext>
                </a:extLst>
              </p:cNvPr>
              <p:cNvGrpSpPr/>
              <p:nvPr/>
            </p:nvGrpSpPr>
            <p:grpSpPr>
              <a:xfrm>
                <a:off x="5951505" y="4190332"/>
                <a:ext cx="125349" cy="106108"/>
                <a:chOff x="5951505" y="4190332"/>
                <a:chExt cx="125349" cy="106108"/>
              </a:xfrm>
            </p:grpSpPr>
            <p:sp>
              <p:nvSpPr>
                <p:cNvPr id="863" name="任意多边形: 形状 862">
                  <a:extLst>
                    <a:ext uri="{FF2B5EF4-FFF2-40B4-BE49-F238E27FC236}">
                      <a16:creationId xmlns:a16="http://schemas.microsoft.com/office/drawing/2014/main" id="{0C3B1D48-8715-7193-DE1C-B1504E1AE5A8}"/>
                    </a:ext>
                  </a:extLst>
                </p:cNvPr>
                <p:cNvSpPr/>
                <p:nvPr/>
              </p:nvSpPr>
              <p:spPr>
                <a:xfrm>
                  <a:off x="5951505" y="4226337"/>
                  <a:ext cx="125349" cy="34099"/>
                </a:xfrm>
                <a:custGeom>
                  <a:avLst/>
                  <a:gdLst>
                    <a:gd name="connsiteX0" fmla="*/ 103822 w 125349"/>
                    <a:gd name="connsiteY0" fmla="*/ 0 h 34099"/>
                    <a:gd name="connsiteX1" fmla="*/ 0 w 125349"/>
                    <a:gd name="connsiteY1" fmla="*/ 17050 h 34099"/>
                    <a:gd name="connsiteX2" fmla="*/ 103822 w 125349"/>
                    <a:gd name="connsiteY2" fmla="*/ 34100 h 34099"/>
                    <a:gd name="connsiteX3" fmla="*/ 125349 w 125349"/>
                    <a:gd name="connsiteY3" fmla="*/ 17050 h 34099"/>
                  </a:gdLst>
                  <a:ahLst/>
                  <a:cxnLst>
                    <a:cxn ang="0">
                      <a:pos x="connsiteX0" y="connsiteY0"/>
                    </a:cxn>
                    <a:cxn ang="0">
                      <a:pos x="connsiteX1" y="connsiteY1"/>
                    </a:cxn>
                    <a:cxn ang="0">
                      <a:pos x="connsiteX2" y="connsiteY2"/>
                    </a:cxn>
                    <a:cxn ang="0">
                      <a:pos x="connsiteX3" y="connsiteY3"/>
                    </a:cxn>
                  </a:cxnLst>
                  <a:rect l="l" t="t" r="r" b="b"/>
                  <a:pathLst>
                    <a:path w="125349" h="34099">
                      <a:moveTo>
                        <a:pt x="103822" y="0"/>
                      </a:moveTo>
                      <a:lnTo>
                        <a:pt x="0" y="17050"/>
                      </a:lnTo>
                      <a:lnTo>
                        <a:pt x="103822" y="34100"/>
                      </a:lnTo>
                      <a:lnTo>
                        <a:pt x="125349" y="17050"/>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64" name="任意多边形: 形状 863">
                  <a:extLst>
                    <a:ext uri="{FF2B5EF4-FFF2-40B4-BE49-F238E27FC236}">
                      <a16:creationId xmlns:a16="http://schemas.microsoft.com/office/drawing/2014/main" id="{BCAA08FF-0DEE-683F-A7B4-350A3F1667B2}"/>
                    </a:ext>
                  </a:extLst>
                </p:cNvPr>
                <p:cNvSpPr/>
                <p:nvPr/>
              </p:nvSpPr>
              <p:spPr>
                <a:xfrm>
                  <a:off x="5951505" y="4190332"/>
                  <a:ext cx="96869" cy="40957"/>
                </a:xfrm>
                <a:custGeom>
                  <a:avLst/>
                  <a:gdLst>
                    <a:gd name="connsiteX0" fmla="*/ 75724 w 96869"/>
                    <a:gd name="connsiteY0" fmla="*/ 0 h 40957"/>
                    <a:gd name="connsiteX1" fmla="*/ 0 w 96869"/>
                    <a:gd name="connsiteY1" fmla="*/ 40958 h 40957"/>
                    <a:gd name="connsiteX2" fmla="*/ 84772 w 96869"/>
                    <a:gd name="connsiteY2" fmla="*/ 26384 h 40957"/>
                    <a:gd name="connsiteX3" fmla="*/ 96869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0"/>
                      </a:moveTo>
                      <a:lnTo>
                        <a:pt x="0" y="40958"/>
                      </a:lnTo>
                      <a:lnTo>
                        <a:pt x="84772" y="26384"/>
                      </a:lnTo>
                      <a:lnTo>
                        <a:pt x="96869"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65" name="任意多边形: 形状 864">
                  <a:extLst>
                    <a:ext uri="{FF2B5EF4-FFF2-40B4-BE49-F238E27FC236}">
                      <a16:creationId xmlns:a16="http://schemas.microsoft.com/office/drawing/2014/main" id="{37D241DD-46B8-2EF9-A3F9-B023B90CBD74}"/>
                    </a:ext>
                  </a:extLst>
                </p:cNvPr>
                <p:cNvSpPr/>
                <p:nvPr/>
              </p:nvSpPr>
              <p:spPr>
                <a:xfrm>
                  <a:off x="5951505" y="4255483"/>
                  <a:ext cx="96869" cy="40957"/>
                </a:xfrm>
                <a:custGeom>
                  <a:avLst/>
                  <a:gdLst>
                    <a:gd name="connsiteX0" fmla="*/ 75724 w 96869"/>
                    <a:gd name="connsiteY0" fmla="*/ 40958 h 40957"/>
                    <a:gd name="connsiteX1" fmla="*/ 0 w 96869"/>
                    <a:gd name="connsiteY1" fmla="*/ 0 h 40957"/>
                    <a:gd name="connsiteX2" fmla="*/ 84772 w 96869"/>
                    <a:gd name="connsiteY2" fmla="*/ 14573 h 40957"/>
                    <a:gd name="connsiteX3" fmla="*/ 96869 w 96869"/>
                    <a:gd name="connsiteY3" fmla="*/ 33528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40958"/>
                      </a:moveTo>
                      <a:lnTo>
                        <a:pt x="0" y="0"/>
                      </a:lnTo>
                      <a:lnTo>
                        <a:pt x="84772" y="14573"/>
                      </a:lnTo>
                      <a:lnTo>
                        <a:pt x="96869" y="3352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sp>
            <p:nvSpPr>
              <p:cNvPr id="856" name="任意多边形: 形状 855">
                <a:extLst>
                  <a:ext uri="{FF2B5EF4-FFF2-40B4-BE49-F238E27FC236}">
                    <a16:creationId xmlns:a16="http://schemas.microsoft.com/office/drawing/2014/main" id="{459AE987-FD01-45EA-9851-FB66FB60FD6F}"/>
                  </a:ext>
                </a:extLst>
              </p:cNvPr>
              <p:cNvSpPr/>
              <p:nvPr/>
            </p:nvSpPr>
            <p:spPr>
              <a:xfrm>
                <a:off x="6271926" y="4238434"/>
                <a:ext cx="727995" cy="9905"/>
              </a:xfrm>
              <a:custGeom>
                <a:avLst/>
                <a:gdLst>
                  <a:gd name="connsiteX0" fmla="*/ 723043 w 727995"/>
                  <a:gd name="connsiteY0" fmla="*/ 9906 h 9905"/>
                  <a:gd name="connsiteX1" fmla="*/ 4953 w 727995"/>
                  <a:gd name="connsiteY1" fmla="*/ 9906 h 9905"/>
                  <a:gd name="connsiteX2" fmla="*/ 0 w 727995"/>
                  <a:gd name="connsiteY2" fmla="*/ 4953 h 9905"/>
                  <a:gd name="connsiteX3" fmla="*/ 4953 w 727995"/>
                  <a:gd name="connsiteY3" fmla="*/ 0 h 9905"/>
                  <a:gd name="connsiteX4" fmla="*/ 723043 w 727995"/>
                  <a:gd name="connsiteY4" fmla="*/ 0 h 9905"/>
                  <a:gd name="connsiteX5" fmla="*/ 727996 w 727995"/>
                  <a:gd name="connsiteY5" fmla="*/ 4953 h 9905"/>
                  <a:gd name="connsiteX6" fmla="*/ 723043 w 727995"/>
                  <a:gd name="connsiteY6" fmla="*/ 9906 h 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5">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715"/>
                      <a:pt x="725710"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57" name="任意多边形: 形状 856">
                <a:extLst>
                  <a:ext uri="{FF2B5EF4-FFF2-40B4-BE49-F238E27FC236}">
                    <a16:creationId xmlns:a16="http://schemas.microsoft.com/office/drawing/2014/main" id="{16286C7A-E389-C07D-EE8C-7823E6DB75BA}"/>
                  </a:ext>
                </a:extLst>
              </p:cNvPr>
              <p:cNvSpPr/>
              <p:nvPr/>
            </p:nvSpPr>
            <p:spPr>
              <a:xfrm>
                <a:off x="6989920" y="4214550"/>
                <a:ext cx="52006" cy="57697"/>
              </a:xfrm>
              <a:custGeom>
                <a:avLst/>
                <a:gdLst>
                  <a:gd name="connsiteX0" fmla="*/ 47054 w 52006"/>
                  <a:gd name="connsiteY0" fmla="*/ 57698 h 57697"/>
                  <a:gd name="connsiteX1" fmla="*/ 44577 w 52006"/>
                  <a:gd name="connsiteY1" fmla="*/ 57031 h 57697"/>
                  <a:gd name="connsiteX2" fmla="*/ 2476 w 52006"/>
                  <a:gd name="connsiteY2" fmla="*/ 33123 h 57697"/>
                  <a:gd name="connsiteX3" fmla="*/ 0 w 52006"/>
                  <a:gd name="connsiteY3" fmla="*/ 28837 h 57697"/>
                  <a:gd name="connsiteX4" fmla="*/ 2476 w 52006"/>
                  <a:gd name="connsiteY4" fmla="*/ 24550 h 57697"/>
                  <a:gd name="connsiteX5" fmla="*/ 44577 w 52006"/>
                  <a:gd name="connsiteY5" fmla="*/ 643 h 57697"/>
                  <a:gd name="connsiteX6" fmla="*/ 49530 w 52006"/>
                  <a:gd name="connsiteY6" fmla="*/ 643 h 57697"/>
                  <a:gd name="connsiteX7" fmla="*/ 52006 w 52006"/>
                  <a:gd name="connsiteY7" fmla="*/ 4929 h 57697"/>
                  <a:gd name="connsiteX8" fmla="*/ 52006 w 52006"/>
                  <a:gd name="connsiteY8" fmla="*/ 52649 h 57697"/>
                  <a:gd name="connsiteX9" fmla="*/ 49530 w 52006"/>
                  <a:gd name="connsiteY9" fmla="*/ 56936 h 57697"/>
                  <a:gd name="connsiteX10" fmla="*/ 47054 w 52006"/>
                  <a:gd name="connsiteY10" fmla="*/ 57698 h 57697"/>
                  <a:gd name="connsiteX11" fmla="*/ 15049 w 52006"/>
                  <a:gd name="connsiteY11" fmla="*/ 28837 h 57697"/>
                  <a:gd name="connsiteX12" fmla="*/ 42005 w 52006"/>
                  <a:gd name="connsiteY12" fmla="*/ 44172 h 57697"/>
                  <a:gd name="connsiteX13" fmla="*/ 42005 w 52006"/>
                  <a:gd name="connsiteY13" fmla="*/ 13502 h 57697"/>
                  <a:gd name="connsiteX14" fmla="*/ 15049 w 52006"/>
                  <a:gd name="connsiteY14" fmla="*/ 28837 h 5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06" h="57697">
                    <a:moveTo>
                      <a:pt x="47054" y="57698"/>
                    </a:moveTo>
                    <a:cubicBezTo>
                      <a:pt x="46196" y="57698"/>
                      <a:pt x="45339" y="57507"/>
                      <a:pt x="44577" y="57031"/>
                    </a:cubicBezTo>
                    <a:lnTo>
                      <a:pt x="2476" y="33123"/>
                    </a:lnTo>
                    <a:cubicBezTo>
                      <a:pt x="953" y="32266"/>
                      <a:pt x="0" y="30551"/>
                      <a:pt x="0" y="28837"/>
                    </a:cubicBezTo>
                    <a:cubicBezTo>
                      <a:pt x="0" y="27027"/>
                      <a:pt x="953" y="25408"/>
                      <a:pt x="2476" y="24550"/>
                    </a:cubicBezTo>
                    <a:lnTo>
                      <a:pt x="44577" y="643"/>
                    </a:lnTo>
                    <a:cubicBezTo>
                      <a:pt x="46101" y="-214"/>
                      <a:pt x="48006" y="-214"/>
                      <a:pt x="49530" y="643"/>
                    </a:cubicBezTo>
                    <a:cubicBezTo>
                      <a:pt x="51054" y="1500"/>
                      <a:pt x="52006" y="3215"/>
                      <a:pt x="52006" y="4929"/>
                    </a:cubicBezTo>
                    <a:lnTo>
                      <a:pt x="52006" y="52649"/>
                    </a:lnTo>
                    <a:cubicBezTo>
                      <a:pt x="52006" y="54459"/>
                      <a:pt x="51054" y="56078"/>
                      <a:pt x="49530" y="56936"/>
                    </a:cubicBezTo>
                    <a:cubicBezTo>
                      <a:pt x="48768" y="57412"/>
                      <a:pt x="47911" y="57698"/>
                      <a:pt x="47054" y="57698"/>
                    </a:cubicBezTo>
                    <a:close/>
                    <a:moveTo>
                      <a:pt x="15049" y="28837"/>
                    </a:moveTo>
                    <a:lnTo>
                      <a:pt x="42005" y="44172"/>
                    </a:lnTo>
                    <a:lnTo>
                      <a:pt x="42005" y="13502"/>
                    </a:lnTo>
                    <a:lnTo>
                      <a:pt x="15049" y="28837"/>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58" name="任意多边形: 形状 857">
                <a:extLst>
                  <a:ext uri="{FF2B5EF4-FFF2-40B4-BE49-F238E27FC236}">
                    <a16:creationId xmlns:a16="http://schemas.microsoft.com/office/drawing/2014/main" id="{F5CB1064-8561-B0E3-C845-B70FE33DDA5A}"/>
                  </a:ext>
                </a:extLst>
              </p:cNvPr>
              <p:cNvSpPr/>
              <p:nvPr/>
            </p:nvSpPr>
            <p:spPr>
              <a:xfrm>
                <a:off x="7061072" y="4214621"/>
                <a:ext cx="9908" cy="57626"/>
              </a:xfrm>
              <a:custGeom>
                <a:avLst/>
                <a:gdLst>
                  <a:gd name="connsiteX0" fmla="*/ 4953 w 9908"/>
                  <a:gd name="connsiteY0" fmla="*/ 57626 h 57626"/>
                  <a:gd name="connsiteX1" fmla="*/ 0 w 9908"/>
                  <a:gd name="connsiteY1" fmla="*/ 52673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3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5"/>
                      <a:pt x="0" y="52673"/>
                    </a:cubicBezTo>
                    <a:lnTo>
                      <a:pt x="0" y="4953"/>
                    </a:lnTo>
                    <a:cubicBezTo>
                      <a:pt x="0" y="2191"/>
                      <a:pt x="2191" y="0"/>
                      <a:pt x="4953" y="0"/>
                    </a:cubicBezTo>
                    <a:cubicBezTo>
                      <a:pt x="7715" y="0"/>
                      <a:pt x="9906" y="2191"/>
                      <a:pt x="9906" y="4953"/>
                    </a:cubicBezTo>
                    <a:lnTo>
                      <a:pt x="9906" y="52673"/>
                    </a:lnTo>
                    <a:cubicBezTo>
                      <a:pt x="10001" y="55340"/>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859" name="图形 10">
                <a:extLst>
                  <a:ext uri="{FF2B5EF4-FFF2-40B4-BE49-F238E27FC236}">
                    <a16:creationId xmlns:a16="http://schemas.microsoft.com/office/drawing/2014/main" id="{5D9CFF1E-15A7-E44C-3EAA-BAF64B08732C}"/>
                  </a:ext>
                </a:extLst>
              </p:cNvPr>
              <p:cNvGrpSpPr/>
              <p:nvPr/>
            </p:nvGrpSpPr>
            <p:grpSpPr>
              <a:xfrm>
                <a:off x="6118954" y="4190332"/>
                <a:ext cx="125349" cy="106108"/>
                <a:chOff x="6118954" y="4190332"/>
                <a:chExt cx="125349" cy="106108"/>
              </a:xfrm>
            </p:grpSpPr>
            <p:sp>
              <p:nvSpPr>
                <p:cNvPr id="860" name="任意多边形: 形状 859">
                  <a:extLst>
                    <a:ext uri="{FF2B5EF4-FFF2-40B4-BE49-F238E27FC236}">
                      <a16:creationId xmlns:a16="http://schemas.microsoft.com/office/drawing/2014/main" id="{06093A8A-A87E-9FF3-CB6A-D970E9563637}"/>
                    </a:ext>
                  </a:extLst>
                </p:cNvPr>
                <p:cNvSpPr/>
                <p:nvPr/>
              </p:nvSpPr>
              <p:spPr>
                <a:xfrm>
                  <a:off x="6118954" y="4226337"/>
                  <a:ext cx="125349" cy="34099"/>
                </a:xfrm>
                <a:custGeom>
                  <a:avLst/>
                  <a:gdLst>
                    <a:gd name="connsiteX0" fmla="*/ 21622 w 125349"/>
                    <a:gd name="connsiteY0" fmla="*/ 34100 h 34099"/>
                    <a:gd name="connsiteX1" fmla="*/ 125349 w 125349"/>
                    <a:gd name="connsiteY1" fmla="*/ 17050 h 34099"/>
                    <a:gd name="connsiteX2" fmla="*/ 21622 w 125349"/>
                    <a:gd name="connsiteY2" fmla="*/ 0 h 34099"/>
                    <a:gd name="connsiteX3" fmla="*/ 0 w 125349"/>
                    <a:gd name="connsiteY3" fmla="*/ 17050 h 34099"/>
                  </a:gdLst>
                  <a:ahLst/>
                  <a:cxnLst>
                    <a:cxn ang="0">
                      <a:pos x="connsiteX0" y="connsiteY0"/>
                    </a:cxn>
                    <a:cxn ang="0">
                      <a:pos x="connsiteX1" y="connsiteY1"/>
                    </a:cxn>
                    <a:cxn ang="0">
                      <a:pos x="connsiteX2" y="connsiteY2"/>
                    </a:cxn>
                    <a:cxn ang="0">
                      <a:pos x="connsiteX3" y="connsiteY3"/>
                    </a:cxn>
                  </a:cxnLst>
                  <a:rect l="l" t="t" r="r" b="b"/>
                  <a:pathLst>
                    <a:path w="125349" h="34099">
                      <a:moveTo>
                        <a:pt x="21622" y="34100"/>
                      </a:moveTo>
                      <a:lnTo>
                        <a:pt x="125349" y="17050"/>
                      </a:lnTo>
                      <a:lnTo>
                        <a:pt x="21622" y="0"/>
                      </a:lnTo>
                      <a:lnTo>
                        <a:pt x="0" y="17050"/>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61" name="任意多边形: 形状 860">
                  <a:extLst>
                    <a:ext uri="{FF2B5EF4-FFF2-40B4-BE49-F238E27FC236}">
                      <a16:creationId xmlns:a16="http://schemas.microsoft.com/office/drawing/2014/main" id="{9DE88441-39C9-E0B4-FAFA-753F3FD2FF8F}"/>
                    </a:ext>
                  </a:extLst>
                </p:cNvPr>
                <p:cNvSpPr/>
                <p:nvPr/>
              </p:nvSpPr>
              <p:spPr>
                <a:xfrm>
                  <a:off x="6147434" y="4255483"/>
                  <a:ext cx="96869" cy="40957"/>
                </a:xfrm>
                <a:custGeom>
                  <a:avLst/>
                  <a:gdLst>
                    <a:gd name="connsiteX0" fmla="*/ 21241 w 96869"/>
                    <a:gd name="connsiteY0" fmla="*/ 40958 h 40957"/>
                    <a:gd name="connsiteX1" fmla="*/ 96869 w 96869"/>
                    <a:gd name="connsiteY1" fmla="*/ 0 h 40957"/>
                    <a:gd name="connsiteX2" fmla="*/ 12097 w 96869"/>
                    <a:gd name="connsiteY2" fmla="*/ 14573 h 40957"/>
                    <a:gd name="connsiteX3" fmla="*/ 0 w 96869"/>
                    <a:gd name="connsiteY3" fmla="*/ 33528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40958"/>
                      </a:moveTo>
                      <a:lnTo>
                        <a:pt x="96869" y="0"/>
                      </a:lnTo>
                      <a:lnTo>
                        <a:pt x="12097" y="14573"/>
                      </a:lnTo>
                      <a:lnTo>
                        <a:pt x="0" y="3352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862" name="任意多边形: 形状 861">
                  <a:extLst>
                    <a:ext uri="{FF2B5EF4-FFF2-40B4-BE49-F238E27FC236}">
                      <a16:creationId xmlns:a16="http://schemas.microsoft.com/office/drawing/2014/main" id="{CC86FB0D-6D37-61D4-D176-47802587DF47}"/>
                    </a:ext>
                  </a:extLst>
                </p:cNvPr>
                <p:cNvSpPr/>
                <p:nvPr/>
              </p:nvSpPr>
              <p:spPr>
                <a:xfrm>
                  <a:off x="6147434" y="4190332"/>
                  <a:ext cx="96869" cy="40957"/>
                </a:xfrm>
                <a:custGeom>
                  <a:avLst/>
                  <a:gdLst>
                    <a:gd name="connsiteX0" fmla="*/ 21241 w 96869"/>
                    <a:gd name="connsiteY0" fmla="*/ 0 h 40957"/>
                    <a:gd name="connsiteX1" fmla="*/ 96869 w 96869"/>
                    <a:gd name="connsiteY1" fmla="*/ 40958 h 40957"/>
                    <a:gd name="connsiteX2" fmla="*/ 12097 w 96869"/>
                    <a:gd name="connsiteY2" fmla="*/ 26384 h 40957"/>
                    <a:gd name="connsiteX3" fmla="*/ 0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0"/>
                      </a:moveTo>
                      <a:lnTo>
                        <a:pt x="96869" y="40958"/>
                      </a:lnTo>
                      <a:lnTo>
                        <a:pt x="12097" y="26384"/>
                      </a:lnTo>
                      <a:lnTo>
                        <a:pt x="0"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grpSp>
        <p:pic>
          <p:nvPicPr>
            <p:cNvPr id="836" name="图形 835">
              <a:extLst>
                <a:ext uri="{FF2B5EF4-FFF2-40B4-BE49-F238E27FC236}">
                  <a16:creationId xmlns:a16="http://schemas.microsoft.com/office/drawing/2014/main" id="{F3911C47-63DD-023B-09D6-5651742354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270969" y="1700251"/>
              <a:ext cx="1837610" cy="1425084"/>
            </a:xfrm>
            <a:prstGeom prst="rect">
              <a:avLst/>
            </a:prstGeom>
          </p:spPr>
        </p:pic>
        <p:grpSp>
          <p:nvGrpSpPr>
            <p:cNvPr id="837" name="文本框-52_矢量">
              <a:extLst>
                <a:ext uri="{FF2B5EF4-FFF2-40B4-BE49-F238E27FC236}">
                  <a16:creationId xmlns:a16="http://schemas.microsoft.com/office/drawing/2014/main" id="{C5CCD88C-95C0-B00E-9304-A56B6BB77C23}"/>
                </a:ext>
              </a:extLst>
            </p:cNvPr>
            <p:cNvGrpSpPr/>
            <p:nvPr/>
          </p:nvGrpSpPr>
          <p:grpSpPr>
            <a:xfrm>
              <a:off x="13240080" y="3750562"/>
              <a:ext cx="1910826" cy="364578"/>
              <a:chOff x="13240080" y="3750562"/>
              <a:chExt cx="1910826" cy="364578"/>
            </a:xfrm>
          </p:grpSpPr>
          <p:sp>
            <p:nvSpPr>
              <p:cNvPr id="848" name="文本框 847">
                <a:extLst>
                  <a:ext uri="{FF2B5EF4-FFF2-40B4-BE49-F238E27FC236}">
                    <a16:creationId xmlns:a16="http://schemas.microsoft.com/office/drawing/2014/main" id="{62FFB1B7-78C8-5F10-CA9C-60FDAF1DF7BB}"/>
                  </a:ext>
                </a:extLst>
              </p:cNvPr>
              <p:cNvSpPr txBox="1"/>
              <p:nvPr/>
            </p:nvSpPr>
            <p:spPr>
              <a:xfrm>
                <a:off x="13240080" y="3753762"/>
                <a:ext cx="363977" cy="353178"/>
              </a:xfrm>
              <a:custGeom>
                <a:avLst/>
                <a:gdLst/>
                <a:ahLst/>
                <a:cxnLst/>
                <a:rect l="l" t="t" r="r" b="b"/>
                <a:pathLst>
                  <a:path w="363977" h="353178">
                    <a:moveTo>
                      <a:pt x="170789" y="106593"/>
                    </a:moveTo>
                    <a:lnTo>
                      <a:pt x="206787" y="106993"/>
                    </a:lnTo>
                    <a:lnTo>
                      <a:pt x="206787" y="192188"/>
                    </a:lnTo>
                    <a:lnTo>
                      <a:pt x="325580" y="192188"/>
                    </a:lnTo>
                    <a:lnTo>
                      <a:pt x="325580" y="227786"/>
                    </a:lnTo>
                    <a:lnTo>
                      <a:pt x="206787" y="227786"/>
                    </a:lnTo>
                    <a:lnTo>
                      <a:pt x="206787" y="316980"/>
                    </a:lnTo>
                    <a:lnTo>
                      <a:pt x="358778" y="316980"/>
                    </a:lnTo>
                    <a:lnTo>
                      <a:pt x="358778" y="353178"/>
                    </a:lnTo>
                    <a:lnTo>
                      <a:pt x="2799" y="353178"/>
                    </a:lnTo>
                    <a:lnTo>
                      <a:pt x="2799" y="316980"/>
                    </a:lnTo>
                    <a:lnTo>
                      <a:pt x="64596" y="316980"/>
                    </a:lnTo>
                    <a:lnTo>
                      <a:pt x="64596" y="171989"/>
                    </a:lnTo>
                    <a:lnTo>
                      <a:pt x="102393" y="171989"/>
                    </a:lnTo>
                    <a:lnTo>
                      <a:pt x="102393" y="316980"/>
                    </a:lnTo>
                    <a:lnTo>
                      <a:pt x="170789" y="316980"/>
                    </a:lnTo>
                    <a:close/>
                    <a:moveTo>
                      <a:pt x="171589" y="0"/>
                    </a:moveTo>
                    <a:lnTo>
                      <a:pt x="212587" y="8199"/>
                    </a:lnTo>
                    <a:lnTo>
                      <a:pt x="205187" y="18399"/>
                    </a:lnTo>
                    <a:cubicBezTo>
                      <a:pt x="242251" y="68396"/>
                      <a:pt x="295182" y="106260"/>
                      <a:pt x="363977" y="131992"/>
                    </a:cubicBezTo>
                    <a:lnTo>
                      <a:pt x="345179" y="165190"/>
                    </a:lnTo>
                    <a:cubicBezTo>
                      <a:pt x="273050" y="135592"/>
                      <a:pt x="218986" y="95861"/>
                      <a:pt x="182988" y="45997"/>
                    </a:cubicBezTo>
                    <a:cubicBezTo>
                      <a:pt x="166589" y="65862"/>
                      <a:pt x="146891" y="84595"/>
                      <a:pt x="123892" y="102194"/>
                    </a:cubicBezTo>
                    <a:cubicBezTo>
                      <a:pt x="100893" y="119792"/>
                      <a:pt x="65862" y="139658"/>
                      <a:pt x="18798" y="161790"/>
                    </a:cubicBezTo>
                    <a:lnTo>
                      <a:pt x="0" y="127392"/>
                    </a:lnTo>
                    <a:cubicBezTo>
                      <a:pt x="80928" y="93394"/>
                      <a:pt x="138125" y="50930"/>
                      <a:pt x="171589"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849" name="文本框 848">
                <a:extLst>
                  <a:ext uri="{FF2B5EF4-FFF2-40B4-BE49-F238E27FC236}">
                    <a16:creationId xmlns:a16="http://schemas.microsoft.com/office/drawing/2014/main" id="{60156CD4-2CE6-5F98-DB94-8A25CEEDCE22}"/>
                  </a:ext>
                </a:extLst>
              </p:cNvPr>
              <p:cNvSpPr txBox="1"/>
              <p:nvPr/>
            </p:nvSpPr>
            <p:spPr>
              <a:xfrm>
                <a:off x="13759228" y="3755962"/>
                <a:ext cx="357978" cy="347978"/>
              </a:xfrm>
              <a:custGeom>
                <a:avLst/>
                <a:gdLst/>
                <a:ahLst/>
                <a:cxnLst/>
                <a:rect l="l" t="t" r="r" b="b"/>
                <a:pathLst>
                  <a:path w="357978" h="347978">
                    <a:moveTo>
                      <a:pt x="42598" y="45397"/>
                    </a:moveTo>
                    <a:cubicBezTo>
                      <a:pt x="64863" y="110460"/>
                      <a:pt x="82929" y="182655"/>
                      <a:pt x="96794" y="261984"/>
                    </a:cubicBezTo>
                    <a:lnTo>
                      <a:pt x="61397" y="273183"/>
                    </a:lnTo>
                    <a:cubicBezTo>
                      <a:pt x="49264" y="196788"/>
                      <a:pt x="31798" y="124392"/>
                      <a:pt x="9000" y="55996"/>
                    </a:cubicBezTo>
                    <a:close/>
                    <a:moveTo>
                      <a:pt x="309781" y="44997"/>
                    </a:moveTo>
                    <a:lnTo>
                      <a:pt x="343779" y="53596"/>
                    </a:lnTo>
                    <a:cubicBezTo>
                      <a:pt x="334313" y="131725"/>
                      <a:pt x="318848" y="205187"/>
                      <a:pt x="297382" y="273983"/>
                    </a:cubicBezTo>
                    <a:lnTo>
                      <a:pt x="264184" y="262784"/>
                    </a:lnTo>
                    <a:cubicBezTo>
                      <a:pt x="283250" y="204787"/>
                      <a:pt x="298449" y="132192"/>
                      <a:pt x="309781" y="44997"/>
                    </a:cubicBezTo>
                    <a:close/>
                    <a:moveTo>
                      <a:pt x="115993" y="0"/>
                    </a:moveTo>
                    <a:lnTo>
                      <a:pt x="150391" y="0"/>
                    </a:lnTo>
                    <a:lnTo>
                      <a:pt x="150391" y="312781"/>
                    </a:lnTo>
                    <a:lnTo>
                      <a:pt x="206988" y="312781"/>
                    </a:lnTo>
                    <a:lnTo>
                      <a:pt x="206988" y="0"/>
                    </a:lnTo>
                    <a:lnTo>
                      <a:pt x="241786" y="0"/>
                    </a:lnTo>
                    <a:lnTo>
                      <a:pt x="241786" y="312781"/>
                    </a:lnTo>
                    <a:lnTo>
                      <a:pt x="357978" y="312781"/>
                    </a:lnTo>
                    <a:lnTo>
                      <a:pt x="357978" y="347978"/>
                    </a:lnTo>
                    <a:lnTo>
                      <a:pt x="0" y="347978"/>
                    </a:lnTo>
                    <a:lnTo>
                      <a:pt x="0" y="312781"/>
                    </a:lnTo>
                    <a:lnTo>
                      <a:pt x="115993" y="312781"/>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850" name="文本框 849">
                <a:extLst>
                  <a:ext uri="{FF2B5EF4-FFF2-40B4-BE49-F238E27FC236}">
                    <a16:creationId xmlns:a16="http://schemas.microsoft.com/office/drawing/2014/main" id="{C38F4EE7-E52D-7473-7CC9-C43BF67E726B}"/>
                  </a:ext>
                </a:extLst>
              </p:cNvPr>
              <p:cNvSpPr txBox="1"/>
              <p:nvPr/>
            </p:nvSpPr>
            <p:spPr>
              <a:xfrm>
                <a:off x="14270378" y="3757162"/>
                <a:ext cx="363778" cy="354978"/>
              </a:xfrm>
              <a:custGeom>
                <a:avLst/>
                <a:gdLst/>
                <a:ahLst/>
                <a:cxnLst/>
                <a:rect l="l" t="t" r="r" b="b"/>
                <a:pathLst>
                  <a:path w="363778" h="354978">
                    <a:moveTo>
                      <a:pt x="110594" y="236585"/>
                    </a:moveTo>
                    <a:lnTo>
                      <a:pt x="139992" y="256784"/>
                    </a:lnTo>
                    <a:cubicBezTo>
                      <a:pt x="104927" y="294782"/>
                      <a:pt x="66863" y="325180"/>
                      <a:pt x="25799" y="347978"/>
                    </a:cubicBezTo>
                    <a:lnTo>
                      <a:pt x="0" y="320580"/>
                    </a:lnTo>
                    <a:cubicBezTo>
                      <a:pt x="33998" y="304181"/>
                      <a:pt x="70863" y="276183"/>
                      <a:pt x="110594" y="236585"/>
                    </a:cubicBezTo>
                    <a:close/>
                    <a:moveTo>
                      <a:pt x="249385" y="235785"/>
                    </a:moveTo>
                    <a:cubicBezTo>
                      <a:pt x="297116" y="264850"/>
                      <a:pt x="335247" y="293515"/>
                      <a:pt x="363778" y="321780"/>
                    </a:cubicBezTo>
                    <a:lnTo>
                      <a:pt x="339980" y="347978"/>
                    </a:lnTo>
                    <a:cubicBezTo>
                      <a:pt x="311582" y="319447"/>
                      <a:pt x="271984" y="289715"/>
                      <a:pt x="221187" y="258784"/>
                    </a:cubicBezTo>
                    <a:close/>
                    <a:moveTo>
                      <a:pt x="163390" y="148991"/>
                    </a:moveTo>
                    <a:lnTo>
                      <a:pt x="200588" y="148991"/>
                    </a:lnTo>
                    <a:lnTo>
                      <a:pt x="200588" y="190788"/>
                    </a:lnTo>
                    <a:lnTo>
                      <a:pt x="355579" y="190788"/>
                    </a:lnTo>
                    <a:lnTo>
                      <a:pt x="355579" y="224386"/>
                    </a:lnTo>
                    <a:lnTo>
                      <a:pt x="200588" y="224386"/>
                    </a:lnTo>
                    <a:lnTo>
                      <a:pt x="200588" y="354978"/>
                    </a:lnTo>
                    <a:lnTo>
                      <a:pt x="163390" y="354978"/>
                    </a:lnTo>
                    <a:lnTo>
                      <a:pt x="163390" y="224386"/>
                    </a:lnTo>
                    <a:lnTo>
                      <a:pt x="7800" y="224386"/>
                    </a:lnTo>
                    <a:lnTo>
                      <a:pt x="7800" y="190788"/>
                    </a:lnTo>
                    <a:lnTo>
                      <a:pt x="163390" y="190788"/>
                    </a:lnTo>
                    <a:close/>
                    <a:moveTo>
                      <a:pt x="16000" y="103593"/>
                    </a:moveTo>
                    <a:lnTo>
                      <a:pt x="348179" y="103593"/>
                    </a:lnTo>
                    <a:lnTo>
                      <a:pt x="348179" y="176389"/>
                    </a:lnTo>
                    <a:lnTo>
                      <a:pt x="312581" y="176389"/>
                    </a:lnTo>
                    <a:lnTo>
                      <a:pt x="312581" y="137191"/>
                    </a:lnTo>
                    <a:lnTo>
                      <a:pt x="51597" y="137191"/>
                    </a:lnTo>
                    <a:lnTo>
                      <a:pt x="51597" y="176389"/>
                    </a:lnTo>
                    <a:lnTo>
                      <a:pt x="16000" y="176389"/>
                    </a:lnTo>
                    <a:close/>
                    <a:moveTo>
                      <a:pt x="237586" y="0"/>
                    </a:moveTo>
                    <a:lnTo>
                      <a:pt x="272784" y="0"/>
                    </a:lnTo>
                    <a:lnTo>
                      <a:pt x="272784" y="29398"/>
                    </a:lnTo>
                    <a:lnTo>
                      <a:pt x="359578" y="29398"/>
                    </a:lnTo>
                    <a:lnTo>
                      <a:pt x="359578" y="62996"/>
                    </a:lnTo>
                    <a:lnTo>
                      <a:pt x="272784" y="62996"/>
                    </a:lnTo>
                    <a:lnTo>
                      <a:pt x="272784" y="93794"/>
                    </a:lnTo>
                    <a:lnTo>
                      <a:pt x="237586" y="93794"/>
                    </a:lnTo>
                    <a:lnTo>
                      <a:pt x="237586" y="62996"/>
                    </a:lnTo>
                    <a:lnTo>
                      <a:pt x="189989" y="62996"/>
                    </a:lnTo>
                    <a:lnTo>
                      <a:pt x="189989" y="29398"/>
                    </a:lnTo>
                    <a:lnTo>
                      <a:pt x="237586" y="29398"/>
                    </a:lnTo>
                    <a:close/>
                    <a:moveTo>
                      <a:pt x="89195" y="0"/>
                    </a:moveTo>
                    <a:lnTo>
                      <a:pt x="125393" y="0"/>
                    </a:lnTo>
                    <a:lnTo>
                      <a:pt x="125393" y="29398"/>
                    </a:lnTo>
                    <a:lnTo>
                      <a:pt x="172390" y="29398"/>
                    </a:lnTo>
                    <a:lnTo>
                      <a:pt x="172390" y="62996"/>
                    </a:lnTo>
                    <a:lnTo>
                      <a:pt x="125393" y="62996"/>
                    </a:lnTo>
                    <a:lnTo>
                      <a:pt x="125393" y="93794"/>
                    </a:lnTo>
                    <a:lnTo>
                      <a:pt x="89195" y="93794"/>
                    </a:lnTo>
                    <a:lnTo>
                      <a:pt x="89195" y="62996"/>
                    </a:lnTo>
                    <a:lnTo>
                      <a:pt x="4000" y="62996"/>
                    </a:lnTo>
                    <a:lnTo>
                      <a:pt x="4000" y="29398"/>
                    </a:lnTo>
                    <a:lnTo>
                      <a:pt x="89195" y="29398"/>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851" name="文本框 850">
                <a:extLst>
                  <a:ext uri="{FF2B5EF4-FFF2-40B4-BE49-F238E27FC236}">
                    <a16:creationId xmlns:a16="http://schemas.microsoft.com/office/drawing/2014/main" id="{9E9E7E46-11CA-D644-76FA-9F474C714CF5}"/>
                  </a:ext>
                </a:extLst>
              </p:cNvPr>
              <p:cNvSpPr txBox="1"/>
              <p:nvPr/>
            </p:nvSpPr>
            <p:spPr>
              <a:xfrm>
                <a:off x="14783928" y="3750562"/>
                <a:ext cx="366978" cy="364578"/>
              </a:xfrm>
              <a:custGeom>
                <a:avLst/>
                <a:gdLst/>
                <a:ahLst/>
                <a:cxnLst/>
                <a:rect l="l" t="t" r="r" b="b"/>
                <a:pathLst>
                  <a:path w="366978" h="364578">
                    <a:moveTo>
                      <a:pt x="80196" y="289982"/>
                    </a:moveTo>
                    <a:lnTo>
                      <a:pt x="80196" y="320180"/>
                    </a:lnTo>
                    <a:lnTo>
                      <a:pt x="283383" y="320180"/>
                    </a:lnTo>
                    <a:lnTo>
                      <a:pt x="283383" y="289982"/>
                    </a:lnTo>
                    <a:close/>
                    <a:moveTo>
                      <a:pt x="44198" y="263384"/>
                    </a:moveTo>
                    <a:lnTo>
                      <a:pt x="319781" y="263384"/>
                    </a:lnTo>
                    <a:lnTo>
                      <a:pt x="319781" y="364578"/>
                    </a:lnTo>
                    <a:lnTo>
                      <a:pt x="283383" y="364578"/>
                    </a:lnTo>
                    <a:lnTo>
                      <a:pt x="283383" y="347779"/>
                    </a:lnTo>
                    <a:lnTo>
                      <a:pt x="80196" y="347779"/>
                    </a:lnTo>
                    <a:lnTo>
                      <a:pt x="80196" y="364578"/>
                    </a:lnTo>
                    <a:lnTo>
                      <a:pt x="44198" y="364578"/>
                    </a:lnTo>
                    <a:close/>
                    <a:moveTo>
                      <a:pt x="44598" y="218787"/>
                    </a:moveTo>
                    <a:lnTo>
                      <a:pt x="319781" y="218787"/>
                    </a:lnTo>
                    <a:lnTo>
                      <a:pt x="319781" y="245385"/>
                    </a:lnTo>
                    <a:lnTo>
                      <a:pt x="44598" y="245385"/>
                    </a:lnTo>
                    <a:close/>
                    <a:moveTo>
                      <a:pt x="44598" y="175789"/>
                    </a:moveTo>
                    <a:lnTo>
                      <a:pt x="319781" y="175789"/>
                    </a:lnTo>
                    <a:lnTo>
                      <a:pt x="319781" y="200588"/>
                    </a:lnTo>
                    <a:lnTo>
                      <a:pt x="44598" y="200588"/>
                    </a:lnTo>
                    <a:close/>
                    <a:moveTo>
                      <a:pt x="138792" y="96194"/>
                    </a:moveTo>
                    <a:cubicBezTo>
                      <a:pt x="126526" y="109260"/>
                      <a:pt x="114127" y="120593"/>
                      <a:pt x="101594" y="130192"/>
                    </a:cubicBezTo>
                    <a:lnTo>
                      <a:pt x="163790" y="130192"/>
                    </a:lnTo>
                    <a:cubicBezTo>
                      <a:pt x="160857" y="125126"/>
                      <a:pt x="156924" y="119126"/>
                      <a:pt x="151991" y="112193"/>
                    </a:cubicBezTo>
                    <a:lnTo>
                      <a:pt x="188789" y="102794"/>
                    </a:lnTo>
                    <a:cubicBezTo>
                      <a:pt x="193589" y="109727"/>
                      <a:pt x="198922" y="118859"/>
                      <a:pt x="204788" y="130192"/>
                    </a:cubicBezTo>
                    <a:lnTo>
                      <a:pt x="262984" y="130192"/>
                    </a:lnTo>
                    <a:cubicBezTo>
                      <a:pt x="247252" y="117660"/>
                      <a:pt x="235320" y="106327"/>
                      <a:pt x="227187" y="96194"/>
                    </a:cubicBezTo>
                    <a:close/>
                    <a:moveTo>
                      <a:pt x="291183" y="2800"/>
                    </a:moveTo>
                    <a:lnTo>
                      <a:pt x="323981" y="18399"/>
                    </a:lnTo>
                    <a:cubicBezTo>
                      <a:pt x="313181" y="35465"/>
                      <a:pt x="301182" y="51064"/>
                      <a:pt x="287983" y="65196"/>
                    </a:cubicBezTo>
                    <a:lnTo>
                      <a:pt x="362378" y="65196"/>
                    </a:lnTo>
                    <a:lnTo>
                      <a:pt x="362378" y="96194"/>
                    </a:lnTo>
                    <a:lnTo>
                      <a:pt x="273984" y="96194"/>
                    </a:lnTo>
                    <a:cubicBezTo>
                      <a:pt x="294249" y="115526"/>
                      <a:pt x="325247" y="132859"/>
                      <a:pt x="366978" y="148191"/>
                    </a:cubicBezTo>
                    <a:lnTo>
                      <a:pt x="345979" y="177389"/>
                    </a:lnTo>
                    <a:lnTo>
                      <a:pt x="308382" y="158390"/>
                    </a:lnTo>
                    <a:lnTo>
                      <a:pt x="55597" y="158390"/>
                    </a:lnTo>
                    <a:cubicBezTo>
                      <a:pt x="43331" y="164923"/>
                      <a:pt x="31865" y="170523"/>
                      <a:pt x="21199" y="175189"/>
                    </a:cubicBezTo>
                    <a:lnTo>
                      <a:pt x="0" y="147391"/>
                    </a:lnTo>
                    <a:cubicBezTo>
                      <a:pt x="33998" y="134192"/>
                      <a:pt x="64597" y="117126"/>
                      <a:pt x="91795" y="96194"/>
                    </a:cubicBezTo>
                    <a:lnTo>
                      <a:pt x="3600" y="96194"/>
                    </a:lnTo>
                    <a:lnTo>
                      <a:pt x="3600" y="65196"/>
                    </a:lnTo>
                    <a:lnTo>
                      <a:pt x="241986" y="65196"/>
                    </a:lnTo>
                    <a:cubicBezTo>
                      <a:pt x="260651" y="46131"/>
                      <a:pt x="277050" y="25332"/>
                      <a:pt x="291183" y="2800"/>
                    </a:cubicBezTo>
                    <a:close/>
                    <a:moveTo>
                      <a:pt x="177790" y="1200"/>
                    </a:moveTo>
                    <a:cubicBezTo>
                      <a:pt x="191389" y="18266"/>
                      <a:pt x="201588" y="33265"/>
                      <a:pt x="208388" y="46197"/>
                    </a:cubicBezTo>
                    <a:lnTo>
                      <a:pt x="174390" y="58996"/>
                    </a:lnTo>
                    <a:cubicBezTo>
                      <a:pt x="166124" y="44731"/>
                      <a:pt x="155791" y="30531"/>
                      <a:pt x="143392" y="16399"/>
                    </a:cubicBezTo>
                    <a:close/>
                    <a:moveTo>
                      <a:pt x="73996" y="0"/>
                    </a:moveTo>
                    <a:cubicBezTo>
                      <a:pt x="88395" y="13599"/>
                      <a:pt x="101528" y="28332"/>
                      <a:pt x="113394" y="44197"/>
                    </a:cubicBezTo>
                    <a:lnTo>
                      <a:pt x="78996" y="58996"/>
                    </a:lnTo>
                    <a:cubicBezTo>
                      <a:pt x="69930" y="46730"/>
                      <a:pt x="56664" y="32665"/>
                      <a:pt x="39198" y="16799"/>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grpSp>
        <p:grpSp>
          <p:nvGrpSpPr>
            <p:cNvPr id="838" name="文本框-54_矢量">
              <a:extLst>
                <a:ext uri="{FF2B5EF4-FFF2-40B4-BE49-F238E27FC236}">
                  <a16:creationId xmlns:a16="http://schemas.microsoft.com/office/drawing/2014/main" id="{189338AB-0F67-A662-9CB0-47BE6DD7C2A0}"/>
                </a:ext>
              </a:extLst>
            </p:cNvPr>
            <p:cNvGrpSpPr/>
            <p:nvPr/>
          </p:nvGrpSpPr>
          <p:grpSpPr>
            <a:xfrm>
              <a:off x="13230769" y="4616522"/>
              <a:ext cx="1896744" cy="227916"/>
              <a:chOff x="13230769" y="4616522"/>
              <a:chExt cx="1896744" cy="227916"/>
            </a:xfrm>
          </p:grpSpPr>
          <p:sp>
            <p:nvSpPr>
              <p:cNvPr id="839" name="文本框 838">
                <a:extLst>
                  <a:ext uri="{FF2B5EF4-FFF2-40B4-BE49-F238E27FC236}">
                    <a16:creationId xmlns:a16="http://schemas.microsoft.com/office/drawing/2014/main" id="{67F8B387-B789-1244-95B2-ED701DFC560E}"/>
                  </a:ext>
                </a:extLst>
              </p:cNvPr>
              <p:cNvSpPr txBox="1"/>
              <p:nvPr/>
            </p:nvSpPr>
            <p:spPr>
              <a:xfrm>
                <a:off x="13230769" y="4632219"/>
                <a:ext cx="122811" cy="197778"/>
              </a:xfrm>
              <a:custGeom>
                <a:avLst/>
                <a:gdLst/>
                <a:ahLst/>
                <a:cxnLst/>
                <a:rect l="l" t="t" r="r" b="b"/>
                <a:pathLst>
                  <a:path w="122811" h="197778">
                    <a:moveTo>
                      <a:pt x="64293" y="0"/>
                    </a:moveTo>
                    <a:cubicBezTo>
                      <a:pt x="82125" y="0"/>
                      <a:pt x="96336" y="4750"/>
                      <a:pt x="106926" y="14252"/>
                    </a:cubicBezTo>
                    <a:cubicBezTo>
                      <a:pt x="117516" y="23754"/>
                      <a:pt x="122811" y="36751"/>
                      <a:pt x="122811" y="53243"/>
                    </a:cubicBezTo>
                    <a:cubicBezTo>
                      <a:pt x="122811" y="65131"/>
                      <a:pt x="119462" y="76955"/>
                      <a:pt x="112765" y="88717"/>
                    </a:cubicBezTo>
                    <a:cubicBezTo>
                      <a:pt x="106067" y="100480"/>
                      <a:pt x="94389" y="114397"/>
                      <a:pt x="77730" y="130471"/>
                    </a:cubicBezTo>
                    <a:lnTo>
                      <a:pt x="34532" y="171659"/>
                    </a:lnTo>
                    <a:lnTo>
                      <a:pt x="34532" y="172287"/>
                    </a:lnTo>
                    <a:lnTo>
                      <a:pt x="120927" y="172287"/>
                    </a:lnTo>
                    <a:lnTo>
                      <a:pt x="120927" y="197778"/>
                    </a:lnTo>
                    <a:lnTo>
                      <a:pt x="0" y="197778"/>
                    </a:lnTo>
                    <a:lnTo>
                      <a:pt x="0" y="173166"/>
                    </a:lnTo>
                    <a:lnTo>
                      <a:pt x="56382" y="117662"/>
                    </a:lnTo>
                    <a:cubicBezTo>
                      <a:pt x="68940" y="105356"/>
                      <a:pt x="78211" y="94724"/>
                      <a:pt x="84197" y="85766"/>
                    </a:cubicBezTo>
                    <a:cubicBezTo>
                      <a:pt x="90182" y="76809"/>
                      <a:pt x="93175" y="67056"/>
                      <a:pt x="93175" y="56508"/>
                    </a:cubicBezTo>
                    <a:cubicBezTo>
                      <a:pt x="93175" y="34993"/>
                      <a:pt x="81790" y="24235"/>
                      <a:pt x="59019" y="24235"/>
                    </a:cubicBezTo>
                    <a:cubicBezTo>
                      <a:pt x="41941" y="24235"/>
                      <a:pt x="25533" y="31393"/>
                      <a:pt x="9794" y="45708"/>
                    </a:cubicBezTo>
                    <a:lnTo>
                      <a:pt x="9794" y="17329"/>
                    </a:lnTo>
                    <a:cubicBezTo>
                      <a:pt x="25617" y="5776"/>
                      <a:pt x="43783" y="0"/>
                      <a:pt x="64293"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40" name="文本框 839">
                <a:extLst>
                  <a:ext uri="{FF2B5EF4-FFF2-40B4-BE49-F238E27FC236}">
                    <a16:creationId xmlns:a16="http://schemas.microsoft.com/office/drawing/2014/main" id="{306024E0-B223-C7C4-83E1-83E6B14ACCA1}"/>
                  </a:ext>
                </a:extLst>
              </p:cNvPr>
              <p:cNvSpPr txBox="1"/>
              <p:nvPr/>
            </p:nvSpPr>
            <p:spPr>
              <a:xfrm>
                <a:off x="13418506" y="4632219"/>
                <a:ext cx="131727" cy="201043"/>
              </a:xfrm>
              <a:custGeom>
                <a:avLst/>
                <a:gdLst/>
                <a:ahLst/>
                <a:cxnLst/>
                <a:rect l="l" t="t" r="r" b="b"/>
                <a:pathLst>
                  <a:path w="131727" h="201043">
                    <a:moveTo>
                      <a:pt x="66805" y="23733"/>
                    </a:moveTo>
                    <a:cubicBezTo>
                      <a:pt x="42276" y="23733"/>
                      <a:pt x="30012" y="50187"/>
                      <a:pt x="30012" y="103096"/>
                    </a:cubicBezTo>
                    <a:cubicBezTo>
                      <a:pt x="30012" y="152655"/>
                      <a:pt x="42025" y="177435"/>
                      <a:pt x="66052" y="177435"/>
                    </a:cubicBezTo>
                    <a:cubicBezTo>
                      <a:pt x="89743" y="177435"/>
                      <a:pt x="101589" y="152153"/>
                      <a:pt x="101589" y="101589"/>
                    </a:cubicBezTo>
                    <a:cubicBezTo>
                      <a:pt x="101589" y="49685"/>
                      <a:pt x="89994" y="23733"/>
                      <a:pt x="66805" y="23733"/>
                    </a:cubicBezTo>
                    <a:close/>
                    <a:moveTo>
                      <a:pt x="68312" y="0"/>
                    </a:moveTo>
                    <a:cubicBezTo>
                      <a:pt x="110589" y="0"/>
                      <a:pt x="131727" y="33193"/>
                      <a:pt x="131727" y="99580"/>
                    </a:cubicBezTo>
                    <a:cubicBezTo>
                      <a:pt x="131727" y="132061"/>
                      <a:pt x="125950" y="157092"/>
                      <a:pt x="114398" y="174673"/>
                    </a:cubicBezTo>
                    <a:cubicBezTo>
                      <a:pt x="102845" y="192253"/>
                      <a:pt x="86102" y="201043"/>
                      <a:pt x="64168" y="201043"/>
                    </a:cubicBezTo>
                    <a:cubicBezTo>
                      <a:pt x="42988" y="201043"/>
                      <a:pt x="26998" y="192755"/>
                      <a:pt x="16199" y="176180"/>
                    </a:cubicBezTo>
                    <a:cubicBezTo>
                      <a:pt x="5400" y="159604"/>
                      <a:pt x="0" y="135619"/>
                      <a:pt x="0" y="104226"/>
                    </a:cubicBezTo>
                    <a:cubicBezTo>
                      <a:pt x="0" y="70070"/>
                      <a:pt x="5839" y="44160"/>
                      <a:pt x="17517" y="26496"/>
                    </a:cubicBezTo>
                    <a:cubicBezTo>
                      <a:pt x="29196" y="8832"/>
                      <a:pt x="46127" y="0"/>
                      <a:pt x="68312"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41" name="文本框 840">
                <a:extLst>
                  <a:ext uri="{FF2B5EF4-FFF2-40B4-BE49-F238E27FC236}">
                    <a16:creationId xmlns:a16="http://schemas.microsoft.com/office/drawing/2014/main" id="{D6D24380-D5C8-74B3-EAB7-1E2BE8C3D6AD}"/>
                  </a:ext>
                </a:extLst>
              </p:cNvPr>
              <p:cNvSpPr txBox="1"/>
              <p:nvPr/>
            </p:nvSpPr>
            <p:spPr>
              <a:xfrm>
                <a:off x="13600718" y="4691113"/>
                <a:ext cx="131225" cy="138884"/>
              </a:xfrm>
              <a:custGeom>
                <a:avLst/>
                <a:gdLst/>
                <a:ahLst/>
                <a:cxnLst/>
                <a:rect l="l" t="t" r="r" b="b"/>
                <a:pathLst>
                  <a:path w="131225" h="138884">
                    <a:moveTo>
                      <a:pt x="2260" y="0"/>
                    </a:moveTo>
                    <a:lnTo>
                      <a:pt x="36542" y="0"/>
                    </a:lnTo>
                    <a:lnTo>
                      <a:pt x="60903" y="44453"/>
                    </a:lnTo>
                    <a:cubicBezTo>
                      <a:pt x="62410" y="47215"/>
                      <a:pt x="64336" y="51066"/>
                      <a:pt x="66680" y="56006"/>
                    </a:cubicBezTo>
                    <a:lnTo>
                      <a:pt x="67182" y="56006"/>
                    </a:lnTo>
                    <a:cubicBezTo>
                      <a:pt x="69693" y="50899"/>
                      <a:pt x="71619" y="47257"/>
                      <a:pt x="72958" y="45081"/>
                    </a:cubicBezTo>
                    <a:lnTo>
                      <a:pt x="98952" y="0"/>
                    </a:lnTo>
                    <a:lnTo>
                      <a:pt x="131225" y="0"/>
                    </a:lnTo>
                    <a:lnTo>
                      <a:pt x="84888" y="69316"/>
                    </a:lnTo>
                    <a:lnTo>
                      <a:pt x="130597" y="138884"/>
                    </a:lnTo>
                    <a:lnTo>
                      <a:pt x="96315" y="138884"/>
                    </a:lnTo>
                    <a:lnTo>
                      <a:pt x="71703" y="96440"/>
                    </a:lnTo>
                    <a:cubicBezTo>
                      <a:pt x="69359" y="92422"/>
                      <a:pt x="67349" y="88655"/>
                      <a:pt x="65675" y="85139"/>
                    </a:cubicBezTo>
                    <a:lnTo>
                      <a:pt x="65047" y="85139"/>
                    </a:lnTo>
                    <a:cubicBezTo>
                      <a:pt x="64294" y="87315"/>
                      <a:pt x="62326" y="91041"/>
                      <a:pt x="59145" y="96315"/>
                    </a:cubicBezTo>
                    <a:lnTo>
                      <a:pt x="33905" y="138884"/>
                    </a:lnTo>
                    <a:lnTo>
                      <a:pt x="0" y="138884"/>
                    </a:lnTo>
                    <a:lnTo>
                      <a:pt x="47216" y="70447"/>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42" name="文本框 841">
                <a:extLst>
                  <a:ext uri="{FF2B5EF4-FFF2-40B4-BE49-F238E27FC236}">
                    <a16:creationId xmlns:a16="http://schemas.microsoft.com/office/drawing/2014/main" id="{4429DBE1-0B70-4CDD-38F3-7519A5CB3A95}"/>
                  </a:ext>
                </a:extLst>
              </p:cNvPr>
              <p:cNvSpPr txBox="1"/>
              <p:nvPr/>
            </p:nvSpPr>
            <p:spPr>
              <a:xfrm>
                <a:off x="13772168" y="4691113"/>
                <a:ext cx="131225" cy="138884"/>
              </a:xfrm>
              <a:custGeom>
                <a:avLst/>
                <a:gdLst/>
                <a:ahLst/>
                <a:cxnLst/>
                <a:rect l="l" t="t" r="r" b="b"/>
                <a:pathLst>
                  <a:path w="131225" h="138884">
                    <a:moveTo>
                      <a:pt x="2260" y="0"/>
                    </a:moveTo>
                    <a:lnTo>
                      <a:pt x="36542" y="0"/>
                    </a:lnTo>
                    <a:lnTo>
                      <a:pt x="60903" y="44453"/>
                    </a:lnTo>
                    <a:cubicBezTo>
                      <a:pt x="62410" y="47215"/>
                      <a:pt x="64336" y="51066"/>
                      <a:pt x="66680" y="56006"/>
                    </a:cubicBezTo>
                    <a:lnTo>
                      <a:pt x="67182" y="56006"/>
                    </a:lnTo>
                    <a:cubicBezTo>
                      <a:pt x="69693" y="50899"/>
                      <a:pt x="71619" y="47257"/>
                      <a:pt x="72958" y="45081"/>
                    </a:cubicBezTo>
                    <a:lnTo>
                      <a:pt x="98952" y="0"/>
                    </a:lnTo>
                    <a:lnTo>
                      <a:pt x="131225" y="0"/>
                    </a:lnTo>
                    <a:lnTo>
                      <a:pt x="84888" y="69316"/>
                    </a:lnTo>
                    <a:lnTo>
                      <a:pt x="130597" y="138884"/>
                    </a:lnTo>
                    <a:lnTo>
                      <a:pt x="96315" y="138884"/>
                    </a:lnTo>
                    <a:lnTo>
                      <a:pt x="71703" y="96440"/>
                    </a:lnTo>
                    <a:cubicBezTo>
                      <a:pt x="69359" y="92422"/>
                      <a:pt x="67349" y="88655"/>
                      <a:pt x="65675" y="85139"/>
                    </a:cubicBezTo>
                    <a:lnTo>
                      <a:pt x="65047" y="85139"/>
                    </a:lnTo>
                    <a:cubicBezTo>
                      <a:pt x="64294" y="87315"/>
                      <a:pt x="62327" y="91041"/>
                      <a:pt x="59145" y="96315"/>
                    </a:cubicBezTo>
                    <a:lnTo>
                      <a:pt x="33905" y="138884"/>
                    </a:lnTo>
                    <a:lnTo>
                      <a:pt x="0" y="138884"/>
                    </a:lnTo>
                    <a:lnTo>
                      <a:pt x="47216" y="70447"/>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43" name="文本框 842">
                <a:extLst>
                  <a:ext uri="{FF2B5EF4-FFF2-40B4-BE49-F238E27FC236}">
                    <a16:creationId xmlns:a16="http://schemas.microsoft.com/office/drawing/2014/main" id="{000E29E7-4125-3F18-3237-1750BA3E29F6}"/>
                  </a:ext>
                </a:extLst>
              </p:cNvPr>
              <p:cNvSpPr txBox="1"/>
              <p:nvPr/>
            </p:nvSpPr>
            <p:spPr>
              <a:xfrm>
                <a:off x="13956426" y="4616522"/>
                <a:ext cx="226032" cy="226284"/>
              </a:xfrm>
              <a:custGeom>
                <a:avLst/>
                <a:gdLst/>
                <a:ahLst/>
                <a:cxnLst/>
                <a:rect l="l" t="t" r="r" b="b"/>
                <a:pathLst>
                  <a:path w="226032" h="226284">
                    <a:moveTo>
                      <a:pt x="59647" y="107491"/>
                    </a:moveTo>
                    <a:lnTo>
                      <a:pt x="59647" y="150940"/>
                    </a:lnTo>
                    <a:lnTo>
                      <a:pt x="114648" y="150940"/>
                    </a:lnTo>
                    <a:lnTo>
                      <a:pt x="114648" y="107491"/>
                    </a:lnTo>
                    <a:close/>
                    <a:moveTo>
                      <a:pt x="59396" y="0"/>
                    </a:moveTo>
                    <a:lnTo>
                      <a:pt x="83004" y="4646"/>
                    </a:lnTo>
                    <a:cubicBezTo>
                      <a:pt x="80492" y="11595"/>
                      <a:pt x="76809" y="18543"/>
                      <a:pt x="71953" y="25491"/>
                    </a:cubicBezTo>
                    <a:lnTo>
                      <a:pt x="216991" y="25491"/>
                    </a:lnTo>
                    <a:lnTo>
                      <a:pt x="216991" y="47592"/>
                    </a:lnTo>
                    <a:lnTo>
                      <a:pt x="138382" y="47592"/>
                    </a:lnTo>
                    <a:lnTo>
                      <a:pt x="138382" y="85390"/>
                    </a:lnTo>
                    <a:lnTo>
                      <a:pt x="211089" y="85390"/>
                    </a:lnTo>
                    <a:lnTo>
                      <a:pt x="211089" y="107491"/>
                    </a:lnTo>
                    <a:lnTo>
                      <a:pt x="138382" y="107491"/>
                    </a:lnTo>
                    <a:lnTo>
                      <a:pt x="138382" y="150940"/>
                    </a:lnTo>
                    <a:lnTo>
                      <a:pt x="226032" y="150940"/>
                    </a:lnTo>
                    <a:lnTo>
                      <a:pt x="226032" y="173417"/>
                    </a:lnTo>
                    <a:lnTo>
                      <a:pt x="138382" y="173417"/>
                    </a:lnTo>
                    <a:lnTo>
                      <a:pt x="138382" y="226284"/>
                    </a:lnTo>
                    <a:lnTo>
                      <a:pt x="114648" y="226284"/>
                    </a:lnTo>
                    <a:lnTo>
                      <a:pt x="114648" y="173417"/>
                    </a:lnTo>
                    <a:lnTo>
                      <a:pt x="2260" y="173417"/>
                    </a:lnTo>
                    <a:lnTo>
                      <a:pt x="2260" y="150940"/>
                    </a:lnTo>
                    <a:lnTo>
                      <a:pt x="36290" y="150940"/>
                    </a:lnTo>
                    <a:lnTo>
                      <a:pt x="36290" y="85390"/>
                    </a:lnTo>
                    <a:lnTo>
                      <a:pt x="114648" y="85390"/>
                    </a:lnTo>
                    <a:lnTo>
                      <a:pt x="114648" y="47592"/>
                    </a:lnTo>
                    <a:lnTo>
                      <a:pt x="56257" y="47592"/>
                    </a:lnTo>
                    <a:cubicBezTo>
                      <a:pt x="42109" y="64670"/>
                      <a:pt x="28840" y="79069"/>
                      <a:pt x="16450" y="90790"/>
                    </a:cubicBezTo>
                    <a:lnTo>
                      <a:pt x="0" y="73837"/>
                    </a:lnTo>
                    <a:cubicBezTo>
                      <a:pt x="24110" y="52992"/>
                      <a:pt x="43908" y="28380"/>
                      <a:pt x="59396"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44" name="文本框 843">
                <a:extLst>
                  <a:ext uri="{FF2B5EF4-FFF2-40B4-BE49-F238E27FC236}">
                    <a16:creationId xmlns:a16="http://schemas.microsoft.com/office/drawing/2014/main" id="{95B75B27-686C-ECFF-2375-17C821C41D46}"/>
                  </a:ext>
                </a:extLst>
              </p:cNvPr>
              <p:cNvSpPr txBox="1"/>
              <p:nvPr/>
            </p:nvSpPr>
            <p:spPr>
              <a:xfrm>
                <a:off x="14239414" y="4632219"/>
                <a:ext cx="128085" cy="201043"/>
              </a:xfrm>
              <a:custGeom>
                <a:avLst/>
                <a:gdLst/>
                <a:ahLst/>
                <a:cxnLst/>
                <a:rect l="l" t="t" r="r" b="b"/>
                <a:pathLst>
                  <a:path w="128085" h="201043">
                    <a:moveTo>
                      <a:pt x="62661" y="108746"/>
                    </a:moveTo>
                    <a:cubicBezTo>
                      <a:pt x="40142" y="117704"/>
                      <a:pt x="28882" y="130806"/>
                      <a:pt x="28882" y="148051"/>
                    </a:cubicBezTo>
                    <a:cubicBezTo>
                      <a:pt x="28882" y="157092"/>
                      <a:pt x="32231" y="164355"/>
                      <a:pt x="38928" y="169838"/>
                    </a:cubicBezTo>
                    <a:cubicBezTo>
                      <a:pt x="45625" y="175321"/>
                      <a:pt x="54164" y="178063"/>
                      <a:pt x="64545" y="178063"/>
                    </a:cubicBezTo>
                    <a:cubicBezTo>
                      <a:pt x="74675" y="178063"/>
                      <a:pt x="82983" y="175384"/>
                      <a:pt x="89471" y="170026"/>
                    </a:cubicBezTo>
                    <a:cubicBezTo>
                      <a:pt x="95959" y="164669"/>
                      <a:pt x="99203" y="157469"/>
                      <a:pt x="99203" y="148428"/>
                    </a:cubicBezTo>
                    <a:cubicBezTo>
                      <a:pt x="99203" y="130596"/>
                      <a:pt x="87023" y="117369"/>
                      <a:pt x="62661" y="108746"/>
                    </a:cubicBezTo>
                    <a:close/>
                    <a:moveTo>
                      <a:pt x="64922" y="23105"/>
                    </a:moveTo>
                    <a:cubicBezTo>
                      <a:pt x="56717" y="23105"/>
                      <a:pt x="49790" y="25617"/>
                      <a:pt x="44139" y="30640"/>
                    </a:cubicBezTo>
                    <a:cubicBezTo>
                      <a:pt x="38488" y="35663"/>
                      <a:pt x="35663" y="41899"/>
                      <a:pt x="35663" y="49350"/>
                    </a:cubicBezTo>
                    <a:cubicBezTo>
                      <a:pt x="35663" y="64586"/>
                      <a:pt x="45207" y="76097"/>
                      <a:pt x="64294" y="83883"/>
                    </a:cubicBezTo>
                    <a:cubicBezTo>
                      <a:pt x="83632" y="75846"/>
                      <a:pt x="93301" y="64377"/>
                      <a:pt x="93301" y="49476"/>
                    </a:cubicBezTo>
                    <a:cubicBezTo>
                      <a:pt x="93301" y="41355"/>
                      <a:pt x="90727" y="34930"/>
                      <a:pt x="85579" y="30200"/>
                    </a:cubicBezTo>
                    <a:cubicBezTo>
                      <a:pt x="80430" y="25470"/>
                      <a:pt x="73544" y="23105"/>
                      <a:pt x="64922" y="23105"/>
                    </a:cubicBezTo>
                    <a:close/>
                    <a:moveTo>
                      <a:pt x="66303" y="0"/>
                    </a:moveTo>
                    <a:cubicBezTo>
                      <a:pt x="82125" y="0"/>
                      <a:pt x="95415" y="4227"/>
                      <a:pt x="106173" y="12683"/>
                    </a:cubicBezTo>
                    <a:cubicBezTo>
                      <a:pt x="116930" y="21138"/>
                      <a:pt x="122309" y="32398"/>
                      <a:pt x="122309" y="46462"/>
                    </a:cubicBezTo>
                    <a:cubicBezTo>
                      <a:pt x="122309" y="67893"/>
                      <a:pt x="110170" y="84218"/>
                      <a:pt x="85892" y="95436"/>
                    </a:cubicBezTo>
                    <a:lnTo>
                      <a:pt x="85892" y="95938"/>
                    </a:lnTo>
                    <a:cubicBezTo>
                      <a:pt x="114021" y="105984"/>
                      <a:pt x="128085" y="123146"/>
                      <a:pt x="128085" y="147423"/>
                    </a:cubicBezTo>
                    <a:cubicBezTo>
                      <a:pt x="128085" y="164501"/>
                      <a:pt x="121932" y="177707"/>
                      <a:pt x="109626" y="187042"/>
                    </a:cubicBezTo>
                    <a:cubicBezTo>
                      <a:pt x="97320" y="196376"/>
                      <a:pt x="80869" y="201043"/>
                      <a:pt x="60275" y="201043"/>
                    </a:cubicBezTo>
                    <a:cubicBezTo>
                      <a:pt x="42863" y="201043"/>
                      <a:pt x="28463" y="196355"/>
                      <a:pt x="17078" y="186979"/>
                    </a:cubicBezTo>
                    <a:cubicBezTo>
                      <a:pt x="5693" y="177603"/>
                      <a:pt x="0" y="165129"/>
                      <a:pt x="0" y="149558"/>
                    </a:cubicBezTo>
                    <a:cubicBezTo>
                      <a:pt x="0" y="125197"/>
                      <a:pt x="13687" y="107365"/>
                      <a:pt x="41063" y="96064"/>
                    </a:cubicBezTo>
                    <a:lnTo>
                      <a:pt x="41063" y="95561"/>
                    </a:lnTo>
                    <a:cubicBezTo>
                      <a:pt x="18041" y="85264"/>
                      <a:pt x="6530" y="69860"/>
                      <a:pt x="6530" y="49350"/>
                    </a:cubicBezTo>
                    <a:cubicBezTo>
                      <a:pt x="6530" y="34532"/>
                      <a:pt x="12264" y="22603"/>
                      <a:pt x="23733" y="13562"/>
                    </a:cubicBezTo>
                    <a:cubicBezTo>
                      <a:pt x="35203" y="4520"/>
                      <a:pt x="49392" y="0"/>
                      <a:pt x="66303"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45" name="文本框 844">
                <a:extLst>
                  <a:ext uri="{FF2B5EF4-FFF2-40B4-BE49-F238E27FC236}">
                    <a16:creationId xmlns:a16="http://schemas.microsoft.com/office/drawing/2014/main" id="{7EAA6366-E107-419D-E3C1-8CC409A6939E}"/>
                  </a:ext>
                </a:extLst>
              </p:cNvPr>
              <p:cNvSpPr txBox="1"/>
              <p:nvPr/>
            </p:nvSpPr>
            <p:spPr>
              <a:xfrm>
                <a:off x="14432424" y="4623428"/>
                <a:ext cx="206444" cy="221010"/>
              </a:xfrm>
              <a:custGeom>
                <a:avLst/>
                <a:gdLst/>
                <a:ahLst/>
                <a:cxnLst/>
                <a:rect l="l" t="t" r="r" b="b"/>
                <a:pathLst>
                  <a:path w="206444" h="221010">
                    <a:moveTo>
                      <a:pt x="56509" y="82126"/>
                    </a:moveTo>
                    <a:lnTo>
                      <a:pt x="56509" y="121681"/>
                    </a:lnTo>
                    <a:lnTo>
                      <a:pt x="182836" y="121681"/>
                    </a:lnTo>
                    <a:lnTo>
                      <a:pt x="182836" y="82126"/>
                    </a:lnTo>
                    <a:close/>
                    <a:moveTo>
                      <a:pt x="56509" y="22980"/>
                    </a:moveTo>
                    <a:lnTo>
                      <a:pt x="56509" y="59774"/>
                    </a:lnTo>
                    <a:lnTo>
                      <a:pt x="182836" y="59774"/>
                    </a:lnTo>
                    <a:lnTo>
                      <a:pt x="182836" y="22980"/>
                    </a:lnTo>
                    <a:close/>
                    <a:moveTo>
                      <a:pt x="33152" y="0"/>
                    </a:moveTo>
                    <a:lnTo>
                      <a:pt x="206444" y="0"/>
                    </a:lnTo>
                    <a:lnTo>
                      <a:pt x="206444" y="197026"/>
                    </a:lnTo>
                    <a:cubicBezTo>
                      <a:pt x="206444" y="203723"/>
                      <a:pt x="204644" y="208976"/>
                      <a:pt x="201044" y="212785"/>
                    </a:cubicBezTo>
                    <a:cubicBezTo>
                      <a:pt x="197444" y="216594"/>
                      <a:pt x="191249" y="218687"/>
                      <a:pt x="182459" y="219064"/>
                    </a:cubicBezTo>
                    <a:cubicBezTo>
                      <a:pt x="173669" y="219441"/>
                      <a:pt x="165632" y="219629"/>
                      <a:pt x="158349" y="219629"/>
                    </a:cubicBezTo>
                    <a:cubicBezTo>
                      <a:pt x="151484" y="219629"/>
                      <a:pt x="144912" y="219461"/>
                      <a:pt x="138634" y="219127"/>
                    </a:cubicBezTo>
                    <a:lnTo>
                      <a:pt x="130597" y="195770"/>
                    </a:lnTo>
                    <a:cubicBezTo>
                      <a:pt x="146419" y="196607"/>
                      <a:pt x="158642" y="197026"/>
                      <a:pt x="167265" y="197026"/>
                    </a:cubicBezTo>
                    <a:cubicBezTo>
                      <a:pt x="174297" y="197026"/>
                      <a:pt x="178650" y="196586"/>
                      <a:pt x="180324" y="195707"/>
                    </a:cubicBezTo>
                    <a:cubicBezTo>
                      <a:pt x="181999" y="194828"/>
                      <a:pt x="182836" y="192882"/>
                      <a:pt x="182836" y="189868"/>
                    </a:cubicBezTo>
                    <a:lnTo>
                      <a:pt x="182836" y="144034"/>
                    </a:lnTo>
                    <a:lnTo>
                      <a:pt x="53997" y="144034"/>
                    </a:lnTo>
                    <a:cubicBezTo>
                      <a:pt x="49142" y="174255"/>
                      <a:pt x="36710" y="199914"/>
                      <a:pt x="16702" y="221010"/>
                    </a:cubicBezTo>
                    <a:lnTo>
                      <a:pt x="0" y="204058"/>
                    </a:lnTo>
                    <a:cubicBezTo>
                      <a:pt x="9963" y="194012"/>
                      <a:pt x="17978" y="181057"/>
                      <a:pt x="24048" y="165193"/>
                    </a:cubicBezTo>
                    <a:cubicBezTo>
                      <a:pt x="30117" y="149329"/>
                      <a:pt x="33152" y="126704"/>
                      <a:pt x="33152" y="9732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46" name="文本框 845">
                <a:extLst>
                  <a:ext uri="{FF2B5EF4-FFF2-40B4-BE49-F238E27FC236}">
                    <a16:creationId xmlns:a16="http://schemas.microsoft.com/office/drawing/2014/main" id="{1D01F4EF-9775-3B7C-CCF6-5C537D0186AF}"/>
                  </a:ext>
                </a:extLst>
              </p:cNvPr>
              <p:cNvSpPr txBox="1"/>
              <p:nvPr/>
            </p:nvSpPr>
            <p:spPr>
              <a:xfrm>
                <a:off x="14705492" y="4635484"/>
                <a:ext cx="164752" cy="194513"/>
              </a:xfrm>
              <a:custGeom>
                <a:avLst/>
                <a:gdLst/>
                <a:ahLst/>
                <a:cxnLst/>
                <a:rect l="l" t="t" r="r" b="b"/>
                <a:pathLst>
                  <a:path w="164752" h="194513">
                    <a:moveTo>
                      <a:pt x="5274" y="0"/>
                    </a:moveTo>
                    <a:lnTo>
                      <a:pt x="42192" y="0"/>
                    </a:lnTo>
                    <a:lnTo>
                      <a:pt x="77604" y="64921"/>
                    </a:lnTo>
                    <a:cubicBezTo>
                      <a:pt x="80199" y="69693"/>
                      <a:pt x="82376" y="74548"/>
                      <a:pt x="84134" y="79488"/>
                    </a:cubicBezTo>
                    <a:lnTo>
                      <a:pt x="84636" y="79488"/>
                    </a:lnTo>
                    <a:cubicBezTo>
                      <a:pt x="85306" y="77813"/>
                      <a:pt x="87692" y="72749"/>
                      <a:pt x="91794" y="64293"/>
                    </a:cubicBezTo>
                    <a:lnTo>
                      <a:pt x="129466" y="0"/>
                    </a:lnTo>
                    <a:lnTo>
                      <a:pt x="163622" y="0"/>
                    </a:lnTo>
                    <a:lnTo>
                      <a:pt x="103472" y="96440"/>
                    </a:lnTo>
                    <a:lnTo>
                      <a:pt x="164752" y="194513"/>
                    </a:lnTo>
                    <a:lnTo>
                      <a:pt x="128461" y="194513"/>
                    </a:lnTo>
                    <a:lnTo>
                      <a:pt x="87650" y="123941"/>
                    </a:lnTo>
                    <a:cubicBezTo>
                      <a:pt x="86310" y="121680"/>
                      <a:pt x="84887" y="118081"/>
                      <a:pt x="83380" y="113141"/>
                    </a:cubicBezTo>
                    <a:lnTo>
                      <a:pt x="82753" y="113141"/>
                    </a:lnTo>
                    <a:cubicBezTo>
                      <a:pt x="82083" y="115402"/>
                      <a:pt x="80576" y="119085"/>
                      <a:pt x="78232" y="124192"/>
                    </a:cubicBezTo>
                    <a:lnTo>
                      <a:pt x="36541" y="194513"/>
                    </a:lnTo>
                    <a:lnTo>
                      <a:pt x="0" y="194513"/>
                    </a:lnTo>
                    <a:lnTo>
                      <a:pt x="64042" y="96942"/>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47" name="文本框 846">
                <a:extLst>
                  <a:ext uri="{FF2B5EF4-FFF2-40B4-BE49-F238E27FC236}">
                    <a16:creationId xmlns:a16="http://schemas.microsoft.com/office/drawing/2014/main" id="{7732CEAE-DAEF-29BC-2298-FA7F191E335F}"/>
                  </a:ext>
                </a:extLst>
              </p:cNvPr>
              <p:cNvSpPr txBox="1"/>
              <p:nvPr/>
            </p:nvSpPr>
            <p:spPr>
              <a:xfrm>
                <a:off x="14957486" y="4624810"/>
                <a:ext cx="170027" cy="217493"/>
              </a:xfrm>
              <a:custGeom>
                <a:avLst/>
                <a:gdLst/>
                <a:ahLst/>
                <a:cxnLst/>
                <a:rect l="l" t="t" r="r" b="b"/>
                <a:pathLst>
                  <a:path w="170027" h="217493">
                    <a:moveTo>
                      <a:pt x="24487" y="107742"/>
                    </a:moveTo>
                    <a:lnTo>
                      <a:pt x="24487" y="177938"/>
                    </a:lnTo>
                    <a:lnTo>
                      <a:pt x="146168" y="177938"/>
                    </a:lnTo>
                    <a:lnTo>
                      <a:pt x="146168" y="107742"/>
                    </a:lnTo>
                    <a:close/>
                    <a:moveTo>
                      <a:pt x="24487" y="22101"/>
                    </a:moveTo>
                    <a:lnTo>
                      <a:pt x="24487" y="85641"/>
                    </a:lnTo>
                    <a:lnTo>
                      <a:pt x="146168" y="85641"/>
                    </a:lnTo>
                    <a:lnTo>
                      <a:pt x="146168" y="22101"/>
                    </a:lnTo>
                    <a:close/>
                    <a:moveTo>
                      <a:pt x="0" y="0"/>
                    </a:moveTo>
                    <a:lnTo>
                      <a:pt x="170027" y="0"/>
                    </a:lnTo>
                    <a:lnTo>
                      <a:pt x="170027" y="217493"/>
                    </a:lnTo>
                    <a:lnTo>
                      <a:pt x="146168" y="217493"/>
                    </a:lnTo>
                    <a:lnTo>
                      <a:pt x="146168" y="200290"/>
                    </a:lnTo>
                    <a:lnTo>
                      <a:pt x="24487" y="200290"/>
                    </a:lnTo>
                    <a:lnTo>
                      <a:pt x="24487" y="217493"/>
                    </a:lnTo>
                    <a:lnTo>
                      <a:pt x="0" y="217493"/>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grpSp>
      </p:grpSp>
      <p:grpSp>
        <p:nvGrpSpPr>
          <p:cNvPr id="886" name="组合 885">
            <a:extLst>
              <a:ext uri="{FF2B5EF4-FFF2-40B4-BE49-F238E27FC236}">
                <a16:creationId xmlns:a16="http://schemas.microsoft.com/office/drawing/2014/main" id="{9C6BAF0A-88F5-8A5A-0324-2EAE9A4EB34D}"/>
              </a:ext>
            </a:extLst>
          </p:cNvPr>
          <p:cNvGrpSpPr/>
          <p:nvPr/>
        </p:nvGrpSpPr>
        <p:grpSpPr>
          <a:xfrm>
            <a:off x="7237444" y="2993483"/>
            <a:ext cx="2089110" cy="2962147"/>
            <a:chOff x="12192000" y="595312"/>
            <a:chExt cx="3995547" cy="5665279"/>
          </a:xfrm>
          <a:effectLst>
            <a:reflection blurRad="50800" stA="33000" endPos="9000" dir="5400000" sy="-100000" algn="bl" rotWithShape="0"/>
          </a:effectLst>
        </p:grpSpPr>
        <p:sp>
          <p:nvSpPr>
            <p:cNvPr id="887" name="任意多边形: 形状 886">
              <a:extLst>
                <a:ext uri="{FF2B5EF4-FFF2-40B4-BE49-F238E27FC236}">
                  <a16:creationId xmlns:a16="http://schemas.microsoft.com/office/drawing/2014/main" id="{EAEB635C-C0E6-5E98-FADC-FD8CC0DB055C}"/>
                </a:ext>
              </a:extLst>
            </p:cNvPr>
            <p:cNvSpPr/>
            <p:nvPr/>
          </p:nvSpPr>
          <p:spPr>
            <a:xfrm>
              <a:off x="12192000" y="595312"/>
              <a:ext cx="3995547" cy="5665279"/>
            </a:xfrm>
            <a:custGeom>
              <a:avLst/>
              <a:gdLst>
                <a:gd name="connsiteX0" fmla="*/ 0 w 3995547"/>
                <a:gd name="connsiteY0" fmla="*/ 0 h 5665279"/>
                <a:gd name="connsiteX1" fmla="*/ 3995547 w 3995547"/>
                <a:gd name="connsiteY1" fmla="*/ 0 h 5665279"/>
                <a:gd name="connsiteX2" fmla="*/ 3995547 w 3995547"/>
                <a:gd name="connsiteY2" fmla="*/ 5665280 h 5665279"/>
                <a:gd name="connsiteX3" fmla="*/ 0 w 3995547"/>
                <a:gd name="connsiteY3" fmla="*/ 5665280 h 5665279"/>
              </a:gdLst>
              <a:ahLst/>
              <a:cxnLst>
                <a:cxn ang="0">
                  <a:pos x="connsiteX0" y="connsiteY0"/>
                </a:cxn>
                <a:cxn ang="0">
                  <a:pos x="connsiteX1" y="connsiteY1"/>
                </a:cxn>
                <a:cxn ang="0">
                  <a:pos x="connsiteX2" y="connsiteY2"/>
                </a:cxn>
                <a:cxn ang="0">
                  <a:pos x="connsiteX3" y="connsiteY3"/>
                </a:cxn>
              </a:cxnLst>
              <a:rect l="l" t="t" r="r" b="b"/>
              <a:pathLst>
                <a:path w="3995547" h="5665279">
                  <a:moveTo>
                    <a:pt x="0" y="0"/>
                  </a:moveTo>
                  <a:lnTo>
                    <a:pt x="3995547" y="0"/>
                  </a:lnTo>
                  <a:lnTo>
                    <a:pt x="3995547" y="5665280"/>
                  </a:lnTo>
                  <a:lnTo>
                    <a:pt x="0" y="5665280"/>
                  </a:lnTo>
                  <a:close/>
                </a:path>
              </a:pathLst>
            </a:custGeom>
            <a:solidFill>
              <a:schemeClr val="bg1"/>
            </a:solidFill>
            <a:ln>
              <a:noFill/>
            </a:ln>
            <a:effectLst>
              <a:outerShdw blurRad="431800" dist="635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888" name="图形 10">
              <a:extLst>
                <a:ext uri="{FF2B5EF4-FFF2-40B4-BE49-F238E27FC236}">
                  <a16:creationId xmlns:a16="http://schemas.microsoft.com/office/drawing/2014/main" id="{DB145830-CC36-D219-9302-06FDBDA4A0C5}"/>
                </a:ext>
              </a:extLst>
            </p:cNvPr>
            <p:cNvGrpSpPr/>
            <p:nvPr/>
          </p:nvGrpSpPr>
          <p:grpSpPr>
            <a:xfrm>
              <a:off x="12360592" y="753045"/>
              <a:ext cx="3693985" cy="5378291"/>
              <a:chOff x="4269104" y="753045"/>
              <a:chExt cx="3693985" cy="5378291"/>
            </a:xfrm>
            <a:noFill/>
          </p:grpSpPr>
          <p:sp>
            <p:nvSpPr>
              <p:cNvPr id="935" name="任意多边形: 形状 934">
                <a:extLst>
                  <a:ext uri="{FF2B5EF4-FFF2-40B4-BE49-F238E27FC236}">
                    <a16:creationId xmlns:a16="http://schemas.microsoft.com/office/drawing/2014/main" id="{EDBA6201-F9EE-36C5-C9E4-1B4A7AB4A3DC}"/>
                  </a:ext>
                </a:extLst>
              </p:cNvPr>
              <p:cNvSpPr/>
              <p:nvPr/>
            </p:nvSpPr>
            <p:spPr>
              <a:xfrm>
                <a:off x="4269104" y="753045"/>
                <a:ext cx="3693985" cy="5378291"/>
              </a:xfrm>
              <a:custGeom>
                <a:avLst/>
                <a:gdLst>
                  <a:gd name="connsiteX0" fmla="*/ 3459004 w 3693985"/>
                  <a:gd name="connsiteY0" fmla="*/ 0 h 5378291"/>
                  <a:gd name="connsiteX1" fmla="*/ 234982 w 3693985"/>
                  <a:gd name="connsiteY1" fmla="*/ 0 h 5378291"/>
                  <a:gd name="connsiteX2" fmla="*/ 0 w 3693985"/>
                  <a:gd name="connsiteY2" fmla="*/ 234982 h 5378291"/>
                  <a:gd name="connsiteX3" fmla="*/ 0 w 3693985"/>
                  <a:gd name="connsiteY3" fmla="*/ 5143310 h 5378291"/>
                  <a:gd name="connsiteX4" fmla="*/ 234982 w 3693985"/>
                  <a:gd name="connsiteY4" fmla="*/ 5378292 h 5378291"/>
                  <a:gd name="connsiteX5" fmla="*/ 3459004 w 3693985"/>
                  <a:gd name="connsiteY5" fmla="*/ 5378292 h 5378291"/>
                  <a:gd name="connsiteX6" fmla="*/ 3693986 w 3693985"/>
                  <a:gd name="connsiteY6" fmla="*/ 5143310 h 5378291"/>
                  <a:gd name="connsiteX7" fmla="*/ 3693986 w 3693985"/>
                  <a:gd name="connsiteY7" fmla="*/ 234982 h 5378291"/>
                  <a:gd name="connsiteX8" fmla="*/ 3459004 w 3693985"/>
                  <a:gd name="connsiteY8" fmla="*/ 0 h 537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3985" h="5378291">
                    <a:moveTo>
                      <a:pt x="3459004" y="0"/>
                    </a:moveTo>
                    <a:lnTo>
                      <a:pt x="234982" y="0"/>
                    </a:lnTo>
                    <a:cubicBezTo>
                      <a:pt x="234982" y="129731"/>
                      <a:pt x="129826" y="234982"/>
                      <a:pt x="0" y="234982"/>
                    </a:cubicBezTo>
                    <a:lnTo>
                      <a:pt x="0" y="5143310"/>
                    </a:lnTo>
                    <a:cubicBezTo>
                      <a:pt x="129730" y="5143310"/>
                      <a:pt x="234982" y="5248466"/>
                      <a:pt x="234982" y="5378292"/>
                    </a:cubicBezTo>
                    <a:lnTo>
                      <a:pt x="3459004" y="5378292"/>
                    </a:lnTo>
                    <a:cubicBezTo>
                      <a:pt x="3459004" y="5248561"/>
                      <a:pt x="3564160" y="5143310"/>
                      <a:pt x="3693986" y="5143310"/>
                    </a:cubicBezTo>
                    <a:lnTo>
                      <a:pt x="3693986" y="234982"/>
                    </a:lnTo>
                    <a:cubicBezTo>
                      <a:pt x="3564160" y="234982"/>
                      <a:pt x="3459004" y="129731"/>
                      <a:pt x="3459004" y="0"/>
                    </a:cubicBezTo>
                    <a:close/>
                  </a:path>
                </a:pathLst>
              </a:custGeom>
              <a:noFill/>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936" name="任意多边形: 形状 935">
                <a:extLst>
                  <a:ext uri="{FF2B5EF4-FFF2-40B4-BE49-F238E27FC236}">
                    <a16:creationId xmlns:a16="http://schemas.microsoft.com/office/drawing/2014/main" id="{7883CAF9-04CF-528A-2E21-6EF7F63416E4}"/>
                  </a:ext>
                </a:extLst>
              </p:cNvPr>
              <p:cNvSpPr/>
              <p:nvPr/>
            </p:nvSpPr>
            <p:spPr>
              <a:xfrm rot="-5400000">
                <a:off x="3487185" y="1638928"/>
                <a:ext cx="5270087" cy="3603593"/>
              </a:xfrm>
              <a:custGeom>
                <a:avLst/>
                <a:gdLst>
                  <a:gd name="connsiteX0" fmla="*/ 0 w 5270087"/>
                  <a:gd name="connsiteY0" fmla="*/ 0 h 3603593"/>
                  <a:gd name="connsiteX1" fmla="*/ 5270087 w 5270087"/>
                  <a:gd name="connsiteY1" fmla="*/ 0 h 3603593"/>
                  <a:gd name="connsiteX2" fmla="*/ 5270087 w 5270087"/>
                  <a:gd name="connsiteY2" fmla="*/ 3603593 h 3603593"/>
                  <a:gd name="connsiteX3" fmla="*/ 0 w 5270087"/>
                  <a:gd name="connsiteY3" fmla="*/ 3603593 h 3603593"/>
                </a:gdLst>
                <a:ahLst/>
                <a:cxnLst>
                  <a:cxn ang="0">
                    <a:pos x="connsiteX0" y="connsiteY0"/>
                  </a:cxn>
                  <a:cxn ang="0">
                    <a:pos x="connsiteX1" y="connsiteY1"/>
                  </a:cxn>
                  <a:cxn ang="0">
                    <a:pos x="connsiteX2" y="connsiteY2"/>
                  </a:cxn>
                  <a:cxn ang="0">
                    <a:pos x="connsiteX3" y="connsiteY3"/>
                  </a:cxn>
                </a:cxnLst>
                <a:rect l="l" t="t" r="r" b="b"/>
                <a:pathLst>
                  <a:path w="5270087" h="3603593">
                    <a:moveTo>
                      <a:pt x="0" y="0"/>
                    </a:moveTo>
                    <a:lnTo>
                      <a:pt x="5270087" y="0"/>
                    </a:lnTo>
                    <a:lnTo>
                      <a:pt x="5270087" y="3603593"/>
                    </a:lnTo>
                    <a:lnTo>
                      <a:pt x="0" y="3603593"/>
                    </a:lnTo>
                    <a:close/>
                  </a:path>
                </a:pathLst>
              </a:custGeom>
              <a:noFill/>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937" name="任意多边形: 形状 936">
                <a:extLst>
                  <a:ext uri="{FF2B5EF4-FFF2-40B4-BE49-F238E27FC236}">
                    <a16:creationId xmlns:a16="http://schemas.microsoft.com/office/drawing/2014/main" id="{C47983C5-6DAB-A2A0-E2CB-AA0284E8B9B1}"/>
                  </a:ext>
                </a:extLst>
              </p:cNvPr>
              <p:cNvSpPr/>
              <p:nvPr/>
            </p:nvSpPr>
            <p:spPr>
              <a:xfrm>
                <a:off x="4370545" y="1027747"/>
                <a:ext cx="9525" cy="4826031"/>
              </a:xfrm>
              <a:custGeom>
                <a:avLst/>
                <a:gdLst>
                  <a:gd name="connsiteX0" fmla="*/ 0 w 9525"/>
                  <a:gd name="connsiteY0" fmla="*/ 4826032 h 4826031"/>
                  <a:gd name="connsiteX1" fmla="*/ 0 w 9525"/>
                  <a:gd name="connsiteY1" fmla="*/ 0 h 4826031"/>
                </a:gdLst>
                <a:ahLst/>
                <a:cxnLst>
                  <a:cxn ang="0">
                    <a:pos x="connsiteX0" y="connsiteY0"/>
                  </a:cxn>
                  <a:cxn ang="0">
                    <a:pos x="connsiteX1" y="connsiteY1"/>
                  </a:cxn>
                </a:cxnLst>
                <a:rect l="l" t="t" r="r" b="b"/>
                <a:pathLst>
                  <a:path w="9525" h="4826031">
                    <a:moveTo>
                      <a:pt x="0" y="4826032"/>
                    </a:moveTo>
                    <a:lnTo>
                      <a:pt x="0"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938" name="任意多边形: 形状 937">
                <a:extLst>
                  <a:ext uri="{FF2B5EF4-FFF2-40B4-BE49-F238E27FC236}">
                    <a16:creationId xmlns:a16="http://schemas.microsoft.com/office/drawing/2014/main" id="{5F283752-B027-9B7F-D2BB-FFACF16088DC}"/>
                  </a:ext>
                </a:extLst>
              </p:cNvPr>
              <p:cNvSpPr/>
              <p:nvPr/>
            </p:nvSpPr>
            <p:spPr>
              <a:xfrm>
                <a:off x="7873936" y="1027747"/>
                <a:ext cx="9525" cy="4826031"/>
              </a:xfrm>
              <a:custGeom>
                <a:avLst/>
                <a:gdLst>
                  <a:gd name="connsiteX0" fmla="*/ 0 w 9525"/>
                  <a:gd name="connsiteY0" fmla="*/ 4826032 h 4826031"/>
                  <a:gd name="connsiteX1" fmla="*/ 0 w 9525"/>
                  <a:gd name="connsiteY1" fmla="*/ 0 h 4826031"/>
                </a:gdLst>
                <a:ahLst/>
                <a:cxnLst>
                  <a:cxn ang="0">
                    <a:pos x="connsiteX0" y="connsiteY0"/>
                  </a:cxn>
                  <a:cxn ang="0">
                    <a:pos x="connsiteX1" y="connsiteY1"/>
                  </a:cxn>
                </a:cxnLst>
                <a:rect l="l" t="t" r="r" b="b"/>
                <a:pathLst>
                  <a:path w="9525" h="4826031">
                    <a:moveTo>
                      <a:pt x="0" y="4826032"/>
                    </a:moveTo>
                    <a:lnTo>
                      <a:pt x="0"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939" name="任意多边形: 形状 938">
                <a:extLst>
                  <a:ext uri="{FF2B5EF4-FFF2-40B4-BE49-F238E27FC236}">
                    <a16:creationId xmlns:a16="http://schemas.microsoft.com/office/drawing/2014/main" id="{B713FC5D-AC42-6421-5E5C-E78DB17BFA7D}"/>
                  </a:ext>
                </a:extLst>
              </p:cNvPr>
              <p:cNvSpPr/>
              <p:nvPr/>
            </p:nvSpPr>
            <p:spPr>
              <a:xfrm>
                <a:off x="4541329" y="6021799"/>
                <a:ext cx="3149536" cy="9525"/>
              </a:xfrm>
              <a:custGeom>
                <a:avLst/>
                <a:gdLst>
                  <a:gd name="connsiteX0" fmla="*/ 0 w 3149536"/>
                  <a:gd name="connsiteY0" fmla="*/ 0 h 9525"/>
                  <a:gd name="connsiteX1" fmla="*/ 3149537 w 3149536"/>
                  <a:gd name="connsiteY1" fmla="*/ 0 h 9525"/>
                </a:gdLst>
                <a:ahLst/>
                <a:cxnLst>
                  <a:cxn ang="0">
                    <a:pos x="connsiteX0" y="connsiteY0"/>
                  </a:cxn>
                  <a:cxn ang="0">
                    <a:pos x="connsiteX1" y="connsiteY1"/>
                  </a:cxn>
                </a:cxnLst>
                <a:rect l="l" t="t" r="r" b="b"/>
                <a:pathLst>
                  <a:path w="3149536" h="9525">
                    <a:moveTo>
                      <a:pt x="0" y="0"/>
                    </a:moveTo>
                    <a:lnTo>
                      <a:pt x="3149537"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940" name="任意多边形: 形状 939">
                <a:extLst>
                  <a:ext uri="{FF2B5EF4-FFF2-40B4-BE49-F238E27FC236}">
                    <a16:creationId xmlns:a16="http://schemas.microsoft.com/office/drawing/2014/main" id="{3C3D4ADB-C9E5-8855-0B5D-3AA47558FAE6}"/>
                  </a:ext>
                </a:extLst>
              </p:cNvPr>
              <p:cNvSpPr/>
              <p:nvPr/>
            </p:nvSpPr>
            <p:spPr>
              <a:xfrm>
                <a:off x="4541329" y="864298"/>
                <a:ext cx="3149536" cy="9525"/>
              </a:xfrm>
              <a:custGeom>
                <a:avLst/>
                <a:gdLst>
                  <a:gd name="connsiteX0" fmla="*/ 0 w 3149536"/>
                  <a:gd name="connsiteY0" fmla="*/ 0 h 9525"/>
                  <a:gd name="connsiteX1" fmla="*/ 3149537 w 3149536"/>
                  <a:gd name="connsiteY1" fmla="*/ 0 h 9525"/>
                </a:gdLst>
                <a:ahLst/>
                <a:cxnLst>
                  <a:cxn ang="0">
                    <a:pos x="connsiteX0" y="connsiteY0"/>
                  </a:cxn>
                  <a:cxn ang="0">
                    <a:pos x="connsiteX1" y="connsiteY1"/>
                  </a:cxn>
                </a:cxnLst>
                <a:rect l="l" t="t" r="r" b="b"/>
                <a:pathLst>
                  <a:path w="3149536" h="9525">
                    <a:moveTo>
                      <a:pt x="0" y="0"/>
                    </a:moveTo>
                    <a:lnTo>
                      <a:pt x="3149537"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grpSp>
        <p:grpSp>
          <p:nvGrpSpPr>
            <p:cNvPr id="889" name="图形 10">
              <a:extLst>
                <a:ext uri="{FF2B5EF4-FFF2-40B4-BE49-F238E27FC236}">
                  <a16:creationId xmlns:a16="http://schemas.microsoft.com/office/drawing/2014/main" id="{14546FF6-3F2F-5A58-256A-79B25C0D3C38}"/>
                </a:ext>
              </a:extLst>
            </p:cNvPr>
            <p:cNvGrpSpPr/>
            <p:nvPr/>
          </p:nvGrpSpPr>
          <p:grpSpPr>
            <a:xfrm>
              <a:off x="13216318" y="3485752"/>
              <a:ext cx="1946150" cy="106108"/>
              <a:chOff x="5124830" y="3370135"/>
              <a:chExt cx="1946150" cy="106108"/>
            </a:xfrm>
          </p:grpSpPr>
          <p:sp>
            <p:nvSpPr>
              <p:cNvPr id="921" name="任意多边形: 形状 920">
                <a:extLst>
                  <a:ext uri="{FF2B5EF4-FFF2-40B4-BE49-F238E27FC236}">
                    <a16:creationId xmlns:a16="http://schemas.microsoft.com/office/drawing/2014/main" id="{66F14E64-50F4-69AD-7CBD-45F643082E4C}"/>
                  </a:ext>
                </a:extLst>
              </p:cNvPr>
              <p:cNvSpPr/>
              <p:nvPr/>
            </p:nvSpPr>
            <p:spPr>
              <a:xfrm>
                <a:off x="5195982" y="3418236"/>
                <a:ext cx="727995" cy="9906"/>
              </a:xfrm>
              <a:custGeom>
                <a:avLst/>
                <a:gdLst>
                  <a:gd name="connsiteX0" fmla="*/ 723043 w 727995"/>
                  <a:gd name="connsiteY0" fmla="*/ 9906 h 9906"/>
                  <a:gd name="connsiteX1" fmla="*/ 4953 w 727995"/>
                  <a:gd name="connsiteY1" fmla="*/ 9906 h 9906"/>
                  <a:gd name="connsiteX2" fmla="*/ 0 w 727995"/>
                  <a:gd name="connsiteY2" fmla="*/ 4953 h 9906"/>
                  <a:gd name="connsiteX3" fmla="*/ 4953 w 727995"/>
                  <a:gd name="connsiteY3" fmla="*/ 0 h 9906"/>
                  <a:gd name="connsiteX4" fmla="*/ 723043 w 727995"/>
                  <a:gd name="connsiteY4" fmla="*/ 0 h 9906"/>
                  <a:gd name="connsiteX5" fmla="*/ 727996 w 727995"/>
                  <a:gd name="connsiteY5" fmla="*/ 4953 h 9906"/>
                  <a:gd name="connsiteX6" fmla="*/ 723043 w 727995"/>
                  <a:gd name="connsiteY6" fmla="*/ 9906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6">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620"/>
                      <a:pt x="725805"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22" name="任意多边形: 形状 921">
                <a:extLst>
                  <a:ext uri="{FF2B5EF4-FFF2-40B4-BE49-F238E27FC236}">
                    <a16:creationId xmlns:a16="http://schemas.microsoft.com/office/drawing/2014/main" id="{CDFA4729-6573-3355-A566-F368AE9813FB}"/>
                  </a:ext>
                </a:extLst>
              </p:cNvPr>
              <p:cNvSpPr/>
              <p:nvPr/>
            </p:nvSpPr>
            <p:spPr>
              <a:xfrm>
                <a:off x="5153976" y="3394316"/>
                <a:ext cx="51911" cy="57638"/>
              </a:xfrm>
              <a:custGeom>
                <a:avLst/>
                <a:gdLst>
                  <a:gd name="connsiteX0" fmla="*/ 4953 w 51911"/>
                  <a:gd name="connsiteY0" fmla="*/ 57639 h 57638"/>
                  <a:gd name="connsiteX1" fmla="*/ 2477 w 51911"/>
                  <a:gd name="connsiteY1" fmla="*/ 56972 h 57638"/>
                  <a:gd name="connsiteX2" fmla="*/ 0 w 51911"/>
                  <a:gd name="connsiteY2" fmla="*/ 52686 h 57638"/>
                  <a:gd name="connsiteX3" fmla="*/ 0 w 51911"/>
                  <a:gd name="connsiteY3" fmla="*/ 4966 h 57638"/>
                  <a:gd name="connsiteX4" fmla="*/ 2477 w 51911"/>
                  <a:gd name="connsiteY4" fmla="*/ 679 h 57638"/>
                  <a:gd name="connsiteX5" fmla="*/ 7429 w 51911"/>
                  <a:gd name="connsiteY5" fmla="*/ 679 h 57638"/>
                  <a:gd name="connsiteX6" fmla="*/ 49435 w 51911"/>
                  <a:gd name="connsiteY6" fmla="*/ 24587 h 57638"/>
                  <a:gd name="connsiteX7" fmla="*/ 51911 w 51911"/>
                  <a:gd name="connsiteY7" fmla="*/ 28873 h 57638"/>
                  <a:gd name="connsiteX8" fmla="*/ 49435 w 51911"/>
                  <a:gd name="connsiteY8" fmla="*/ 33159 h 57638"/>
                  <a:gd name="connsiteX9" fmla="*/ 7429 w 51911"/>
                  <a:gd name="connsiteY9" fmla="*/ 57067 h 57638"/>
                  <a:gd name="connsiteX10" fmla="*/ 4953 w 51911"/>
                  <a:gd name="connsiteY10" fmla="*/ 57639 h 57638"/>
                  <a:gd name="connsiteX11" fmla="*/ 9906 w 51911"/>
                  <a:gd name="connsiteY11" fmla="*/ 13538 h 57638"/>
                  <a:gd name="connsiteX12" fmla="*/ 9906 w 51911"/>
                  <a:gd name="connsiteY12" fmla="*/ 44208 h 57638"/>
                  <a:gd name="connsiteX13" fmla="*/ 36862 w 51911"/>
                  <a:gd name="connsiteY13" fmla="*/ 28873 h 57638"/>
                  <a:gd name="connsiteX14" fmla="*/ 9906 w 51911"/>
                  <a:gd name="connsiteY14" fmla="*/ 13538 h 5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911" h="57638">
                    <a:moveTo>
                      <a:pt x="4953" y="57639"/>
                    </a:moveTo>
                    <a:cubicBezTo>
                      <a:pt x="4096" y="57639"/>
                      <a:pt x="3239" y="57448"/>
                      <a:pt x="2477" y="56972"/>
                    </a:cubicBezTo>
                    <a:cubicBezTo>
                      <a:pt x="952" y="56115"/>
                      <a:pt x="0" y="54400"/>
                      <a:pt x="0" y="52686"/>
                    </a:cubicBezTo>
                    <a:lnTo>
                      <a:pt x="0" y="4966"/>
                    </a:lnTo>
                    <a:cubicBezTo>
                      <a:pt x="0" y="3156"/>
                      <a:pt x="952" y="1536"/>
                      <a:pt x="2477" y="679"/>
                    </a:cubicBezTo>
                    <a:cubicBezTo>
                      <a:pt x="4000" y="-178"/>
                      <a:pt x="5906" y="-273"/>
                      <a:pt x="7429" y="679"/>
                    </a:cubicBezTo>
                    <a:lnTo>
                      <a:pt x="49435" y="24587"/>
                    </a:lnTo>
                    <a:cubicBezTo>
                      <a:pt x="50959" y="25444"/>
                      <a:pt x="51911" y="27159"/>
                      <a:pt x="51911" y="28873"/>
                    </a:cubicBezTo>
                    <a:cubicBezTo>
                      <a:pt x="51911" y="30683"/>
                      <a:pt x="50959" y="32302"/>
                      <a:pt x="49435" y="33159"/>
                    </a:cubicBezTo>
                    <a:lnTo>
                      <a:pt x="7429" y="57067"/>
                    </a:lnTo>
                    <a:cubicBezTo>
                      <a:pt x="6572" y="57448"/>
                      <a:pt x="5810" y="57639"/>
                      <a:pt x="4953" y="57639"/>
                    </a:cubicBezTo>
                    <a:close/>
                    <a:moveTo>
                      <a:pt x="9906" y="13538"/>
                    </a:moveTo>
                    <a:lnTo>
                      <a:pt x="9906" y="44208"/>
                    </a:lnTo>
                    <a:lnTo>
                      <a:pt x="36862" y="28873"/>
                    </a:lnTo>
                    <a:lnTo>
                      <a:pt x="9906" y="1353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23" name="任意多边形: 形状 922">
                <a:extLst>
                  <a:ext uri="{FF2B5EF4-FFF2-40B4-BE49-F238E27FC236}">
                    <a16:creationId xmlns:a16="http://schemas.microsoft.com/office/drawing/2014/main" id="{6D3B284D-C30F-C1DE-CBBC-3E4DAF5B1509}"/>
                  </a:ext>
                </a:extLst>
              </p:cNvPr>
              <p:cNvSpPr/>
              <p:nvPr/>
            </p:nvSpPr>
            <p:spPr>
              <a:xfrm>
                <a:off x="5124830" y="3394328"/>
                <a:ext cx="9908" cy="57626"/>
              </a:xfrm>
              <a:custGeom>
                <a:avLst/>
                <a:gdLst>
                  <a:gd name="connsiteX0" fmla="*/ 4953 w 9908"/>
                  <a:gd name="connsiteY0" fmla="*/ 57626 h 57626"/>
                  <a:gd name="connsiteX1" fmla="*/ 0 w 9908"/>
                  <a:gd name="connsiteY1" fmla="*/ 52674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4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6"/>
                      <a:pt x="0" y="52674"/>
                    </a:cubicBezTo>
                    <a:lnTo>
                      <a:pt x="0" y="4953"/>
                    </a:lnTo>
                    <a:cubicBezTo>
                      <a:pt x="0" y="2191"/>
                      <a:pt x="2191" y="0"/>
                      <a:pt x="4953" y="0"/>
                    </a:cubicBezTo>
                    <a:cubicBezTo>
                      <a:pt x="7715" y="0"/>
                      <a:pt x="9906" y="2191"/>
                      <a:pt x="9906" y="4953"/>
                    </a:cubicBezTo>
                    <a:lnTo>
                      <a:pt x="9906" y="52674"/>
                    </a:lnTo>
                    <a:cubicBezTo>
                      <a:pt x="10001" y="55436"/>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924" name="图形 10">
                <a:extLst>
                  <a:ext uri="{FF2B5EF4-FFF2-40B4-BE49-F238E27FC236}">
                    <a16:creationId xmlns:a16="http://schemas.microsoft.com/office/drawing/2014/main" id="{5CC001A1-7146-32D3-A2A9-B11D5A80DCF8}"/>
                  </a:ext>
                </a:extLst>
              </p:cNvPr>
              <p:cNvGrpSpPr/>
              <p:nvPr/>
            </p:nvGrpSpPr>
            <p:grpSpPr>
              <a:xfrm>
                <a:off x="5951505" y="3370135"/>
                <a:ext cx="125349" cy="106108"/>
                <a:chOff x="5951505" y="3370135"/>
                <a:chExt cx="125349" cy="106108"/>
              </a:xfrm>
            </p:grpSpPr>
            <p:sp>
              <p:nvSpPr>
                <p:cNvPr id="932" name="任意多边形: 形状 931">
                  <a:extLst>
                    <a:ext uri="{FF2B5EF4-FFF2-40B4-BE49-F238E27FC236}">
                      <a16:creationId xmlns:a16="http://schemas.microsoft.com/office/drawing/2014/main" id="{08DB94A6-8AB3-C3FB-FE1E-A62E5F077511}"/>
                    </a:ext>
                  </a:extLst>
                </p:cNvPr>
                <p:cNvSpPr/>
                <p:nvPr/>
              </p:nvSpPr>
              <p:spPr>
                <a:xfrm>
                  <a:off x="5951505" y="3406044"/>
                  <a:ext cx="125349" cy="34194"/>
                </a:xfrm>
                <a:custGeom>
                  <a:avLst/>
                  <a:gdLst>
                    <a:gd name="connsiteX0" fmla="*/ 103822 w 125349"/>
                    <a:gd name="connsiteY0" fmla="*/ 0 h 34194"/>
                    <a:gd name="connsiteX1" fmla="*/ 0 w 125349"/>
                    <a:gd name="connsiteY1" fmla="*/ 17145 h 34194"/>
                    <a:gd name="connsiteX2" fmla="*/ 103822 w 125349"/>
                    <a:gd name="connsiteY2" fmla="*/ 34195 h 34194"/>
                    <a:gd name="connsiteX3" fmla="*/ 125349 w 125349"/>
                    <a:gd name="connsiteY3" fmla="*/ 17145 h 34194"/>
                  </a:gdLst>
                  <a:ahLst/>
                  <a:cxnLst>
                    <a:cxn ang="0">
                      <a:pos x="connsiteX0" y="connsiteY0"/>
                    </a:cxn>
                    <a:cxn ang="0">
                      <a:pos x="connsiteX1" y="connsiteY1"/>
                    </a:cxn>
                    <a:cxn ang="0">
                      <a:pos x="connsiteX2" y="connsiteY2"/>
                    </a:cxn>
                    <a:cxn ang="0">
                      <a:pos x="connsiteX3" y="connsiteY3"/>
                    </a:cxn>
                  </a:cxnLst>
                  <a:rect l="l" t="t" r="r" b="b"/>
                  <a:pathLst>
                    <a:path w="125349" h="34194">
                      <a:moveTo>
                        <a:pt x="103822" y="0"/>
                      </a:moveTo>
                      <a:lnTo>
                        <a:pt x="0" y="17145"/>
                      </a:lnTo>
                      <a:lnTo>
                        <a:pt x="103822" y="34195"/>
                      </a:lnTo>
                      <a:lnTo>
                        <a:pt x="125349" y="17145"/>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33" name="任意多边形: 形状 932">
                  <a:extLst>
                    <a:ext uri="{FF2B5EF4-FFF2-40B4-BE49-F238E27FC236}">
                      <a16:creationId xmlns:a16="http://schemas.microsoft.com/office/drawing/2014/main" id="{82111569-98BB-25AC-97CA-B53B4AB4952E}"/>
                    </a:ext>
                  </a:extLst>
                </p:cNvPr>
                <p:cNvSpPr/>
                <p:nvPr/>
              </p:nvSpPr>
              <p:spPr>
                <a:xfrm>
                  <a:off x="5951505" y="3370135"/>
                  <a:ext cx="96869" cy="40957"/>
                </a:xfrm>
                <a:custGeom>
                  <a:avLst/>
                  <a:gdLst>
                    <a:gd name="connsiteX0" fmla="*/ 75724 w 96869"/>
                    <a:gd name="connsiteY0" fmla="*/ 0 h 40957"/>
                    <a:gd name="connsiteX1" fmla="*/ 0 w 96869"/>
                    <a:gd name="connsiteY1" fmla="*/ 40957 h 40957"/>
                    <a:gd name="connsiteX2" fmla="*/ 84772 w 96869"/>
                    <a:gd name="connsiteY2" fmla="*/ 26384 h 40957"/>
                    <a:gd name="connsiteX3" fmla="*/ 96869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0"/>
                      </a:moveTo>
                      <a:lnTo>
                        <a:pt x="0" y="40957"/>
                      </a:lnTo>
                      <a:lnTo>
                        <a:pt x="84772" y="26384"/>
                      </a:lnTo>
                      <a:lnTo>
                        <a:pt x="96869"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34" name="任意多边形: 形状 933">
                  <a:extLst>
                    <a:ext uri="{FF2B5EF4-FFF2-40B4-BE49-F238E27FC236}">
                      <a16:creationId xmlns:a16="http://schemas.microsoft.com/office/drawing/2014/main" id="{EEA84328-E7DC-C311-0547-D63E5B794547}"/>
                    </a:ext>
                  </a:extLst>
                </p:cNvPr>
                <p:cNvSpPr/>
                <p:nvPr/>
              </p:nvSpPr>
              <p:spPr>
                <a:xfrm>
                  <a:off x="5951505" y="3435286"/>
                  <a:ext cx="96869" cy="40957"/>
                </a:xfrm>
                <a:custGeom>
                  <a:avLst/>
                  <a:gdLst>
                    <a:gd name="connsiteX0" fmla="*/ 75724 w 96869"/>
                    <a:gd name="connsiteY0" fmla="*/ 40957 h 40957"/>
                    <a:gd name="connsiteX1" fmla="*/ 0 w 96869"/>
                    <a:gd name="connsiteY1" fmla="*/ 0 h 40957"/>
                    <a:gd name="connsiteX2" fmla="*/ 84772 w 96869"/>
                    <a:gd name="connsiteY2" fmla="*/ 14478 h 40957"/>
                    <a:gd name="connsiteX3" fmla="*/ 96869 w 96869"/>
                    <a:gd name="connsiteY3" fmla="*/ 33433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40957"/>
                      </a:moveTo>
                      <a:lnTo>
                        <a:pt x="0" y="0"/>
                      </a:lnTo>
                      <a:lnTo>
                        <a:pt x="84772" y="14478"/>
                      </a:lnTo>
                      <a:lnTo>
                        <a:pt x="96869" y="3343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sp>
            <p:nvSpPr>
              <p:cNvPr id="925" name="任意多边形: 形状 924">
                <a:extLst>
                  <a:ext uri="{FF2B5EF4-FFF2-40B4-BE49-F238E27FC236}">
                    <a16:creationId xmlns:a16="http://schemas.microsoft.com/office/drawing/2014/main" id="{03C3F3C6-5636-224E-3D0B-3A2EE8E29F0F}"/>
                  </a:ext>
                </a:extLst>
              </p:cNvPr>
              <p:cNvSpPr/>
              <p:nvPr/>
            </p:nvSpPr>
            <p:spPr>
              <a:xfrm>
                <a:off x="6271926" y="3418236"/>
                <a:ext cx="727995" cy="9906"/>
              </a:xfrm>
              <a:custGeom>
                <a:avLst/>
                <a:gdLst>
                  <a:gd name="connsiteX0" fmla="*/ 723043 w 727995"/>
                  <a:gd name="connsiteY0" fmla="*/ 9906 h 9906"/>
                  <a:gd name="connsiteX1" fmla="*/ 4953 w 727995"/>
                  <a:gd name="connsiteY1" fmla="*/ 9906 h 9906"/>
                  <a:gd name="connsiteX2" fmla="*/ 0 w 727995"/>
                  <a:gd name="connsiteY2" fmla="*/ 4953 h 9906"/>
                  <a:gd name="connsiteX3" fmla="*/ 4953 w 727995"/>
                  <a:gd name="connsiteY3" fmla="*/ 0 h 9906"/>
                  <a:gd name="connsiteX4" fmla="*/ 723043 w 727995"/>
                  <a:gd name="connsiteY4" fmla="*/ 0 h 9906"/>
                  <a:gd name="connsiteX5" fmla="*/ 727996 w 727995"/>
                  <a:gd name="connsiteY5" fmla="*/ 4953 h 9906"/>
                  <a:gd name="connsiteX6" fmla="*/ 723043 w 727995"/>
                  <a:gd name="connsiteY6" fmla="*/ 9906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6">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620"/>
                      <a:pt x="725710"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26" name="任意多边形: 形状 925">
                <a:extLst>
                  <a:ext uri="{FF2B5EF4-FFF2-40B4-BE49-F238E27FC236}">
                    <a16:creationId xmlns:a16="http://schemas.microsoft.com/office/drawing/2014/main" id="{5EFECE89-AEF5-3118-B895-01509E7087E0}"/>
                  </a:ext>
                </a:extLst>
              </p:cNvPr>
              <p:cNvSpPr/>
              <p:nvPr/>
            </p:nvSpPr>
            <p:spPr>
              <a:xfrm>
                <a:off x="6989920" y="3394256"/>
                <a:ext cx="52006" cy="57697"/>
              </a:xfrm>
              <a:custGeom>
                <a:avLst/>
                <a:gdLst>
                  <a:gd name="connsiteX0" fmla="*/ 47054 w 52006"/>
                  <a:gd name="connsiteY0" fmla="*/ 57698 h 57697"/>
                  <a:gd name="connsiteX1" fmla="*/ 44577 w 52006"/>
                  <a:gd name="connsiteY1" fmla="*/ 57031 h 57697"/>
                  <a:gd name="connsiteX2" fmla="*/ 2476 w 52006"/>
                  <a:gd name="connsiteY2" fmla="*/ 33123 h 57697"/>
                  <a:gd name="connsiteX3" fmla="*/ 0 w 52006"/>
                  <a:gd name="connsiteY3" fmla="*/ 28837 h 57697"/>
                  <a:gd name="connsiteX4" fmla="*/ 2476 w 52006"/>
                  <a:gd name="connsiteY4" fmla="*/ 24551 h 57697"/>
                  <a:gd name="connsiteX5" fmla="*/ 44577 w 52006"/>
                  <a:gd name="connsiteY5" fmla="*/ 643 h 57697"/>
                  <a:gd name="connsiteX6" fmla="*/ 49530 w 52006"/>
                  <a:gd name="connsiteY6" fmla="*/ 643 h 57697"/>
                  <a:gd name="connsiteX7" fmla="*/ 52006 w 52006"/>
                  <a:gd name="connsiteY7" fmla="*/ 4929 h 57697"/>
                  <a:gd name="connsiteX8" fmla="*/ 52006 w 52006"/>
                  <a:gd name="connsiteY8" fmla="*/ 52650 h 57697"/>
                  <a:gd name="connsiteX9" fmla="*/ 49530 w 52006"/>
                  <a:gd name="connsiteY9" fmla="*/ 56936 h 57697"/>
                  <a:gd name="connsiteX10" fmla="*/ 47054 w 52006"/>
                  <a:gd name="connsiteY10" fmla="*/ 57698 h 57697"/>
                  <a:gd name="connsiteX11" fmla="*/ 15049 w 52006"/>
                  <a:gd name="connsiteY11" fmla="*/ 28932 h 57697"/>
                  <a:gd name="connsiteX12" fmla="*/ 42005 w 52006"/>
                  <a:gd name="connsiteY12" fmla="*/ 44268 h 57697"/>
                  <a:gd name="connsiteX13" fmla="*/ 42005 w 52006"/>
                  <a:gd name="connsiteY13" fmla="*/ 13597 h 57697"/>
                  <a:gd name="connsiteX14" fmla="*/ 15049 w 52006"/>
                  <a:gd name="connsiteY14" fmla="*/ 28932 h 5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06" h="57697">
                    <a:moveTo>
                      <a:pt x="47054" y="57698"/>
                    </a:moveTo>
                    <a:cubicBezTo>
                      <a:pt x="46196" y="57698"/>
                      <a:pt x="45339" y="57507"/>
                      <a:pt x="44577" y="57031"/>
                    </a:cubicBezTo>
                    <a:lnTo>
                      <a:pt x="2476" y="33123"/>
                    </a:lnTo>
                    <a:cubicBezTo>
                      <a:pt x="953" y="32266"/>
                      <a:pt x="0" y="30551"/>
                      <a:pt x="0" y="28837"/>
                    </a:cubicBezTo>
                    <a:cubicBezTo>
                      <a:pt x="0" y="27027"/>
                      <a:pt x="953" y="25408"/>
                      <a:pt x="2476" y="24551"/>
                    </a:cubicBezTo>
                    <a:lnTo>
                      <a:pt x="44577" y="643"/>
                    </a:lnTo>
                    <a:cubicBezTo>
                      <a:pt x="46101" y="-214"/>
                      <a:pt x="48006" y="-214"/>
                      <a:pt x="49530" y="643"/>
                    </a:cubicBezTo>
                    <a:cubicBezTo>
                      <a:pt x="51054" y="1500"/>
                      <a:pt x="52006" y="3215"/>
                      <a:pt x="52006" y="4929"/>
                    </a:cubicBezTo>
                    <a:lnTo>
                      <a:pt x="52006" y="52650"/>
                    </a:lnTo>
                    <a:cubicBezTo>
                      <a:pt x="52006" y="54459"/>
                      <a:pt x="51054" y="56078"/>
                      <a:pt x="49530" y="56936"/>
                    </a:cubicBezTo>
                    <a:cubicBezTo>
                      <a:pt x="48768" y="57507"/>
                      <a:pt x="47911" y="57698"/>
                      <a:pt x="47054" y="57698"/>
                    </a:cubicBezTo>
                    <a:close/>
                    <a:moveTo>
                      <a:pt x="15049" y="28932"/>
                    </a:moveTo>
                    <a:lnTo>
                      <a:pt x="42005" y="44268"/>
                    </a:lnTo>
                    <a:lnTo>
                      <a:pt x="42005" y="13597"/>
                    </a:lnTo>
                    <a:lnTo>
                      <a:pt x="15049" y="28932"/>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27" name="任意多边形: 形状 926">
                <a:extLst>
                  <a:ext uri="{FF2B5EF4-FFF2-40B4-BE49-F238E27FC236}">
                    <a16:creationId xmlns:a16="http://schemas.microsoft.com/office/drawing/2014/main" id="{5DB79D50-D52C-77F2-D8E3-C332E4E45440}"/>
                  </a:ext>
                </a:extLst>
              </p:cNvPr>
              <p:cNvSpPr/>
              <p:nvPr/>
            </p:nvSpPr>
            <p:spPr>
              <a:xfrm>
                <a:off x="7061072" y="3394328"/>
                <a:ext cx="9908" cy="57626"/>
              </a:xfrm>
              <a:custGeom>
                <a:avLst/>
                <a:gdLst>
                  <a:gd name="connsiteX0" fmla="*/ 4953 w 9908"/>
                  <a:gd name="connsiteY0" fmla="*/ 57626 h 57626"/>
                  <a:gd name="connsiteX1" fmla="*/ 0 w 9908"/>
                  <a:gd name="connsiteY1" fmla="*/ 52674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4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6"/>
                      <a:pt x="0" y="52674"/>
                    </a:cubicBezTo>
                    <a:lnTo>
                      <a:pt x="0" y="4953"/>
                    </a:lnTo>
                    <a:cubicBezTo>
                      <a:pt x="0" y="2191"/>
                      <a:pt x="2191" y="0"/>
                      <a:pt x="4953" y="0"/>
                    </a:cubicBezTo>
                    <a:cubicBezTo>
                      <a:pt x="7715" y="0"/>
                      <a:pt x="9906" y="2191"/>
                      <a:pt x="9906" y="4953"/>
                    </a:cubicBezTo>
                    <a:lnTo>
                      <a:pt x="9906" y="52674"/>
                    </a:lnTo>
                    <a:cubicBezTo>
                      <a:pt x="10001" y="55436"/>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928" name="图形 10">
                <a:extLst>
                  <a:ext uri="{FF2B5EF4-FFF2-40B4-BE49-F238E27FC236}">
                    <a16:creationId xmlns:a16="http://schemas.microsoft.com/office/drawing/2014/main" id="{734D8814-E03B-E8BA-D87B-D847162BE156}"/>
                  </a:ext>
                </a:extLst>
              </p:cNvPr>
              <p:cNvGrpSpPr/>
              <p:nvPr/>
            </p:nvGrpSpPr>
            <p:grpSpPr>
              <a:xfrm>
                <a:off x="6118954" y="3370135"/>
                <a:ext cx="125349" cy="106108"/>
                <a:chOff x="6118954" y="3370135"/>
                <a:chExt cx="125349" cy="106108"/>
              </a:xfrm>
            </p:grpSpPr>
            <p:sp>
              <p:nvSpPr>
                <p:cNvPr id="929" name="任意多边形: 形状 928">
                  <a:extLst>
                    <a:ext uri="{FF2B5EF4-FFF2-40B4-BE49-F238E27FC236}">
                      <a16:creationId xmlns:a16="http://schemas.microsoft.com/office/drawing/2014/main" id="{52ED0D10-B478-529B-C248-5F6523C959D2}"/>
                    </a:ext>
                  </a:extLst>
                </p:cNvPr>
                <p:cNvSpPr/>
                <p:nvPr/>
              </p:nvSpPr>
              <p:spPr>
                <a:xfrm>
                  <a:off x="6118954" y="3406044"/>
                  <a:ext cx="125349" cy="34194"/>
                </a:xfrm>
                <a:custGeom>
                  <a:avLst/>
                  <a:gdLst>
                    <a:gd name="connsiteX0" fmla="*/ 21622 w 125349"/>
                    <a:gd name="connsiteY0" fmla="*/ 34195 h 34194"/>
                    <a:gd name="connsiteX1" fmla="*/ 125349 w 125349"/>
                    <a:gd name="connsiteY1" fmla="*/ 17145 h 34194"/>
                    <a:gd name="connsiteX2" fmla="*/ 21622 w 125349"/>
                    <a:gd name="connsiteY2" fmla="*/ 0 h 34194"/>
                    <a:gd name="connsiteX3" fmla="*/ 0 w 125349"/>
                    <a:gd name="connsiteY3" fmla="*/ 17145 h 34194"/>
                  </a:gdLst>
                  <a:ahLst/>
                  <a:cxnLst>
                    <a:cxn ang="0">
                      <a:pos x="connsiteX0" y="connsiteY0"/>
                    </a:cxn>
                    <a:cxn ang="0">
                      <a:pos x="connsiteX1" y="connsiteY1"/>
                    </a:cxn>
                    <a:cxn ang="0">
                      <a:pos x="connsiteX2" y="connsiteY2"/>
                    </a:cxn>
                    <a:cxn ang="0">
                      <a:pos x="connsiteX3" y="connsiteY3"/>
                    </a:cxn>
                  </a:cxnLst>
                  <a:rect l="l" t="t" r="r" b="b"/>
                  <a:pathLst>
                    <a:path w="125349" h="34194">
                      <a:moveTo>
                        <a:pt x="21622" y="34195"/>
                      </a:moveTo>
                      <a:lnTo>
                        <a:pt x="125349" y="17145"/>
                      </a:lnTo>
                      <a:lnTo>
                        <a:pt x="21622" y="0"/>
                      </a:lnTo>
                      <a:lnTo>
                        <a:pt x="0" y="17145"/>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30" name="任意多边形: 形状 929">
                  <a:extLst>
                    <a:ext uri="{FF2B5EF4-FFF2-40B4-BE49-F238E27FC236}">
                      <a16:creationId xmlns:a16="http://schemas.microsoft.com/office/drawing/2014/main" id="{4108115A-622D-543C-193D-BB52A4BB3CD3}"/>
                    </a:ext>
                  </a:extLst>
                </p:cNvPr>
                <p:cNvSpPr/>
                <p:nvPr/>
              </p:nvSpPr>
              <p:spPr>
                <a:xfrm>
                  <a:off x="6147434" y="3435286"/>
                  <a:ext cx="96869" cy="40957"/>
                </a:xfrm>
                <a:custGeom>
                  <a:avLst/>
                  <a:gdLst>
                    <a:gd name="connsiteX0" fmla="*/ 21241 w 96869"/>
                    <a:gd name="connsiteY0" fmla="*/ 40957 h 40957"/>
                    <a:gd name="connsiteX1" fmla="*/ 96869 w 96869"/>
                    <a:gd name="connsiteY1" fmla="*/ 0 h 40957"/>
                    <a:gd name="connsiteX2" fmla="*/ 12097 w 96869"/>
                    <a:gd name="connsiteY2" fmla="*/ 14478 h 40957"/>
                    <a:gd name="connsiteX3" fmla="*/ 0 w 96869"/>
                    <a:gd name="connsiteY3" fmla="*/ 33433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40957"/>
                      </a:moveTo>
                      <a:lnTo>
                        <a:pt x="96869" y="0"/>
                      </a:lnTo>
                      <a:lnTo>
                        <a:pt x="12097" y="14478"/>
                      </a:lnTo>
                      <a:lnTo>
                        <a:pt x="0" y="3343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31" name="任意多边形: 形状 930">
                  <a:extLst>
                    <a:ext uri="{FF2B5EF4-FFF2-40B4-BE49-F238E27FC236}">
                      <a16:creationId xmlns:a16="http://schemas.microsoft.com/office/drawing/2014/main" id="{EF604D53-8D64-89BC-A2CC-11FFBD84692E}"/>
                    </a:ext>
                  </a:extLst>
                </p:cNvPr>
                <p:cNvSpPr/>
                <p:nvPr/>
              </p:nvSpPr>
              <p:spPr>
                <a:xfrm>
                  <a:off x="6147434" y="3370135"/>
                  <a:ext cx="96869" cy="40957"/>
                </a:xfrm>
                <a:custGeom>
                  <a:avLst/>
                  <a:gdLst>
                    <a:gd name="connsiteX0" fmla="*/ 21241 w 96869"/>
                    <a:gd name="connsiteY0" fmla="*/ 0 h 40957"/>
                    <a:gd name="connsiteX1" fmla="*/ 96869 w 96869"/>
                    <a:gd name="connsiteY1" fmla="*/ 40957 h 40957"/>
                    <a:gd name="connsiteX2" fmla="*/ 12097 w 96869"/>
                    <a:gd name="connsiteY2" fmla="*/ 26384 h 40957"/>
                    <a:gd name="connsiteX3" fmla="*/ 0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0"/>
                      </a:moveTo>
                      <a:lnTo>
                        <a:pt x="96869" y="40957"/>
                      </a:lnTo>
                      <a:lnTo>
                        <a:pt x="12097" y="26384"/>
                      </a:lnTo>
                      <a:lnTo>
                        <a:pt x="0"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grpSp>
        <p:grpSp>
          <p:nvGrpSpPr>
            <p:cNvPr id="890" name="图形 10">
              <a:extLst>
                <a:ext uri="{FF2B5EF4-FFF2-40B4-BE49-F238E27FC236}">
                  <a16:creationId xmlns:a16="http://schemas.microsoft.com/office/drawing/2014/main" id="{38BA1B1E-0746-5D17-F58E-AAC77252AD8B}"/>
                </a:ext>
              </a:extLst>
            </p:cNvPr>
            <p:cNvGrpSpPr/>
            <p:nvPr/>
          </p:nvGrpSpPr>
          <p:grpSpPr>
            <a:xfrm>
              <a:off x="13218604" y="4305949"/>
              <a:ext cx="1946150" cy="106108"/>
              <a:chOff x="5124830" y="4190332"/>
              <a:chExt cx="1946150" cy="106108"/>
            </a:xfrm>
          </p:grpSpPr>
          <p:sp>
            <p:nvSpPr>
              <p:cNvPr id="907" name="任意多边形: 形状 906">
                <a:extLst>
                  <a:ext uri="{FF2B5EF4-FFF2-40B4-BE49-F238E27FC236}">
                    <a16:creationId xmlns:a16="http://schemas.microsoft.com/office/drawing/2014/main" id="{AD653D88-058F-C402-DE9C-1912D3FCD5CD}"/>
                  </a:ext>
                </a:extLst>
              </p:cNvPr>
              <p:cNvSpPr/>
              <p:nvPr/>
            </p:nvSpPr>
            <p:spPr>
              <a:xfrm>
                <a:off x="5195982" y="4238434"/>
                <a:ext cx="727995" cy="9905"/>
              </a:xfrm>
              <a:custGeom>
                <a:avLst/>
                <a:gdLst>
                  <a:gd name="connsiteX0" fmla="*/ 723043 w 727995"/>
                  <a:gd name="connsiteY0" fmla="*/ 9906 h 9905"/>
                  <a:gd name="connsiteX1" fmla="*/ 4953 w 727995"/>
                  <a:gd name="connsiteY1" fmla="*/ 9906 h 9905"/>
                  <a:gd name="connsiteX2" fmla="*/ 0 w 727995"/>
                  <a:gd name="connsiteY2" fmla="*/ 4953 h 9905"/>
                  <a:gd name="connsiteX3" fmla="*/ 4953 w 727995"/>
                  <a:gd name="connsiteY3" fmla="*/ 0 h 9905"/>
                  <a:gd name="connsiteX4" fmla="*/ 723043 w 727995"/>
                  <a:gd name="connsiteY4" fmla="*/ 0 h 9905"/>
                  <a:gd name="connsiteX5" fmla="*/ 727996 w 727995"/>
                  <a:gd name="connsiteY5" fmla="*/ 4953 h 9905"/>
                  <a:gd name="connsiteX6" fmla="*/ 723043 w 727995"/>
                  <a:gd name="connsiteY6" fmla="*/ 9906 h 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5">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715"/>
                      <a:pt x="725805"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08" name="任意多边形: 形状 907">
                <a:extLst>
                  <a:ext uri="{FF2B5EF4-FFF2-40B4-BE49-F238E27FC236}">
                    <a16:creationId xmlns:a16="http://schemas.microsoft.com/office/drawing/2014/main" id="{424585E9-F372-4E4B-7F7D-AEAC9F4E599E}"/>
                  </a:ext>
                </a:extLst>
              </p:cNvPr>
              <p:cNvSpPr/>
              <p:nvPr/>
            </p:nvSpPr>
            <p:spPr>
              <a:xfrm>
                <a:off x="5153976" y="4214609"/>
                <a:ext cx="51911" cy="57638"/>
              </a:xfrm>
              <a:custGeom>
                <a:avLst/>
                <a:gdLst>
                  <a:gd name="connsiteX0" fmla="*/ 4953 w 51911"/>
                  <a:gd name="connsiteY0" fmla="*/ 57639 h 57638"/>
                  <a:gd name="connsiteX1" fmla="*/ 2477 w 51911"/>
                  <a:gd name="connsiteY1" fmla="*/ 56972 h 57638"/>
                  <a:gd name="connsiteX2" fmla="*/ 0 w 51911"/>
                  <a:gd name="connsiteY2" fmla="*/ 52686 h 57638"/>
                  <a:gd name="connsiteX3" fmla="*/ 0 w 51911"/>
                  <a:gd name="connsiteY3" fmla="*/ 4965 h 57638"/>
                  <a:gd name="connsiteX4" fmla="*/ 2477 w 51911"/>
                  <a:gd name="connsiteY4" fmla="*/ 679 h 57638"/>
                  <a:gd name="connsiteX5" fmla="*/ 7429 w 51911"/>
                  <a:gd name="connsiteY5" fmla="*/ 679 h 57638"/>
                  <a:gd name="connsiteX6" fmla="*/ 49435 w 51911"/>
                  <a:gd name="connsiteY6" fmla="*/ 24587 h 57638"/>
                  <a:gd name="connsiteX7" fmla="*/ 51911 w 51911"/>
                  <a:gd name="connsiteY7" fmla="*/ 28873 h 57638"/>
                  <a:gd name="connsiteX8" fmla="*/ 49435 w 51911"/>
                  <a:gd name="connsiteY8" fmla="*/ 33159 h 57638"/>
                  <a:gd name="connsiteX9" fmla="*/ 7429 w 51911"/>
                  <a:gd name="connsiteY9" fmla="*/ 57067 h 57638"/>
                  <a:gd name="connsiteX10" fmla="*/ 4953 w 51911"/>
                  <a:gd name="connsiteY10" fmla="*/ 57639 h 57638"/>
                  <a:gd name="connsiteX11" fmla="*/ 9906 w 51911"/>
                  <a:gd name="connsiteY11" fmla="*/ 13443 h 57638"/>
                  <a:gd name="connsiteX12" fmla="*/ 9906 w 51911"/>
                  <a:gd name="connsiteY12" fmla="*/ 44113 h 57638"/>
                  <a:gd name="connsiteX13" fmla="*/ 36862 w 51911"/>
                  <a:gd name="connsiteY13" fmla="*/ 28778 h 57638"/>
                  <a:gd name="connsiteX14" fmla="*/ 9906 w 51911"/>
                  <a:gd name="connsiteY14" fmla="*/ 13443 h 5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911" h="57638">
                    <a:moveTo>
                      <a:pt x="4953" y="57639"/>
                    </a:moveTo>
                    <a:cubicBezTo>
                      <a:pt x="4096" y="57639"/>
                      <a:pt x="3239" y="57448"/>
                      <a:pt x="2477" y="56972"/>
                    </a:cubicBezTo>
                    <a:cubicBezTo>
                      <a:pt x="952" y="56115"/>
                      <a:pt x="0" y="54400"/>
                      <a:pt x="0" y="52686"/>
                    </a:cubicBezTo>
                    <a:lnTo>
                      <a:pt x="0" y="4965"/>
                    </a:lnTo>
                    <a:cubicBezTo>
                      <a:pt x="0" y="3156"/>
                      <a:pt x="952" y="1537"/>
                      <a:pt x="2477" y="679"/>
                    </a:cubicBezTo>
                    <a:cubicBezTo>
                      <a:pt x="4000" y="-178"/>
                      <a:pt x="5906" y="-273"/>
                      <a:pt x="7429" y="679"/>
                    </a:cubicBezTo>
                    <a:lnTo>
                      <a:pt x="49435" y="24587"/>
                    </a:lnTo>
                    <a:cubicBezTo>
                      <a:pt x="50959" y="25444"/>
                      <a:pt x="51911" y="27159"/>
                      <a:pt x="51911" y="28873"/>
                    </a:cubicBezTo>
                    <a:cubicBezTo>
                      <a:pt x="51911" y="30683"/>
                      <a:pt x="50959" y="32302"/>
                      <a:pt x="49435" y="33159"/>
                    </a:cubicBezTo>
                    <a:lnTo>
                      <a:pt x="7429" y="57067"/>
                    </a:lnTo>
                    <a:cubicBezTo>
                      <a:pt x="6572" y="57353"/>
                      <a:pt x="5810" y="57639"/>
                      <a:pt x="4953" y="57639"/>
                    </a:cubicBezTo>
                    <a:close/>
                    <a:moveTo>
                      <a:pt x="9906" y="13443"/>
                    </a:moveTo>
                    <a:lnTo>
                      <a:pt x="9906" y="44113"/>
                    </a:lnTo>
                    <a:lnTo>
                      <a:pt x="36862" y="28778"/>
                    </a:lnTo>
                    <a:lnTo>
                      <a:pt x="9906" y="1344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09" name="任意多边形: 形状 908">
                <a:extLst>
                  <a:ext uri="{FF2B5EF4-FFF2-40B4-BE49-F238E27FC236}">
                    <a16:creationId xmlns:a16="http://schemas.microsoft.com/office/drawing/2014/main" id="{C7F95DF9-64AF-122C-70B0-DBE2519914A8}"/>
                  </a:ext>
                </a:extLst>
              </p:cNvPr>
              <p:cNvSpPr/>
              <p:nvPr/>
            </p:nvSpPr>
            <p:spPr>
              <a:xfrm>
                <a:off x="5124830" y="4214621"/>
                <a:ext cx="9908" cy="57626"/>
              </a:xfrm>
              <a:custGeom>
                <a:avLst/>
                <a:gdLst>
                  <a:gd name="connsiteX0" fmla="*/ 4953 w 9908"/>
                  <a:gd name="connsiteY0" fmla="*/ 57626 h 57626"/>
                  <a:gd name="connsiteX1" fmla="*/ 0 w 9908"/>
                  <a:gd name="connsiteY1" fmla="*/ 52673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3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5"/>
                      <a:pt x="0" y="52673"/>
                    </a:cubicBezTo>
                    <a:lnTo>
                      <a:pt x="0" y="4953"/>
                    </a:lnTo>
                    <a:cubicBezTo>
                      <a:pt x="0" y="2191"/>
                      <a:pt x="2191" y="0"/>
                      <a:pt x="4953" y="0"/>
                    </a:cubicBezTo>
                    <a:cubicBezTo>
                      <a:pt x="7715" y="0"/>
                      <a:pt x="9906" y="2191"/>
                      <a:pt x="9906" y="4953"/>
                    </a:cubicBezTo>
                    <a:lnTo>
                      <a:pt x="9906" y="52673"/>
                    </a:lnTo>
                    <a:cubicBezTo>
                      <a:pt x="10001" y="55340"/>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910" name="图形 10">
                <a:extLst>
                  <a:ext uri="{FF2B5EF4-FFF2-40B4-BE49-F238E27FC236}">
                    <a16:creationId xmlns:a16="http://schemas.microsoft.com/office/drawing/2014/main" id="{948D562E-95B8-57C3-79C0-39BA0B27A269}"/>
                  </a:ext>
                </a:extLst>
              </p:cNvPr>
              <p:cNvGrpSpPr/>
              <p:nvPr/>
            </p:nvGrpSpPr>
            <p:grpSpPr>
              <a:xfrm>
                <a:off x="5951505" y="4190332"/>
                <a:ext cx="125349" cy="106108"/>
                <a:chOff x="5951505" y="4190332"/>
                <a:chExt cx="125349" cy="106108"/>
              </a:xfrm>
            </p:grpSpPr>
            <p:sp>
              <p:nvSpPr>
                <p:cNvPr id="918" name="任意多边形: 形状 917">
                  <a:extLst>
                    <a:ext uri="{FF2B5EF4-FFF2-40B4-BE49-F238E27FC236}">
                      <a16:creationId xmlns:a16="http://schemas.microsoft.com/office/drawing/2014/main" id="{DA3C9F4C-15C5-5C33-1954-D2FC5BDA0622}"/>
                    </a:ext>
                  </a:extLst>
                </p:cNvPr>
                <p:cNvSpPr/>
                <p:nvPr/>
              </p:nvSpPr>
              <p:spPr>
                <a:xfrm>
                  <a:off x="5951505" y="4226337"/>
                  <a:ext cx="125349" cy="34099"/>
                </a:xfrm>
                <a:custGeom>
                  <a:avLst/>
                  <a:gdLst>
                    <a:gd name="connsiteX0" fmla="*/ 103822 w 125349"/>
                    <a:gd name="connsiteY0" fmla="*/ 0 h 34099"/>
                    <a:gd name="connsiteX1" fmla="*/ 0 w 125349"/>
                    <a:gd name="connsiteY1" fmla="*/ 17050 h 34099"/>
                    <a:gd name="connsiteX2" fmla="*/ 103822 w 125349"/>
                    <a:gd name="connsiteY2" fmla="*/ 34100 h 34099"/>
                    <a:gd name="connsiteX3" fmla="*/ 125349 w 125349"/>
                    <a:gd name="connsiteY3" fmla="*/ 17050 h 34099"/>
                  </a:gdLst>
                  <a:ahLst/>
                  <a:cxnLst>
                    <a:cxn ang="0">
                      <a:pos x="connsiteX0" y="connsiteY0"/>
                    </a:cxn>
                    <a:cxn ang="0">
                      <a:pos x="connsiteX1" y="connsiteY1"/>
                    </a:cxn>
                    <a:cxn ang="0">
                      <a:pos x="connsiteX2" y="connsiteY2"/>
                    </a:cxn>
                    <a:cxn ang="0">
                      <a:pos x="connsiteX3" y="connsiteY3"/>
                    </a:cxn>
                  </a:cxnLst>
                  <a:rect l="l" t="t" r="r" b="b"/>
                  <a:pathLst>
                    <a:path w="125349" h="34099">
                      <a:moveTo>
                        <a:pt x="103822" y="0"/>
                      </a:moveTo>
                      <a:lnTo>
                        <a:pt x="0" y="17050"/>
                      </a:lnTo>
                      <a:lnTo>
                        <a:pt x="103822" y="34100"/>
                      </a:lnTo>
                      <a:lnTo>
                        <a:pt x="125349" y="17050"/>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19" name="任意多边形: 形状 918">
                  <a:extLst>
                    <a:ext uri="{FF2B5EF4-FFF2-40B4-BE49-F238E27FC236}">
                      <a16:creationId xmlns:a16="http://schemas.microsoft.com/office/drawing/2014/main" id="{AE42A90B-D375-2AC9-6DA1-712D3D2E908B}"/>
                    </a:ext>
                  </a:extLst>
                </p:cNvPr>
                <p:cNvSpPr/>
                <p:nvPr/>
              </p:nvSpPr>
              <p:spPr>
                <a:xfrm>
                  <a:off x="5951505" y="4190332"/>
                  <a:ext cx="96869" cy="40957"/>
                </a:xfrm>
                <a:custGeom>
                  <a:avLst/>
                  <a:gdLst>
                    <a:gd name="connsiteX0" fmla="*/ 75724 w 96869"/>
                    <a:gd name="connsiteY0" fmla="*/ 0 h 40957"/>
                    <a:gd name="connsiteX1" fmla="*/ 0 w 96869"/>
                    <a:gd name="connsiteY1" fmla="*/ 40958 h 40957"/>
                    <a:gd name="connsiteX2" fmla="*/ 84772 w 96869"/>
                    <a:gd name="connsiteY2" fmla="*/ 26384 h 40957"/>
                    <a:gd name="connsiteX3" fmla="*/ 96869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0"/>
                      </a:moveTo>
                      <a:lnTo>
                        <a:pt x="0" y="40958"/>
                      </a:lnTo>
                      <a:lnTo>
                        <a:pt x="84772" y="26384"/>
                      </a:lnTo>
                      <a:lnTo>
                        <a:pt x="96869"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20" name="任意多边形: 形状 919">
                  <a:extLst>
                    <a:ext uri="{FF2B5EF4-FFF2-40B4-BE49-F238E27FC236}">
                      <a16:creationId xmlns:a16="http://schemas.microsoft.com/office/drawing/2014/main" id="{49F48506-0F01-C228-3168-2D67C4BD8136}"/>
                    </a:ext>
                  </a:extLst>
                </p:cNvPr>
                <p:cNvSpPr/>
                <p:nvPr/>
              </p:nvSpPr>
              <p:spPr>
                <a:xfrm>
                  <a:off x="5951505" y="4255483"/>
                  <a:ext cx="96869" cy="40957"/>
                </a:xfrm>
                <a:custGeom>
                  <a:avLst/>
                  <a:gdLst>
                    <a:gd name="connsiteX0" fmla="*/ 75724 w 96869"/>
                    <a:gd name="connsiteY0" fmla="*/ 40958 h 40957"/>
                    <a:gd name="connsiteX1" fmla="*/ 0 w 96869"/>
                    <a:gd name="connsiteY1" fmla="*/ 0 h 40957"/>
                    <a:gd name="connsiteX2" fmla="*/ 84772 w 96869"/>
                    <a:gd name="connsiteY2" fmla="*/ 14573 h 40957"/>
                    <a:gd name="connsiteX3" fmla="*/ 96869 w 96869"/>
                    <a:gd name="connsiteY3" fmla="*/ 33528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40958"/>
                      </a:moveTo>
                      <a:lnTo>
                        <a:pt x="0" y="0"/>
                      </a:lnTo>
                      <a:lnTo>
                        <a:pt x="84772" y="14573"/>
                      </a:lnTo>
                      <a:lnTo>
                        <a:pt x="96869" y="3352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sp>
            <p:nvSpPr>
              <p:cNvPr id="911" name="任意多边形: 形状 910">
                <a:extLst>
                  <a:ext uri="{FF2B5EF4-FFF2-40B4-BE49-F238E27FC236}">
                    <a16:creationId xmlns:a16="http://schemas.microsoft.com/office/drawing/2014/main" id="{84B3F97B-7422-FCEF-FBE7-0B84B5A12BF7}"/>
                  </a:ext>
                </a:extLst>
              </p:cNvPr>
              <p:cNvSpPr/>
              <p:nvPr/>
            </p:nvSpPr>
            <p:spPr>
              <a:xfrm>
                <a:off x="6271926" y="4238434"/>
                <a:ext cx="727995" cy="9905"/>
              </a:xfrm>
              <a:custGeom>
                <a:avLst/>
                <a:gdLst>
                  <a:gd name="connsiteX0" fmla="*/ 723043 w 727995"/>
                  <a:gd name="connsiteY0" fmla="*/ 9906 h 9905"/>
                  <a:gd name="connsiteX1" fmla="*/ 4953 w 727995"/>
                  <a:gd name="connsiteY1" fmla="*/ 9906 h 9905"/>
                  <a:gd name="connsiteX2" fmla="*/ 0 w 727995"/>
                  <a:gd name="connsiteY2" fmla="*/ 4953 h 9905"/>
                  <a:gd name="connsiteX3" fmla="*/ 4953 w 727995"/>
                  <a:gd name="connsiteY3" fmla="*/ 0 h 9905"/>
                  <a:gd name="connsiteX4" fmla="*/ 723043 w 727995"/>
                  <a:gd name="connsiteY4" fmla="*/ 0 h 9905"/>
                  <a:gd name="connsiteX5" fmla="*/ 727996 w 727995"/>
                  <a:gd name="connsiteY5" fmla="*/ 4953 h 9905"/>
                  <a:gd name="connsiteX6" fmla="*/ 723043 w 727995"/>
                  <a:gd name="connsiteY6" fmla="*/ 9906 h 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5">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715"/>
                      <a:pt x="725710"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12" name="任意多边形: 形状 911">
                <a:extLst>
                  <a:ext uri="{FF2B5EF4-FFF2-40B4-BE49-F238E27FC236}">
                    <a16:creationId xmlns:a16="http://schemas.microsoft.com/office/drawing/2014/main" id="{935C1935-0A5A-C5A0-F291-AFF6003938EA}"/>
                  </a:ext>
                </a:extLst>
              </p:cNvPr>
              <p:cNvSpPr/>
              <p:nvPr/>
            </p:nvSpPr>
            <p:spPr>
              <a:xfrm>
                <a:off x="6989920" y="4214550"/>
                <a:ext cx="52006" cy="57697"/>
              </a:xfrm>
              <a:custGeom>
                <a:avLst/>
                <a:gdLst>
                  <a:gd name="connsiteX0" fmla="*/ 47054 w 52006"/>
                  <a:gd name="connsiteY0" fmla="*/ 57698 h 57697"/>
                  <a:gd name="connsiteX1" fmla="*/ 44577 w 52006"/>
                  <a:gd name="connsiteY1" fmla="*/ 57031 h 57697"/>
                  <a:gd name="connsiteX2" fmla="*/ 2476 w 52006"/>
                  <a:gd name="connsiteY2" fmla="*/ 33123 h 57697"/>
                  <a:gd name="connsiteX3" fmla="*/ 0 w 52006"/>
                  <a:gd name="connsiteY3" fmla="*/ 28837 h 57697"/>
                  <a:gd name="connsiteX4" fmla="*/ 2476 w 52006"/>
                  <a:gd name="connsiteY4" fmla="*/ 24550 h 57697"/>
                  <a:gd name="connsiteX5" fmla="*/ 44577 w 52006"/>
                  <a:gd name="connsiteY5" fmla="*/ 643 h 57697"/>
                  <a:gd name="connsiteX6" fmla="*/ 49530 w 52006"/>
                  <a:gd name="connsiteY6" fmla="*/ 643 h 57697"/>
                  <a:gd name="connsiteX7" fmla="*/ 52006 w 52006"/>
                  <a:gd name="connsiteY7" fmla="*/ 4929 h 57697"/>
                  <a:gd name="connsiteX8" fmla="*/ 52006 w 52006"/>
                  <a:gd name="connsiteY8" fmla="*/ 52649 h 57697"/>
                  <a:gd name="connsiteX9" fmla="*/ 49530 w 52006"/>
                  <a:gd name="connsiteY9" fmla="*/ 56936 h 57697"/>
                  <a:gd name="connsiteX10" fmla="*/ 47054 w 52006"/>
                  <a:gd name="connsiteY10" fmla="*/ 57698 h 57697"/>
                  <a:gd name="connsiteX11" fmla="*/ 15049 w 52006"/>
                  <a:gd name="connsiteY11" fmla="*/ 28837 h 57697"/>
                  <a:gd name="connsiteX12" fmla="*/ 42005 w 52006"/>
                  <a:gd name="connsiteY12" fmla="*/ 44172 h 57697"/>
                  <a:gd name="connsiteX13" fmla="*/ 42005 w 52006"/>
                  <a:gd name="connsiteY13" fmla="*/ 13502 h 57697"/>
                  <a:gd name="connsiteX14" fmla="*/ 15049 w 52006"/>
                  <a:gd name="connsiteY14" fmla="*/ 28837 h 5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06" h="57697">
                    <a:moveTo>
                      <a:pt x="47054" y="57698"/>
                    </a:moveTo>
                    <a:cubicBezTo>
                      <a:pt x="46196" y="57698"/>
                      <a:pt x="45339" y="57507"/>
                      <a:pt x="44577" y="57031"/>
                    </a:cubicBezTo>
                    <a:lnTo>
                      <a:pt x="2476" y="33123"/>
                    </a:lnTo>
                    <a:cubicBezTo>
                      <a:pt x="953" y="32266"/>
                      <a:pt x="0" y="30551"/>
                      <a:pt x="0" y="28837"/>
                    </a:cubicBezTo>
                    <a:cubicBezTo>
                      <a:pt x="0" y="27027"/>
                      <a:pt x="953" y="25408"/>
                      <a:pt x="2476" y="24550"/>
                    </a:cubicBezTo>
                    <a:lnTo>
                      <a:pt x="44577" y="643"/>
                    </a:lnTo>
                    <a:cubicBezTo>
                      <a:pt x="46101" y="-214"/>
                      <a:pt x="48006" y="-214"/>
                      <a:pt x="49530" y="643"/>
                    </a:cubicBezTo>
                    <a:cubicBezTo>
                      <a:pt x="51054" y="1500"/>
                      <a:pt x="52006" y="3215"/>
                      <a:pt x="52006" y="4929"/>
                    </a:cubicBezTo>
                    <a:lnTo>
                      <a:pt x="52006" y="52649"/>
                    </a:lnTo>
                    <a:cubicBezTo>
                      <a:pt x="52006" y="54459"/>
                      <a:pt x="51054" y="56078"/>
                      <a:pt x="49530" y="56936"/>
                    </a:cubicBezTo>
                    <a:cubicBezTo>
                      <a:pt x="48768" y="57412"/>
                      <a:pt x="47911" y="57698"/>
                      <a:pt x="47054" y="57698"/>
                    </a:cubicBezTo>
                    <a:close/>
                    <a:moveTo>
                      <a:pt x="15049" y="28837"/>
                    </a:moveTo>
                    <a:lnTo>
                      <a:pt x="42005" y="44172"/>
                    </a:lnTo>
                    <a:lnTo>
                      <a:pt x="42005" y="13502"/>
                    </a:lnTo>
                    <a:lnTo>
                      <a:pt x="15049" y="28837"/>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13" name="任意多边形: 形状 912">
                <a:extLst>
                  <a:ext uri="{FF2B5EF4-FFF2-40B4-BE49-F238E27FC236}">
                    <a16:creationId xmlns:a16="http://schemas.microsoft.com/office/drawing/2014/main" id="{5D0F1175-165B-87BC-37B4-8BCD5AC5B267}"/>
                  </a:ext>
                </a:extLst>
              </p:cNvPr>
              <p:cNvSpPr/>
              <p:nvPr/>
            </p:nvSpPr>
            <p:spPr>
              <a:xfrm>
                <a:off x="7061072" y="4214621"/>
                <a:ext cx="9908" cy="57626"/>
              </a:xfrm>
              <a:custGeom>
                <a:avLst/>
                <a:gdLst>
                  <a:gd name="connsiteX0" fmla="*/ 4953 w 9908"/>
                  <a:gd name="connsiteY0" fmla="*/ 57626 h 57626"/>
                  <a:gd name="connsiteX1" fmla="*/ 0 w 9908"/>
                  <a:gd name="connsiteY1" fmla="*/ 52673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3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5"/>
                      <a:pt x="0" y="52673"/>
                    </a:cubicBezTo>
                    <a:lnTo>
                      <a:pt x="0" y="4953"/>
                    </a:lnTo>
                    <a:cubicBezTo>
                      <a:pt x="0" y="2191"/>
                      <a:pt x="2191" y="0"/>
                      <a:pt x="4953" y="0"/>
                    </a:cubicBezTo>
                    <a:cubicBezTo>
                      <a:pt x="7715" y="0"/>
                      <a:pt x="9906" y="2191"/>
                      <a:pt x="9906" y="4953"/>
                    </a:cubicBezTo>
                    <a:lnTo>
                      <a:pt x="9906" y="52673"/>
                    </a:lnTo>
                    <a:cubicBezTo>
                      <a:pt x="10001" y="55340"/>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914" name="图形 10">
                <a:extLst>
                  <a:ext uri="{FF2B5EF4-FFF2-40B4-BE49-F238E27FC236}">
                    <a16:creationId xmlns:a16="http://schemas.microsoft.com/office/drawing/2014/main" id="{2B8EC9CF-CE1F-9836-44E4-E279862CEE05}"/>
                  </a:ext>
                </a:extLst>
              </p:cNvPr>
              <p:cNvGrpSpPr/>
              <p:nvPr/>
            </p:nvGrpSpPr>
            <p:grpSpPr>
              <a:xfrm>
                <a:off x="6118954" y="4190332"/>
                <a:ext cx="125349" cy="106108"/>
                <a:chOff x="6118954" y="4190332"/>
                <a:chExt cx="125349" cy="106108"/>
              </a:xfrm>
            </p:grpSpPr>
            <p:sp>
              <p:nvSpPr>
                <p:cNvPr id="915" name="任意多边形: 形状 914">
                  <a:extLst>
                    <a:ext uri="{FF2B5EF4-FFF2-40B4-BE49-F238E27FC236}">
                      <a16:creationId xmlns:a16="http://schemas.microsoft.com/office/drawing/2014/main" id="{7CA60B40-EF3B-F295-5245-6AF546393746}"/>
                    </a:ext>
                  </a:extLst>
                </p:cNvPr>
                <p:cNvSpPr/>
                <p:nvPr/>
              </p:nvSpPr>
              <p:spPr>
                <a:xfrm>
                  <a:off x="6118954" y="4226337"/>
                  <a:ext cx="125349" cy="34099"/>
                </a:xfrm>
                <a:custGeom>
                  <a:avLst/>
                  <a:gdLst>
                    <a:gd name="connsiteX0" fmla="*/ 21622 w 125349"/>
                    <a:gd name="connsiteY0" fmla="*/ 34100 h 34099"/>
                    <a:gd name="connsiteX1" fmla="*/ 125349 w 125349"/>
                    <a:gd name="connsiteY1" fmla="*/ 17050 h 34099"/>
                    <a:gd name="connsiteX2" fmla="*/ 21622 w 125349"/>
                    <a:gd name="connsiteY2" fmla="*/ 0 h 34099"/>
                    <a:gd name="connsiteX3" fmla="*/ 0 w 125349"/>
                    <a:gd name="connsiteY3" fmla="*/ 17050 h 34099"/>
                  </a:gdLst>
                  <a:ahLst/>
                  <a:cxnLst>
                    <a:cxn ang="0">
                      <a:pos x="connsiteX0" y="connsiteY0"/>
                    </a:cxn>
                    <a:cxn ang="0">
                      <a:pos x="connsiteX1" y="connsiteY1"/>
                    </a:cxn>
                    <a:cxn ang="0">
                      <a:pos x="connsiteX2" y="connsiteY2"/>
                    </a:cxn>
                    <a:cxn ang="0">
                      <a:pos x="connsiteX3" y="connsiteY3"/>
                    </a:cxn>
                  </a:cxnLst>
                  <a:rect l="l" t="t" r="r" b="b"/>
                  <a:pathLst>
                    <a:path w="125349" h="34099">
                      <a:moveTo>
                        <a:pt x="21622" y="34100"/>
                      </a:moveTo>
                      <a:lnTo>
                        <a:pt x="125349" y="17050"/>
                      </a:lnTo>
                      <a:lnTo>
                        <a:pt x="21622" y="0"/>
                      </a:lnTo>
                      <a:lnTo>
                        <a:pt x="0" y="17050"/>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16" name="任意多边形: 形状 915">
                  <a:extLst>
                    <a:ext uri="{FF2B5EF4-FFF2-40B4-BE49-F238E27FC236}">
                      <a16:creationId xmlns:a16="http://schemas.microsoft.com/office/drawing/2014/main" id="{5C1324A6-9F50-6FF1-309F-388A794DB6BB}"/>
                    </a:ext>
                  </a:extLst>
                </p:cNvPr>
                <p:cNvSpPr/>
                <p:nvPr/>
              </p:nvSpPr>
              <p:spPr>
                <a:xfrm>
                  <a:off x="6147434" y="4255483"/>
                  <a:ext cx="96869" cy="40957"/>
                </a:xfrm>
                <a:custGeom>
                  <a:avLst/>
                  <a:gdLst>
                    <a:gd name="connsiteX0" fmla="*/ 21241 w 96869"/>
                    <a:gd name="connsiteY0" fmla="*/ 40958 h 40957"/>
                    <a:gd name="connsiteX1" fmla="*/ 96869 w 96869"/>
                    <a:gd name="connsiteY1" fmla="*/ 0 h 40957"/>
                    <a:gd name="connsiteX2" fmla="*/ 12097 w 96869"/>
                    <a:gd name="connsiteY2" fmla="*/ 14573 h 40957"/>
                    <a:gd name="connsiteX3" fmla="*/ 0 w 96869"/>
                    <a:gd name="connsiteY3" fmla="*/ 33528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40958"/>
                      </a:moveTo>
                      <a:lnTo>
                        <a:pt x="96869" y="0"/>
                      </a:lnTo>
                      <a:lnTo>
                        <a:pt x="12097" y="14573"/>
                      </a:lnTo>
                      <a:lnTo>
                        <a:pt x="0" y="3352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17" name="任意多边形: 形状 916">
                  <a:extLst>
                    <a:ext uri="{FF2B5EF4-FFF2-40B4-BE49-F238E27FC236}">
                      <a16:creationId xmlns:a16="http://schemas.microsoft.com/office/drawing/2014/main" id="{1FD394CF-4852-FC5F-BFB6-CC5379C26229}"/>
                    </a:ext>
                  </a:extLst>
                </p:cNvPr>
                <p:cNvSpPr/>
                <p:nvPr/>
              </p:nvSpPr>
              <p:spPr>
                <a:xfrm>
                  <a:off x="6147434" y="4190332"/>
                  <a:ext cx="96869" cy="40957"/>
                </a:xfrm>
                <a:custGeom>
                  <a:avLst/>
                  <a:gdLst>
                    <a:gd name="connsiteX0" fmla="*/ 21241 w 96869"/>
                    <a:gd name="connsiteY0" fmla="*/ 0 h 40957"/>
                    <a:gd name="connsiteX1" fmla="*/ 96869 w 96869"/>
                    <a:gd name="connsiteY1" fmla="*/ 40958 h 40957"/>
                    <a:gd name="connsiteX2" fmla="*/ 12097 w 96869"/>
                    <a:gd name="connsiteY2" fmla="*/ 26384 h 40957"/>
                    <a:gd name="connsiteX3" fmla="*/ 0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0"/>
                      </a:moveTo>
                      <a:lnTo>
                        <a:pt x="96869" y="40958"/>
                      </a:lnTo>
                      <a:lnTo>
                        <a:pt x="12097" y="26384"/>
                      </a:lnTo>
                      <a:lnTo>
                        <a:pt x="0"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grpSp>
        <p:pic>
          <p:nvPicPr>
            <p:cNvPr id="891" name="图形 890">
              <a:extLst>
                <a:ext uri="{FF2B5EF4-FFF2-40B4-BE49-F238E27FC236}">
                  <a16:creationId xmlns:a16="http://schemas.microsoft.com/office/drawing/2014/main" id="{C5E8D5C8-48FF-1CCC-ABC7-6EE5F43B79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270969" y="1700251"/>
              <a:ext cx="1837610" cy="1425084"/>
            </a:xfrm>
            <a:prstGeom prst="rect">
              <a:avLst/>
            </a:prstGeom>
          </p:spPr>
        </p:pic>
        <p:grpSp>
          <p:nvGrpSpPr>
            <p:cNvPr id="892" name="文本框-52_矢量">
              <a:extLst>
                <a:ext uri="{FF2B5EF4-FFF2-40B4-BE49-F238E27FC236}">
                  <a16:creationId xmlns:a16="http://schemas.microsoft.com/office/drawing/2014/main" id="{80E69E54-B1CC-E20F-DD9A-5198D84CC8C5}"/>
                </a:ext>
              </a:extLst>
            </p:cNvPr>
            <p:cNvGrpSpPr/>
            <p:nvPr/>
          </p:nvGrpSpPr>
          <p:grpSpPr>
            <a:xfrm>
              <a:off x="13240080" y="3750562"/>
              <a:ext cx="1910826" cy="364578"/>
              <a:chOff x="13240080" y="3750562"/>
              <a:chExt cx="1910826" cy="364578"/>
            </a:xfrm>
          </p:grpSpPr>
          <p:sp>
            <p:nvSpPr>
              <p:cNvPr id="903" name="文本框 902">
                <a:extLst>
                  <a:ext uri="{FF2B5EF4-FFF2-40B4-BE49-F238E27FC236}">
                    <a16:creationId xmlns:a16="http://schemas.microsoft.com/office/drawing/2014/main" id="{C8A83A8E-AF0F-22EA-09DA-42EEF75CCF48}"/>
                  </a:ext>
                </a:extLst>
              </p:cNvPr>
              <p:cNvSpPr txBox="1"/>
              <p:nvPr/>
            </p:nvSpPr>
            <p:spPr>
              <a:xfrm>
                <a:off x="13240080" y="3753762"/>
                <a:ext cx="363977" cy="353178"/>
              </a:xfrm>
              <a:custGeom>
                <a:avLst/>
                <a:gdLst/>
                <a:ahLst/>
                <a:cxnLst/>
                <a:rect l="l" t="t" r="r" b="b"/>
                <a:pathLst>
                  <a:path w="363977" h="353178">
                    <a:moveTo>
                      <a:pt x="170789" y="106593"/>
                    </a:moveTo>
                    <a:lnTo>
                      <a:pt x="206787" y="106993"/>
                    </a:lnTo>
                    <a:lnTo>
                      <a:pt x="206787" y="192188"/>
                    </a:lnTo>
                    <a:lnTo>
                      <a:pt x="325580" y="192188"/>
                    </a:lnTo>
                    <a:lnTo>
                      <a:pt x="325580" y="227786"/>
                    </a:lnTo>
                    <a:lnTo>
                      <a:pt x="206787" y="227786"/>
                    </a:lnTo>
                    <a:lnTo>
                      <a:pt x="206787" y="316980"/>
                    </a:lnTo>
                    <a:lnTo>
                      <a:pt x="358778" y="316980"/>
                    </a:lnTo>
                    <a:lnTo>
                      <a:pt x="358778" y="353178"/>
                    </a:lnTo>
                    <a:lnTo>
                      <a:pt x="2799" y="353178"/>
                    </a:lnTo>
                    <a:lnTo>
                      <a:pt x="2799" y="316980"/>
                    </a:lnTo>
                    <a:lnTo>
                      <a:pt x="64596" y="316980"/>
                    </a:lnTo>
                    <a:lnTo>
                      <a:pt x="64596" y="171989"/>
                    </a:lnTo>
                    <a:lnTo>
                      <a:pt x="102393" y="171989"/>
                    </a:lnTo>
                    <a:lnTo>
                      <a:pt x="102393" y="316980"/>
                    </a:lnTo>
                    <a:lnTo>
                      <a:pt x="170789" y="316980"/>
                    </a:lnTo>
                    <a:close/>
                    <a:moveTo>
                      <a:pt x="171589" y="0"/>
                    </a:moveTo>
                    <a:lnTo>
                      <a:pt x="212587" y="8199"/>
                    </a:lnTo>
                    <a:lnTo>
                      <a:pt x="205187" y="18399"/>
                    </a:lnTo>
                    <a:cubicBezTo>
                      <a:pt x="242251" y="68396"/>
                      <a:pt x="295182" y="106260"/>
                      <a:pt x="363977" y="131992"/>
                    </a:cubicBezTo>
                    <a:lnTo>
                      <a:pt x="345179" y="165190"/>
                    </a:lnTo>
                    <a:cubicBezTo>
                      <a:pt x="273050" y="135592"/>
                      <a:pt x="218986" y="95861"/>
                      <a:pt x="182988" y="45997"/>
                    </a:cubicBezTo>
                    <a:cubicBezTo>
                      <a:pt x="166589" y="65862"/>
                      <a:pt x="146891" y="84595"/>
                      <a:pt x="123892" y="102194"/>
                    </a:cubicBezTo>
                    <a:cubicBezTo>
                      <a:pt x="100893" y="119792"/>
                      <a:pt x="65862" y="139658"/>
                      <a:pt x="18798" y="161790"/>
                    </a:cubicBezTo>
                    <a:lnTo>
                      <a:pt x="0" y="127392"/>
                    </a:lnTo>
                    <a:cubicBezTo>
                      <a:pt x="80928" y="93394"/>
                      <a:pt x="138125" y="50930"/>
                      <a:pt x="171589"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904" name="文本框 903">
                <a:extLst>
                  <a:ext uri="{FF2B5EF4-FFF2-40B4-BE49-F238E27FC236}">
                    <a16:creationId xmlns:a16="http://schemas.microsoft.com/office/drawing/2014/main" id="{6CA22715-D75D-63C4-857E-62233B1BF968}"/>
                  </a:ext>
                </a:extLst>
              </p:cNvPr>
              <p:cNvSpPr txBox="1"/>
              <p:nvPr/>
            </p:nvSpPr>
            <p:spPr>
              <a:xfrm>
                <a:off x="13759228" y="3755962"/>
                <a:ext cx="357978" cy="347978"/>
              </a:xfrm>
              <a:custGeom>
                <a:avLst/>
                <a:gdLst/>
                <a:ahLst/>
                <a:cxnLst/>
                <a:rect l="l" t="t" r="r" b="b"/>
                <a:pathLst>
                  <a:path w="357978" h="347978">
                    <a:moveTo>
                      <a:pt x="42598" y="45397"/>
                    </a:moveTo>
                    <a:cubicBezTo>
                      <a:pt x="64863" y="110460"/>
                      <a:pt x="82929" y="182655"/>
                      <a:pt x="96794" y="261984"/>
                    </a:cubicBezTo>
                    <a:lnTo>
                      <a:pt x="61397" y="273183"/>
                    </a:lnTo>
                    <a:cubicBezTo>
                      <a:pt x="49264" y="196788"/>
                      <a:pt x="31798" y="124392"/>
                      <a:pt x="9000" y="55996"/>
                    </a:cubicBezTo>
                    <a:close/>
                    <a:moveTo>
                      <a:pt x="309781" y="44997"/>
                    </a:moveTo>
                    <a:lnTo>
                      <a:pt x="343779" y="53596"/>
                    </a:lnTo>
                    <a:cubicBezTo>
                      <a:pt x="334313" y="131725"/>
                      <a:pt x="318848" y="205187"/>
                      <a:pt x="297382" y="273983"/>
                    </a:cubicBezTo>
                    <a:lnTo>
                      <a:pt x="264184" y="262784"/>
                    </a:lnTo>
                    <a:cubicBezTo>
                      <a:pt x="283250" y="204787"/>
                      <a:pt x="298449" y="132192"/>
                      <a:pt x="309781" y="44997"/>
                    </a:cubicBezTo>
                    <a:close/>
                    <a:moveTo>
                      <a:pt x="115993" y="0"/>
                    </a:moveTo>
                    <a:lnTo>
                      <a:pt x="150391" y="0"/>
                    </a:lnTo>
                    <a:lnTo>
                      <a:pt x="150391" y="312781"/>
                    </a:lnTo>
                    <a:lnTo>
                      <a:pt x="206988" y="312781"/>
                    </a:lnTo>
                    <a:lnTo>
                      <a:pt x="206988" y="0"/>
                    </a:lnTo>
                    <a:lnTo>
                      <a:pt x="241786" y="0"/>
                    </a:lnTo>
                    <a:lnTo>
                      <a:pt x="241786" y="312781"/>
                    </a:lnTo>
                    <a:lnTo>
                      <a:pt x="357978" y="312781"/>
                    </a:lnTo>
                    <a:lnTo>
                      <a:pt x="357978" y="347978"/>
                    </a:lnTo>
                    <a:lnTo>
                      <a:pt x="0" y="347978"/>
                    </a:lnTo>
                    <a:lnTo>
                      <a:pt x="0" y="312781"/>
                    </a:lnTo>
                    <a:lnTo>
                      <a:pt x="115993" y="312781"/>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905" name="文本框 904">
                <a:extLst>
                  <a:ext uri="{FF2B5EF4-FFF2-40B4-BE49-F238E27FC236}">
                    <a16:creationId xmlns:a16="http://schemas.microsoft.com/office/drawing/2014/main" id="{95631DBB-EA6E-B2A2-CEF7-1C1C27FC9321}"/>
                  </a:ext>
                </a:extLst>
              </p:cNvPr>
              <p:cNvSpPr txBox="1"/>
              <p:nvPr/>
            </p:nvSpPr>
            <p:spPr>
              <a:xfrm>
                <a:off x="14270378" y="3757162"/>
                <a:ext cx="363778" cy="354978"/>
              </a:xfrm>
              <a:custGeom>
                <a:avLst/>
                <a:gdLst/>
                <a:ahLst/>
                <a:cxnLst/>
                <a:rect l="l" t="t" r="r" b="b"/>
                <a:pathLst>
                  <a:path w="363778" h="354978">
                    <a:moveTo>
                      <a:pt x="110594" y="236585"/>
                    </a:moveTo>
                    <a:lnTo>
                      <a:pt x="139992" y="256784"/>
                    </a:lnTo>
                    <a:cubicBezTo>
                      <a:pt x="104927" y="294782"/>
                      <a:pt x="66863" y="325180"/>
                      <a:pt x="25799" y="347978"/>
                    </a:cubicBezTo>
                    <a:lnTo>
                      <a:pt x="0" y="320580"/>
                    </a:lnTo>
                    <a:cubicBezTo>
                      <a:pt x="33998" y="304181"/>
                      <a:pt x="70863" y="276183"/>
                      <a:pt x="110594" y="236585"/>
                    </a:cubicBezTo>
                    <a:close/>
                    <a:moveTo>
                      <a:pt x="249385" y="235785"/>
                    </a:moveTo>
                    <a:cubicBezTo>
                      <a:pt x="297116" y="264850"/>
                      <a:pt x="335247" y="293515"/>
                      <a:pt x="363778" y="321780"/>
                    </a:cubicBezTo>
                    <a:lnTo>
                      <a:pt x="339980" y="347978"/>
                    </a:lnTo>
                    <a:cubicBezTo>
                      <a:pt x="311582" y="319447"/>
                      <a:pt x="271984" y="289715"/>
                      <a:pt x="221187" y="258784"/>
                    </a:cubicBezTo>
                    <a:close/>
                    <a:moveTo>
                      <a:pt x="163390" y="148991"/>
                    </a:moveTo>
                    <a:lnTo>
                      <a:pt x="200588" y="148991"/>
                    </a:lnTo>
                    <a:lnTo>
                      <a:pt x="200588" y="190788"/>
                    </a:lnTo>
                    <a:lnTo>
                      <a:pt x="355579" y="190788"/>
                    </a:lnTo>
                    <a:lnTo>
                      <a:pt x="355579" y="224386"/>
                    </a:lnTo>
                    <a:lnTo>
                      <a:pt x="200588" y="224386"/>
                    </a:lnTo>
                    <a:lnTo>
                      <a:pt x="200588" y="354978"/>
                    </a:lnTo>
                    <a:lnTo>
                      <a:pt x="163390" y="354978"/>
                    </a:lnTo>
                    <a:lnTo>
                      <a:pt x="163390" y="224386"/>
                    </a:lnTo>
                    <a:lnTo>
                      <a:pt x="7800" y="224386"/>
                    </a:lnTo>
                    <a:lnTo>
                      <a:pt x="7800" y="190788"/>
                    </a:lnTo>
                    <a:lnTo>
                      <a:pt x="163390" y="190788"/>
                    </a:lnTo>
                    <a:close/>
                    <a:moveTo>
                      <a:pt x="16000" y="103593"/>
                    </a:moveTo>
                    <a:lnTo>
                      <a:pt x="348179" y="103593"/>
                    </a:lnTo>
                    <a:lnTo>
                      <a:pt x="348179" y="176389"/>
                    </a:lnTo>
                    <a:lnTo>
                      <a:pt x="312581" y="176389"/>
                    </a:lnTo>
                    <a:lnTo>
                      <a:pt x="312581" y="137191"/>
                    </a:lnTo>
                    <a:lnTo>
                      <a:pt x="51597" y="137191"/>
                    </a:lnTo>
                    <a:lnTo>
                      <a:pt x="51597" y="176389"/>
                    </a:lnTo>
                    <a:lnTo>
                      <a:pt x="16000" y="176389"/>
                    </a:lnTo>
                    <a:close/>
                    <a:moveTo>
                      <a:pt x="237586" y="0"/>
                    </a:moveTo>
                    <a:lnTo>
                      <a:pt x="272784" y="0"/>
                    </a:lnTo>
                    <a:lnTo>
                      <a:pt x="272784" y="29398"/>
                    </a:lnTo>
                    <a:lnTo>
                      <a:pt x="359578" y="29398"/>
                    </a:lnTo>
                    <a:lnTo>
                      <a:pt x="359578" y="62996"/>
                    </a:lnTo>
                    <a:lnTo>
                      <a:pt x="272784" y="62996"/>
                    </a:lnTo>
                    <a:lnTo>
                      <a:pt x="272784" y="93794"/>
                    </a:lnTo>
                    <a:lnTo>
                      <a:pt x="237586" y="93794"/>
                    </a:lnTo>
                    <a:lnTo>
                      <a:pt x="237586" y="62996"/>
                    </a:lnTo>
                    <a:lnTo>
                      <a:pt x="189989" y="62996"/>
                    </a:lnTo>
                    <a:lnTo>
                      <a:pt x="189989" y="29398"/>
                    </a:lnTo>
                    <a:lnTo>
                      <a:pt x="237586" y="29398"/>
                    </a:lnTo>
                    <a:close/>
                    <a:moveTo>
                      <a:pt x="89195" y="0"/>
                    </a:moveTo>
                    <a:lnTo>
                      <a:pt x="125393" y="0"/>
                    </a:lnTo>
                    <a:lnTo>
                      <a:pt x="125393" y="29398"/>
                    </a:lnTo>
                    <a:lnTo>
                      <a:pt x="172390" y="29398"/>
                    </a:lnTo>
                    <a:lnTo>
                      <a:pt x="172390" y="62996"/>
                    </a:lnTo>
                    <a:lnTo>
                      <a:pt x="125393" y="62996"/>
                    </a:lnTo>
                    <a:lnTo>
                      <a:pt x="125393" y="93794"/>
                    </a:lnTo>
                    <a:lnTo>
                      <a:pt x="89195" y="93794"/>
                    </a:lnTo>
                    <a:lnTo>
                      <a:pt x="89195" y="62996"/>
                    </a:lnTo>
                    <a:lnTo>
                      <a:pt x="4000" y="62996"/>
                    </a:lnTo>
                    <a:lnTo>
                      <a:pt x="4000" y="29398"/>
                    </a:lnTo>
                    <a:lnTo>
                      <a:pt x="89195" y="29398"/>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906" name="文本框 905">
                <a:extLst>
                  <a:ext uri="{FF2B5EF4-FFF2-40B4-BE49-F238E27FC236}">
                    <a16:creationId xmlns:a16="http://schemas.microsoft.com/office/drawing/2014/main" id="{B7DA4ACB-82BE-8637-82BB-95FA7B22F465}"/>
                  </a:ext>
                </a:extLst>
              </p:cNvPr>
              <p:cNvSpPr txBox="1"/>
              <p:nvPr/>
            </p:nvSpPr>
            <p:spPr>
              <a:xfrm>
                <a:off x="14783928" y="3750562"/>
                <a:ext cx="366978" cy="364578"/>
              </a:xfrm>
              <a:custGeom>
                <a:avLst/>
                <a:gdLst/>
                <a:ahLst/>
                <a:cxnLst/>
                <a:rect l="l" t="t" r="r" b="b"/>
                <a:pathLst>
                  <a:path w="366978" h="364578">
                    <a:moveTo>
                      <a:pt x="80196" y="289982"/>
                    </a:moveTo>
                    <a:lnTo>
                      <a:pt x="80196" y="320180"/>
                    </a:lnTo>
                    <a:lnTo>
                      <a:pt x="283383" y="320180"/>
                    </a:lnTo>
                    <a:lnTo>
                      <a:pt x="283383" y="289982"/>
                    </a:lnTo>
                    <a:close/>
                    <a:moveTo>
                      <a:pt x="44198" y="263384"/>
                    </a:moveTo>
                    <a:lnTo>
                      <a:pt x="319781" y="263384"/>
                    </a:lnTo>
                    <a:lnTo>
                      <a:pt x="319781" y="364578"/>
                    </a:lnTo>
                    <a:lnTo>
                      <a:pt x="283383" y="364578"/>
                    </a:lnTo>
                    <a:lnTo>
                      <a:pt x="283383" y="347779"/>
                    </a:lnTo>
                    <a:lnTo>
                      <a:pt x="80196" y="347779"/>
                    </a:lnTo>
                    <a:lnTo>
                      <a:pt x="80196" y="364578"/>
                    </a:lnTo>
                    <a:lnTo>
                      <a:pt x="44198" y="364578"/>
                    </a:lnTo>
                    <a:close/>
                    <a:moveTo>
                      <a:pt x="44598" y="218787"/>
                    </a:moveTo>
                    <a:lnTo>
                      <a:pt x="319781" y="218787"/>
                    </a:lnTo>
                    <a:lnTo>
                      <a:pt x="319781" y="245385"/>
                    </a:lnTo>
                    <a:lnTo>
                      <a:pt x="44598" y="245385"/>
                    </a:lnTo>
                    <a:close/>
                    <a:moveTo>
                      <a:pt x="44598" y="175789"/>
                    </a:moveTo>
                    <a:lnTo>
                      <a:pt x="319781" y="175789"/>
                    </a:lnTo>
                    <a:lnTo>
                      <a:pt x="319781" y="200588"/>
                    </a:lnTo>
                    <a:lnTo>
                      <a:pt x="44598" y="200588"/>
                    </a:lnTo>
                    <a:close/>
                    <a:moveTo>
                      <a:pt x="138792" y="96194"/>
                    </a:moveTo>
                    <a:cubicBezTo>
                      <a:pt x="126526" y="109260"/>
                      <a:pt x="114127" y="120593"/>
                      <a:pt x="101594" y="130192"/>
                    </a:cubicBezTo>
                    <a:lnTo>
                      <a:pt x="163790" y="130192"/>
                    </a:lnTo>
                    <a:cubicBezTo>
                      <a:pt x="160857" y="125126"/>
                      <a:pt x="156924" y="119126"/>
                      <a:pt x="151991" y="112193"/>
                    </a:cubicBezTo>
                    <a:lnTo>
                      <a:pt x="188789" y="102794"/>
                    </a:lnTo>
                    <a:cubicBezTo>
                      <a:pt x="193589" y="109727"/>
                      <a:pt x="198922" y="118859"/>
                      <a:pt x="204788" y="130192"/>
                    </a:cubicBezTo>
                    <a:lnTo>
                      <a:pt x="262984" y="130192"/>
                    </a:lnTo>
                    <a:cubicBezTo>
                      <a:pt x="247252" y="117660"/>
                      <a:pt x="235320" y="106327"/>
                      <a:pt x="227187" y="96194"/>
                    </a:cubicBezTo>
                    <a:close/>
                    <a:moveTo>
                      <a:pt x="291183" y="2800"/>
                    </a:moveTo>
                    <a:lnTo>
                      <a:pt x="323981" y="18399"/>
                    </a:lnTo>
                    <a:cubicBezTo>
                      <a:pt x="313181" y="35465"/>
                      <a:pt x="301182" y="51064"/>
                      <a:pt x="287983" y="65196"/>
                    </a:cubicBezTo>
                    <a:lnTo>
                      <a:pt x="362378" y="65196"/>
                    </a:lnTo>
                    <a:lnTo>
                      <a:pt x="362378" y="96194"/>
                    </a:lnTo>
                    <a:lnTo>
                      <a:pt x="273984" y="96194"/>
                    </a:lnTo>
                    <a:cubicBezTo>
                      <a:pt x="294249" y="115526"/>
                      <a:pt x="325247" y="132859"/>
                      <a:pt x="366978" y="148191"/>
                    </a:cubicBezTo>
                    <a:lnTo>
                      <a:pt x="345979" y="177389"/>
                    </a:lnTo>
                    <a:lnTo>
                      <a:pt x="308382" y="158390"/>
                    </a:lnTo>
                    <a:lnTo>
                      <a:pt x="55597" y="158390"/>
                    </a:lnTo>
                    <a:cubicBezTo>
                      <a:pt x="43331" y="164923"/>
                      <a:pt x="31865" y="170523"/>
                      <a:pt x="21199" y="175189"/>
                    </a:cubicBezTo>
                    <a:lnTo>
                      <a:pt x="0" y="147391"/>
                    </a:lnTo>
                    <a:cubicBezTo>
                      <a:pt x="33998" y="134192"/>
                      <a:pt x="64597" y="117126"/>
                      <a:pt x="91795" y="96194"/>
                    </a:cubicBezTo>
                    <a:lnTo>
                      <a:pt x="3600" y="96194"/>
                    </a:lnTo>
                    <a:lnTo>
                      <a:pt x="3600" y="65196"/>
                    </a:lnTo>
                    <a:lnTo>
                      <a:pt x="241986" y="65196"/>
                    </a:lnTo>
                    <a:cubicBezTo>
                      <a:pt x="260651" y="46131"/>
                      <a:pt x="277050" y="25332"/>
                      <a:pt x="291183" y="2800"/>
                    </a:cubicBezTo>
                    <a:close/>
                    <a:moveTo>
                      <a:pt x="177790" y="1200"/>
                    </a:moveTo>
                    <a:cubicBezTo>
                      <a:pt x="191389" y="18266"/>
                      <a:pt x="201588" y="33265"/>
                      <a:pt x="208388" y="46197"/>
                    </a:cubicBezTo>
                    <a:lnTo>
                      <a:pt x="174390" y="58996"/>
                    </a:lnTo>
                    <a:cubicBezTo>
                      <a:pt x="166124" y="44731"/>
                      <a:pt x="155791" y="30531"/>
                      <a:pt x="143392" y="16399"/>
                    </a:cubicBezTo>
                    <a:close/>
                    <a:moveTo>
                      <a:pt x="73996" y="0"/>
                    </a:moveTo>
                    <a:cubicBezTo>
                      <a:pt x="88395" y="13599"/>
                      <a:pt x="101528" y="28332"/>
                      <a:pt x="113394" y="44197"/>
                    </a:cubicBezTo>
                    <a:lnTo>
                      <a:pt x="78996" y="58996"/>
                    </a:lnTo>
                    <a:cubicBezTo>
                      <a:pt x="69930" y="46730"/>
                      <a:pt x="56664" y="32665"/>
                      <a:pt x="39198" y="16799"/>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grpSp>
        <p:grpSp>
          <p:nvGrpSpPr>
            <p:cNvPr id="893" name="文本框-54_矢量">
              <a:extLst>
                <a:ext uri="{FF2B5EF4-FFF2-40B4-BE49-F238E27FC236}">
                  <a16:creationId xmlns:a16="http://schemas.microsoft.com/office/drawing/2014/main" id="{D29A5B25-2515-92C1-840C-C0796EA0ABB6}"/>
                </a:ext>
              </a:extLst>
            </p:cNvPr>
            <p:cNvGrpSpPr/>
            <p:nvPr/>
          </p:nvGrpSpPr>
          <p:grpSpPr>
            <a:xfrm>
              <a:off x="13230769" y="4616522"/>
              <a:ext cx="1896744" cy="227916"/>
              <a:chOff x="13230769" y="4616522"/>
              <a:chExt cx="1896744" cy="227916"/>
            </a:xfrm>
          </p:grpSpPr>
          <p:sp>
            <p:nvSpPr>
              <p:cNvPr id="894" name="文本框 893">
                <a:extLst>
                  <a:ext uri="{FF2B5EF4-FFF2-40B4-BE49-F238E27FC236}">
                    <a16:creationId xmlns:a16="http://schemas.microsoft.com/office/drawing/2014/main" id="{78656E84-FE94-3FA8-08B4-C74FE153A5AA}"/>
                  </a:ext>
                </a:extLst>
              </p:cNvPr>
              <p:cNvSpPr txBox="1"/>
              <p:nvPr/>
            </p:nvSpPr>
            <p:spPr>
              <a:xfrm>
                <a:off x="13230769" y="4632219"/>
                <a:ext cx="122811" cy="197778"/>
              </a:xfrm>
              <a:custGeom>
                <a:avLst/>
                <a:gdLst/>
                <a:ahLst/>
                <a:cxnLst/>
                <a:rect l="l" t="t" r="r" b="b"/>
                <a:pathLst>
                  <a:path w="122811" h="197778">
                    <a:moveTo>
                      <a:pt x="64293" y="0"/>
                    </a:moveTo>
                    <a:cubicBezTo>
                      <a:pt x="82125" y="0"/>
                      <a:pt x="96336" y="4750"/>
                      <a:pt x="106926" y="14252"/>
                    </a:cubicBezTo>
                    <a:cubicBezTo>
                      <a:pt x="117516" y="23754"/>
                      <a:pt x="122811" y="36751"/>
                      <a:pt x="122811" y="53243"/>
                    </a:cubicBezTo>
                    <a:cubicBezTo>
                      <a:pt x="122811" y="65131"/>
                      <a:pt x="119462" y="76955"/>
                      <a:pt x="112765" y="88717"/>
                    </a:cubicBezTo>
                    <a:cubicBezTo>
                      <a:pt x="106067" y="100480"/>
                      <a:pt x="94389" y="114397"/>
                      <a:pt x="77730" y="130471"/>
                    </a:cubicBezTo>
                    <a:lnTo>
                      <a:pt x="34532" y="171659"/>
                    </a:lnTo>
                    <a:lnTo>
                      <a:pt x="34532" y="172287"/>
                    </a:lnTo>
                    <a:lnTo>
                      <a:pt x="120927" y="172287"/>
                    </a:lnTo>
                    <a:lnTo>
                      <a:pt x="120927" y="197778"/>
                    </a:lnTo>
                    <a:lnTo>
                      <a:pt x="0" y="197778"/>
                    </a:lnTo>
                    <a:lnTo>
                      <a:pt x="0" y="173166"/>
                    </a:lnTo>
                    <a:lnTo>
                      <a:pt x="56382" y="117662"/>
                    </a:lnTo>
                    <a:cubicBezTo>
                      <a:pt x="68940" y="105356"/>
                      <a:pt x="78211" y="94724"/>
                      <a:pt x="84197" y="85766"/>
                    </a:cubicBezTo>
                    <a:cubicBezTo>
                      <a:pt x="90182" y="76809"/>
                      <a:pt x="93175" y="67056"/>
                      <a:pt x="93175" y="56508"/>
                    </a:cubicBezTo>
                    <a:cubicBezTo>
                      <a:pt x="93175" y="34993"/>
                      <a:pt x="81790" y="24235"/>
                      <a:pt x="59019" y="24235"/>
                    </a:cubicBezTo>
                    <a:cubicBezTo>
                      <a:pt x="41941" y="24235"/>
                      <a:pt x="25533" y="31393"/>
                      <a:pt x="9794" y="45708"/>
                    </a:cubicBezTo>
                    <a:lnTo>
                      <a:pt x="9794" y="17329"/>
                    </a:lnTo>
                    <a:cubicBezTo>
                      <a:pt x="25617" y="5776"/>
                      <a:pt x="43783" y="0"/>
                      <a:pt x="64293"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95" name="文本框 894">
                <a:extLst>
                  <a:ext uri="{FF2B5EF4-FFF2-40B4-BE49-F238E27FC236}">
                    <a16:creationId xmlns:a16="http://schemas.microsoft.com/office/drawing/2014/main" id="{7A9AEBD0-DDE9-A0EF-965A-FACD04D32E1F}"/>
                  </a:ext>
                </a:extLst>
              </p:cNvPr>
              <p:cNvSpPr txBox="1"/>
              <p:nvPr/>
            </p:nvSpPr>
            <p:spPr>
              <a:xfrm>
                <a:off x="13418506" y="4632219"/>
                <a:ext cx="131727" cy="201043"/>
              </a:xfrm>
              <a:custGeom>
                <a:avLst/>
                <a:gdLst/>
                <a:ahLst/>
                <a:cxnLst/>
                <a:rect l="l" t="t" r="r" b="b"/>
                <a:pathLst>
                  <a:path w="131727" h="201043">
                    <a:moveTo>
                      <a:pt x="66805" y="23733"/>
                    </a:moveTo>
                    <a:cubicBezTo>
                      <a:pt x="42276" y="23733"/>
                      <a:pt x="30012" y="50187"/>
                      <a:pt x="30012" y="103096"/>
                    </a:cubicBezTo>
                    <a:cubicBezTo>
                      <a:pt x="30012" y="152655"/>
                      <a:pt x="42025" y="177435"/>
                      <a:pt x="66052" y="177435"/>
                    </a:cubicBezTo>
                    <a:cubicBezTo>
                      <a:pt x="89743" y="177435"/>
                      <a:pt x="101589" y="152153"/>
                      <a:pt x="101589" y="101589"/>
                    </a:cubicBezTo>
                    <a:cubicBezTo>
                      <a:pt x="101589" y="49685"/>
                      <a:pt x="89994" y="23733"/>
                      <a:pt x="66805" y="23733"/>
                    </a:cubicBezTo>
                    <a:close/>
                    <a:moveTo>
                      <a:pt x="68312" y="0"/>
                    </a:moveTo>
                    <a:cubicBezTo>
                      <a:pt x="110589" y="0"/>
                      <a:pt x="131727" y="33193"/>
                      <a:pt x="131727" y="99580"/>
                    </a:cubicBezTo>
                    <a:cubicBezTo>
                      <a:pt x="131727" y="132061"/>
                      <a:pt x="125950" y="157092"/>
                      <a:pt x="114398" y="174673"/>
                    </a:cubicBezTo>
                    <a:cubicBezTo>
                      <a:pt x="102845" y="192253"/>
                      <a:pt x="86102" y="201043"/>
                      <a:pt x="64168" y="201043"/>
                    </a:cubicBezTo>
                    <a:cubicBezTo>
                      <a:pt x="42988" y="201043"/>
                      <a:pt x="26998" y="192755"/>
                      <a:pt x="16199" y="176180"/>
                    </a:cubicBezTo>
                    <a:cubicBezTo>
                      <a:pt x="5400" y="159604"/>
                      <a:pt x="0" y="135619"/>
                      <a:pt x="0" y="104226"/>
                    </a:cubicBezTo>
                    <a:cubicBezTo>
                      <a:pt x="0" y="70070"/>
                      <a:pt x="5839" y="44160"/>
                      <a:pt x="17517" y="26496"/>
                    </a:cubicBezTo>
                    <a:cubicBezTo>
                      <a:pt x="29196" y="8832"/>
                      <a:pt x="46127" y="0"/>
                      <a:pt x="68312"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96" name="文本框 895">
                <a:extLst>
                  <a:ext uri="{FF2B5EF4-FFF2-40B4-BE49-F238E27FC236}">
                    <a16:creationId xmlns:a16="http://schemas.microsoft.com/office/drawing/2014/main" id="{98FC8C93-1C12-CA46-7210-0491D93FC6D9}"/>
                  </a:ext>
                </a:extLst>
              </p:cNvPr>
              <p:cNvSpPr txBox="1"/>
              <p:nvPr/>
            </p:nvSpPr>
            <p:spPr>
              <a:xfrm>
                <a:off x="13600718" y="4691113"/>
                <a:ext cx="131225" cy="138884"/>
              </a:xfrm>
              <a:custGeom>
                <a:avLst/>
                <a:gdLst/>
                <a:ahLst/>
                <a:cxnLst/>
                <a:rect l="l" t="t" r="r" b="b"/>
                <a:pathLst>
                  <a:path w="131225" h="138884">
                    <a:moveTo>
                      <a:pt x="2260" y="0"/>
                    </a:moveTo>
                    <a:lnTo>
                      <a:pt x="36542" y="0"/>
                    </a:lnTo>
                    <a:lnTo>
                      <a:pt x="60903" y="44453"/>
                    </a:lnTo>
                    <a:cubicBezTo>
                      <a:pt x="62410" y="47215"/>
                      <a:pt x="64336" y="51066"/>
                      <a:pt x="66680" y="56006"/>
                    </a:cubicBezTo>
                    <a:lnTo>
                      <a:pt x="67182" y="56006"/>
                    </a:lnTo>
                    <a:cubicBezTo>
                      <a:pt x="69693" y="50899"/>
                      <a:pt x="71619" y="47257"/>
                      <a:pt x="72958" y="45081"/>
                    </a:cubicBezTo>
                    <a:lnTo>
                      <a:pt x="98952" y="0"/>
                    </a:lnTo>
                    <a:lnTo>
                      <a:pt x="131225" y="0"/>
                    </a:lnTo>
                    <a:lnTo>
                      <a:pt x="84888" y="69316"/>
                    </a:lnTo>
                    <a:lnTo>
                      <a:pt x="130597" y="138884"/>
                    </a:lnTo>
                    <a:lnTo>
                      <a:pt x="96315" y="138884"/>
                    </a:lnTo>
                    <a:lnTo>
                      <a:pt x="71703" y="96440"/>
                    </a:lnTo>
                    <a:cubicBezTo>
                      <a:pt x="69359" y="92422"/>
                      <a:pt x="67349" y="88655"/>
                      <a:pt x="65675" y="85139"/>
                    </a:cubicBezTo>
                    <a:lnTo>
                      <a:pt x="65047" y="85139"/>
                    </a:lnTo>
                    <a:cubicBezTo>
                      <a:pt x="64294" y="87315"/>
                      <a:pt x="62326" y="91041"/>
                      <a:pt x="59145" y="96315"/>
                    </a:cubicBezTo>
                    <a:lnTo>
                      <a:pt x="33905" y="138884"/>
                    </a:lnTo>
                    <a:lnTo>
                      <a:pt x="0" y="138884"/>
                    </a:lnTo>
                    <a:lnTo>
                      <a:pt x="47216" y="70447"/>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97" name="文本框 896">
                <a:extLst>
                  <a:ext uri="{FF2B5EF4-FFF2-40B4-BE49-F238E27FC236}">
                    <a16:creationId xmlns:a16="http://schemas.microsoft.com/office/drawing/2014/main" id="{BE887AEF-EDE3-8E6B-01FD-93F8CEC8750C}"/>
                  </a:ext>
                </a:extLst>
              </p:cNvPr>
              <p:cNvSpPr txBox="1"/>
              <p:nvPr/>
            </p:nvSpPr>
            <p:spPr>
              <a:xfrm>
                <a:off x="13772168" y="4691113"/>
                <a:ext cx="131225" cy="138884"/>
              </a:xfrm>
              <a:custGeom>
                <a:avLst/>
                <a:gdLst/>
                <a:ahLst/>
                <a:cxnLst/>
                <a:rect l="l" t="t" r="r" b="b"/>
                <a:pathLst>
                  <a:path w="131225" h="138884">
                    <a:moveTo>
                      <a:pt x="2260" y="0"/>
                    </a:moveTo>
                    <a:lnTo>
                      <a:pt x="36542" y="0"/>
                    </a:lnTo>
                    <a:lnTo>
                      <a:pt x="60903" y="44453"/>
                    </a:lnTo>
                    <a:cubicBezTo>
                      <a:pt x="62410" y="47215"/>
                      <a:pt x="64336" y="51066"/>
                      <a:pt x="66680" y="56006"/>
                    </a:cubicBezTo>
                    <a:lnTo>
                      <a:pt x="67182" y="56006"/>
                    </a:lnTo>
                    <a:cubicBezTo>
                      <a:pt x="69693" y="50899"/>
                      <a:pt x="71619" y="47257"/>
                      <a:pt x="72958" y="45081"/>
                    </a:cubicBezTo>
                    <a:lnTo>
                      <a:pt x="98952" y="0"/>
                    </a:lnTo>
                    <a:lnTo>
                      <a:pt x="131225" y="0"/>
                    </a:lnTo>
                    <a:lnTo>
                      <a:pt x="84888" y="69316"/>
                    </a:lnTo>
                    <a:lnTo>
                      <a:pt x="130597" y="138884"/>
                    </a:lnTo>
                    <a:lnTo>
                      <a:pt x="96315" y="138884"/>
                    </a:lnTo>
                    <a:lnTo>
                      <a:pt x="71703" y="96440"/>
                    </a:lnTo>
                    <a:cubicBezTo>
                      <a:pt x="69359" y="92422"/>
                      <a:pt x="67349" y="88655"/>
                      <a:pt x="65675" y="85139"/>
                    </a:cubicBezTo>
                    <a:lnTo>
                      <a:pt x="65047" y="85139"/>
                    </a:lnTo>
                    <a:cubicBezTo>
                      <a:pt x="64294" y="87315"/>
                      <a:pt x="62327" y="91041"/>
                      <a:pt x="59145" y="96315"/>
                    </a:cubicBezTo>
                    <a:lnTo>
                      <a:pt x="33905" y="138884"/>
                    </a:lnTo>
                    <a:lnTo>
                      <a:pt x="0" y="138884"/>
                    </a:lnTo>
                    <a:lnTo>
                      <a:pt x="47216" y="70447"/>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98" name="文本框 897">
                <a:extLst>
                  <a:ext uri="{FF2B5EF4-FFF2-40B4-BE49-F238E27FC236}">
                    <a16:creationId xmlns:a16="http://schemas.microsoft.com/office/drawing/2014/main" id="{E6271A9E-FAD4-B74C-D66E-D95857E2466F}"/>
                  </a:ext>
                </a:extLst>
              </p:cNvPr>
              <p:cNvSpPr txBox="1"/>
              <p:nvPr/>
            </p:nvSpPr>
            <p:spPr>
              <a:xfrm>
                <a:off x="13956426" y="4616522"/>
                <a:ext cx="226032" cy="226284"/>
              </a:xfrm>
              <a:custGeom>
                <a:avLst/>
                <a:gdLst/>
                <a:ahLst/>
                <a:cxnLst/>
                <a:rect l="l" t="t" r="r" b="b"/>
                <a:pathLst>
                  <a:path w="226032" h="226284">
                    <a:moveTo>
                      <a:pt x="59647" y="107491"/>
                    </a:moveTo>
                    <a:lnTo>
                      <a:pt x="59647" y="150940"/>
                    </a:lnTo>
                    <a:lnTo>
                      <a:pt x="114648" y="150940"/>
                    </a:lnTo>
                    <a:lnTo>
                      <a:pt x="114648" y="107491"/>
                    </a:lnTo>
                    <a:close/>
                    <a:moveTo>
                      <a:pt x="59396" y="0"/>
                    </a:moveTo>
                    <a:lnTo>
                      <a:pt x="83004" y="4646"/>
                    </a:lnTo>
                    <a:cubicBezTo>
                      <a:pt x="80492" y="11595"/>
                      <a:pt x="76809" y="18543"/>
                      <a:pt x="71953" y="25491"/>
                    </a:cubicBezTo>
                    <a:lnTo>
                      <a:pt x="216991" y="25491"/>
                    </a:lnTo>
                    <a:lnTo>
                      <a:pt x="216991" y="47592"/>
                    </a:lnTo>
                    <a:lnTo>
                      <a:pt x="138382" y="47592"/>
                    </a:lnTo>
                    <a:lnTo>
                      <a:pt x="138382" y="85390"/>
                    </a:lnTo>
                    <a:lnTo>
                      <a:pt x="211089" y="85390"/>
                    </a:lnTo>
                    <a:lnTo>
                      <a:pt x="211089" y="107491"/>
                    </a:lnTo>
                    <a:lnTo>
                      <a:pt x="138382" y="107491"/>
                    </a:lnTo>
                    <a:lnTo>
                      <a:pt x="138382" y="150940"/>
                    </a:lnTo>
                    <a:lnTo>
                      <a:pt x="226032" y="150940"/>
                    </a:lnTo>
                    <a:lnTo>
                      <a:pt x="226032" y="173417"/>
                    </a:lnTo>
                    <a:lnTo>
                      <a:pt x="138382" y="173417"/>
                    </a:lnTo>
                    <a:lnTo>
                      <a:pt x="138382" y="226284"/>
                    </a:lnTo>
                    <a:lnTo>
                      <a:pt x="114648" y="226284"/>
                    </a:lnTo>
                    <a:lnTo>
                      <a:pt x="114648" y="173417"/>
                    </a:lnTo>
                    <a:lnTo>
                      <a:pt x="2260" y="173417"/>
                    </a:lnTo>
                    <a:lnTo>
                      <a:pt x="2260" y="150940"/>
                    </a:lnTo>
                    <a:lnTo>
                      <a:pt x="36290" y="150940"/>
                    </a:lnTo>
                    <a:lnTo>
                      <a:pt x="36290" y="85390"/>
                    </a:lnTo>
                    <a:lnTo>
                      <a:pt x="114648" y="85390"/>
                    </a:lnTo>
                    <a:lnTo>
                      <a:pt x="114648" y="47592"/>
                    </a:lnTo>
                    <a:lnTo>
                      <a:pt x="56257" y="47592"/>
                    </a:lnTo>
                    <a:cubicBezTo>
                      <a:pt x="42109" y="64670"/>
                      <a:pt x="28840" y="79069"/>
                      <a:pt x="16450" y="90790"/>
                    </a:cubicBezTo>
                    <a:lnTo>
                      <a:pt x="0" y="73837"/>
                    </a:lnTo>
                    <a:cubicBezTo>
                      <a:pt x="24110" y="52992"/>
                      <a:pt x="43908" y="28380"/>
                      <a:pt x="59396"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899" name="文本框 898">
                <a:extLst>
                  <a:ext uri="{FF2B5EF4-FFF2-40B4-BE49-F238E27FC236}">
                    <a16:creationId xmlns:a16="http://schemas.microsoft.com/office/drawing/2014/main" id="{762745D7-87F0-40F9-E877-091176374AC8}"/>
                  </a:ext>
                </a:extLst>
              </p:cNvPr>
              <p:cNvSpPr txBox="1"/>
              <p:nvPr/>
            </p:nvSpPr>
            <p:spPr>
              <a:xfrm>
                <a:off x="14239414" y="4632219"/>
                <a:ext cx="128085" cy="201043"/>
              </a:xfrm>
              <a:custGeom>
                <a:avLst/>
                <a:gdLst/>
                <a:ahLst/>
                <a:cxnLst/>
                <a:rect l="l" t="t" r="r" b="b"/>
                <a:pathLst>
                  <a:path w="128085" h="201043">
                    <a:moveTo>
                      <a:pt x="62661" y="108746"/>
                    </a:moveTo>
                    <a:cubicBezTo>
                      <a:pt x="40142" y="117704"/>
                      <a:pt x="28882" y="130806"/>
                      <a:pt x="28882" y="148051"/>
                    </a:cubicBezTo>
                    <a:cubicBezTo>
                      <a:pt x="28882" y="157092"/>
                      <a:pt x="32231" y="164355"/>
                      <a:pt x="38928" y="169838"/>
                    </a:cubicBezTo>
                    <a:cubicBezTo>
                      <a:pt x="45625" y="175321"/>
                      <a:pt x="54164" y="178063"/>
                      <a:pt x="64545" y="178063"/>
                    </a:cubicBezTo>
                    <a:cubicBezTo>
                      <a:pt x="74675" y="178063"/>
                      <a:pt x="82983" y="175384"/>
                      <a:pt x="89471" y="170026"/>
                    </a:cubicBezTo>
                    <a:cubicBezTo>
                      <a:pt x="95959" y="164669"/>
                      <a:pt x="99203" y="157469"/>
                      <a:pt x="99203" y="148428"/>
                    </a:cubicBezTo>
                    <a:cubicBezTo>
                      <a:pt x="99203" y="130596"/>
                      <a:pt x="87023" y="117369"/>
                      <a:pt x="62661" y="108746"/>
                    </a:cubicBezTo>
                    <a:close/>
                    <a:moveTo>
                      <a:pt x="64922" y="23105"/>
                    </a:moveTo>
                    <a:cubicBezTo>
                      <a:pt x="56717" y="23105"/>
                      <a:pt x="49790" y="25617"/>
                      <a:pt x="44139" y="30640"/>
                    </a:cubicBezTo>
                    <a:cubicBezTo>
                      <a:pt x="38488" y="35663"/>
                      <a:pt x="35663" y="41899"/>
                      <a:pt x="35663" y="49350"/>
                    </a:cubicBezTo>
                    <a:cubicBezTo>
                      <a:pt x="35663" y="64586"/>
                      <a:pt x="45207" y="76097"/>
                      <a:pt x="64294" y="83883"/>
                    </a:cubicBezTo>
                    <a:cubicBezTo>
                      <a:pt x="83632" y="75846"/>
                      <a:pt x="93301" y="64377"/>
                      <a:pt x="93301" y="49476"/>
                    </a:cubicBezTo>
                    <a:cubicBezTo>
                      <a:pt x="93301" y="41355"/>
                      <a:pt x="90727" y="34930"/>
                      <a:pt x="85579" y="30200"/>
                    </a:cubicBezTo>
                    <a:cubicBezTo>
                      <a:pt x="80430" y="25470"/>
                      <a:pt x="73544" y="23105"/>
                      <a:pt x="64922" y="23105"/>
                    </a:cubicBezTo>
                    <a:close/>
                    <a:moveTo>
                      <a:pt x="66303" y="0"/>
                    </a:moveTo>
                    <a:cubicBezTo>
                      <a:pt x="82125" y="0"/>
                      <a:pt x="95415" y="4227"/>
                      <a:pt x="106173" y="12683"/>
                    </a:cubicBezTo>
                    <a:cubicBezTo>
                      <a:pt x="116930" y="21138"/>
                      <a:pt x="122309" y="32398"/>
                      <a:pt x="122309" y="46462"/>
                    </a:cubicBezTo>
                    <a:cubicBezTo>
                      <a:pt x="122309" y="67893"/>
                      <a:pt x="110170" y="84218"/>
                      <a:pt x="85892" y="95436"/>
                    </a:cubicBezTo>
                    <a:lnTo>
                      <a:pt x="85892" y="95938"/>
                    </a:lnTo>
                    <a:cubicBezTo>
                      <a:pt x="114021" y="105984"/>
                      <a:pt x="128085" y="123146"/>
                      <a:pt x="128085" y="147423"/>
                    </a:cubicBezTo>
                    <a:cubicBezTo>
                      <a:pt x="128085" y="164501"/>
                      <a:pt x="121932" y="177707"/>
                      <a:pt x="109626" y="187042"/>
                    </a:cubicBezTo>
                    <a:cubicBezTo>
                      <a:pt x="97320" y="196376"/>
                      <a:pt x="80869" y="201043"/>
                      <a:pt x="60275" y="201043"/>
                    </a:cubicBezTo>
                    <a:cubicBezTo>
                      <a:pt x="42863" y="201043"/>
                      <a:pt x="28463" y="196355"/>
                      <a:pt x="17078" y="186979"/>
                    </a:cubicBezTo>
                    <a:cubicBezTo>
                      <a:pt x="5693" y="177603"/>
                      <a:pt x="0" y="165129"/>
                      <a:pt x="0" y="149558"/>
                    </a:cubicBezTo>
                    <a:cubicBezTo>
                      <a:pt x="0" y="125197"/>
                      <a:pt x="13687" y="107365"/>
                      <a:pt x="41063" y="96064"/>
                    </a:cubicBezTo>
                    <a:lnTo>
                      <a:pt x="41063" y="95561"/>
                    </a:lnTo>
                    <a:cubicBezTo>
                      <a:pt x="18041" y="85264"/>
                      <a:pt x="6530" y="69860"/>
                      <a:pt x="6530" y="49350"/>
                    </a:cubicBezTo>
                    <a:cubicBezTo>
                      <a:pt x="6530" y="34532"/>
                      <a:pt x="12264" y="22603"/>
                      <a:pt x="23733" y="13562"/>
                    </a:cubicBezTo>
                    <a:cubicBezTo>
                      <a:pt x="35203" y="4520"/>
                      <a:pt x="49392" y="0"/>
                      <a:pt x="66303"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900" name="文本框 899">
                <a:extLst>
                  <a:ext uri="{FF2B5EF4-FFF2-40B4-BE49-F238E27FC236}">
                    <a16:creationId xmlns:a16="http://schemas.microsoft.com/office/drawing/2014/main" id="{A01D196F-D96D-8DD4-B774-09C6396DB9F5}"/>
                  </a:ext>
                </a:extLst>
              </p:cNvPr>
              <p:cNvSpPr txBox="1"/>
              <p:nvPr/>
            </p:nvSpPr>
            <p:spPr>
              <a:xfrm>
                <a:off x="14432424" y="4623428"/>
                <a:ext cx="206444" cy="221010"/>
              </a:xfrm>
              <a:custGeom>
                <a:avLst/>
                <a:gdLst/>
                <a:ahLst/>
                <a:cxnLst/>
                <a:rect l="l" t="t" r="r" b="b"/>
                <a:pathLst>
                  <a:path w="206444" h="221010">
                    <a:moveTo>
                      <a:pt x="56509" y="82126"/>
                    </a:moveTo>
                    <a:lnTo>
                      <a:pt x="56509" y="121681"/>
                    </a:lnTo>
                    <a:lnTo>
                      <a:pt x="182836" y="121681"/>
                    </a:lnTo>
                    <a:lnTo>
                      <a:pt x="182836" y="82126"/>
                    </a:lnTo>
                    <a:close/>
                    <a:moveTo>
                      <a:pt x="56509" y="22980"/>
                    </a:moveTo>
                    <a:lnTo>
                      <a:pt x="56509" y="59774"/>
                    </a:lnTo>
                    <a:lnTo>
                      <a:pt x="182836" y="59774"/>
                    </a:lnTo>
                    <a:lnTo>
                      <a:pt x="182836" y="22980"/>
                    </a:lnTo>
                    <a:close/>
                    <a:moveTo>
                      <a:pt x="33152" y="0"/>
                    </a:moveTo>
                    <a:lnTo>
                      <a:pt x="206444" y="0"/>
                    </a:lnTo>
                    <a:lnTo>
                      <a:pt x="206444" y="197026"/>
                    </a:lnTo>
                    <a:cubicBezTo>
                      <a:pt x="206444" y="203723"/>
                      <a:pt x="204644" y="208976"/>
                      <a:pt x="201044" y="212785"/>
                    </a:cubicBezTo>
                    <a:cubicBezTo>
                      <a:pt x="197444" y="216594"/>
                      <a:pt x="191249" y="218687"/>
                      <a:pt x="182459" y="219064"/>
                    </a:cubicBezTo>
                    <a:cubicBezTo>
                      <a:pt x="173669" y="219441"/>
                      <a:pt x="165632" y="219629"/>
                      <a:pt x="158349" y="219629"/>
                    </a:cubicBezTo>
                    <a:cubicBezTo>
                      <a:pt x="151484" y="219629"/>
                      <a:pt x="144912" y="219461"/>
                      <a:pt x="138634" y="219127"/>
                    </a:cubicBezTo>
                    <a:lnTo>
                      <a:pt x="130597" y="195770"/>
                    </a:lnTo>
                    <a:cubicBezTo>
                      <a:pt x="146419" y="196607"/>
                      <a:pt x="158642" y="197026"/>
                      <a:pt x="167265" y="197026"/>
                    </a:cubicBezTo>
                    <a:cubicBezTo>
                      <a:pt x="174297" y="197026"/>
                      <a:pt x="178650" y="196586"/>
                      <a:pt x="180324" y="195707"/>
                    </a:cubicBezTo>
                    <a:cubicBezTo>
                      <a:pt x="181999" y="194828"/>
                      <a:pt x="182836" y="192882"/>
                      <a:pt x="182836" y="189868"/>
                    </a:cubicBezTo>
                    <a:lnTo>
                      <a:pt x="182836" y="144034"/>
                    </a:lnTo>
                    <a:lnTo>
                      <a:pt x="53997" y="144034"/>
                    </a:lnTo>
                    <a:cubicBezTo>
                      <a:pt x="49142" y="174255"/>
                      <a:pt x="36710" y="199914"/>
                      <a:pt x="16702" y="221010"/>
                    </a:cubicBezTo>
                    <a:lnTo>
                      <a:pt x="0" y="204058"/>
                    </a:lnTo>
                    <a:cubicBezTo>
                      <a:pt x="9963" y="194012"/>
                      <a:pt x="17978" y="181057"/>
                      <a:pt x="24048" y="165193"/>
                    </a:cubicBezTo>
                    <a:cubicBezTo>
                      <a:pt x="30117" y="149329"/>
                      <a:pt x="33152" y="126704"/>
                      <a:pt x="33152" y="9732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901" name="文本框 900">
                <a:extLst>
                  <a:ext uri="{FF2B5EF4-FFF2-40B4-BE49-F238E27FC236}">
                    <a16:creationId xmlns:a16="http://schemas.microsoft.com/office/drawing/2014/main" id="{93988474-EE7C-7B70-468F-EAB98E1E1242}"/>
                  </a:ext>
                </a:extLst>
              </p:cNvPr>
              <p:cNvSpPr txBox="1"/>
              <p:nvPr/>
            </p:nvSpPr>
            <p:spPr>
              <a:xfrm>
                <a:off x="14705492" y="4635484"/>
                <a:ext cx="164752" cy="194513"/>
              </a:xfrm>
              <a:custGeom>
                <a:avLst/>
                <a:gdLst/>
                <a:ahLst/>
                <a:cxnLst/>
                <a:rect l="l" t="t" r="r" b="b"/>
                <a:pathLst>
                  <a:path w="164752" h="194513">
                    <a:moveTo>
                      <a:pt x="5274" y="0"/>
                    </a:moveTo>
                    <a:lnTo>
                      <a:pt x="42192" y="0"/>
                    </a:lnTo>
                    <a:lnTo>
                      <a:pt x="77604" y="64921"/>
                    </a:lnTo>
                    <a:cubicBezTo>
                      <a:pt x="80199" y="69693"/>
                      <a:pt x="82376" y="74548"/>
                      <a:pt x="84134" y="79488"/>
                    </a:cubicBezTo>
                    <a:lnTo>
                      <a:pt x="84636" y="79488"/>
                    </a:lnTo>
                    <a:cubicBezTo>
                      <a:pt x="85306" y="77813"/>
                      <a:pt x="87692" y="72749"/>
                      <a:pt x="91794" y="64293"/>
                    </a:cubicBezTo>
                    <a:lnTo>
                      <a:pt x="129466" y="0"/>
                    </a:lnTo>
                    <a:lnTo>
                      <a:pt x="163622" y="0"/>
                    </a:lnTo>
                    <a:lnTo>
                      <a:pt x="103472" y="96440"/>
                    </a:lnTo>
                    <a:lnTo>
                      <a:pt x="164752" y="194513"/>
                    </a:lnTo>
                    <a:lnTo>
                      <a:pt x="128461" y="194513"/>
                    </a:lnTo>
                    <a:lnTo>
                      <a:pt x="87650" y="123941"/>
                    </a:lnTo>
                    <a:cubicBezTo>
                      <a:pt x="86310" y="121680"/>
                      <a:pt x="84887" y="118081"/>
                      <a:pt x="83380" y="113141"/>
                    </a:cubicBezTo>
                    <a:lnTo>
                      <a:pt x="82753" y="113141"/>
                    </a:lnTo>
                    <a:cubicBezTo>
                      <a:pt x="82083" y="115402"/>
                      <a:pt x="80576" y="119085"/>
                      <a:pt x="78232" y="124192"/>
                    </a:cubicBezTo>
                    <a:lnTo>
                      <a:pt x="36541" y="194513"/>
                    </a:lnTo>
                    <a:lnTo>
                      <a:pt x="0" y="194513"/>
                    </a:lnTo>
                    <a:lnTo>
                      <a:pt x="64042" y="96942"/>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902" name="文本框 901">
                <a:extLst>
                  <a:ext uri="{FF2B5EF4-FFF2-40B4-BE49-F238E27FC236}">
                    <a16:creationId xmlns:a16="http://schemas.microsoft.com/office/drawing/2014/main" id="{67FDD853-B0C0-AB3E-CCDA-305BCC08CAA3}"/>
                  </a:ext>
                </a:extLst>
              </p:cNvPr>
              <p:cNvSpPr txBox="1"/>
              <p:nvPr/>
            </p:nvSpPr>
            <p:spPr>
              <a:xfrm>
                <a:off x="14957486" y="4624810"/>
                <a:ext cx="170027" cy="217493"/>
              </a:xfrm>
              <a:custGeom>
                <a:avLst/>
                <a:gdLst/>
                <a:ahLst/>
                <a:cxnLst/>
                <a:rect l="l" t="t" r="r" b="b"/>
                <a:pathLst>
                  <a:path w="170027" h="217493">
                    <a:moveTo>
                      <a:pt x="24487" y="107742"/>
                    </a:moveTo>
                    <a:lnTo>
                      <a:pt x="24487" y="177938"/>
                    </a:lnTo>
                    <a:lnTo>
                      <a:pt x="146168" y="177938"/>
                    </a:lnTo>
                    <a:lnTo>
                      <a:pt x="146168" y="107742"/>
                    </a:lnTo>
                    <a:close/>
                    <a:moveTo>
                      <a:pt x="24487" y="22101"/>
                    </a:moveTo>
                    <a:lnTo>
                      <a:pt x="24487" y="85641"/>
                    </a:lnTo>
                    <a:lnTo>
                      <a:pt x="146168" y="85641"/>
                    </a:lnTo>
                    <a:lnTo>
                      <a:pt x="146168" y="22101"/>
                    </a:lnTo>
                    <a:close/>
                    <a:moveTo>
                      <a:pt x="0" y="0"/>
                    </a:moveTo>
                    <a:lnTo>
                      <a:pt x="170027" y="0"/>
                    </a:lnTo>
                    <a:lnTo>
                      <a:pt x="170027" y="217493"/>
                    </a:lnTo>
                    <a:lnTo>
                      <a:pt x="146168" y="217493"/>
                    </a:lnTo>
                    <a:lnTo>
                      <a:pt x="146168" y="200290"/>
                    </a:lnTo>
                    <a:lnTo>
                      <a:pt x="24487" y="200290"/>
                    </a:lnTo>
                    <a:lnTo>
                      <a:pt x="24487" y="217493"/>
                    </a:lnTo>
                    <a:lnTo>
                      <a:pt x="0" y="217493"/>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grpSp>
      </p:grpSp>
      <p:grpSp>
        <p:nvGrpSpPr>
          <p:cNvPr id="941" name="组合 940">
            <a:extLst>
              <a:ext uri="{FF2B5EF4-FFF2-40B4-BE49-F238E27FC236}">
                <a16:creationId xmlns:a16="http://schemas.microsoft.com/office/drawing/2014/main" id="{51FB0223-FE23-8A81-F9C6-828447214263}"/>
              </a:ext>
            </a:extLst>
          </p:cNvPr>
          <p:cNvGrpSpPr/>
          <p:nvPr/>
        </p:nvGrpSpPr>
        <p:grpSpPr>
          <a:xfrm>
            <a:off x="9429790" y="2993483"/>
            <a:ext cx="2089110" cy="2962147"/>
            <a:chOff x="12192000" y="595312"/>
            <a:chExt cx="3995547" cy="5665279"/>
          </a:xfrm>
          <a:effectLst>
            <a:reflection blurRad="50800" stA="33000" endPos="9000" dir="5400000" sy="-100000" algn="bl" rotWithShape="0"/>
          </a:effectLst>
        </p:grpSpPr>
        <p:sp>
          <p:nvSpPr>
            <p:cNvPr id="942" name="任意多边形: 形状 941">
              <a:extLst>
                <a:ext uri="{FF2B5EF4-FFF2-40B4-BE49-F238E27FC236}">
                  <a16:creationId xmlns:a16="http://schemas.microsoft.com/office/drawing/2014/main" id="{89726F84-5936-8F74-32EB-0064887938F6}"/>
                </a:ext>
              </a:extLst>
            </p:cNvPr>
            <p:cNvSpPr/>
            <p:nvPr/>
          </p:nvSpPr>
          <p:spPr>
            <a:xfrm>
              <a:off x="12192000" y="595312"/>
              <a:ext cx="3995547" cy="5665279"/>
            </a:xfrm>
            <a:custGeom>
              <a:avLst/>
              <a:gdLst>
                <a:gd name="connsiteX0" fmla="*/ 0 w 3995547"/>
                <a:gd name="connsiteY0" fmla="*/ 0 h 5665279"/>
                <a:gd name="connsiteX1" fmla="*/ 3995547 w 3995547"/>
                <a:gd name="connsiteY1" fmla="*/ 0 h 5665279"/>
                <a:gd name="connsiteX2" fmla="*/ 3995547 w 3995547"/>
                <a:gd name="connsiteY2" fmla="*/ 5665280 h 5665279"/>
                <a:gd name="connsiteX3" fmla="*/ 0 w 3995547"/>
                <a:gd name="connsiteY3" fmla="*/ 5665280 h 5665279"/>
              </a:gdLst>
              <a:ahLst/>
              <a:cxnLst>
                <a:cxn ang="0">
                  <a:pos x="connsiteX0" y="connsiteY0"/>
                </a:cxn>
                <a:cxn ang="0">
                  <a:pos x="connsiteX1" y="connsiteY1"/>
                </a:cxn>
                <a:cxn ang="0">
                  <a:pos x="connsiteX2" y="connsiteY2"/>
                </a:cxn>
                <a:cxn ang="0">
                  <a:pos x="connsiteX3" y="connsiteY3"/>
                </a:cxn>
              </a:cxnLst>
              <a:rect l="l" t="t" r="r" b="b"/>
              <a:pathLst>
                <a:path w="3995547" h="5665279">
                  <a:moveTo>
                    <a:pt x="0" y="0"/>
                  </a:moveTo>
                  <a:lnTo>
                    <a:pt x="3995547" y="0"/>
                  </a:lnTo>
                  <a:lnTo>
                    <a:pt x="3995547" y="5665280"/>
                  </a:lnTo>
                  <a:lnTo>
                    <a:pt x="0" y="5665280"/>
                  </a:lnTo>
                  <a:close/>
                </a:path>
              </a:pathLst>
            </a:custGeom>
            <a:solidFill>
              <a:schemeClr val="bg1"/>
            </a:solidFill>
            <a:ln>
              <a:noFill/>
            </a:ln>
            <a:effectLst>
              <a:outerShdw blurRad="431800" dist="635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943" name="图形 10">
              <a:extLst>
                <a:ext uri="{FF2B5EF4-FFF2-40B4-BE49-F238E27FC236}">
                  <a16:creationId xmlns:a16="http://schemas.microsoft.com/office/drawing/2014/main" id="{EF1E6F5D-C912-62F0-BB8E-A5268F317852}"/>
                </a:ext>
              </a:extLst>
            </p:cNvPr>
            <p:cNvGrpSpPr/>
            <p:nvPr/>
          </p:nvGrpSpPr>
          <p:grpSpPr>
            <a:xfrm>
              <a:off x="12360592" y="753045"/>
              <a:ext cx="3693985" cy="5378291"/>
              <a:chOff x="4269104" y="753045"/>
              <a:chExt cx="3693985" cy="5378291"/>
            </a:xfrm>
            <a:noFill/>
          </p:grpSpPr>
          <p:sp>
            <p:nvSpPr>
              <p:cNvPr id="990" name="任意多边形: 形状 989">
                <a:extLst>
                  <a:ext uri="{FF2B5EF4-FFF2-40B4-BE49-F238E27FC236}">
                    <a16:creationId xmlns:a16="http://schemas.microsoft.com/office/drawing/2014/main" id="{1E618F9D-0AFF-8185-078D-85A2D8A8899E}"/>
                  </a:ext>
                </a:extLst>
              </p:cNvPr>
              <p:cNvSpPr/>
              <p:nvPr/>
            </p:nvSpPr>
            <p:spPr>
              <a:xfrm>
                <a:off x="4269104" y="753045"/>
                <a:ext cx="3693985" cy="5378291"/>
              </a:xfrm>
              <a:custGeom>
                <a:avLst/>
                <a:gdLst>
                  <a:gd name="connsiteX0" fmla="*/ 3459004 w 3693985"/>
                  <a:gd name="connsiteY0" fmla="*/ 0 h 5378291"/>
                  <a:gd name="connsiteX1" fmla="*/ 234982 w 3693985"/>
                  <a:gd name="connsiteY1" fmla="*/ 0 h 5378291"/>
                  <a:gd name="connsiteX2" fmla="*/ 0 w 3693985"/>
                  <a:gd name="connsiteY2" fmla="*/ 234982 h 5378291"/>
                  <a:gd name="connsiteX3" fmla="*/ 0 w 3693985"/>
                  <a:gd name="connsiteY3" fmla="*/ 5143310 h 5378291"/>
                  <a:gd name="connsiteX4" fmla="*/ 234982 w 3693985"/>
                  <a:gd name="connsiteY4" fmla="*/ 5378292 h 5378291"/>
                  <a:gd name="connsiteX5" fmla="*/ 3459004 w 3693985"/>
                  <a:gd name="connsiteY5" fmla="*/ 5378292 h 5378291"/>
                  <a:gd name="connsiteX6" fmla="*/ 3693986 w 3693985"/>
                  <a:gd name="connsiteY6" fmla="*/ 5143310 h 5378291"/>
                  <a:gd name="connsiteX7" fmla="*/ 3693986 w 3693985"/>
                  <a:gd name="connsiteY7" fmla="*/ 234982 h 5378291"/>
                  <a:gd name="connsiteX8" fmla="*/ 3459004 w 3693985"/>
                  <a:gd name="connsiteY8" fmla="*/ 0 h 537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3985" h="5378291">
                    <a:moveTo>
                      <a:pt x="3459004" y="0"/>
                    </a:moveTo>
                    <a:lnTo>
                      <a:pt x="234982" y="0"/>
                    </a:lnTo>
                    <a:cubicBezTo>
                      <a:pt x="234982" y="129731"/>
                      <a:pt x="129826" y="234982"/>
                      <a:pt x="0" y="234982"/>
                    </a:cubicBezTo>
                    <a:lnTo>
                      <a:pt x="0" y="5143310"/>
                    </a:lnTo>
                    <a:cubicBezTo>
                      <a:pt x="129730" y="5143310"/>
                      <a:pt x="234982" y="5248466"/>
                      <a:pt x="234982" y="5378292"/>
                    </a:cubicBezTo>
                    <a:lnTo>
                      <a:pt x="3459004" y="5378292"/>
                    </a:lnTo>
                    <a:cubicBezTo>
                      <a:pt x="3459004" y="5248561"/>
                      <a:pt x="3564160" y="5143310"/>
                      <a:pt x="3693986" y="5143310"/>
                    </a:cubicBezTo>
                    <a:lnTo>
                      <a:pt x="3693986" y="234982"/>
                    </a:lnTo>
                    <a:cubicBezTo>
                      <a:pt x="3564160" y="234982"/>
                      <a:pt x="3459004" y="129731"/>
                      <a:pt x="3459004" y="0"/>
                    </a:cubicBezTo>
                    <a:close/>
                  </a:path>
                </a:pathLst>
              </a:custGeom>
              <a:noFill/>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991" name="任意多边形: 形状 990">
                <a:extLst>
                  <a:ext uri="{FF2B5EF4-FFF2-40B4-BE49-F238E27FC236}">
                    <a16:creationId xmlns:a16="http://schemas.microsoft.com/office/drawing/2014/main" id="{3E65DCD2-9B73-A891-ABB4-6400E82B4442}"/>
                  </a:ext>
                </a:extLst>
              </p:cNvPr>
              <p:cNvSpPr/>
              <p:nvPr/>
            </p:nvSpPr>
            <p:spPr>
              <a:xfrm rot="-5400000">
                <a:off x="3487185" y="1638928"/>
                <a:ext cx="5270087" cy="3603593"/>
              </a:xfrm>
              <a:custGeom>
                <a:avLst/>
                <a:gdLst>
                  <a:gd name="connsiteX0" fmla="*/ 0 w 5270087"/>
                  <a:gd name="connsiteY0" fmla="*/ 0 h 3603593"/>
                  <a:gd name="connsiteX1" fmla="*/ 5270087 w 5270087"/>
                  <a:gd name="connsiteY1" fmla="*/ 0 h 3603593"/>
                  <a:gd name="connsiteX2" fmla="*/ 5270087 w 5270087"/>
                  <a:gd name="connsiteY2" fmla="*/ 3603593 h 3603593"/>
                  <a:gd name="connsiteX3" fmla="*/ 0 w 5270087"/>
                  <a:gd name="connsiteY3" fmla="*/ 3603593 h 3603593"/>
                </a:gdLst>
                <a:ahLst/>
                <a:cxnLst>
                  <a:cxn ang="0">
                    <a:pos x="connsiteX0" y="connsiteY0"/>
                  </a:cxn>
                  <a:cxn ang="0">
                    <a:pos x="connsiteX1" y="connsiteY1"/>
                  </a:cxn>
                  <a:cxn ang="0">
                    <a:pos x="connsiteX2" y="connsiteY2"/>
                  </a:cxn>
                  <a:cxn ang="0">
                    <a:pos x="connsiteX3" y="connsiteY3"/>
                  </a:cxn>
                </a:cxnLst>
                <a:rect l="l" t="t" r="r" b="b"/>
                <a:pathLst>
                  <a:path w="5270087" h="3603593">
                    <a:moveTo>
                      <a:pt x="0" y="0"/>
                    </a:moveTo>
                    <a:lnTo>
                      <a:pt x="5270087" y="0"/>
                    </a:lnTo>
                    <a:lnTo>
                      <a:pt x="5270087" y="3603593"/>
                    </a:lnTo>
                    <a:lnTo>
                      <a:pt x="0" y="3603593"/>
                    </a:lnTo>
                    <a:close/>
                  </a:path>
                </a:pathLst>
              </a:custGeom>
              <a:noFill/>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992" name="任意多边形: 形状 991">
                <a:extLst>
                  <a:ext uri="{FF2B5EF4-FFF2-40B4-BE49-F238E27FC236}">
                    <a16:creationId xmlns:a16="http://schemas.microsoft.com/office/drawing/2014/main" id="{FB613734-C45C-B25C-02AA-A3755DF17ABB}"/>
                  </a:ext>
                </a:extLst>
              </p:cNvPr>
              <p:cNvSpPr/>
              <p:nvPr/>
            </p:nvSpPr>
            <p:spPr>
              <a:xfrm>
                <a:off x="4370545" y="1027747"/>
                <a:ext cx="9525" cy="4826031"/>
              </a:xfrm>
              <a:custGeom>
                <a:avLst/>
                <a:gdLst>
                  <a:gd name="connsiteX0" fmla="*/ 0 w 9525"/>
                  <a:gd name="connsiteY0" fmla="*/ 4826032 h 4826031"/>
                  <a:gd name="connsiteX1" fmla="*/ 0 w 9525"/>
                  <a:gd name="connsiteY1" fmla="*/ 0 h 4826031"/>
                </a:gdLst>
                <a:ahLst/>
                <a:cxnLst>
                  <a:cxn ang="0">
                    <a:pos x="connsiteX0" y="connsiteY0"/>
                  </a:cxn>
                  <a:cxn ang="0">
                    <a:pos x="connsiteX1" y="connsiteY1"/>
                  </a:cxn>
                </a:cxnLst>
                <a:rect l="l" t="t" r="r" b="b"/>
                <a:pathLst>
                  <a:path w="9525" h="4826031">
                    <a:moveTo>
                      <a:pt x="0" y="4826032"/>
                    </a:moveTo>
                    <a:lnTo>
                      <a:pt x="0"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993" name="任意多边形: 形状 992">
                <a:extLst>
                  <a:ext uri="{FF2B5EF4-FFF2-40B4-BE49-F238E27FC236}">
                    <a16:creationId xmlns:a16="http://schemas.microsoft.com/office/drawing/2014/main" id="{A5AD95DF-C941-D660-A766-B43549A92A50}"/>
                  </a:ext>
                </a:extLst>
              </p:cNvPr>
              <p:cNvSpPr/>
              <p:nvPr/>
            </p:nvSpPr>
            <p:spPr>
              <a:xfrm>
                <a:off x="7873936" y="1027747"/>
                <a:ext cx="9525" cy="4826031"/>
              </a:xfrm>
              <a:custGeom>
                <a:avLst/>
                <a:gdLst>
                  <a:gd name="connsiteX0" fmla="*/ 0 w 9525"/>
                  <a:gd name="connsiteY0" fmla="*/ 4826032 h 4826031"/>
                  <a:gd name="connsiteX1" fmla="*/ 0 w 9525"/>
                  <a:gd name="connsiteY1" fmla="*/ 0 h 4826031"/>
                </a:gdLst>
                <a:ahLst/>
                <a:cxnLst>
                  <a:cxn ang="0">
                    <a:pos x="connsiteX0" y="connsiteY0"/>
                  </a:cxn>
                  <a:cxn ang="0">
                    <a:pos x="connsiteX1" y="connsiteY1"/>
                  </a:cxn>
                </a:cxnLst>
                <a:rect l="l" t="t" r="r" b="b"/>
                <a:pathLst>
                  <a:path w="9525" h="4826031">
                    <a:moveTo>
                      <a:pt x="0" y="4826032"/>
                    </a:moveTo>
                    <a:lnTo>
                      <a:pt x="0"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994" name="任意多边形: 形状 993">
                <a:extLst>
                  <a:ext uri="{FF2B5EF4-FFF2-40B4-BE49-F238E27FC236}">
                    <a16:creationId xmlns:a16="http://schemas.microsoft.com/office/drawing/2014/main" id="{6F8B556D-D838-5F2F-FD54-FBD8723A93A5}"/>
                  </a:ext>
                </a:extLst>
              </p:cNvPr>
              <p:cNvSpPr/>
              <p:nvPr/>
            </p:nvSpPr>
            <p:spPr>
              <a:xfrm>
                <a:off x="4541329" y="6021799"/>
                <a:ext cx="3149536" cy="9525"/>
              </a:xfrm>
              <a:custGeom>
                <a:avLst/>
                <a:gdLst>
                  <a:gd name="connsiteX0" fmla="*/ 0 w 3149536"/>
                  <a:gd name="connsiteY0" fmla="*/ 0 h 9525"/>
                  <a:gd name="connsiteX1" fmla="*/ 3149537 w 3149536"/>
                  <a:gd name="connsiteY1" fmla="*/ 0 h 9525"/>
                </a:gdLst>
                <a:ahLst/>
                <a:cxnLst>
                  <a:cxn ang="0">
                    <a:pos x="connsiteX0" y="connsiteY0"/>
                  </a:cxn>
                  <a:cxn ang="0">
                    <a:pos x="connsiteX1" y="connsiteY1"/>
                  </a:cxn>
                </a:cxnLst>
                <a:rect l="l" t="t" r="r" b="b"/>
                <a:pathLst>
                  <a:path w="3149536" h="9525">
                    <a:moveTo>
                      <a:pt x="0" y="0"/>
                    </a:moveTo>
                    <a:lnTo>
                      <a:pt x="3149537"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sp>
            <p:nvSpPr>
              <p:cNvPr id="995" name="任意多边形: 形状 994">
                <a:extLst>
                  <a:ext uri="{FF2B5EF4-FFF2-40B4-BE49-F238E27FC236}">
                    <a16:creationId xmlns:a16="http://schemas.microsoft.com/office/drawing/2014/main" id="{74F0ADE0-9162-B7C9-7920-EE12E4E324BB}"/>
                  </a:ext>
                </a:extLst>
              </p:cNvPr>
              <p:cNvSpPr/>
              <p:nvPr/>
            </p:nvSpPr>
            <p:spPr>
              <a:xfrm>
                <a:off x="4541329" y="864298"/>
                <a:ext cx="3149536" cy="9525"/>
              </a:xfrm>
              <a:custGeom>
                <a:avLst/>
                <a:gdLst>
                  <a:gd name="connsiteX0" fmla="*/ 0 w 3149536"/>
                  <a:gd name="connsiteY0" fmla="*/ 0 h 9525"/>
                  <a:gd name="connsiteX1" fmla="*/ 3149537 w 3149536"/>
                  <a:gd name="connsiteY1" fmla="*/ 0 h 9525"/>
                </a:gdLst>
                <a:ahLst/>
                <a:cxnLst>
                  <a:cxn ang="0">
                    <a:pos x="connsiteX0" y="connsiteY0"/>
                  </a:cxn>
                  <a:cxn ang="0">
                    <a:pos x="connsiteX1" y="connsiteY1"/>
                  </a:cxn>
                </a:cxnLst>
                <a:rect l="l" t="t" r="r" b="b"/>
                <a:pathLst>
                  <a:path w="3149536" h="9525">
                    <a:moveTo>
                      <a:pt x="0" y="0"/>
                    </a:moveTo>
                    <a:lnTo>
                      <a:pt x="3149537" y="0"/>
                    </a:lnTo>
                  </a:path>
                </a:pathLst>
              </a:custGeom>
              <a:ln w="10284" cap="flat">
                <a:gradFill>
                  <a:gsLst>
                    <a:gs pos="0">
                      <a:srgbClr val="C4995D"/>
                    </a:gs>
                    <a:gs pos="62820">
                      <a:srgbClr val="F9F3DB"/>
                    </a:gs>
                    <a:gs pos="100000">
                      <a:srgbClr val="D1AF7C"/>
                    </a:gs>
                  </a:gsLst>
                  <a:lin ang="16200000" scaled="1"/>
                </a:gradFill>
                <a:prstDash val="solid"/>
                <a:miter/>
              </a:ln>
            </p:spPr>
            <p:txBody>
              <a:bodyPr rtlCol="0" anchor="ctr"/>
              <a:lstStyle/>
              <a:p>
                <a:endParaRPr lang="zh-CN" altLang="en-US"/>
              </a:p>
            </p:txBody>
          </p:sp>
        </p:grpSp>
        <p:grpSp>
          <p:nvGrpSpPr>
            <p:cNvPr id="944" name="图形 10">
              <a:extLst>
                <a:ext uri="{FF2B5EF4-FFF2-40B4-BE49-F238E27FC236}">
                  <a16:creationId xmlns:a16="http://schemas.microsoft.com/office/drawing/2014/main" id="{3B0B856F-1FBF-441C-29A8-A60CC4D952BB}"/>
                </a:ext>
              </a:extLst>
            </p:cNvPr>
            <p:cNvGrpSpPr/>
            <p:nvPr/>
          </p:nvGrpSpPr>
          <p:grpSpPr>
            <a:xfrm>
              <a:off x="13216318" y="3485752"/>
              <a:ext cx="1946150" cy="106108"/>
              <a:chOff x="5124830" y="3370135"/>
              <a:chExt cx="1946150" cy="106108"/>
            </a:xfrm>
          </p:grpSpPr>
          <p:sp>
            <p:nvSpPr>
              <p:cNvPr id="976" name="任意多边形: 形状 975">
                <a:extLst>
                  <a:ext uri="{FF2B5EF4-FFF2-40B4-BE49-F238E27FC236}">
                    <a16:creationId xmlns:a16="http://schemas.microsoft.com/office/drawing/2014/main" id="{610B9E5E-F602-A495-37B0-E0E238181AED}"/>
                  </a:ext>
                </a:extLst>
              </p:cNvPr>
              <p:cNvSpPr/>
              <p:nvPr/>
            </p:nvSpPr>
            <p:spPr>
              <a:xfrm>
                <a:off x="5195982" y="3418236"/>
                <a:ext cx="727995" cy="9906"/>
              </a:xfrm>
              <a:custGeom>
                <a:avLst/>
                <a:gdLst>
                  <a:gd name="connsiteX0" fmla="*/ 723043 w 727995"/>
                  <a:gd name="connsiteY0" fmla="*/ 9906 h 9906"/>
                  <a:gd name="connsiteX1" fmla="*/ 4953 w 727995"/>
                  <a:gd name="connsiteY1" fmla="*/ 9906 h 9906"/>
                  <a:gd name="connsiteX2" fmla="*/ 0 w 727995"/>
                  <a:gd name="connsiteY2" fmla="*/ 4953 h 9906"/>
                  <a:gd name="connsiteX3" fmla="*/ 4953 w 727995"/>
                  <a:gd name="connsiteY3" fmla="*/ 0 h 9906"/>
                  <a:gd name="connsiteX4" fmla="*/ 723043 w 727995"/>
                  <a:gd name="connsiteY4" fmla="*/ 0 h 9906"/>
                  <a:gd name="connsiteX5" fmla="*/ 727996 w 727995"/>
                  <a:gd name="connsiteY5" fmla="*/ 4953 h 9906"/>
                  <a:gd name="connsiteX6" fmla="*/ 723043 w 727995"/>
                  <a:gd name="connsiteY6" fmla="*/ 9906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6">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620"/>
                      <a:pt x="725805"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77" name="任意多边形: 形状 976">
                <a:extLst>
                  <a:ext uri="{FF2B5EF4-FFF2-40B4-BE49-F238E27FC236}">
                    <a16:creationId xmlns:a16="http://schemas.microsoft.com/office/drawing/2014/main" id="{CF4C358A-BA3C-7F22-1C3A-28980E792954}"/>
                  </a:ext>
                </a:extLst>
              </p:cNvPr>
              <p:cNvSpPr/>
              <p:nvPr/>
            </p:nvSpPr>
            <p:spPr>
              <a:xfrm>
                <a:off x="5153976" y="3394316"/>
                <a:ext cx="51911" cy="57638"/>
              </a:xfrm>
              <a:custGeom>
                <a:avLst/>
                <a:gdLst>
                  <a:gd name="connsiteX0" fmla="*/ 4953 w 51911"/>
                  <a:gd name="connsiteY0" fmla="*/ 57639 h 57638"/>
                  <a:gd name="connsiteX1" fmla="*/ 2477 w 51911"/>
                  <a:gd name="connsiteY1" fmla="*/ 56972 h 57638"/>
                  <a:gd name="connsiteX2" fmla="*/ 0 w 51911"/>
                  <a:gd name="connsiteY2" fmla="*/ 52686 h 57638"/>
                  <a:gd name="connsiteX3" fmla="*/ 0 w 51911"/>
                  <a:gd name="connsiteY3" fmla="*/ 4966 h 57638"/>
                  <a:gd name="connsiteX4" fmla="*/ 2477 w 51911"/>
                  <a:gd name="connsiteY4" fmla="*/ 679 h 57638"/>
                  <a:gd name="connsiteX5" fmla="*/ 7429 w 51911"/>
                  <a:gd name="connsiteY5" fmla="*/ 679 h 57638"/>
                  <a:gd name="connsiteX6" fmla="*/ 49435 w 51911"/>
                  <a:gd name="connsiteY6" fmla="*/ 24587 h 57638"/>
                  <a:gd name="connsiteX7" fmla="*/ 51911 w 51911"/>
                  <a:gd name="connsiteY7" fmla="*/ 28873 h 57638"/>
                  <a:gd name="connsiteX8" fmla="*/ 49435 w 51911"/>
                  <a:gd name="connsiteY8" fmla="*/ 33159 h 57638"/>
                  <a:gd name="connsiteX9" fmla="*/ 7429 w 51911"/>
                  <a:gd name="connsiteY9" fmla="*/ 57067 h 57638"/>
                  <a:gd name="connsiteX10" fmla="*/ 4953 w 51911"/>
                  <a:gd name="connsiteY10" fmla="*/ 57639 h 57638"/>
                  <a:gd name="connsiteX11" fmla="*/ 9906 w 51911"/>
                  <a:gd name="connsiteY11" fmla="*/ 13538 h 57638"/>
                  <a:gd name="connsiteX12" fmla="*/ 9906 w 51911"/>
                  <a:gd name="connsiteY12" fmla="*/ 44208 h 57638"/>
                  <a:gd name="connsiteX13" fmla="*/ 36862 w 51911"/>
                  <a:gd name="connsiteY13" fmla="*/ 28873 h 57638"/>
                  <a:gd name="connsiteX14" fmla="*/ 9906 w 51911"/>
                  <a:gd name="connsiteY14" fmla="*/ 13538 h 5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911" h="57638">
                    <a:moveTo>
                      <a:pt x="4953" y="57639"/>
                    </a:moveTo>
                    <a:cubicBezTo>
                      <a:pt x="4096" y="57639"/>
                      <a:pt x="3239" y="57448"/>
                      <a:pt x="2477" y="56972"/>
                    </a:cubicBezTo>
                    <a:cubicBezTo>
                      <a:pt x="952" y="56115"/>
                      <a:pt x="0" y="54400"/>
                      <a:pt x="0" y="52686"/>
                    </a:cubicBezTo>
                    <a:lnTo>
                      <a:pt x="0" y="4966"/>
                    </a:lnTo>
                    <a:cubicBezTo>
                      <a:pt x="0" y="3156"/>
                      <a:pt x="952" y="1536"/>
                      <a:pt x="2477" y="679"/>
                    </a:cubicBezTo>
                    <a:cubicBezTo>
                      <a:pt x="4000" y="-178"/>
                      <a:pt x="5906" y="-273"/>
                      <a:pt x="7429" y="679"/>
                    </a:cubicBezTo>
                    <a:lnTo>
                      <a:pt x="49435" y="24587"/>
                    </a:lnTo>
                    <a:cubicBezTo>
                      <a:pt x="50959" y="25444"/>
                      <a:pt x="51911" y="27159"/>
                      <a:pt x="51911" y="28873"/>
                    </a:cubicBezTo>
                    <a:cubicBezTo>
                      <a:pt x="51911" y="30683"/>
                      <a:pt x="50959" y="32302"/>
                      <a:pt x="49435" y="33159"/>
                    </a:cubicBezTo>
                    <a:lnTo>
                      <a:pt x="7429" y="57067"/>
                    </a:lnTo>
                    <a:cubicBezTo>
                      <a:pt x="6572" y="57448"/>
                      <a:pt x="5810" y="57639"/>
                      <a:pt x="4953" y="57639"/>
                    </a:cubicBezTo>
                    <a:close/>
                    <a:moveTo>
                      <a:pt x="9906" y="13538"/>
                    </a:moveTo>
                    <a:lnTo>
                      <a:pt x="9906" y="44208"/>
                    </a:lnTo>
                    <a:lnTo>
                      <a:pt x="36862" y="28873"/>
                    </a:lnTo>
                    <a:lnTo>
                      <a:pt x="9906" y="1353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78" name="任意多边形: 形状 977">
                <a:extLst>
                  <a:ext uri="{FF2B5EF4-FFF2-40B4-BE49-F238E27FC236}">
                    <a16:creationId xmlns:a16="http://schemas.microsoft.com/office/drawing/2014/main" id="{4E4B1333-A41E-D3F0-61B2-B8ADA8B5A2D8}"/>
                  </a:ext>
                </a:extLst>
              </p:cNvPr>
              <p:cNvSpPr/>
              <p:nvPr/>
            </p:nvSpPr>
            <p:spPr>
              <a:xfrm>
                <a:off x="5124830" y="3394328"/>
                <a:ext cx="9908" cy="57626"/>
              </a:xfrm>
              <a:custGeom>
                <a:avLst/>
                <a:gdLst>
                  <a:gd name="connsiteX0" fmla="*/ 4953 w 9908"/>
                  <a:gd name="connsiteY0" fmla="*/ 57626 h 57626"/>
                  <a:gd name="connsiteX1" fmla="*/ 0 w 9908"/>
                  <a:gd name="connsiteY1" fmla="*/ 52674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4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6"/>
                      <a:pt x="0" y="52674"/>
                    </a:cubicBezTo>
                    <a:lnTo>
                      <a:pt x="0" y="4953"/>
                    </a:lnTo>
                    <a:cubicBezTo>
                      <a:pt x="0" y="2191"/>
                      <a:pt x="2191" y="0"/>
                      <a:pt x="4953" y="0"/>
                    </a:cubicBezTo>
                    <a:cubicBezTo>
                      <a:pt x="7715" y="0"/>
                      <a:pt x="9906" y="2191"/>
                      <a:pt x="9906" y="4953"/>
                    </a:cubicBezTo>
                    <a:lnTo>
                      <a:pt x="9906" y="52674"/>
                    </a:lnTo>
                    <a:cubicBezTo>
                      <a:pt x="10001" y="55436"/>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979" name="图形 10">
                <a:extLst>
                  <a:ext uri="{FF2B5EF4-FFF2-40B4-BE49-F238E27FC236}">
                    <a16:creationId xmlns:a16="http://schemas.microsoft.com/office/drawing/2014/main" id="{046EED95-0472-5156-CAA9-17F01FDE1A8C}"/>
                  </a:ext>
                </a:extLst>
              </p:cNvPr>
              <p:cNvGrpSpPr/>
              <p:nvPr/>
            </p:nvGrpSpPr>
            <p:grpSpPr>
              <a:xfrm>
                <a:off x="5951505" y="3370135"/>
                <a:ext cx="125349" cy="106108"/>
                <a:chOff x="5951505" y="3370135"/>
                <a:chExt cx="125349" cy="106108"/>
              </a:xfrm>
            </p:grpSpPr>
            <p:sp>
              <p:nvSpPr>
                <p:cNvPr id="987" name="任意多边形: 形状 986">
                  <a:extLst>
                    <a:ext uri="{FF2B5EF4-FFF2-40B4-BE49-F238E27FC236}">
                      <a16:creationId xmlns:a16="http://schemas.microsoft.com/office/drawing/2014/main" id="{8FAF1BCF-3414-34F0-E059-BB98D2455930}"/>
                    </a:ext>
                  </a:extLst>
                </p:cNvPr>
                <p:cNvSpPr/>
                <p:nvPr/>
              </p:nvSpPr>
              <p:spPr>
                <a:xfrm>
                  <a:off x="5951505" y="3406044"/>
                  <a:ext cx="125349" cy="34194"/>
                </a:xfrm>
                <a:custGeom>
                  <a:avLst/>
                  <a:gdLst>
                    <a:gd name="connsiteX0" fmla="*/ 103822 w 125349"/>
                    <a:gd name="connsiteY0" fmla="*/ 0 h 34194"/>
                    <a:gd name="connsiteX1" fmla="*/ 0 w 125349"/>
                    <a:gd name="connsiteY1" fmla="*/ 17145 h 34194"/>
                    <a:gd name="connsiteX2" fmla="*/ 103822 w 125349"/>
                    <a:gd name="connsiteY2" fmla="*/ 34195 h 34194"/>
                    <a:gd name="connsiteX3" fmla="*/ 125349 w 125349"/>
                    <a:gd name="connsiteY3" fmla="*/ 17145 h 34194"/>
                  </a:gdLst>
                  <a:ahLst/>
                  <a:cxnLst>
                    <a:cxn ang="0">
                      <a:pos x="connsiteX0" y="connsiteY0"/>
                    </a:cxn>
                    <a:cxn ang="0">
                      <a:pos x="connsiteX1" y="connsiteY1"/>
                    </a:cxn>
                    <a:cxn ang="0">
                      <a:pos x="connsiteX2" y="connsiteY2"/>
                    </a:cxn>
                    <a:cxn ang="0">
                      <a:pos x="connsiteX3" y="connsiteY3"/>
                    </a:cxn>
                  </a:cxnLst>
                  <a:rect l="l" t="t" r="r" b="b"/>
                  <a:pathLst>
                    <a:path w="125349" h="34194">
                      <a:moveTo>
                        <a:pt x="103822" y="0"/>
                      </a:moveTo>
                      <a:lnTo>
                        <a:pt x="0" y="17145"/>
                      </a:lnTo>
                      <a:lnTo>
                        <a:pt x="103822" y="34195"/>
                      </a:lnTo>
                      <a:lnTo>
                        <a:pt x="125349" y="17145"/>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88" name="任意多边形: 形状 987">
                  <a:extLst>
                    <a:ext uri="{FF2B5EF4-FFF2-40B4-BE49-F238E27FC236}">
                      <a16:creationId xmlns:a16="http://schemas.microsoft.com/office/drawing/2014/main" id="{4E378546-5B81-0153-6732-8843328774E2}"/>
                    </a:ext>
                  </a:extLst>
                </p:cNvPr>
                <p:cNvSpPr/>
                <p:nvPr/>
              </p:nvSpPr>
              <p:spPr>
                <a:xfrm>
                  <a:off x="5951505" y="3370135"/>
                  <a:ext cx="96869" cy="40957"/>
                </a:xfrm>
                <a:custGeom>
                  <a:avLst/>
                  <a:gdLst>
                    <a:gd name="connsiteX0" fmla="*/ 75724 w 96869"/>
                    <a:gd name="connsiteY0" fmla="*/ 0 h 40957"/>
                    <a:gd name="connsiteX1" fmla="*/ 0 w 96869"/>
                    <a:gd name="connsiteY1" fmla="*/ 40957 h 40957"/>
                    <a:gd name="connsiteX2" fmla="*/ 84772 w 96869"/>
                    <a:gd name="connsiteY2" fmla="*/ 26384 h 40957"/>
                    <a:gd name="connsiteX3" fmla="*/ 96869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0"/>
                      </a:moveTo>
                      <a:lnTo>
                        <a:pt x="0" y="40957"/>
                      </a:lnTo>
                      <a:lnTo>
                        <a:pt x="84772" y="26384"/>
                      </a:lnTo>
                      <a:lnTo>
                        <a:pt x="96869"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89" name="任意多边形: 形状 988">
                  <a:extLst>
                    <a:ext uri="{FF2B5EF4-FFF2-40B4-BE49-F238E27FC236}">
                      <a16:creationId xmlns:a16="http://schemas.microsoft.com/office/drawing/2014/main" id="{A0E39B59-D5ED-92C6-540C-E954FD10750A}"/>
                    </a:ext>
                  </a:extLst>
                </p:cNvPr>
                <p:cNvSpPr/>
                <p:nvPr/>
              </p:nvSpPr>
              <p:spPr>
                <a:xfrm>
                  <a:off x="5951505" y="3435286"/>
                  <a:ext cx="96869" cy="40957"/>
                </a:xfrm>
                <a:custGeom>
                  <a:avLst/>
                  <a:gdLst>
                    <a:gd name="connsiteX0" fmla="*/ 75724 w 96869"/>
                    <a:gd name="connsiteY0" fmla="*/ 40957 h 40957"/>
                    <a:gd name="connsiteX1" fmla="*/ 0 w 96869"/>
                    <a:gd name="connsiteY1" fmla="*/ 0 h 40957"/>
                    <a:gd name="connsiteX2" fmla="*/ 84772 w 96869"/>
                    <a:gd name="connsiteY2" fmla="*/ 14478 h 40957"/>
                    <a:gd name="connsiteX3" fmla="*/ 96869 w 96869"/>
                    <a:gd name="connsiteY3" fmla="*/ 33433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40957"/>
                      </a:moveTo>
                      <a:lnTo>
                        <a:pt x="0" y="0"/>
                      </a:lnTo>
                      <a:lnTo>
                        <a:pt x="84772" y="14478"/>
                      </a:lnTo>
                      <a:lnTo>
                        <a:pt x="96869" y="3343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sp>
            <p:nvSpPr>
              <p:cNvPr id="980" name="任意多边形: 形状 979">
                <a:extLst>
                  <a:ext uri="{FF2B5EF4-FFF2-40B4-BE49-F238E27FC236}">
                    <a16:creationId xmlns:a16="http://schemas.microsoft.com/office/drawing/2014/main" id="{37B38955-5F22-5B3E-20CB-0A2164BEA17C}"/>
                  </a:ext>
                </a:extLst>
              </p:cNvPr>
              <p:cNvSpPr/>
              <p:nvPr/>
            </p:nvSpPr>
            <p:spPr>
              <a:xfrm>
                <a:off x="6271926" y="3418236"/>
                <a:ext cx="727995" cy="9906"/>
              </a:xfrm>
              <a:custGeom>
                <a:avLst/>
                <a:gdLst>
                  <a:gd name="connsiteX0" fmla="*/ 723043 w 727995"/>
                  <a:gd name="connsiteY0" fmla="*/ 9906 h 9906"/>
                  <a:gd name="connsiteX1" fmla="*/ 4953 w 727995"/>
                  <a:gd name="connsiteY1" fmla="*/ 9906 h 9906"/>
                  <a:gd name="connsiteX2" fmla="*/ 0 w 727995"/>
                  <a:gd name="connsiteY2" fmla="*/ 4953 h 9906"/>
                  <a:gd name="connsiteX3" fmla="*/ 4953 w 727995"/>
                  <a:gd name="connsiteY3" fmla="*/ 0 h 9906"/>
                  <a:gd name="connsiteX4" fmla="*/ 723043 w 727995"/>
                  <a:gd name="connsiteY4" fmla="*/ 0 h 9906"/>
                  <a:gd name="connsiteX5" fmla="*/ 727996 w 727995"/>
                  <a:gd name="connsiteY5" fmla="*/ 4953 h 9906"/>
                  <a:gd name="connsiteX6" fmla="*/ 723043 w 727995"/>
                  <a:gd name="connsiteY6" fmla="*/ 9906 h 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6">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620"/>
                      <a:pt x="725710"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81" name="任意多边形: 形状 980">
                <a:extLst>
                  <a:ext uri="{FF2B5EF4-FFF2-40B4-BE49-F238E27FC236}">
                    <a16:creationId xmlns:a16="http://schemas.microsoft.com/office/drawing/2014/main" id="{498AE2E6-E1D0-4664-56EA-C1A408A78954}"/>
                  </a:ext>
                </a:extLst>
              </p:cNvPr>
              <p:cNvSpPr/>
              <p:nvPr/>
            </p:nvSpPr>
            <p:spPr>
              <a:xfrm>
                <a:off x="6989920" y="3394256"/>
                <a:ext cx="52006" cy="57697"/>
              </a:xfrm>
              <a:custGeom>
                <a:avLst/>
                <a:gdLst>
                  <a:gd name="connsiteX0" fmla="*/ 47054 w 52006"/>
                  <a:gd name="connsiteY0" fmla="*/ 57698 h 57697"/>
                  <a:gd name="connsiteX1" fmla="*/ 44577 w 52006"/>
                  <a:gd name="connsiteY1" fmla="*/ 57031 h 57697"/>
                  <a:gd name="connsiteX2" fmla="*/ 2476 w 52006"/>
                  <a:gd name="connsiteY2" fmla="*/ 33123 h 57697"/>
                  <a:gd name="connsiteX3" fmla="*/ 0 w 52006"/>
                  <a:gd name="connsiteY3" fmla="*/ 28837 h 57697"/>
                  <a:gd name="connsiteX4" fmla="*/ 2476 w 52006"/>
                  <a:gd name="connsiteY4" fmla="*/ 24551 h 57697"/>
                  <a:gd name="connsiteX5" fmla="*/ 44577 w 52006"/>
                  <a:gd name="connsiteY5" fmla="*/ 643 h 57697"/>
                  <a:gd name="connsiteX6" fmla="*/ 49530 w 52006"/>
                  <a:gd name="connsiteY6" fmla="*/ 643 h 57697"/>
                  <a:gd name="connsiteX7" fmla="*/ 52006 w 52006"/>
                  <a:gd name="connsiteY7" fmla="*/ 4929 h 57697"/>
                  <a:gd name="connsiteX8" fmla="*/ 52006 w 52006"/>
                  <a:gd name="connsiteY8" fmla="*/ 52650 h 57697"/>
                  <a:gd name="connsiteX9" fmla="*/ 49530 w 52006"/>
                  <a:gd name="connsiteY9" fmla="*/ 56936 h 57697"/>
                  <a:gd name="connsiteX10" fmla="*/ 47054 w 52006"/>
                  <a:gd name="connsiteY10" fmla="*/ 57698 h 57697"/>
                  <a:gd name="connsiteX11" fmla="*/ 15049 w 52006"/>
                  <a:gd name="connsiteY11" fmla="*/ 28932 h 57697"/>
                  <a:gd name="connsiteX12" fmla="*/ 42005 w 52006"/>
                  <a:gd name="connsiteY12" fmla="*/ 44268 h 57697"/>
                  <a:gd name="connsiteX13" fmla="*/ 42005 w 52006"/>
                  <a:gd name="connsiteY13" fmla="*/ 13597 h 57697"/>
                  <a:gd name="connsiteX14" fmla="*/ 15049 w 52006"/>
                  <a:gd name="connsiteY14" fmla="*/ 28932 h 5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06" h="57697">
                    <a:moveTo>
                      <a:pt x="47054" y="57698"/>
                    </a:moveTo>
                    <a:cubicBezTo>
                      <a:pt x="46196" y="57698"/>
                      <a:pt x="45339" y="57507"/>
                      <a:pt x="44577" y="57031"/>
                    </a:cubicBezTo>
                    <a:lnTo>
                      <a:pt x="2476" y="33123"/>
                    </a:lnTo>
                    <a:cubicBezTo>
                      <a:pt x="953" y="32266"/>
                      <a:pt x="0" y="30551"/>
                      <a:pt x="0" y="28837"/>
                    </a:cubicBezTo>
                    <a:cubicBezTo>
                      <a:pt x="0" y="27027"/>
                      <a:pt x="953" y="25408"/>
                      <a:pt x="2476" y="24551"/>
                    </a:cubicBezTo>
                    <a:lnTo>
                      <a:pt x="44577" y="643"/>
                    </a:lnTo>
                    <a:cubicBezTo>
                      <a:pt x="46101" y="-214"/>
                      <a:pt x="48006" y="-214"/>
                      <a:pt x="49530" y="643"/>
                    </a:cubicBezTo>
                    <a:cubicBezTo>
                      <a:pt x="51054" y="1500"/>
                      <a:pt x="52006" y="3215"/>
                      <a:pt x="52006" y="4929"/>
                    </a:cubicBezTo>
                    <a:lnTo>
                      <a:pt x="52006" y="52650"/>
                    </a:lnTo>
                    <a:cubicBezTo>
                      <a:pt x="52006" y="54459"/>
                      <a:pt x="51054" y="56078"/>
                      <a:pt x="49530" y="56936"/>
                    </a:cubicBezTo>
                    <a:cubicBezTo>
                      <a:pt x="48768" y="57507"/>
                      <a:pt x="47911" y="57698"/>
                      <a:pt x="47054" y="57698"/>
                    </a:cubicBezTo>
                    <a:close/>
                    <a:moveTo>
                      <a:pt x="15049" y="28932"/>
                    </a:moveTo>
                    <a:lnTo>
                      <a:pt x="42005" y="44268"/>
                    </a:lnTo>
                    <a:lnTo>
                      <a:pt x="42005" y="13597"/>
                    </a:lnTo>
                    <a:lnTo>
                      <a:pt x="15049" y="28932"/>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82" name="任意多边形: 形状 981">
                <a:extLst>
                  <a:ext uri="{FF2B5EF4-FFF2-40B4-BE49-F238E27FC236}">
                    <a16:creationId xmlns:a16="http://schemas.microsoft.com/office/drawing/2014/main" id="{C3F183EE-0E54-2BA1-2609-B7424B245A20}"/>
                  </a:ext>
                </a:extLst>
              </p:cNvPr>
              <p:cNvSpPr/>
              <p:nvPr/>
            </p:nvSpPr>
            <p:spPr>
              <a:xfrm>
                <a:off x="7061072" y="3394328"/>
                <a:ext cx="9908" cy="57626"/>
              </a:xfrm>
              <a:custGeom>
                <a:avLst/>
                <a:gdLst>
                  <a:gd name="connsiteX0" fmla="*/ 4953 w 9908"/>
                  <a:gd name="connsiteY0" fmla="*/ 57626 h 57626"/>
                  <a:gd name="connsiteX1" fmla="*/ 0 w 9908"/>
                  <a:gd name="connsiteY1" fmla="*/ 52674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4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6"/>
                      <a:pt x="0" y="52674"/>
                    </a:cubicBezTo>
                    <a:lnTo>
                      <a:pt x="0" y="4953"/>
                    </a:lnTo>
                    <a:cubicBezTo>
                      <a:pt x="0" y="2191"/>
                      <a:pt x="2191" y="0"/>
                      <a:pt x="4953" y="0"/>
                    </a:cubicBezTo>
                    <a:cubicBezTo>
                      <a:pt x="7715" y="0"/>
                      <a:pt x="9906" y="2191"/>
                      <a:pt x="9906" y="4953"/>
                    </a:cubicBezTo>
                    <a:lnTo>
                      <a:pt x="9906" y="52674"/>
                    </a:lnTo>
                    <a:cubicBezTo>
                      <a:pt x="10001" y="55436"/>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983" name="图形 10">
                <a:extLst>
                  <a:ext uri="{FF2B5EF4-FFF2-40B4-BE49-F238E27FC236}">
                    <a16:creationId xmlns:a16="http://schemas.microsoft.com/office/drawing/2014/main" id="{E163C08C-57C2-294E-4B30-DD190A291C8A}"/>
                  </a:ext>
                </a:extLst>
              </p:cNvPr>
              <p:cNvGrpSpPr/>
              <p:nvPr/>
            </p:nvGrpSpPr>
            <p:grpSpPr>
              <a:xfrm>
                <a:off x="6118954" y="3370135"/>
                <a:ext cx="125349" cy="106108"/>
                <a:chOff x="6118954" y="3370135"/>
                <a:chExt cx="125349" cy="106108"/>
              </a:xfrm>
            </p:grpSpPr>
            <p:sp>
              <p:nvSpPr>
                <p:cNvPr id="984" name="任意多边形: 形状 983">
                  <a:extLst>
                    <a:ext uri="{FF2B5EF4-FFF2-40B4-BE49-F238E27FC236}">
                      <a16:creationId xmlns:a16="http://schemas.microsoft.com/office/drawing/2014/main" id="{E41DA682-ECFA-FE0B-DAA8-EAA1225E72A4}"/>
                    </a:ext>
                  </a:extLst>
                </p:cNvPr>
                <p:cNvSpPr/>
                <p:nvPr/>
              </p:nvSpPr>
              <p:spPr>
                <a:xfrm>
                  <a:off x="6118954" y="3406044"/>
                  <a:ext cx="125349" cy="34194"/>
                </a:xfrm>
                <a:custGeom>
                  <a:avLst/>
                  <a:gdLst>
                    <a:gd name="connsiteX0" fmla="*/ 21622 w 125349"/>
                    <a:gd name="connsiteY0" fmla="*/ 34195 h 34194"/>
                    <a:gd name="connsiteX1" fmla="*/ 125349 w 125349"/>
                    <a:gd name="connsiteY1" fmla="*/ 17145 h 34194"/>
                    <a:gd name="connsiteX2" fmla="*/ 21622 w 125349"/>
                    <a:gd name="connsiteY2" fmla="*/ 0 h 34194"/>
                    <a:gd name="connsiteX3" fmla="*/ 0 w 125349"/>
                    <a:gd name="connsiteY3" fmla="*/ 17145 h 34194"/>
                  </a:gdLst>
                  <a:ahLst/>
                  <a:cxnLst>
                    <a:cxn ang="0">
                      <a:pos x="connsiteX0" y="connsiteY0"/>
                    </a:cxn>
                    <a:cxn ang="0">
                      <a:pos x="connsiteX1" y="connsiteY1"/>
                    </a:cxn>
                    <a:cxn ang="0">
                      <a:pos x="connsiteX2" y="connsiteY2"/>
                    </a:cxn>
                    <a:cxn ang="0">
                      <a:pos x="connsiteX3" y="connsiteY3"/>
                    </a:cxn>
                  </a:cxnLst>
                  <a:rect l="l" t="t" r="r" b="b"/>
                  <a:pathLst>
                    <a:path w="125349" h="34194">
                      <a:moveTo>
                        <a:pt x="21622" y="34195"/>
                      </a:moveTo>
                      <a:lnTo>
                        <a:pt x="125349" y="17145"/>
                      </a:lnTo>
                      <a:lnTo>
                        <a:pt x="21622" y="0"/>
                      </a:lnTo>
                      <a:lnTo>
                        <a:pt x="0" y="17145"/>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85" name="任意多边形: 形状 984">
                  <a:extLst>
                    <a:ext uri="{FF2B5EF4-FFF2-40B4-BE49-F238E27FC236}">
                      <a16:creationId xmlns:a16="http://schemas.microsoft.com/office/drawing/2014/main" id="{B9CC6767-5DB0-D9D6-72F5-94BF6FCAF56E}"/>
                    </a:ext>
                  </a:extLst>
                </p:cNvPr>
                <p:cNvSpPr/>
                <p:nvPr/>
              </p:nvSpPr>
              <p:spPr>
                <a:xfrm>
                  <a:off x="6147434" y="3435286"/>
                  <a:ext cx="96869" cy="40957"/>
                </a:xfrm>
                <a:custGeom>
                  <a:avLst/>
                  <a:gdLst>
                    <a:gd name="connsiteX0" fmla="*/ 21241 w 96869"/>
                    <a:gd name="connsiteY0" fmla="*/ 40957 h 40957"/>
                    <a:gd name="connsiteX1" fmla="*/ 96869 w 96869"/>
                    <a:gd name="connsiteY1" fmla="*/ 0 h 40957"/>
                    <a:gd name="connsiteX2" fmla="*/ 12097 w 96869"/>
                    <a:gd name="connsiteY2" fmla="*/ 14478 h 40957"/>
                    <a:gd name="connsiteX3" fmla="*/ 0 w 96869"/>
                    <a:gd name="connsiteY3" fmla="*/ 33433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40957"/>
                      </a:moveTo>
                      <a:lnTo>
                        <a:pt x="96869" y="0"/>
                      </a:lnTo>
                      <a:lnTo>
                        <a:pt x="12097" y="14478"/>
                      </a:lnTo>
                      <a:lnTo>
                        <a:pt x="0" y="3343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86" name="任意多边形: 形状 985">
                  <a:extLst>
                    <a:ext uri="{FF2B5EF4-FFF2-40B4-BE49-F238E27FC236}">
                      <a16:creationId xmlns:a16="http://schemas.microsoft.com/office/drawing/2014/main" id="{0F0C3F28-75B8-1841-1180-CA8FC5831542}"/>
                    </a:ext>
                  </a:extLst>
                </p:cNvPr>
                <p:cNvSpPr/>
                <p:nvPr/>
              </p:nvSpPr>
              <p:spPr>
                <a:xfrm>
                  <a:off x="6147434" y="3370135"/>
                  <a:ext cx="96869" cy="40957"/>
                </a:xfrm>
                <a:custGeom>
                  <a:avLst/>
                  <a:gdLst>
                    <a:gd name="connsiteX0" fmla="*/ 21241 w 96869"/>
                    <a:gd name="connsiteY0" fmla="*/ 0 h 40957"/>
                    <a:gd name="connsiteX1" fmla="*/ 96869 w 96869"/>
                    <a:gd name="connsiteY1" fmla="*/ 40957 h 40957"/>
                    <a:gd name="connsiteX2" fmla="*/ 12097 w 96869"/>
                    <a:gd name="connsiteY2" fmla="*/ 26384 h 40957"/>
                    <a:gd name="connsiteX3" fmla="*/ 0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0"/>
                      </a:moveTo>
                      <a:lnTo>
                        <a:pt x="96869" y="40957"/>
                      </a:lnTo>
                      <a:lnTo>
                        <a:pt x="12097" y="26384"/>
                      </a:lnTo>
                      <a:lnTo>
                        <a:pt x="0"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grpSp>
        <p:grpSp>
          <p:nvGrpSpPr>
            <p:cNvPr id="945" name="图形 10">
              <a:extLst>
                <a:ext uri="{FF2B5EF4-FFF2-40B4-BE49-F238E27FC236}">
                  <a16:creationId xmlns:a16="http://schemas.microsoft.com/office/drawing/2014/main" id="{5C917354-8285-0A86-E0B1-D8A7E89D76F5}"/>
                </a:ext>
              </a:extLst>
            </p:cNvPr>
            <p:cNvGrpSpPr/>
            <p:nvPr/>
          </p:nvGrpSpPr>
          <p:grpSpPr>
            <a:xfrm>
              <a:off x="13218604" y="4305949"/>
              <a:ext cx="1946150" cy="106108"/>
              <a:chOff x="5124830" y="4190332"/>
              <a:chExt cx="1946150" cy="106108"/>
            </a:xfrm>
          </p:grpSpPr>
          <p:sp>
            <p:nvSpPr>
              <p:cNvPr id="962" name="任意多边形: 形状 961">
                <a:extLst>
                  <a:ext uri="{FF2B5EF4-FFF2-40B4-BE49-F238E27FC236}">
                    <a16:creationId xmlns:a16="http://schemas.microsoft.com/office/drawing/2014/main" id="{DD025178-6356-156C-F120-0C6D92A3F9FF}"/>
                  </a:ext>
                </a:extLst>
              </p:cNvPr>
              <p:cNvSpPr/>
              <p:nvPr/>
            </p:nvSpPr>
            <p:spPr>
              <a:xfrm>
                <a:off x="5195982" y="4238434"/>
                <a:ext cx="727995" cy="9905"/>
              </a:xfrm>
              <a:custGeom>
                <a:avLst/>
                <a:gdLst>
                  <a:gd name="connsiteX0" fmla="*/ 723043 w 727995"/>
                  <a:gd name="connsiteY0" fmla="*/ 9906 h 9905"/>
                  <a:gd name="connsiteX1" fmla="*/ 4953 w 727995"/>
                  <a:gd name="connsiteY1" fmla="*/ 9906 h 9905"/>
                  <a:gd name="connsiteX2" fmla="*/ 0 w 727995"/>
                  <a:gd name="connsiteY2" fmla="*/ 4953 h 9905"/>
                  <a:gd name="connsiteX3" fmla="*/ 4953 w 727995"/>
                  <a:gd name="connsiteY3" fmla="*/ 0 h 9905"/>
                  <a:gd name="connsiteX4" fmla="*/ 723043 w 727995"/>
                  <a:gd name="connsiteY4" fmla="*/ 0 h 9905"/>
                  <a:gd name="connsiteX5" fmla="*/ 727996 w 727995"/>
                  <a:gd name="connsiteY5" fmla="*/ 4953 h 9905"/>
                  <a:gd name="connsiteX6" fmla="*/ 723043 w 727995"/>
                  <a:gd name="connsiteY6" fmla="*/ 9906 h 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5">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715"/>
                      <a:pt x="725805"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63" name="任意多边形: 形状 962">
                <a:extLst>
                  <a:ext uri="{FF2B5EF4-FFF2-40B4-BE49-F238E27FC236}">
                    <a16:creationId xmlns:a16="http://schemas.microsoft.com/office/drawing/2014/main" id="{CD69191B-FC58-105C-662A-455382133087}"/>
                  </a:ext>
                </a:extLst>
              </p:cNvPr>
              <p:cNvSpPr/>
              <p:nvPr/>
            </p:nvSpPr>
            <p:spPr>
              <a:xfrm>
                <a:off x="5153976" y="4214609"/>
                <a:ext cx="51911" cy="57638"/>
              </a:xfrm>
              <a:custGeom>
                <a:avLst/>
                <a:gdLst>
                  <a:gd name="connsiteX0" fmla="*/ 4953 w 51911"/>
                  <a:gd name="connsiteY0" fmla="*/ 57639 h 57638"/>
                  <a:gd name="connsiteX1" fmla="*/ 2477 w 51911"/>
                  <a:gd name="connsiteY1" fmla="*/ 56972 h 57638"/>
                  <a:gd name="connsiteX2" fmla="*/ 0 w 51911"/>
                  <a:gd name="connsiteY2" fmla="*/ 52686 h 57638"/>
                  <a:gd name="connsiteX3" fmla="*/ 0 w 51911"/>
                  <a:gd name="connsiteY3" fmla="*/ 4965 h 57638"/>
                  <a:gd name="connsiteX4" fmla="*/ 2477 w 51911"/>
                  <a:gd name="connsiteY4" fmla="*/ 679 h 57638"/>
                  <a:gd name="connsiteX5" fmla="*/ 7429 w 51911"/>
                  <a:gd name="connsiteY5" fmla="*/ 679 h 57638"/>
                  <a:gd name="connsiteX6" fmla="*/ 49435 w 51911"/>
                  <a:gd name="connsiteY6" fmla="*/ 24587 h 57638"/>
                  <a:gd name="connsiteX7" fmla="*/ 51911 w 51911"/>
                  <a:gd name="connsiteY7" fmla="*/ 28873 h 57638"/>
                  <a:gd name="connsiteX8" fmla="*/ 49435 w 51911"/>
                  <a:gd name="connsiteY8" fmla="*/ 33159 h 57638"/>
                  <a:gd name="connsiteX9" fmla="*/ 7429 w 51911"/>
                  <a:gd name="connsiteY9" fmla="*/ 57067 h 57638"/>
                  <a:gd name="connsiteX10" fmla="*/ 4953 w 51911"/>
                  <a:gd name="connsiteY10" fmla="*/ 57639 h 57638"/>
                  <a:gd name="connsiteX11" fmla="*/ 9906 w 51911"/>
                  <a:gd name="connsiteY11" fmla="*/ 13443 h 57638"/>
                  <a:gd name="connsiteX12" fmla="*/ 9906 w 51911"/>
                  <a:gd name="connsiteY12" fmla="*/ 44113 h 57638"/>
                  <a:gd name="connsiteX13" fmla="*/ 36862 w 51911"/>
                  <a:gd name="connsiteY13" fmla="*/ 28778 h 57638"/>
                  <a:gd name="connsiteX14" fmla="*/ 9906 w 51911"/>
                  <a:gd name="connsiteY14" fmla="*/ 13443 h 5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911" h="57638">
                    <a:moveTo>
                      <a:pt x="4953" y="57639"/>
                    </a:moveTo>
                    <a:cubicBezTo>
                      <a:pt x="4096" y="57639"/>
                      <a:pt x="3239" y="57448"/>
                      <a:pt x="2477" y="56972"/>
                    </a:cubicBezTo>
                    <a:cubicBezTo>
                      <a:pt x="952" y="56115"/>
                      <a:pt x="0" y="54400"/>
                      <a:pt x="0" y="52686"/>
                    </a:cubicBezTo>
                    <a:lnTo>
                      <a:pt x="0" y="4965"/>
                    </a:lnTo>
                    <a:cubicBezTo>
                      <a:pt x="0" y="3156"/>
                      <a:pt x="952" y="1537"/>
                      <a:pt x="2477" y="679"/>
                    </a:cubicBezTo>
                    <a:cubicBezTo>
                      <a:pt x="4000" y="-178"/>
                      <a:pt x="5906" y="-273"/>
                      <a:pt x="7429" y="679"/>
                    </a:cubicBezTo>
                    <a:lnTo>
                      <a:pt x="49435" y="24587"/>
                    </a:lnTo>
                    <a:cubicBezTo>
                      <a:pt x="50959" y="25444"/>
                      <a:pt x="51911" y="27159"/>
                      <a:pt x="51911" y="28873"/>
                    </a:cubicBezTo>
                    <a:cubicBezTo>
                      <a:pt x="51911" y="30683"/>
                      <a:pt x="50959" y="32302"/>
                      <a:pt x="49435" y="33159"/>
                    </a:cubicBezTo>
                    <a:lnTo>
                      <a:pt x="7429" y="57067"/>
                    </a:lnTo>
                    <a:cubicBezTo>
                      <a:pt x="6572" y="57353"/>
                      <a:pt x="5810" y="57639"/>
                      <a:pt x="4953" y="57639"/>
                    </a:cubicBezTo>
                    <a:close/>
                    <a:moveTo>
                      <a:pt x="9906" y="13443"/>
                    </a:moveTo>
                    <a:lnTo>
                      <a:pt x="9906" y="44113"/>
                    </a:lnTo>
                    <a:lnTo>
                      <a:pt x="36862" y="28778"/>
                    </a:lnTo>
                    <a:lnTo>
                      <a:pt x="9906" y="13443"/>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64" name="任意多边形: 形状 963">
                <a:extLst>
                  <a:ext uri="{FF2B5EF4-FFF2-40B4-BE49-F238E27FC236}">
                    <a16:creationId xmlns:a16="http://schemas.microsoft.com/office/drawing/2014/main" id="{1F3DCE67-73E3-55D9-47B1-45A69FB4627B}"/>
                  </a:ext>
                </a:extLst>
              </p:cNvPr>
              <p:cNvSpPr/>
              <p:nvPr/>
            </p:nvSpPr>
            <p:spPr>
              <a:xfrm>
                <a:off x="5124830" y="4214621"/>
                <a:ext cx="9908" cy="57626"/>
              </a:xfrm>
              <a:custGeom>
                <a:avLst/>
                <a:gdLst>
                  <a:gd name="connsiteX0" fmla="*/ 4953 w 9908"/>
                  <a:gd name="connsiteY0" fmla="*/ 57626 h 57626"/>
                  <a:gd name="connsiteX1" fmla="*/ 0 w 9908"/>
                  <a:gd name="connsiteY1" fmla="*/ 52673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3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5"/>
                      <a:pt x="0" y="52673"/>
                    </a:cubicBezTo>
                    <a:lnTo>
                      <a:pt x="0" y="4953"/>
                    </a:lnTo>
                    <a:cubicBezTo>
                      <a:pt x="0" y="2191"/>
                      <a:pt x="2191" y="0"/>
                      <a:pt x="4953" y="0"/>
                    </a:cubicBezTo>
                    <a:cubicBezTo>
                      <a:pt x="7715" y="0"/>
                      <a:pt x="9906" y="2191"/>
                      <a:pt x="9906" y="4953"/>
                    </a:cubicBezTo>
                    <a:lnTo>
                      <a:pt x="9906" y="52673"/>
                    </a:lnTo>
                    <a:cubicBezTo>
                      <a:pt x="10001" y="55340"/>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965" name="图形 10">
                <a:extLst>
                  <a:ext uri="{FF2B5EF4-FFF2-40B4-BE49-F238E27FC236}">
                    <a16:creationId xmlns:a16="http://schemas.microsoft.com/office/drawing/2014/main" id="{116CCE0B-1346-1ED3-5CBC-8B456026E367}"/>
                  </a:ext>
                </a:extLst>
              </p:cNvPr>
              <p:cNvGrpSpPr/>
              <p:nvPr/>
            </p:nvGrpSpPr>
            <p:grpSpPr>
              <a:xfrm>
                <a:off x="5951505" y="4190332"/>
                <a:ext cx="125349" cy="106108"/>
                <a:chOff x="5951505" y="4190332"/>
                <a:chExt cx="125349" cy="106108"/>
              </a:xfrm>
            </p:grpSpPr>
            <p:sp>
              <p:nvSpPr>
                <p:cNvPr id="973" name="任意多边形: 形状 972">
                  <a:extLst>
                    <a:ext uri="{FF2B5EF4-FFF2-40B4-BE49-F238E27FC236}">
                      <a16:creationId xmlns:a16="http://schemas.microsoft.com/office/drawing/2014/main" id="{8C0B7B85-3318-50F2-5E63-37F43127CD35}"/>
                    </a:ext>
                  </a:extLst>
                </p:cNvPr>
                <p:cNvSpPr/>
                <p:nvPr/>
              </p:nvSpPr>
              <p:spPr>
                <a:xfrm>
                  <a:off x="5951505" y="4226337"/>
                  <a:ext cx="125349" cy="34099"/>
                </a:xfrm>
                <a:custGeom>
                  <a:avLst/>
                  <a:gdLst>
                    <a:gd name="connsiteX0" fmla="*/ 103822 w 125349"/>
                    <a:gd name="connsiteY0" fmla="*/ 0 h 34099"/>
                    <a:gd name="connsiteX1" fmla="*/ 0 w 125349"/>
                    <a:gd name="connsiteY1" fmla="*/ 17050 h 34099"/>
                    <a:gd name="connsiteX2" fmla="*/ 103822 w 125349"/>
                    <a:gd name="connsiteY2" fmla="*/ 34100 h 34099"/>
                    <a:gd name="connsiteX3" fmla="*/ 125349 w 125349"/>
                    <a:gd name="connsiteY3" fmla="*/ 17050 h 34099"/>
                  </a:gdLst>
                  <a:ahLst/>
                  <a:cxnLst>
                    <a:cxn ang="0">
                      <a:pos x="connsiteX0" y="connsiteY0"/>
                    </a:cxn>
                    <a:cxn ang="0">
                      <a:pos x="connsiteX1" y="connsiteY1"/>
                    </a:cxn>
                    <a:cxn ang="0">
                      <a:pos x="connsiteX2" y="connsiteY2"/>
                    </a:cxn>
                    <a:cxn ang="0">
                      <a:pos x="connsiteX3" y="connsiteY3"/>
                    </a:cxn>
                  </a:cxnLst>
                  <a:rect l="l" t="t" r="r" b="b"/>
                  <a:pathLst>
                    <a:path w="125349" h="34099">
                      <a:moveTo>
                        <a:pt x="103822" y="0"/>
                      </a:moveTo>
                      <a:lnTo>
                        <a:pt x="0" y="17050"/>
                      </a:lnTo>
                      <a:lnTo>
                        <a:pt x="103822" y="34100"/>
                      </a:lnTo>
                      <a:lnTo>
                        <a:pt x="125349" y="17050"/>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74" name="任意多边形: 形状 973">
                  <a:extLst>
                    <a:ext uri="{FF2B5EF4-FFF2-40B4-BE49-F238E27FC236}">
                      <a16:creationId xmlns:a16="http://schemas.microsoft.com/office/drawing/2014/main" id="{D23A7922-2F0A-E283-B553-C1E3A6F1C5F4}"/>
                    </a:ext>
                  </a:extLst>
                </p:cNvPr>
                <p:cNvSpPr/>
                <p:nvPr/>
              </p:nvSpPr>
              <p:spPr>
                <a:xfrm>
                  <a:off x="5951505" y="4190332"/>
                  <a:ext cx="96869" cy="40957"/>
                </a:xfrm>
                <a:custGeom>
                  <a:avLst/>
                  <a:gdLst>
                    <a:gd name="connsiteX0" fmla="*/ 75724 w 96869"/>
                    <a:gd name="connsiteY0" fmla="*/ 0 h 40957"/>
                    <a:gd name="connsiteX1" fmla="*/ 0 w 96869"/>
                    <a:gd name="connsiteY1" fmla="*/ 40958 h 40957"/>
                    <a:gd name="connsiteX2" fmla="*/ 84772 w 96869"/>
                    <a:gd name="connsiteY2" fmla="*/ 26384 h 40957"/>
                    <a:gd name="connsiteX3" fmla="*/ 96869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0"/>
                      </a:moveTo>
                      <a:lnTo>
                        <a:pt x="0" y="40958"/>
                      </a:lnTo>
                      <a:lnTo>
                        <a:pt x="84772" y="26384"/>
                      </a:lnTo>
                      <a:lnTo>
                        <a:pt x="96869"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75" name="任意多边形: 形状 974">
                  <a:extLst>
                    <a:ext uri="{FF2B5EF4-FFF2-40B4-BE49-F238E27FC236}">
                      <a16:creationId xmlns:a16="http://schemas.microsoft.com/office/drawing/2014/main" id="{C00CA991-9456-F50A-F110-71CBEF185B30}"/>
                    </a:ext>
                  </a:extLst>
                </p:cNvPr>
                <p:cNvSpPr/>
                <p:nvPr/>
              </p:nvSpPr>
              <p:spPr>
                <a:xfrm>
                  <a:off x="5951505" y="4255483"/>
                  <a:ext cx="96869" cy="40957"/>
                </a:xfrm>
                <a:custGeom>
                  <a:avLst/>
                  <a:gdLst>
                    <a:gd name="connsiteX0" fmla="*/ 75724 w 96869"/>
                    <a:gd name="connsiteY0" fmla="*/ 40958 h 40957"/>
                    <a:gd name="connsiteX1" fmla="*/ 0 w 96869"/>
                    <a:gd name="connsiteY1" fmla="*/ 0 h 40957"/>
                    <a:gd name="connsiteX2" fmla="*/ 84772 w 96869"/>
                    <a:gd name="connsiteY2" fmla="*/ 14573 h 40957"/>
                    <a:gd name="connsiteX3" fmla="*/ 96869 w 96869"/>
                    <a:gd name="connsiteY3" fmla="*/ 33528 h 40957"/>
                  </a:gdLst>
                  <a:ahLst/>
                  <a:cxnLst>
                    <a:cxn ang="0">
                      <a:pos x="connsiteX0" y="connsiteY0"/>
                    </a:cxn>
                    <a:cxn ang="0">
                      <a:pos x="connsiteX1" y="connsiteY1"/>
                    </a:cxn>
                    <a:cxn ang="0">
                      <a:pos x="connsiteX2" y="connsiteY2"/>
                    </a:cxn>
                    <a:cxn ang="0">
                      <a:pos x="connsiteX3" y="connsiteY3"/>
                    </a:cxn>
                  </a:cxnLst>
                  <a:rect l="l" t="t" r="r" b="b"/>
                  <a:pathLst>
                    <a:path w="96869" h="40957">
                      <a:moveTo>
                        <a:pt x="75724" y="40958"/>
                      </a:moveTo>
                      <a:lnTo>
                        <a:pt x="0" y="0"/>
                      </a:lnTo>
                      <a:lnTo>
                        <a:pt x="84772" y="14573"/>
                      </a:lnTo>
                      <a:lnTo>
                        <a:pt x="96869" y="3352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sp>
            <p:nvSpPr>
              <p:cNvPr id="966" name="任意多边形: 形状 965">
                <a:extLst>
                  <a:ext uri="{FF2B5EF4-FFF2-40B4-BE49-F238E27FC236}">
                    <a16:creationId xmlns:a16="http://schemas.microsoft.com/office/drawing/2014/main" id="{53A2C83A-DBEE-04BD-74BF-0E9E9AE217DB}"/>
                  </a:ext>
                </a:extLst>
              </p:cNvPr>
              <p:cNvSpPr/>
              <p:nvPr/>
            </p:nvSpPr>
            <p:spPr>
              <a:xfrm>
                <a:off x="6271926" y="4238434"/>
                <a:ext cx="727995" cy="9905"/>
              </a:xfrm>
              <a:custGeom>
                <a:avLst/>
                <a:gdLst>
                  <a:gd name="connsiteX0" fmla="*/ 723043 w 727995"/>
                  <a:gd name="connsiteY0" fmla="*/ 9906 h 9905"/>
                  <a:gd name="connsiteX1" fmla="*/ 4953 w 727995"/>
                  <a:gd name="connsiteY1" fmla="*/ 9906 h 9905"/>
                  <a:gd name="connsiteX2" fmla="*/ 0 w 727995"/>
                  <a:gd name="connsiteY2" fmla="*/ 4953 h 9905"/>
                  <a:gd name="connsiteX3" fmla="*/ 4953 w 727995"/>
                  <a:gd name="connsiteY3" fmla="*/ 0 h 9905"/>
                  <a:gd name="connsiteX4" fmla="*/ 723043 w 727995"/>
                  <a:gd name="connsiteY4" fmla="*/ 0 h 9905"/>
                  <a:gd name="connsiteX5" fmla="*/ 727996 w 727995"/>
                  <a:gd name="connsiteY5" fmla="*/ 4953 h 9905"/>
                  <a:gd name="connsiteX6" fmla="*/ 723043 w 727995"/>
                  <a:gd name="connsiteY6" fmla="*/ 9906 h 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995" h="9905">
                    <a:moveTo>
                      <a:pt x="723043" y="9906"/>
                    </a:moveTo>
                    <a:lnTo>
                      <a:pt x="4953" y="9906"/>
                    </a:lnTo>
                    <a:cubicBezTo>
                      <a:pt x="2191" y="9906"/>
                      <a:pt x="0" y="7715"/>
                      <a:pt x="0" y="4953"/>
                    </a:cubicBezTo>
                    <a:cubicBezTo>
                      <a:pt x="0" y="2191"/>
                      <a:pt x="2191" y="0"/>
                      <a:pt x="4953" y="0"/>
                    </a:cubicBezTo>
                    <a:lnTo>
                      <a:pt x="723043" y="0"/>
                    </a:lnTo>
                    <a:cubicBezTo>
                      <a:pt x="725805" y="0"/>
                      <a:pt x="727996" y="2191"/>
                      <a:pt x="727996" y="4953"/>
                    </a:cubicBezTo>
                    <a:cubicBezTo>
                      <a:pt x="727996" y="7715"/>
                      <a:pt x="725710" y="9906"/>
                      <a:pt x="723043" y="990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67" name="任意多边形: 形状 966">
                <a:extLst>
                  <a:ext uri="{FF2B5EF4-FFF2-40B4-BE49-F238E27FC236}">
                    <a16:creationId xmlns:a16="http://schemas.microsoft.com/office/drawing/2014/main" id="{097E9D65-A241-9F55-A1A3-B21CF1BFB258}"/>
                  </a:ext>
                </a:extLst>
              </p:cNvPr>
              <p:cNvSpPr/>
              <p:nvPr/>
            </p:nvSpPr>
            <p:spPr>
              <a:xfrm>
                <a:off x="6989920" y="4214550"/>
                <a:ext cx="52006" cy="57697"/>
              </a:xfrm>
              <a:custGeom>
                <a:avLst/>
                <a:gdLst>
                  <a:gd name="connsiteX0" fmla="*/ 47054 w 52006"/>
                  <a:gd name="connsiteY0" fmla="*/ 57698 h 57697"/>
                  <a:gd name="connsiteX1" fmla="*/ 44577 w 52006"/>
                  <a:gd name="connsiteY1" fmla="*/ 57031 h 57697"/>
                  <a:gd name="connsiteX2" fmla="*/ 2476 w 52006"/>
                  <a:gd name="connsiteY2" fmla="*/ 33123 h 57697"/>
                  <a:gd name="connsiteX3" fmla="*/ 0 w 52006"/>
                  <a:gd name="connsiteY3" fmla="*/ 28837 h 57697"/>
                  <a:gd name="connsiteX4" fmla="*/ 2476 w 52006"/>
                  <a:gd name="connsiteY4" fmla="*/ 24550 h 57697"/>
                  <a:gd name="connsiteX5" fmla="*/ 44577 w 52006"/>
                  <a:gd name="connsiteY5" fmla="*/ 643 h 57697"/>
                  <a:gd name="connsiteX6" fmla="*/ 49530 w 52006"/>
                  <a:gd name="connsiteY6" fmla="*/ 643 h 57697"/>
                  <a:gd name="connsiteX7" fmla="*/ 52006 w 52006"/>
                  <a:gd name="connsiteY7" fmla="*/ 4929 h 57697"/>
                  <a:gd name="connsiteX8" fmla="*/ 52006 w 52006"/>
                  <a:gd name="connsiteY8" fmla="*/ 52649 h 57697"/>
                  <a:gd name="connsiteX9" fmla="*/ 49530 w 52006"/>
                  <a:gd name="connsiteY9" fmla="*/ 56936 h 57697"/>
                  <a:gd name="connsiteX10" fmla="*/ 47054 w 52006"/>
                  <a:gd name="connsiteY10" fmla="*/ 57698 h 57697"/>
                  <a:gd name="connsiteX11" fmla="*/ 15049 w 52006"/>
                  <a:gd name="connsiteY11" fmla="*/ 28837 h 57697"/>
                  <a:gd name="connsiteX12" fmla="*/ 42005 w 52006"/>
                  <a:gd name="connsiteY12" fmla="*/ 44172 h 57697"/>
                  <a:gd name="connsiteX13" fmla="*/ 42005 w 52006"/>
                  <a:gd name="connsiteY13" fmla="*/ 13502 h 57697"/>
                  <a:gd name="connsiteX14" fmla="*/ 15049 w 52006"/>
                  <a:gd name="connsiteY14" fmla="*/ 28837 h 5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06" h="57697">
                    <a:moveTo>
                      <a:pt x="47054" y="57698"/>
                    </a:moveTo>
                    <a:cubicBezTo>
                      <a:pt x="46196" y="57698"/>
                      <a:pt x="45339" y="57507"/>
                      <a:pt x="44577" y="57031"/>
                    </a:cubicBezTo>
                    <a:lnTo>
                      <a:pt x="2476" y="33123"/>
                    </a:lnTo>
                    <a:cubicBezTo>
                      <a:pt x="953" y="32266"/>
                      <a:pt x="0" y="30551"/>
                      <a:pt x="0" y="28837"/>
                    </a:cubicBezTo>
                    <a:cubicBezTo>
                      <a:pt x="0" y="27027"/>
                      <a:pt x="953" y="25408"/>
                      <a:pt x="2476" y="24550"/>
                    </a:cubicBezTo>
                    <a:lnTo>
                      <a:pt x="44577" y="643"/>
                    </a:lnTo>
                    <a:cubicBezTo>
                      <a:pt x="46101" y="-214"/>
                      <a:pt x="48006" y="-214"/>
                      <a:pt x="49530" y="643"/>
                    </a:cubicBezTo>
                    <a:cubicBezTo>
                      <a:pt x="51054" y="1500"/>
                      <a:pt x="52006" y="3215"/>
                      <a:pt x="52006" y="4929"/>
                    </a:cubicBezTo>
                    <a:lnTo>
                      <a:pt x="52006" y="52649"/>
                    </a:lnTo>
                    <a:cubicBezTo>
                      <a:pt x="52006" y="54459"/>
                      <a:pt x="51054" y="56078"/>
                      <a:pt x="49530" y="56936"/>
                    </a:cubicBezTo>
                    <a:cubicBezTo>
                      <a:pt x="48768" y="57412"/>
                      <a:pt x="47911" y="57698"/>
                      <a:pt x="47054" y="57698"/>
                    </a:cubicBezTo>
                    <a:close/>
                    <a:moveTo>
                      <a:pt x="15049" y="28837"/>
                    </a:moveTo>
                    <a:lnTo>
                      <a:pt x="42005" y="44172"/>
                    </a:lnTo>
                    <a:lnTo>
                      <a:pt x="42005" y="13502"/>
                    </a:lnTo>
                    <a:lnTo>
                      <a:pt x="15049" y="28837"/>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68" name="任意多边形: 形状 967">
                <a:extLst>
                  <a:ext uri="{FF2B5EF4-FFF2-40B4-BE49-F238E27FC236}">
                    <a16:creationId xmlns:a16="http://schemas.microsoft.com/office/drawing/2014/main" id="{EC7FE2B2-C386-E1F1-8D70-C36566C54225}"/>
                  </a:ext>
                </a:extLst>
              </p:cNvPr>
              <p:cNvSpPr/>
              <p:nvPr/>
            </p:nvSpPr>
            <p:spPr>
              <a:xfrm>
                <a:off x="7061072" y="4214621"/>
                <a:ext cx="9908" cy="57626"/>
              </a:xfrm>
              <a:custGeom>
                <a:avLst/>
                <a:gdLst>
                  <a:gd name="connsiteX0" fmla="*/ 4953 w 9908"/>
                  <a:gd name="connsiteY0" fmla="*/ 57626 h 57626"/>
                  <a:gd name="connsiteX1" fmla="*/ 0 w 9908"/>
                  <a:gd name="connsiteY1" fmla="*/ 52673 h 57626"/>
                  <a:gd name="connsiteX2" fmla="*/ 0 w 9908"/>
                  <a:gd name="connsiteY2" fmla="*/ 4953 h 57626"/>
                  <a:gd name="connsiteX3" fmla="*/ 4953 w 9908"/>
                  <a:gd name="connsiteY3" fmla="*/ 0 h 57626"/>
                  <a:gd name="connsiteX4" fmla="*/ 9906 w 9908"/>
                  <a:gd name="connsiteY4" fmla="*/ 4953 h 57626"/>
                  <a:gd name="connsiteX5" fmla="*/ 9906 w 9908"/>
                  <a:gd name="connsiteY5" fmla="*/ 52673 h 57626"/>
                  <a:gd name="connsiteX6" fmla="*/ 4953 w 9908"/>
                  <a:gd name="connsiteY6" fmla="*/ 57626 h 5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8" h="57626">
                    <a:moveTo>
                      <a:pt x="4953" y="57626"/>
                    </a:moveTo>
                    <a:cubicBezTo>
                      <a:pt x="2191" y="57626"/>
                      <a:pt x="0" y="55435"/>
                      <a:pt x="0" y="52673"/>
                    </a:cubicBezTo>
                    <a:lnTo>
                      <a:pt x="0" y="4953"/>
                    </a:lnTo>
                    <a:cubicBezTo>
                      <a:pt x="0" y="2191"/>
                      <a:pt x="2191" y="0"/>
                      <a:pt x="4953" y="0"/>
                    </a:cubicBezTo>
                    <a:cubicBezTo>
                      <a:pt x="7715" y="0"/>
                      <a:pt x="9906" y="2191"/>
                      <a:pt x="9906" y="4953"/>
                    </a:cubicBezTo>
                    <a:lnTo>
                      <a:pt x="9906" y="52673"/>
                    </a:lnTo>
                    <a:cubicBezTo>
                      <a:pt x="10001" y="55340"/>
                      <a:pt x="7715" y="57626"/>
                      <a:pt x="4953" y="57626"/>
                    </a:cubicBez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nvGrpSpPr>
              <p:cNvPr id="969" name="图形 10">
                <a:extLst>
                  <a:ext uri="{FF2B5EF4-FFF2-40B4-BE49-F238E27FC236}">
                    <a16:creationId xmlns:a16="http://schemas.microsoft.com/office/drawing/2014/main" id="{15B2C00D-FFC0-1485-4F0B-592BCC985A6D}"/>
                  </a:ext>
                </a:extLst>
              </p:cNvPr>
              <p:cNvGrpSpPr/>
              <p:nvPr/>
            </p:nvGrpSpPr>
            <p:grpSpPr>
              <a:xfrm>
                <a:off x="6118954" y="4190332"/>
                <a:ext cx="125349" cy="106108"/>
                <a:chOff x="6118954" y="4190332"/>
                <a:chExt cx="125349" cy="106108"/>
              </a:xfrm>
            </p:grpSpPr>
            <p:sp>
              <p:nvSpPr>
                <p:cNvPr id="970" name="任意多边形: 形状 969">
                  <a:extLst>
                    <a:ext uri="{FF2B5EF4-FFF2-40B4-BE49-F238E27FC236}">
                      <a16:creationId xmlns:a16="http://schemas.microsoft.com/office/drawing/2014/main" id="{4CFC245D-0E4E-5A27-EC95-C9D487981862}"/>
                    </a:ext>
                  </a:extLst>
                </p:cNvPr>
                <p:cNvSpPr/>
                <p:nvPr/>
              </p:nvSpPr>
              <p:spPr>
                <a:xfrm>
                  <a:off x="6118954" y="4226337"/>
                  <a:ext cx="125349" cy="34099"/>
                </a:xfrm>
                <a:custGeom>
                  <a:avLst/>
                  <a:gdLst>
                    <a:gd name="connsiteX0" fmla="*/ 21622 w 125349"/>
                    <a:gd name="connsiteY0" fmla="*/ 34100 h 34099"/>
                    <a:gd name="connsiteX1" fmla="*/ 125349 w 125349"/>
                    <a:gd name="connsiteY1" fmla="*/ 17050 h 34099"/>
                    <a:gd name="connsiteX2" fmla="*/ 21622 w 125349"/>
                    <a:gd name="connsiteY2" fmla="*/ 0 h 34099"/>
                    <a:gd name="connsiteX3" fmla="*/ 0 w 125349"/>
                    <a:gd name="connsiteY3" fmla="*/ 17050 h 34099"/>
                  </a:gdLst>
                  <a:ahLst/>
                  <a:cxnLst>
                    <a:cxn ang="0">
                      <a:pos x="connsiteX0" y="connsiteY0"/>
                    </a:cxn>
                    <a:cxn ang="0">
                      <a:pos x="connsiteX1" y="connsiteY1"/>
                    </a:cxn>
                    <a:cxn ang="0">
                      <a:pos x="connsiteX2" y="connsiteY2"/>
                    </a:cxn>
                    <a:cxn ang="0">
                      <a:pos x="connsiteX3" y="connsiteY3"/>
                    </a:cxn>
                  </a:cxnLst>
                  <a:rect l="l" t="t" r="r" b="b"/>
                  <a:pathLst>
                    <a:path w="125349" h="34099">
                      <a:moveTo>
                        <a:pt x="21622" y="34100"/>
                      </a:moveTo>
                      <a:lnTo>
                        <a:pt x="125349" y="17050"/>
                      </a:lnTo>
                      <a:lnTo>
                        <a:pt x="21622" y="0"/>
                      </a:lnTo>
                      <a:lnTo>
                        <a:pt x="0" y="17050"/>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71" name="任意多边形: 形状 970">
                  <a:extLst>
                    <a:ext uri="{FF2B5EF4-FFF2-40B4-BE49-F238E27FC236}">
                      <a16:creationId xmlns:a16="http://schemas.microsoft.com/office/drawing/2014/main" id="{16CA4533-158E-FDFC-6B3C-C57479497BB7}"/>
                    </a:ext>
                  </a:extLst>
                </p:cNvPr>
                <p:cNvSpPr/>
                <p:nvPr/>
              </p:nvSpPr>
              <p:spPr>
                <a:xfrm>
                  <a:off x="6147434" y="4255483"/>
                  <a:ext cx="96869" cy="40957"/>
                </a:xfrm>
                <a:custGeom>
                  <a:avLst/>
                  <a:gdLst>
                    <a:gd name="connsiteX0" fmla="*/ 21241 w 96869"/>
                    <a:gd name="connsiteY0" fmla="*/ 40958 h 40957"/>
                    <a:gd name="connsiteX1" fmla="*/ 96869 w 96869"/>
                    <a:gd name="connsiteY1" fmla="*/ 0 h 40957"/>
                    <a:gd name="connsiteX2" fmla="*/ 12097 w 96869"/>
                    <a:gd name="connsiteY2" fmla="*/ 14573 h 40957"/>
                    <a:gd name="connsiteX3" fmla="*/ 0 w 96869"/>
                    <a:gd name="connsiteY3" fmla="*/ 33528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40958"/>
                      </a:moveTo>
                      <a:lnTo>
                        <a:pt x="96869" y="0"/>
                      </a:lnTo>
                      <a:lnTo>
                        <a:pt x="12097" y="14573"/>
                      </a:lnTo>
                      <a:lnTo>
                        <a:pt x="0" y="33528"/>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sp>
              <p:nvSpPr>
                <p:cNvPr id="972" name="任意多边形: 形状 971">
                  <a:extLst>
                    <a:ext uri="{FF2B5EF4-FFF2-40B4-BE49-F238E27FC236}">
                      <a16:creationId xmlns:a16="http://schemas.microsoft.com/office/drawing/2014/main" id="{828F5B2B-9FAE-7460-56D8-D7670E38277C}"/>
                    </a:ext>
                  </a:extLst>
                </p:cNvPr>
                <p:cNvSpPr/>
                <p:nvPr/>
              </p:nvSpPr>
              <p:spPr>
                <a:xfrm>
                  <a:off x="6147434" y="4190332"/>
                  <a:ext cx="96869" cy="40957"/>
                </a:xfrm>
                <a:custGeom>
                  <a:avLst/>
                  <a:gdLst>
                    <a:gd name="connsiteX0" fmla="*/ 21241 w 96869"/>
                    <a:gd name="connsiteY0" fmla="*/ 0 h 40957"/>
                    <a:gd name="connsiteX1" fmla="*/ 96869 w 96869"/>
                    <a:gd name="connsiteY1" fmla="*/ 40958 h 40957"/>
                    <a:gd name="connsiteX2" fmla="*/ 12097 w 96869"/>
                    <a:gd name="connsiteY2" fmla="*/ 26384 h 40957"/>
                    <a:gd name="connsiteX3" fmla="*/ 0 w 96869"/>
                    <a:gd name="connsiteY3" fmla="*/ 7429 h 40957"/>
                  </a:gdLst>
                  <a:ahLst/>
                  <a:cxnLst>
                    <a:cxn ang="0">
                      <a:pos x="connsiteX0" y="connsiteY0"/>
                    </a:cxn>
                    <a:cxn ang="0">
                      <a:pos x="connsiteX1" y="connsiteY1"/>
                    </a:cxn>
                    <a:cxn ang="0">
                      <a:pos x="connsiteX2" y="connsiteY2"/>
                    </a:cxn>
                    <a:cxn ang="0">
                      <a:pos x="connsiteX3" y="connsiteY3"/>
                    </a:cxn>
                  </a:cxnLst>
                  <a:rect l="l" t="t" r="r" b="b"/>
                  <a:pathLst>
                    <a:path w="96869" h="40957">
                      <a:moveTo>
                        <a:pt x="21241" y="0"/>
                      </a:moveTo>
                      <a:lnTo>
                        <a:pt x="96869" y="40958"/>
                      </a:lnTo>
                      <a:lnTo>
                        <a:pt x="12097" y="26384"/>
                      </a:lnTo>
                      <a:lnTo>
                        <a:pt x="0" y="7429"/>
                      </a:lnTo>
                      <a:close/>
                    </a:path>
                  </a:pathLst>
                </a:custGeom>
                <a:gradFill>
                  <a:gsLst>
                    <a:gs pos="0">
                      <a:srgbClr val="C4995D"/>
                    </a:gs>
                    <a:gs pos="50000">
                      <a:srgbClr val="DEC69C"/>
                    </a:gs>
                    <a:gs pos="100000">
                      <a:srgbClr val="F9F3DB"/>
                    </a:gs>
                  </a:gsLst>
                  <a:lin ang="16200000" scaled="1"/>
                </a:gradFill>
                <a:ln w="9525" cap="flat">
                  <a:noFill/>
                  <a:prstDash val="solid"/>
                  <a:miter/>
                </a:ln>
              </p:spPr>
              <p:txBody>
                <a:bodyPr rtlCol="0" anchor="ctr"/>
                <a:lstStyle/>
                <a:p>
                  <a:endParaRPr lang="zh-CN" altLang="en-US"/>
                </a:p>
              </p:txBody>
            </p:sp>
          </p:grpSp>
        </p:grpSp>
        <p:pic>
          <p:nvPicPr>
            <p:cNvPr id="946" name="图形 945">
              <a:extLst>
                <a:ext uri="{FF2B5EF4-FFF2-40B4-BE49-F238E27FC236}">
                  <a16:creationId xmlns:a16="http://schemas.microsoft.com/office/drawing/2014/main" id="{3F52C402-EBF0-ED9E-482E-48505498D8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270969" y="1700251"/>
              <a:ext cx="1837610" cy="1425084"/>
            </a:xfrm>
            <a:prstGeom prst="rect">
              <a:avLst/>
            </a:prstGeom>
          </p:spPr>
        </p:pic>
        <p:grpSp>
          <p:nvGrpSpPr>
            <p:cNvPr id="947" name="文本框-52_矢量">
              <a:extLst>
                <a:ext uri="{FF2B5EF4-FFF2-40B4-BE49-F238E27FC236}">
                  <a16:creationId xmlns:a16="http://schemas.microsoft.com/office/drawing/2014/main" id="{C815109E-F79D-96C3-E560-4BE3BD123042}"/>
                </a:ext>
              </a:extLst>
            </p:cNvPr>
            <p:cNvGrpSpPr/>
            <p:nvPr/>
          </p:nvGrpSpPr>
          <p:grpSpPr>
            <a:xfrm>
              <a:off x="13240080" y="3750562"/>
              <a:ext cx="1910826" cy="364578"/>
              <a:chOff x="13240080" y="3750562"/>
              <a:chExt cx="1910826" cy="364578"/>
            </a:xfrm>
          </p:grpSpPr>
          <p:sp>
            <p:nvSpPr>
              <p:cNvPr id="958" name="文本框 957">
                <a:extLst>
                  <a:ext uri="{FF2B5EF4-FFF2-40B4-BE49-F238E27FC236}">
                    <a16:creationId xmlns:a16="http://schemas.microsoft.com/office/drawing/2014/main" id="{326C57C0-E177-9A48-13D0-DE8452190B8C}"/>
                  </a:ext>
                </a:extLst>
              </p:cNvPr>
              <p:cNvSpPr txBox="1"/>
              <p:nvPr/>
            </p:nvSpPr>
            <p:spPr>
              <a:xfrm>
                <a:off x="13240080" y="3753762"/>
                <a:ext cx="363977" cy="353178"/>
              </a:xfrm>
              <a:custGeom>
                <a:avLst/>
                <a:gdLst/>
                <a:ahLst/>
                <a:cxnLst/>
                <a:rect l="l" t="t" r="r" b="b"/>
                <a:pathLst>
                  <a:path w="363977" h="353178">
                    <a:moveTo>
                      <a:pt x="170789" y="106593"/>
                    </a:moveTo>
                    <a:lnTo>
                      <a:pt x="206787" y="106993"/>
                    </a:lnTo>
                    <a:lnTo>
                      <a:pt x="206787" y="192188"/>
                    </a:lnTo>
                    <a:lnTo>
                      <a:pt x="325580" y="192188"/>
                    </a:lnTo>
                    <a:lnTo>
                      <a:pt x="325580" y="227786"/>
                    </a:lnTo>
                    <a:lnTo>
                      <a:pt x="206787" y="227786"/>
                    </a:lnTo>
                    <a:lnTo>
                      <a:pt x="206787" y="316980"/>
                    </a:lnTo>
                    <a:lnTo>
                      <a:pt x="358778" y="316980"/>
                    </a:lnTo>
                    <a:lnTo>
                      <a:pt x="358778" y="353178"/>
                    </a:lnTo>
                    <a:lnTo>
                      <a:pt x="2799" y="353178"/>
                    </a:lnTo>
                    <a:lnTo>
                      <a:pt x="2799" y="316980"/>
                    </a:lnTo>
                    <a:lnTo>
                      <a:pt x="64596" y="316980"/>
                    </a:lnTo>
                    <a:lnTo>
                      <a:pt x="64596" y="171989"/>
                    </a:lnTo>
                    <a:lnTo>
                      <a:pt x="102393" y="171989"/>
                    </a:lnTo>
                    <a:lnTo>
                      <a:pt x="102393" y="316980"/>
                    </a:lnTo>
                    <a:lnTo>
                      <a:pt x="170789" y="316980"/>
                    </a:lnTo>
                    <a:close/>
                    <a:moveTo>
                      <a:pt x="171589" y="0"/>
                    </a:moveTo>
                    <a:lnTo>
                      <a:pt x="212587" y="8199"/>
                    </a:lnTo>
                    <a:lnTo>
                      <a:pt x="205187" y="18399"/>
                    </a:lnTo>
                    <a:cubicBezTo>
                      <a:pt x="242251" y="68396"/>
                      <a:pt x="295182" y="106260"/>
                      <a:pt x="363977" y="131992"/>
                    </a:cubicBezTo>
                    <a:lnTo>
                      <a:pt x="345179" y="165190"/>
                    </a:lnTo>
                    <a:cubicBezTo>
                      <a:pt x="273050" y="135592"/>
                      <a:pt x="218986" y="95861"/>
                      <a:pt x="182988" y="45997"/>
                    </a:cubicBezTo>
                    <a:cubicBezTo>
                      <a:pt x="166589" y="65862"/>
                      <a:pt x="146891" y="84595"/>
                      <a:pt x="123892" y="102194"/>
                    </a:cubicBezTo>
                    <a:cubicBezTo>
                      <a:pt x="100893" y="119792"/>
                      <a:pt x="65862" y="139658"/>
                      <a:pt x="18798" y="161790"/>
                    </a:cubicBezTo>
                    <a:lnTo>
                      <a:pt x="0" y="127392"/>
                    </a:lnTo>
                    <a:cubicBezTo>
                      <a:pt x="80928" y="93394"/>
                      <a:pt x="138125" y="50930"/>
                      <a:pt x="171589"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959" name="文本框 958">
                <a:extLst>
                  <a:ext uri="{FF2B5EF4-FFF2-40B4-BE49-F238E27FC236}">
                    <a16:creationId xmlns:a16="http://schemas.microsoft.com/office/drawing/2014/main" id="{A177167E-BCCD-2530-8015-8CDD22DD764D}"/>
                  </a:ext>
                </a:extLst>
              </p:cNvPr>
              <p:cNvSpPr txBox="1"/>
              <p:nvPr/>
            </p:nvSpPr>
            <p:spPr>
              <a:xfrm>
                <a:off x="13759228" y="3755962"/>
                <a:ext cx="357978" cy="347978"/>
              </a:xfrm>
              <a:custGeom>
                <a:avLst/>
                <a:gdLst/>
                <a:ahLst/>
                <a:cxnLst/>
                <a:rect l="l" t="t" r="r" b="b"/>
                <a:pathLst>
                  <a:path w="357978" h="347978">
                    <a:moveTo>
                      <a:pt x="42598" y="45397"/>
                    </a:moveTo>
                    <a:cubicBezTo>
                      <a:pt x="64863" y="110460"/>
                      <a:pt x="82929" y="182655"/>
                      <a:pt x="96794" y="261984"/>
                    </a:cubicBezTo>
                    <a:lnTo>
                      <a:pt x="61397" y="273183"/>
                    </a:lnTo>
                    <a:cubicBezTo>
                      <a:pt x="49264" y="196788"/>
                      <a:pt x="31798" y="124392"/>
                      <a:pt x="9000" y="55996"/>
                    </a:cubicBezTo>
                    <a:close/>
                    <a:moveTo>
                      <a:pt x="309781" y="44997"/>
                    </a:moveTo>
                    <a:lnTo>
                      <a:pt x="343779" y="53596"/>
                    </a:lnTo>
                    <a:cubicBezTo>
                      <a:pt x="334313" y="131725"/>
                      <a:pt x="318848" y="205187"/>
                      <a:pt x="297382" y="273983"/>
                    </a:cubicBezTo>
                    <a:lnTo>
                      <a:pt x="264184" y="262784"/>
                    </a:lnTo>
                    <a:cubicBezTo>
                      <a:pt x="283250" y="204787"/>
                      <a:pt x="298449" y="132192"/>
                      <a:pt x="309781" y="44997"/>
                    </a:cubicBezTo>
                    <a:close/>
                    <a:moveTo>
                      <a:pt x="115993" y="0"/>
                    </a:moveTo>
                    <a:lnTo>
                      <a:pt x="150391" y="0"/>
                    </a:lnTo>
                    <a:lnTo>
                      <a:pt x="150391" y="312781"/>
                    </a:lnTo>
                    <a:lnTo>
                      <a:pt x="206988" y="312781"/>
                    </a:lnTo>
                    <a:lnTo>
                      <a:pt x="206988" y="0"/>
                    </a:lnTo>
                    <a:lnTo>
                      <a:pt x="241786" y="0"/>
                    </a:lnTo>
                    <a:lnTo>
                      <a:pt x="241786" y="312781"/>
                    </a:lnTo>
                    <a:lnTo>
                      <a:pt x="357978" y="312781"/>
                    </a:lnTo>
                    <a:lnTo>
                      <a:pt x="357978" y="347978"/>
                    </a:lnTo>
                    <a:lnTo>
                      <a:pt x="0" y="347978"/>
                    </a:lnTo>
                    <a:lnTo>
                      <a:pt x="0" y="312781"/>
                    </a:lnTo>
                    <a:lnTo>
                      <a:pt x="115993" y="312781"/>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960" name="文本框 959">
                <a:extLst>
                  <a:ext uri="{FF2B5EF4-FFF2-40B4-BE49-F238E27FC236}">
                    <a16:creationId xmlns:a16="http://schemas.microsoft.com/office/drawing/2014/main" id="{EA74F612-212C-A42C-0380-94277F9413A2}"/>
                  </a:ext>
                </a:extLst>
              </p:cNvPr>
              <p:cNvSpPr txBox="1"/>
              <p:nvPr/>
            </p:nvSpPr>
            <p:spPr>
              <a:xfrm>
                <a:off x="14270378" y="3757162"/>
                <a:ext cx="363778" cy="354978"/>
              </a:xfrm>
              <a:custGeom>
                <a:avLst/>
                <a:gdLst/>
                <a:ahLst/>
                <a:cxnLst/>
                <a:rect l="l" t="t" r="r" b="b"/>
                <a:pathLst>
                  <a:path w="363778" h="354978">
                    <a:moveTo>
                      <a:pt x="110594" y="236585"/>
                    </a:moveTo>
                    <a:lnTo>
                      <a:pt x="139992" y="256784"/>
                    </a:lnTo>
                    <a:cubicBezTo>
                      <a:pt x="104927" y="294782"/>
                      <a:pt x="66863" y="325180"/>
                      <a:pt x="25799" y="347978"/>
                    </a:cubicBezTo>
                    <a:lnTo>
                      <a:pt x="0" y="320580"/>
                    </a:lnTo>
                    <a:cubicBezTo>
                      <a:pt x="33998" y="304181"/>
                      <a:pt x="70863" y="276183"/>
                      <a:pt x="110594" y="236585"/>
                    </a:cubicBezTo>
                    <a:close/>
                    <a:moveTo>
                      <a:pt x="249385" y="235785"/>
                    </a:moveTo>
                    <a:cubicBezTo>
                      <a:pt x="297116" y="264850"/>
                      <a:pt x="335247" y="293515"/>
                      <a:pt x="363778" y="321780"/>
                    </a:cubicBezTo>
                    <a:lnTo>
                      <a:pt x="339980" y="347978"/>
                    </a:lnTo>
                    <a:cubicBezTo>
                      <a:pt x="311582" y="319447"/>
                      <a:pt x="271984" y="289715"/>
                      <a:pt x="221187" y="258784"/>
                    </a:cubicBezTo>
                    <a:close/>
                    <a:moveTo>
                      <a:pt x="163390" y="148991"/>
                    </a:moveTo>
                    <a:lnTo>
                      <a:pt x="200588" y="148991"/>
                    </a:lnTo>
                    <a:lnTo>
                      <a:pt x="200588" y="190788"/>
                    </a:lnTo>
                    <a:lnTo>
                      <a:pt x="355579" y="190788"/>
                    </a:lnTo>
                    <a:lnTo>
                      <a:pt x="355579" y="224386"/>
                    </a:lnTo>
                    <a:lnTo>
                      <a:pt x="200588" y="224386"/>
                    </a:lnTo>
                    <a:lnTo>
                      <a:pt x="200588" y="354978"/>
                    </a:lnTo>
                    <a:lnTo>
                      <a:pt x="163390" y="354978"/>
                    </a:lnTo>
                    <a:lnTo>
                      <a:pt x="163390" y="224386"/>
                    </a:lnTo>
                    <a:lnTo>
                      <a:pt x="7800" y="224386"/>
                    </a:lnTo>
                    <a:lnTo>
                      <a:pt x="7800" y="190788"/>
                    </a:lnTo>
                    <a:lnTo>
                      <a:pt x="163390" y="190788"/>
                    </a:lnTo>
                    <a:close/>
                    <a:moveTo>
                      <a:pt x="16000" y="103593"/>
                    </a:moveTo>
                    <a:lnTo>
                      <a:pt x="348179" y="103593"/>
                    </a:lnTo>
                    <a:lnTo>
                      <a:pt x="348179" y="176389"/>
                    </a:lnTo>
                    <a:lnTo>
                      <a:pt x="312581" y="176389"/>
                    </a:lnTo>
                    <a:lnTo>
                      <a:pt x="312581" y="137191"/>
                    </a:lnTo>
                    <a:lnTo>
                      <a:pt x="51597" y="137191"/>
                    </a:lnTo>
                    <a:lnTo>
                      <a:pt x="51597" y="176389"/>
                    </a:lnTo>
                    <a:lnTo>
                      <a:pt x="16000" y="176389"/>
                    </a:lnTo>
                    <a:close/>
                    <a:moveTo>
                      <a:pt x="237586" y="0"/>
                    </a:moveTo>
                    <a:lnTo>
                      <a:pt x="272784" y="0"/>
                    </a:lnTo>
                    <a:lnTo>
                      <a:pt x="272784" y="29398"/>
                    </a:lnTo>
                    <a:lnTo>
                      <a:pt x="359578" y="29398"/>
                    </a:lnTo>
                    <a:lnTo>
                      <a:pt x="359578" y="62996"/>
                    </a:lnTo>
                    <a:lnTo>
                      <a:pt x="272784" y="62996"/>
                    </a:lnTo>
                    <a:lnTo>
                      <a:pt x="272784" y="93794"/>
                    </a:lnTo>
                    <a:lnTo>
                      <a:pt x="237586" y="93794"/>
                    </a:lnTo>
                    <a:lnTo>
                      <a:pt x="237586" y="62996"/>
                    </a:lnTo>
                    <a:lnTo>
                      <a:pt x="189989" y="62996"/>
                    </a:lnTo>
                    <a:lnTo>
                      <a:pt x="189989" y="29398"/>
                    </a:lnTo>
                    <a:lnTo>
                      <a:pt x="237586" y="29398"/>
                    </a:lnTo>
                    <a:close/>
                    <a:moveTo>
                      <a:pt x="89195" y="0"/>
                    </a:moveTo>
                    <a:lnTo>
                      <a:pt x="125393" y="0"/>
                    </a:lnTo>
                    <a:lnTo>
                      <a:pt x="125393" y="29398"/>
                    </a:lnTo>
                    <a:lnTo>
                      <a:pt x="172390" y="29398"/>
                    </a:lnTo>
                    <a:lnTo>
                      <a:pt x="172390" y="62996"/>
                    </a:lnTo>
                    <a:lnTo>
                      <a:pt x="125393" y="62996"/>
                    </a:lnTo>
                    <a:lnTo>
                      <a:pt x="125393" y="93794"/>
                    </a:lnTo>
                    <a:lnTo>
                      <a:pt x="89195" y="93794"/>
                    </a:lnTo>
                    <a:lnTo>
                      <a:pt x="89195" y="62996"/>
                    </a:lnTo>
                    <a:lnTo>
                      <a:pt x="4000" y="62996"/>
                    </a:lnTo>
                    <a:lnTo>
                      <a:pt x="4000" y="29398"/>
                    </a:lnTo>
                    <a:lnTo>
                      <a:pt x="89195" y="29398"/>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sp>
            <p:nvSpPr>
              <p:cNvPr id="961" name="文本框 960">
                <a:extLst>
                  <a:ext uri="{FF2B5EF4-FFF2-40B4-BE49-F238E27FC236}">
                    <a16:creationId xmlns:a16="http://schemas.microsoft.com/office/drawing/2014/main" id="{B7AE81F4-49AF-5B46-31E2-95C764F592BC}"/>
                  </a:ext>
                </a:extLst>
              </p:cNvPr>
              <p:cNvSpPr txBox="1"/>
              <p:nvPr/>
            </p:nvSpPr>
            <p:spPr>
              <a:xfrm>
                <a:off x="14783928" y="3750562"/>
                <a:ext cx="366978" cy="364578"/>
              </a:xfrm>
              <a:custGeom>
                <a:avLst/>
                <a:gdLst/>
                <a:ahLst/>
                <a:cxnLst/>
                <a:rect l="l" t="t" r="r" b="b"/>
                <a:pathLst>
                  <a:path w="366978" h="364578">
                    <a:moveTo>
                      <a:pt x="80196" y="289982"/>
                    </a:moveTo>
                    <a:lnTo>
                      <a:pt x="80196" y="320180"/>
                    </a:lnTo>
                    <a:lnTo>
                      <a:pt x="283383" y="320180"/>
                    </a:lnTo>
                    <a:lnTo>
                      <a:pt x="283383" y="289982"/>
                    </a:lnTo>
                    <a:close/>
                    <a:moveTo>
                      <a:pt x="44198" y="263384"/>
                    </a:moveTo>
                    <a:lnTo>
                      <a:pt x="319781" y="263384"/>
                    </a:lnTo>
                    <a:lnTo>
                      <a:pt x="319781" y="364578"/>
                    </a:lnTo>
                    <a:lnTo>
                      <a:pt x="283383" y="364578"/>
                    </a:lnTo>
                    <a:lnTo>
                      <a:pt x="283383" y="347779"/>
                    </a:lnTo>
                    <a:lnTo>
                      <a:pt x="80196" y="347779"/>
                    </a:lnTo>
                    <a:lnTo>
                      <a:pt x="80196" y="364578"/>
                    </a:lnTo>
                    <a:lnTo>
                      <a:pt x="44198" y="364578"/>
                    </a:lnTo>
                    <a:close/>
                    <a:moveTo>
                      <a:pt x="44598" y="218787"/>
                    </a:moveTo>
                    <a:lnTo>
                      <a:pt x="319781" y="218787"/>
                    </a:lnTo>
                    <a:lnTo>
                      <a:pt x="319781" y="245385"/>
                    </a:lnTo>
                    <a:lnTo>
                      <a:pt x="44598" y="245385"/>
                    </a:lnTo>
                    <a:close/>
                    <a:moveTo>
                      <a:pt x="44598" y="175789"/>
                    </a:moveTo>
                    <a:lnTo>
                      <a:pt x="319781" y="175789"/>
                    </a:lnTo>
                    <a:lnTo>
                      <a:pt x="319781" y="200588"/>
                    </a:lnTo>
                    <a:lnTo>
                      <a:pt x="44598" y="200588"/>
                    </a:lnTo>
                    <a:close/>
                    <a:moveTo>
                      <a:pt x="138792" y="96194"/>
                    </a:moveTo>
                    <a:cubicBezTo>
                      <a:pt x="126526" y="109260"/>
                      <a:pt x="114127" y="120593"/>
                      <a:pt x="101594" y="130192"/>
                    </a:cubicBezTo>
                    <a:lnTo>
                      <a:pt x="163790" y="130192"/>
                    </a:lnTo>
                    <a:cubicBezTo>
                      <a:pt x="160857" y="125126"/>
                      <a:pt x="156924" y="119126"/>
                      <a:pt x="151991" y="112193"/>
                    </a:cubicBezTo>
                    <a:lnTo>
                      <a:pt x="188789" y="102794"/>
                    </a:lnTo>
                    <a:cubicBezTo>
                      <a:pt x="193589" y="109727"/>
                      <a:pt x="198922" y="118859"/>
                      <a:pt x="204788" y="130192"/>
                    </a:cubicBezTo>
                    <a:lnTo>
                      <a:pt x="262984" y="130192"/>
                    </a:lnTo>
                    <a:cubicBezTo>
                      <a:pt x="247252" y="117660"/>
                      <a:pt x="235320" y="106327"/>
                      <a:pt x="227187" y="96194"/>
                    </a:cubicBezTo>
                    <a:close/>
                    <a:moveTo>
                      <a:pt x="291183" y="2800"/>
                    </a:moveTo>
                    <a:lnTo>
                      <a:pt x="323981" y="18399"/>
                    </a:lnTo>
                    <a:cubicBezTo>
                      <a:pt x="313181" y="35465"/>
                      <a:pt x="301182" y="51064"/>
                      <a:pt x="287983" y="65196"/>
                    </a:cubicBezTo>
                    <a:lnTo>
                      <a:pt x="362378" y="65196"/>
                    </a:lnTo>
                    <a:lnTo>
                      <a:pt x="362378" y="96194"/>
                    </a:lnTo>
                    <a:lnTo>
                      <a:pt x="273984" y="96194"/>
                    </a:lnTo>
                    <a:cubicBezTo>
                      <a:pt x="294249" y="115526"/>
                      <a:pt x="325247" y="132859"/>
                      <a:pt x="366978" y="148191"/>
                    </a:cubicBezTo>
                    <a:lnTo>
                      <a:pt x="345979" y="177389"/>
                    </a:lnTo>
                    <a:lnTo>
                      <a:pt x="308382" y="158390"/>
                    </a:lnTo>
                    <a:lnTo>
                      <a:pt x="55597" y="158390"/>
                    </a:lnTo>
                    <a:cubicBezTo>
                      <a:pt x="43331" y="164923"/>
                      <a:pt x="31865" y="170523"/>
                      <a:pt x="21199" y="175189"/>
                    </a:cubicBezTo>
                    <a:lnTo>
                      <a:pt x="0" y="147391"/>
                    </a:lnTo>
                    <a:cubicBezTo>
                      <a:pt x="33998" y="134192"/>
                      <a:pt x="64597" y="117126"/>
                      <a:pt x="91795" y="96194"/>
                    </a:cubicBezTo>
                    <a:lnTo>
                      <a:pt x="3600" y="96194"/>
                    </a:lnTo>
                    <a:lnTo>
                      <a:pt x="3600" y="65196"/>
                    </a:lnTo>
                    <a:lnTo>
                      <a:pt x="241986" y="65196"/>
                    </a:lnTo>
                    <a:cubicBezTo>
                      <a:pt x="260651" y="46131"/>
                      <a:pt x="277050" y="25332"/>
                      <a:pt x="291183" y="2800"/>
                    </a:cubicBezTo>
                    <a:close/>
                    <a:moveTo>
                      <a:pt x="177790" y="1200"/>
                    </a:moveTo>
                    <a:cubicBezTo>
                      <a:pt x="191389" y="18266"/>
                      <a:pt x="201588" y="33265"/>
                      <a:pt x="208388" y="46197"/>
                    </a:cubicBezTo>
                    <a:lnTo>
                      <a:pt x="174390" y="58996"/>
                    </a:lnTo>
                    <a:cubicBezTo>
                      <a:pt x="166124" y="44731"/>
                      <a:pt x="155791" y="30531"/>
                      <a:pt x="143392" y="16399"/>
                    </a:cubicBezTo>
                    <a:close/>
                    <a:moveTo>
                      <a:pt x="73996" y="0"/>
                    </a:moveTo>
                    <a:cubicBezTo>
                      <a:pt x="88395" y="13599"/>
                      <a:pt x="101528" y="28332"/>
                      <a:pt x="113394" y="44197"/>
                    </a:cubicBezTo>
                    <a:lnTo>
                      <a:pt x="78996" y="58996"/>
                    </a:lnTo>
                    <a:cubicBezTo>
                      <a:pt x="69930" y="46730"/>
                      <a:pt x="56664" y="32665"/>
                      <a:pt x="39198" y="16799"/>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3200" b="1" dirty="0">
                  <a:solidFill>
                    <a:srgbClr val="404040"/>
                  </a:solidFill>
                  <a:latin typeface="+mj-ea"/>
                  <a:ea typeface="+mj-ea"/>
                </a:endParaRPr>
              </a:p>
            </p:txBody>
          </p:sp>
        </p:grpSp>
        <p:grpSp>
          <p:nvGrpSpPr>
            <p:cNvPr id="948" name="文本框-54_矢量">
              <a:extLst>
                <a:ext uri="{FF2B5EF4-FFF2-40B4-BE49-F238E27FC236}">
                  <a16:creationId xmlns:a16="http://schemas.microsoft.com/office/drawing/2014/main" id="{752A6384-3905-475F-91B9-12BB4E583BC5}"/>
                </a:ext>
              </a:extLst>
            </p:cNvPr>
            <p:cNvGrpSpPr/>
            <p:nvPr/>
          </p:nvGrpSpPr>
          <p:grpSpPr>
            <a:xfrm>
              <a:off x="13230769" y="4616522"/>
              <a:ext cx="1896744" cy="227916"/>
              <a:chOff x="13230769" y="4616522"/>
              <a:chExt cx="1896744" cy="227916"/>
            </a:xfrm>
          </p:grpSpPr>
          <p:sp>
            <p:nvSpPr>
              <p:cNvPr id="949" name="文本框 948">
                <a:extLst>
                  <a:ext uri="{FF2B5EF4-FFF2-40B4-BE49-F238E27FC236}">
                    <a16:creationId xmlns:a16="http://schemas.microsoft.com/office/drawing/2014/main" id="{D993A3D0-B9D9-BD09-C5B5-E41C89F125A0}"/>
                  </a:ext>
                </a:extLst>
              </p:cNvPr>
              <p:cNvSpPr txBox="1"/>
              <p:nvPr/>
            </p:nvSpPr>
            <p:spPr>
              <a:xfrm>
                <a:off x="13230769" y="4632219"/>
                <a:ext cx="122811" cy="197778"/>
              </a:xfrm>
              <a:custGeom>
                <a:avLst/>
                <a:gdLst/>
                <a:ahLst/>
                <a:cxnLst/>
                <a:rect l="l" t="t" r="r" b="b"/>
                <a:pathLst>
                  <a:path w="122811" h="197778">
                    <a:moveTo>
                      <a:pt x="64293" y="0"/>
                    </a:moveTo>
                    <a:cubicBezTo>
                      <a:pt x="82125" y="0"/>
                      <a:pt x="96336" y="4750"/>
                      <a:pt x="106926" y="14252"/>
                    </a:cubicBezTo>
                    <a:cubicBezTo>
                      <a:pt x="117516" y="23754"/>
                      <a:pt x="122811" y="36751"/>
                      <a:pt x="122811" y="53243"/>
                    </a:cubicBezTo>
                    <a:cubicBezTo>
                      <a:pt x="122811" y="65131"/>
                      <a:pt x="119462" y="76955"/>
                      <a:pt x="112765" y="88717"/>
                    </a:cubicBezTo>
                    <a:cubicBezTo>
                      <a:pt x="106067" y="100480"/>
                      <a:pt x="94389" y="114397"/>
                      <a:pt x="77730" y="130471"/>
                    </a:cubicBezTo>
                    <a:lnTo>
                      <a:pt x="34532" y="171659"/>
                    </a:lnTo>
                    <a:lnTo>
                      <a:pt x="34532" y="172287"/>
                    </a:lnTo>
                    <a:lnTo>
                      <a:pt x="120927" y="172287"/>
                    </a:lnTo>
                    <a:lnTo>
                      <a:pt x="120927" y="197778"/>
                    </a:lnTo>
                    <a:lnTo>
                      <a:pt x="0" y="197778"/>
                    </a:lnTo>
                    <a:lnTo>
                      <a:pt x="0" y="173166"/>
                    </a:lnTo>
                    <a:lnTo>
                      <a:pt x="56382" y="117662"/>
                    </a:lnTo>
                    <a:cubicBezTo>
                      <a:pt x="68940" y="105356"/>
                      <a:pt x="78211" y="94724"/>
                      <a:pt x="84197" y="85766"/>
                    </a:cubicBezTo>
                    <a:cubicBezTo>
                      <a:pt x="90182" y="76809"/>
                      <a:pt x="93175" y="67056"/>
                      <a:pt x="93175" y="56508"/>
                    </a:cubicBezTo>
                    <a:cubicBezTo>
                      <a:pt x="93175" y="34993"/>
                      <a:pt x="81790" y="24235"/>
                      <a:pt x="59019" y="24235"/>
                    </a:cubicBezTo>
                    <a:cubicBezTo>
                      <a:pt x="41941" y="24235"/>
                      <a:pt x="25533" y="31393"/>
                      <a:pt x="9794" y="45708"/>
                    </a:cubicBezTo>
                    <a:lnTo>
                      <a:pt x="9794" y="17329"/>
                    </a:lnTo>
                    <a:cubicBezTo>
                      <a:pt x="25617" y="5776"/>
                      <a:pt x="43783" y="0"/>
                      <a:pt x="64293"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950" name="文本框 949">
                <a:extLst>
                  <a:ext uri="{FF2B5EF4-FFF2-40B4-BE49-F238E27FC236}">
                    <a16:creationId xmlns:a16="http://schemas.microsoft.com/office/drawing/2014/main" id="{7C3234A8-1D26-CD6D-7B46-D44D10792F52}"/>
                  </a:ext>
                </a:extLst>
              </p:cNvPr>
              <p:cNvSpPr txBox="1"/>
              <p:nvPr/>
            </p:nvSpPr>
            <p:spPr>
              <a:xfrm>
                <a:off x="13418506" y="4632219"/>
                <a:ext cx="131727" cy="201043"/>
              </a:xfrm>
              <a:custGeom>
                <a:avLst/>
                <a:gdLst/>
                <a:ahLst/>
                <a:cxnLst/>
                <a:rect l="l" t="t" r="r" b="b"/>
                <a:pathLst>
                  <a:path w="131727" h="201043">
                    <a:moveTo>
                      <a:pt x="66805" y="23733"/>
                    </a:moveTo>
                    <a:cubicBezTo>
                      <a:pt x="42276" y="23733"/>
                      <a:pt x="30012" y="50187"/>
                      <a:pt x="30012" y="103096"/>
                    </a:cubicBezTo>
                    <a:cubicBezTo>
                      <a:pt x="30012" y="152655"/>
                      <a:pt x="42025" y="177435"/>
                      <a:pt x="66052" y="177435"/>
                    </a:cubicBezTo>
                    <a:cubicBezTo>
                      <a:pt x="89743" y="177435"/>
                      <a:pt x="101589" y="152153"/>
                      <a:pt x="101589" y="101589"/>
                    </a:cubicBezTo>
                    <a:cubicBezTo>
                      <a:pt x="101589" y="49685"/>
                      <a:pt x="89994" y="23733"/>
                      <a:pt x="66805" y="23733"/>
                    </a:cubicBezTo>
                    <a:close/>
                    <a:moveTo>
                      <a:pt x="68312" y="0"/>
                    </a:moveTo>
                    <a:cubicBezTo>
                      <a:pt x="110589" y="0"/>
                      <a:pt x="131727" y="33193"/>
                      <a:pt x="131727" y="99580"/>
                    </a:cubicBezTo>
                    <a:cubicBezTo>
                      <a:pt x="131727" y="132061"/>
                      <a:pt x="125950" y="157092"/>
                      <a:pt x="114398" y="174673"/>
                    </a:cubicBezTo>
                    <a:cubicBezTo>
                      <a:pt x="102845" y="192253"/>
                      <a:pt x="86102" y="201043"/>
                      <a:pt x="64168" y="201043"/>
                    </a:cubicBezTo>
                    <a:cubicBezTo>
                      <a:pt x="42988" y="201043"/>
                      <a:pt x="26998" y="192755"/>
                      <a:pt x="16199" y="176180"/>
                    </a:cubicBezTo>
                    <a:cubicBezTo>
                      <a:pt x="5400" y="159604"/>
                      <a:pt x="0" y="135619"/>
                      <a:pt x="0" y="104226"/>
                    </a:cubicBezTo>
                    <a:cubicBezTo>
                      <a:pt x="0" y="70070"/>
                      <a:pt x="5839" y="44160"/>
                      <a:pt x="17517" y="26496"/>
                    </a:cubicBezTo>
                    <a:cubicBezTo>
                      <a:pt x="29196" y="8832"/>
                      <a:pt x="46127" y="0"/>
                      <a:pt x="68312"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951" name="文本框 950">
                <a:extLst>
                  <a:ext uri="{FF2B5EF4-FFF2-40B4-BE49-F238E27FC236}">
                    <a16:creationId xmlns:a16="http://schemas.microsoft.com/office/drawing/2014/main" id="{EA9FEFB4-3551-F713-7CD4-A41CB1EDBE2B}"/>
                  </a:ext>
                </a:extLst>
              </p:cNvPr>
              <p:cNvSpPr txBox="1"/>
              <p:nvPr/>
            </p:nvSpPr>
            <p:spPr>
              <a:xfrm>
                <a:off x="13600718" y="4691113"/>
                <a:ext cx="131225" cy="138884"/>
              </a:xfrm>
              <a:custGeom>
                <a:avLst/>
                <a:gdLst/>
                <a:ahLst/>
                <a:cxnLst/>
                <a:rect l="l" t="t" r="r" b="b"/>
                <a:pathLst>
                  <a:path w="131225" h="138884">
                    <a:moveTo>
                      <a:pt x="2260" y="0"/>
                    </a:moveTo>
                    <a:lnTo>
                      <a:pt x="36542" y="0"/>
                    </a:lnTo>
                    <a:lnTo>
                      <a:pt x="60903" y="44453"/>
                    </a:lnTo>
                    <a:cubicBezTo>
                      <a:pt x="62410" y="47215"/>
                      <a:pt x="64336" y="51066"/>
                      <a:pt x="66680" y="56006"/>
                    </a:cubicBezTo>
                    <a:lnTo>
                      <a:pt x="67182" y="56006"/>
                    </a:lnTo>
                    <a:cubicBezTo>
                      <a:pt x="69693" y="50899"/>
                      <a:pt x="71619" y="47257"/>
                      <a:pt x="72958" y="45081"/>
                    </a:cubicBezTo>
                    <a:lnTo>
                      <a:pt x="98952" y="0"/>
                    </a:lnTo>
                    <a:lnTo>
                      <a:pt x="131225" y="0"/>
                    </a:lnTo>
                    <a:lnTo>
                      <a:pt x="84888" y="69316"/>
                    </a:lnTo>
                    <a:lnTo>
                      <a:pt x="130597" y="138884"/>
                    </a:lnTo>
                    <a:lnTo>
                      <a:pt x="96315" y="138884"/>
                    </a:lnTo>
                    <a:lnTo>
                      <a:pt x="71703" y="96440"/>
                    </a:lnTo>
                    <a:cubicBezTo>
                      <a:pt x="69359" y="92422"/>
                      <a:pt x="67349" y="88655"/>
                      <a:pt x="65675" y="85139"/>
                    </a:cubicBezTo>
                    <a:lnTo>
                      <a:pt x="65047" y="85139"/>
                    </a:lnTo>
                    <a:cubicBezTo>
                      <a:pt x="64294" y="87315"/>
                      <a:pt x="62326" y="91041"/>
                      <a:pt x="59145" y="96315"/>
                    </a:cubicBezTo>
                    <a:lnTo>
                      <a:pt x="33905" y="138884"/>
                    </a:lnTo>
                    <a:lnTo>
                      <a:pt x="0" y="138884"/>
                    </a:lnTo>
                    <a:lnTo>
                      <a:pt x="47216" y="70447"/>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952" name="文本框 951">
                <a:extLst>
                  <a:ext uri="{FF2B5EF4-FFF2-40B4-BE49-F238E27FC236}">
                    <a16:creationId xmlns:a16="http://schemas.microsoft.com/office/drawing/2014/main" id="{E5EFAE8E-D369-9967-4F7E-90D20A2D71AF}"/>
                  </a:ext>
                </a:extLst>
              </p:cNvPr>
              <p:cNvSpPr txBox="1"/>
              <p:nvPr/>
            </p:nvSpPr>
            <p:spPr>
              <a:xfrm>
                <a:off x="13772168" y="4691113"/>
                <a:ext cx="131225" cy="138884"/>
              </a:xfrm>
              <a:custGeom>
                <a:avLst/>
                <a:gdLst/>
                <a:ahLst/>
                <a:cxnLst/>
                <a:rect l="l" t="t" r="r" b="b"/>
                <a:pathLst>
                  <a:path w="131225" h="138884">
                    <a:moveTo>
                      <a:pt x="2260" y="0"/>
                    </a:moveTo>
                    <a:lnTo>
                      <a:pt x="36542" y="0"/>
                    </a:lnTo>
                    <a:lnTo>
                      <a:pt x="60903" y="44453"/>
                    </a:lnTo>
                    <a:cubicBezTo>
                      <a:pt x="62410" y="47215"/>
                      <a:pt x="64336" y="51066"/>
                      <a:pt x="66680" y="56006"/>
                    </a:cubicBezTo>
                    <a:lnTo>
                      <a:pt x="67182" y="56006"/>
                    </a:lnTo>
                    <a:cubicBezTo>
                      <a:pt x="69693" y="50899"/>
                      <a:pt x="71619" y="47257"/>
                      <a:pt x="72958" y="45081"/>
                    </a:cubicBezTo>
                    <a:lnTo>
                      <a:pt x="98952" y="0"/>
                    </a:lnTo>
                    <a:lnTo>
                      <a:pt x="131225" y="0"/>
                    </a:lnTo>
                    <a:lnTo>
                      <a:pt x="84888" y="69316"/>
                    </a:lnTo>
                    <a:lnTo>
                      <a:pt x="130597" y="138884"/>
                    </a:lnTo>
                    <a:lnTo>
                      <a:pt x="96315" y="138884"/>
                    </a:lnTo>
                    <a:lnTo>
                      <a:pt x="71703" y="96440"/>
                    </a:lnTo>
                    <a:cubicBezTo>
                      <a:pt x="69359" y="92422"/>
                      <a:pt x="67349" y="88655"/>
                      <a:pt x="65675" y="85139"/>
                    </a:cubicBezTo>
                    <a:lnTo>
                      <a:pt x="65047" y="85139"/>
                    </a:lnTo>
                    <a:cubicBezTo>
                      <a:pt x="64294" y="87315"/>
                      <a:pt x="62327" y="91041"/>
                      <a:pt x="59145" y="96315"/>
                    </a:cubicBezTo>
                    <a:lnTo>
                      <a:pt x="33905" y="138884"/>
                    </a:lnTo>
                    <a:lnTo>
                      <a:pt x="0" y="138884"/>
                    </a:lnTo>
                    <a:lnTo>
                      <a:pt x="47216" y="70447"/>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953" name="文本框 952">
                <a:extLst>
                  <a:ext uri="{FF2B5EF4-FFF2-40B4-BE49-F238E27FC236}">
                    <a16:creationId xmlns:a16="http://schemas.microsoft.com/office/drawing/2014/main" id="{E7A7F040-2970-EA4A-C6B2-964C184832A0}"/>
                  </a:ext>
                </a:extLst>
              </p:cNvPr>
              <p:cNvSpPr txBox="1"/>
              <p:nvPr/>
            </p:nvSpPr>
            <p:spPr>
              <a:xfrm>
                <a:off x="13956426" y="4616522"/>
                <a:ext cx="226032" cy="226284"/>
              </a:xfrm>
              <a:custGeom>
                <a:avLst/>
                <a:gdLst/>
                <a:ahLst/>
                <a:cxnLst/>
                <a:rect l="l" t="t" r="r" b="b"/>
                <a:pathLst>
                  <a:path w="226032" h="226284">
                    <a:moveTo>
                      <a:pt x="59647" y="107491"/>
                    </a:moveTo>
                    <a:lnTo>
                      <a:pt x="59647" y="150940"/>
                    </a:lnTo>
                    <a:lnTo>
                      <a:pt x="114648" y="150940"/>
                    </a:lnTo>
                    <a:lnTo>
                      <a:pt x="114648" y="107491"/>
                    </a:lnTo>
                    <a:close/>
                    <a:moveTo>
                      <a:pt x="59396" y="0"/>
                    </a:moveTo>
                    <a:lnTo>
                      <a:pt x="83004" y="4646"/>
                    </a:lnTo>
                    <a:cubicBezTo>
                      <a:pt x="80492" y="11595"/>
                      <a:pt x="76809" y="18543"/>
                      <a:pt x="71953" y="25491"/>
                    </a:cubicBezTo>
                    <a:lnTo>
                      <a:pt x="216991" y="25491"/>
                    </a:lnTo>
                    <a:lnTo>
                      <a:pt x="216991" y="47592"/>
                    </a:lnTo>
                    <a:lnTo>
                      <a:pt x="138382" y="47592"/>
                    </a:lnTo>
                    <a:lnTo>
                      <a:pt x="138382" y="85390"/>
                    </a:lnTo>
                    <a:lnTo>
                      <a:pt x="211089" y="85390"/>
                    </a:lnTo>
                    <a:lnTo>
                      <a:pt x="211089" y="107491"/>
                    </a:lnTo>
                    <a:lnTo>
                      <a:pt x="138382" y="107491"/>
                    </a:lnTo>
                    <a:lnTo>
                      <a:pt x="138382" y="150940"/>
                    </a:lnTo>
                    <a:lnTo>
                      <a:pt x="226032" y="150940"/>
                    </a:lnTo>
                    <a:lnTo>
                      <a:pt x="226032" y="173417"/>
                    </a:lnTo>
                    <a:lnTo>
                      <a:pt x="138382" y="173417"/>
                    </a:lnTo>
                    <a:lnTo>
                      <a:pt x="138382" y="226284"/>
                    </a:lnTo>
                    <a:lnTo>
                      <a:pt x="114648" y="226284"/>
                    </a:lnTo>
                    <a:lnTo>
                      <a:pt x="114648" y="173417"/>
                    </a:lnTo>
                    <a:lnTo>
                      <a:pt x="2260" y="173417"/>
                    </a:lnTo>
                    <a:lnTo>
                      <a:pt x="2260" y="150940"/>
                    </a:lnTo>
                    <a:lnTo>
                      <a:pt x="36290" y="150940"/>
                    </a:lnTo>
                    <a:lnTo>
                      <a:pt x="36290" y="85390"/>
                    </a:lnTo>
                    <a:lnTo>
                      <a:pt x="114648" y="85390"/>
                    </a:lnTo>
                    <a:lnTo>
                      <a:pt x="114648" y="47592"/>
                    </a:lnTo>
                    <a:lnTo>
                      <a:pt x="56257" y="47592"/>
                    </a:lnTo>
                    <a:cubicBezTo>
                      <a:pt x="42109" y="64670"/>
                      <a:pt x="28840" y="79069"/>
                      <a:pt x="16450" y="90790"/>
                    </a:cubicBezTo>
                    <a:lnTo>
                      <a:pt x="0" y="73837"/>
                    </a:lnTo>
                    <a:cubicBezTo>
                      <a:pt x="24110" y="52992"/>
                      <a:pt x="43908" y="28380"/>
                      <a:pt x="59396"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954" name="文本框 953">
                <a:extLst>
                  <a:ext uri="{FF2B5EF4-FFF2-40B4-BE49-F238E27FC236}">
                    <a16:creationId xmlns:a16="http://schemas.microsoft.com/office/drawing/2014/main" id="{0C3DFFC3-8FCF-A470-AE7E-015C7F0FA22E}"/>
                  </a:ext>
                </a:extLst>
              </p:cNvPr>
              <p:cNvSpPr txBox="1"/>
              <p:nvPr/>
            </p:nvSpPr>
            <p:spPr>
              <a:xfrm>
                <a:off x="14239414" y="4632219"/>
                <a:ext cx="128085" cy="201043"/>
              </a:xfrm>
              <a:custGeom>
                <a:avLst/>
                <a:gdLst/>
                <a:ahLst/>
                <a:cxnLst/>
                <a:rect l="l" t="t" r="r" b="b"/>
                <a:pathLst>
                  <a:path w="128085" h="201043">
                    <a:moveTo>
                      <a:pt x="62661" y="108746"/>
                    </a:moveTo>
                    <a:cubicBezTo>
                      <a:pt x="40142" y="117704"/>
                      <a:pt x="28882" y="130806"/>
                      <a:pt x="28882" y="148051"/>
                    </a:cubicBezTo>
                    <a:cubicBezTo>
                      <a:pt x="28882" y="157092"/>
                      <a:pt x="32231" y="164355"/>
                      <a:pt x="38928" y="169838"/>
                    </a:cubicBezTo>
                    <a:cubicBezTo>
                      <a:pt x="45625" y="175321"/>
                      <a:pt x="54164" y="178063"/>
                      <a:pt x="64545" y="178063"/>
                    </a:cubicBezTo>
                    <a:cubicBezTo>
                      <a:pt x="74675" y="178063"/>
                      <a:pt x="82983" y="175384"/>
                      <a:pt x="89471" y="170026"/>
                    </a:cubicBezTo>
                    <a:cubicBezTo>
                      <a:pt x="95959" y="164669"/>
                      <a:pt x="99203" y="157469"/>
                      <a:pt x="99203" y="148428"/>
                    </a:cubicBezTo>
                    <a:cubicBezTo>
                      <a:pt x="99203" y="130596"/>
                      <a:pt x="87023" y="117369"/>
                      <a:pt x="62661" y="108746"/>
                    </a:cubicBezTo>
                    <a:close/>
                    <a:moveTo>
                      <a:pt x="64922" y="23105"/>
                    </a:moveTo>
                    <a:cubicBezTo>
                      <a:pt x="56717" y="23105"/>
                      <a:pt x="49790" y="25617"/>
                      <a:pt x="44139" y="30640"/>
                    </a:cubicBezTo>
                    <a:cubicBezTo>
                      <a:pt x="38488" y="35663"/>
                      <a:pt x="35663" y="41899"/>
                      <a:pt x="35663" y="49350"/>
                    </a:cubicBezTo>
                    <a:cubicBezTo>
                      <a:pt x="35663" y="64586"/>
                      <a:pt x="45207" y="76097"/>
                      <a:pt x="64294" y="83883"/>
                    </a:cubicBezTo>
                    <a:cubicBezTo>
                      <a:pt x="83632" y="75846"/>
                      <a:pt x="93301" y="64377"/>
                      <a:pt x="93301" y="49476"/>
                    </a:cubicBezTo>
                    <a:cubicBezTo>
                      <a:pt x="93301" y="41355"/>
                      <a:pt x="90727" y="34930"/>
                      <a:pt x="85579" y="30200"/>
                    </a:cubicBezTo>
                    <a:cubicBezTo>
                      <a:pt x="80430" y="25470"/>
                      <a:pt x="73544" y="23105"/>
                      <a:pt x="64922" y="23105"/>
                    </a:cubicBezTo>
                    <a:close/>
                    <a:moveTo>
                      <a:pt x="66303" y="0"/>
                    </a:moveTo>
                    <a:cubicBezTo>
                      <a:pt x="82125" y="0"/>
                      <a:pt x="95415" y="4227"/>
                      <a:pt x="106173" y="12683"/>
                    </a:cubicBezTo>
                    <a:cubicBezTo>
                      <a:pt x="116930" y="21138"/>
                      <a:pt x="122309" y="32398"/>
                      <a:pt x="122309" y="46462"/>
                    </a:cubicBezTo>
                    <a:cubicBezTo>
                      <a:pt x="122309" y="67893"/>
                      <a:pt x="110170" y="84218"/>
                      <a:pt x="85892" y="95436"/>
                    </a:cubicBezTo>
                    <a:lnTo>
                      <a:pt x="85892" y="95938"/>
                    </a:lnTo>
                    <a:cubicBezTo>
                      <a:pt x="114021" y="105984"/>
                      <a:pt x="128085" y="123146"/>
                      <a:pt x="128085" y="147423"/>
                    </a:cubicBezTo>
                    <a:cubicBezTo>
                      <a:pt x="128085" y="164501"/>
                      <a:pt x="121932" y="177707"/>
                      <a:pt x="109626" y="187042"/>
                    </a:cubicBezTo>
                    <a:cubicBezTo>
                      <a:pt x="97320" y="196376"/>
                      <a:pt x="80869" y="201043"/>
                      <a:pt x="60275" y="201043"/>
                    </a:cubicBezTo>
                    <a:cubicBezTo>
                      <a:pt x="42863" y="201043"/>
                      <a:pt x="28463" y="196355"/>
                      <a:pt x="17078" y="186979"/>
                    </a:cubicBezTo>
                    <a:cubicBezTo>
                      <a:pt x="5693" y="177603"/>
                      <a:pt x="0" y="165129"/>
                      <a:pt x="0" y="149558"/>
                    </a:cubicBezTo>
                    <a:cubicBezTo>
                      <a:pt x="0" y="125197"/>
                      <a:pt x="13687" y="107365"/>
                      <a:pt x="41063" y="96064"/>
                    </a:cubicBezTo>
                    <a:lnTo>
                      <a:pt x="41063" y="95561"/>
                    </a:lnTo>
                    <a:cubicBezTo>
                      <a:pt x="18041" y="85264"/>
                      <a:pt x="6530" y="69860"/>
                      <a:pt x="6530" y="49350"/>
                    </a:cubicBezTo>
                    <a:cubicBezTo>
                      <a:pt x="6530" y="34532"/>
                      <a:pt x="12264" y="22603"/>
                      <a:pt x="23733" y="13562"/>
                    </a:cubicBezTo>
                    <a:cubicBezTo>
                      <a:pt x="35203" y="4520"/>
                      <a:pt x="49392" y="0"/>
                      <a:pt x="66303" y="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955" name="文本框 954">
                <a:extLst>
                  <a:ext uri="{FF2B5EF4-FFF2-40B4-BE49-F238E27FC236}">
                    <a16:creationId xmlns:a16="http://schemas.microsoft.com/office/drawing/2014/main" id="{2AD96F43-0BFC-096A-B244-A05119542553}"/>
                  </a:ext>
                </a:extLst>
              </p:cNvPr>
              <p:cNvSpPr txBox="1"/>
              <p:nvPr/>
            </p:nvSpPr>
            <p:spPr>
              <a:xfrm>
                <a:off x="14432424" y="4623428"/>
                <a:ext cx="206444" cy="221010"/>
              </a:xfrm>
              <a:custGeom>
                <a:avLst/>
                <a:gdLst/>
                <a:ahLst/>
                <a:cxnLst/>
                <a:rect l="l" t="t" r="r" b="b"/>
                <a:pathLst>
                  <a:path w="206444" h="221010">
                    <a:moveTo>
                      <a:pt x="56509" y="82126"/>
                    </a:moveTo>
                    <a:lnTo>
                      <a:pt x="56509" y="121681"/>
                    </a:lnTo>
                    <a:lnTo>
                      <a:pt x="182836" y="121681"/>
                    </a:lnTo>
                    <a:lnTo>
                      <a:pt x="182836" y="82126"/>
                    </a:lnTo>
                    <a:close/>
                    <a:moveTo>
                      <a:pt x="56509" y="22980"/>
                    </a:moveTo>
                    <a:lnTo>
                      <a:pt x="56509" y="59774"/>
                    </a:lnTo>
                    <a:lnTo>
                      <a:pt x="182836" y="59774"/>
                    </a:lnTo>
                    <a:lnTo>
                      <a:pt x="182836" y="22980"/>
                    </a:lnTo>
                    <a:close/>
                    <a:moveTo>
                      <a:pt x="33152" y="0"/>
                    </a:moveTo>
                    <a:lnTo>
                      <a:pt x="206444" y="0"/>
                    </a:lnTo>
                    <a:lnTo>
                      <a:pt x="206444" y="197026"/>
                    </a:lnTo>
                    <a:cubicBezTo>
                      <a:pt x="206444" y="203723"/>
                      <a:pt x="204644" y="208976"/>
                      <a:pt x="201044" y="212785"/>
                    </a:cubicBezTo>
                    <a:cubicBezTo>
                      <a:pt x="197444" y="216594"/>
                      <a:pt x="191249" y="218687"/>
                      <a:pt x="182459" y="219064"/>
                    </a:cubicBezTo>
                    <a:cubicBezTo>
                      <a:pt x="173669" y="219441"/>
                      <a:pt x="165632" y="219629"/>
                      <a:pt x="158349" y="219629"/>
                    </a:cubicBezTo>
                    <a:cubicBezTo>
                      <a:pt x="151484" y="219629"/>
                      <a:pt x="144912" y="219461"/>
                      <a:pt x="138634" y="219127"/>
                    </a:cubicBezTo>
                    <a:lnTo>
                      <a:pt x="130597" y="195770"/>
                    </a:lnTo>
                    <a:cubicBezTo>
                      <a:pt x="146419" y="196607"/>
                      <a:pt x="158642" y="197026"/>
                      <a:pt x="167265" y="197026"/>
                    </a:cubicBezTo>
                    <a:cubicBezTo>
                      <a:pt x="174297" y="197026"/>
                      <a:pt x="178650" y="196586"/>
                      <a:pt x="180324" y="195707"/>
                    </a:cubicBezTo>
                    <a:cubicBezTo>
                      <a:pt x="181999" y="194828"/>
                      <a:pt x="182836" y="192882"/>
                      <a:pt x="182836" y="189868"/>
                    </a:cubicBezTo>
                    <a:lnTo>
                      <a:pt x="182836" y="144034"/>
                    </a:lnTo>
                    <a:lnTo>
                      <a:pt x="53997" y="144034"/>
                    </a:lnTo>
                    <a:cubicBezTo>
                      <a:pt x="49142" y="174255"/>
                      <a:pt x="36710" y="199914"/>
                      <a:pt x="16702" y="221010"/>
                    </a:cubicBezTo>
                    <a:lnTo>
                      <a:pt x="0" y="204058"/>
                    </a:lnTo>
                    <a:cubicBezTo>
                      <a:pt x="9963" y="194012"/>
                      <a:pt x="17978" y="181057"/>
                      <a:pt x="24048" y="165193"/>
                    </a:cubicBezTo>
                    <a:cubicBezTo>
                      <a:pt x="30117" y="149329"/>
                      <a:pt x="33152" y="126704"/>
                      <a:pt x="33152" y="97320"/>
                    </a:cubicBez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956" name="文本框 955">
                <a:extLst>
                  <a:ext uri="{FF2B5EF4-FFF2-40B4-BE49-F238E27FC236}">
                    <a16:creationId xmlns:a16="http://schemas.microsoft.com/office/drawing/2014/main" id="{F3C767BB-EBA0-2481-AED2-DF32531D6E4A}"/>
                  </a:ext>
                </a:extLst>
              </p:cNvPr>
              <p:cNvSpPr txBox="1"/>
              <p:nvPr/>
            </p:nvSpPr>
            <p:spPr>
              <a:xfrm>
                <a:off x="14705492" y="4635484"/>
                <a:ext cx="164752" cy="194513"/>
              </a:xfrm>
              <a:custGeom>
                <a:avLst/>
                <a:gdLst/>
                <a:ahLst/>
                <a:cxnLst/>
                <a:rect l="l" t="t" r="r" b="b"/>
                <a:pathLst>
                  <a:path w="164752" h="194513">
                    <a:moveTo>
                      <a:pt x="5274" y="0"/>
                    </a:moveTo>
                    <a:lnTo>
                      <a:pt x="42192" y="0"/>
                    </a:lnTo>
                    <a:lnTo>
                      <a:pt x="77604" y="64921"/>
                    </a:lnTo>
                    <a:cubicBezTo>
                      <a:pt x="80199" y="69693"/>
                      <a:pt x="82376" y="74548"/>
                      <a:pt x="84134" y="79488"/>
                    </a:cubicBezTo>
                    <a:lnTo>
                      <a:pt x="84636" y="79488"/>
                    </a:lnTo>
                    <a:cubicBezTo>
                      <a:pt x="85306" y="77813"/>
                      <a:pt x="87692" y="72749"/>
                      <a:pt x="91794" y="64293"/>
                    </a:cubicBezTo>
                    <a:lnTo>
                      <a:pt x="129466" y="0"/>
                    </a:lnTo>
                    <a:lnTo>
                      <a:pt x="163622" y="0"/>
                    </a:lnTo>
                    <a:lnTo>
                      <a:pt x="103472" y="96440"/>
                    </a:lnTo>
                    <a:lnTo>
                      <a:pt x="164752" y="194513"/>
                    </a:lnTo>
                    <a:lnTo>
                      <a:pt x="128461" y="194513"/>
                    </a:lnTo>
                    <a:lnTo>
                      <a:pt x="87650" y="123941"/>
                    </a:lnTo>
                    <a:cubicBezTo>
                      <a:pt x="86310" y="121680"/>
                      <a:pt x="84887" y="118081"/>
                      <a:pt x="83380" y="113141"/>
                    </a:cubicBezTo>
                    <a:lnTo>
                      <a:pt x="82753" y="113141"/>
                    </a:lnTo>
                    <a:cubicBezTo>
                      <a:pt x="82083" y="115402"/>
                      <a:pt x="80576" y="119085"/>
                      <a:pt x="78232" y="124192"/>
                    </a:cubicBezTo>
                    <a:lnTo>
                      <a:pt x="36541" y="194513"/>
                    </a:lnTo>
                    <a:lnTo>
                      <a:pt x="0" y="194513"/>
                    </a:lnTo>
                    <a:lnTo>
                      <a:pt x="64042" y="96942"/>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sp>
            <p:nvSpPr>
              <p:cNvPr id="957" name="文本框 956">
                <a:extLst>
                  <a:ext uri="{FF2B5EF4-FFF2-40B4-BE49-F238E27FC236}">
                    <a16:creationId xmlns:a16="http://schemas.microsoft.com/office/drawing/2014/main" id="{059DC48B-560A-45C6-5D10-87EC570459DD}"/>
                  </a:ext>
                </a:extLst>
              </p:cNvPr>
              <p:cNvSpPr txBox="1"/>
              <p:nvPr/>
            </p:nvSpPr>
            <p:spPr>
              <a:xfrm>
                <a:off x="14957486" y="4624810"/>
                <a:ext cx="170027" cy="217493"/>
              </a:xfrm>
              <a:custGeom>
                <a:avLst/>
                <a:gdLst/>
                <a:ahLst/>
                <a:cxnLst/>
                <a:rect l="l" t="t" r="r" b="b"/>
                <a:pathLst>
                  <a:path w="170027" h="217493">
                    <a:moveTo>
                      <a:pt x="24487" y="107742"/>
                    </a:moveTo>
                    <a:lnTo>
                      <a:pt x="24487" y="177938"/>
                    </a:lnTo>
                    <a:lnTo>
                      <a:pt x="146168" y="177938"/>
                    </a:lnTo>
                    <a:lnTo>
                      <a:pt x="146168" y="107742"/>
                    </a:lnTo>
                    <a:close/>
                    <a:moveTo>
                      <a:pt x="24487" y="22101"/>
                    </a:moveTo>
                    <a:lnTo>
                      <a:pt x="24487" y="85641"/>
                    </a:lnTo>
                    <a:lnTo>
                      <a:pt x="146168" y="85641"/>
                    </a:lnTo>
                    <a:lnTo>
                      <a:pt x="146168" y="22101"/>
                    </a:lnTo>
                    <a:close/>
                    <a:moveTo>
                      <a:pt x="0" y="0"/>
                    </a:moveTo>
                    <a:lnTo>
                      <a:pt x="170027" y="0"/>
                    </a:lnTo>
                    <a:lnTo>
                      <a:pt x="170027" y="217493"/>
                    </a:lnTo>
                    <a:lnTo>
                      <a:pt x="146168" y="217493"/>
                    </a:lnTo>
                    <a:lnTo>
                      <a:pt x="146168" y="200290"/>
                    </a:lnTo>
                    <a:lnTo>
                      <a:pt x="24487" y="200290"/>
                    </a:lnTo>
                    <a:lnTo>
                      <a:pt x="24487" y="217493"/>
                    </a:lnTo>
                    <a:lnTo>
                      <a:pt x="0" y="217493"/>
                    </a:lnTo>
                    <a:close/>
                  </a:path>
                </a:pathLst>
              </a:custGeom>
              <a:solidFill>
                <a:srgbClr val="40404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b="1" dirty="0">
                  <a:solidFill>
                    <a:srgbClr val="404040"/>
                  </a:solidFill>
                  <a:latin typeface="+mj-ea"/>
                  <a:ea typeface="+mj-ea"/>
                </a:endParaRPr>
              </a:p>
            </p:txBody>
          </p:sp>
        </p:grpSp>
      </p:grpSp>
      <p:sp>
        <p:nvSpPr>
          <p:cNvPr id="2" name="标题 1">
            <a:extLst>
              <a:ext uri="{FF2B5EF4-FFF2-40B4-BE49-F238E27FC236}">
                <a16:creationId xmlns:a16="http://schemas.microsoft.com/office/drawing/2014/main" id="{42DE4D1E-EF3C-34A9-89B8-AC1DD8F7B86F}"/>
              </a:ext>
            </a:extLst>
          </p:cNvPr>
          <p:cNvSpPr>
            <a:spLocks noGrp="1"/>
          </p:cNvSpPr>
          <p:nvPr>
            <p:ph type="title"/>
          </p:nvPr>
        </p:nvSpPr>
        <p:spPr/>
        <p:txBody>
          <a:bodyPr/>
          <a:lstStyle/>
          <a:p>
            <a:r>
              <a:rPr lang="zh-CN" altLang="en-US" dirty="0"/>
              <a:t>企业荣誉</a:t>
            </a:r>
          </a:p>
        </p:txBody>
      </p:sp>
    </p:spTree>
    <p:custDataLst>
      <p:tags r:id="rId1"/>
    </p:custDataLst>
    <p:extLst>
      <p:ext uri="{BB962C8B-B14F-4D97-AF65-F5344CB8AC3E}">
        <p14:creationId xmlns:p14="http://schemas.microsoft.com/office/powerpoint/2010/main" val="1436615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7EB08590-8B54-B059-5791-079B3DAFFF0F}"/>
              </a:ext>
            </a:extLst>
          </p:cNvPr>
          <p:cNvSpPr txBox="1"/>
          <p:nvPr/>
        </p:nvSpPr>
        <p:spPr>
          <a:xfrm>
            <a:off x="660399" y="5694630"/>
            <a:ext cx="10858501" cy="923330"/>
          </a:xfrm>
          <a:prstGeom prst="rect">
            <a:avLst/>
          </a:prstGeom>
          <a:noFill/>
        </p:spPr>
        <p:txBody>
          <a:bodyPr wrap="square" lIns="0" tIns="0" rIns="0" bIns="0" rtlCol="0">
            <a:spAutoFit/>
          </a:bodyPr>
          <a:lstStyle>
            <a:defPPr>
              <a:defRPr lang="zh-CN"/>
            </a:defPPr>
            <a:lvl1pPr algn="dist">
              <a:defRPr sz="1200">
                <a:solidFill>
                  <a:schemeClr val="accent2">
                    <a:lumMod val="40000"/>
                    <a:lumOff val="60000"/>
                  </a:schemeClr>
                </a:solidFill>
                <a:effectLst/>
              </a:defRPr>
            </a:lvl1pPr>
          </a:lstStyle>
          <a:p>
            <a:r>
              <a:rPr lang="en-US" altLang="zh-CN" sz="6000" dirty="0">
                <a:solidFill>
                  <a:schemeClr val="bg1">
                    <a:alpha val="7000"/>
                  </a:schemeClr>
                </a:solidFill>
                <a:latin typeface="+mj-lt"/>
              </a:rPr>
              <a:t>MAIN BUSINESS</a:t>
            </a:r>
          </a:p>
        </p:txBody>
      </p:sp>
      <p:sp>
        <p:nvSpPr>
          <p:cNvPr id="10" name="矩形 9">
            <a:extLst>
              <a:ext uri="{FF2B5EF4-FFF2-40B4-BE49-F238E27FC236}">
                <a16:creationId xmlns:a16="http://schemas.microsoft.com/office/drawing/2014/main" id="{A63AF92F-F7AB-0599-E095-8E5B9C6E96EF}"/>
              </a:ext>
            </a:extLst>
          </p:cNvPr>
          <p:cNvSpPr/>
          <p:nvPr/>
        </p:nvSpPr>
        <p:spPr>
          <a:xfrm>
            <a:off x="3331781" y="2125780"/>
            <a:ext cx="5528440" cy="1369514"/>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43AB2492-6601-355A-7C26-6C06ED3EE559}"/>
              </a:ext>
            </a:extLst>
          </p:cNvPr>
          <p:cNvSpPr/>
          <p:nvPr/>
        </p:nvSpPr>
        <p:spPr>
          <a:xfrm>
            <a:off x="3952876" y="2125780"/>
            <a:ext cx="830570" cy="360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82C8BA0C-E176-DC34-0165-667307C7BFC8}"/>
              </a:ext>
            </a:extLst>
          </p:cNvPr>
          <p:cNvSpPr txBox="1"/>
          <p:nvPr/>
        </p:nvSpPr>
        <p:spPr>
          <a:xfrm>
            <a:off x="3598042" y="2348871"/>
            <a:ext cx="4995918" cy="923330"/>
          </a:xfrm>
          <a:prstGeom prst="rect">
            <a:avLst/>
          </a:prstGeom>
          <a:noFill/>
        </p:spPr>
        <p:txBody>
          <a:bodyPr wrap="square" lIns="0" tIns="0" rIns="0" bIns="0" rtlCol="0">
            <a:spAutoFit/>
          </a:bodyPr>
          <a:lstStyle/>
          <a:p>
            <a:pPr algn="ctr"/>
            <a:r>
              <a:rPr lang="en-US" altLang="zh-CN" sz="6000" dirty="0">
                <a:solidFill>
                  <a:schemeClr val="accent1"/>
                </a:solidFill>
                <a:latin typeface="+mj-ea"/>
                <a:ea typeface="+mj-ea"/>
              </a:rPr>
              <a:t>02  </a:t>
            </a:r>
            <a:r>
              <a:rPr lang="zh-CN" altLang="en-US" sz="6000" dirty="0">
                <a:solidFill>
                  <a:schemeClr val="accent1"/>
                </a:solidFill>
                <a:latin typeface="+mj-ea"/>
                <a:ea typeface="+mj-ea"/>
              </a:rPr>
              <a:t>主营业务</a:t>
            </a:r>
          </a:p>
        </p:txBody>
      </p:sp>
      <p:sp>
        <p:nvSpPr>
          <p:cNvPr id="22" name="直角三角形 21">
            <a:extLst>
              <a:ext uri="{FF2B5EF4-FFF2-40B4-BE49-F238E27FC236}">
                <a16:creationId xmlns:a16="http://schemas.microsoft.com/office/drawing/2014/main" id="{BAF54839-1C59-31A3-185C-9CDB40B0C7DE}"/>
              </a:ext>
            </a:extLst>
          </p:cNvPr>
          <p:cNvSpPr/>
          <p:nvPr/>
        </p:nvSpPr>
        <p:spPr>
          <a:xfrm flipH="1">
            <a:off x="8745943" y="3381016"/>
            <a:ext cx="114278" cy="114278"/>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0955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20000"/>
                <a:lumOff val="80000"/>
              </a:schemeClr>
            </a:gs>
            <a:gs pos="100000">
              <a:schemeClr val="accent4">
                <a:lumMod val="35000"/>
                <a:lumOff val="65000"/>
              </a:schemeClr>
            </a:gs>
          </a:gsLst>
          <a:lin ang="5400000" scaled="1"/>
        </a:grad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22E6263D-54C9-D634-60A8-9AC875170D81}"/>
              </a:ext>
            </a:extLst>
          </p:cNvPr>
          <p:cNvGrpSpPr/>
          <p:nvPr/>
        </p:nvGrpSpPr>
        <p:grpSpPr>
          <a:xfrm>
            <a:off x="660400" y="1812734"/>
            <a:ext cx="2525032" cy="3880224"/>
            <a:chOff x="660400" y="1812734"/>
            <a:chExt cx="2525032" cy="3880224"/>
          </a:xfrm>
        </p:grpSpPr>
        <p:sp>
          <p:nvSpPr>
            <p:cNvPr id="2" name="矩形 1">
              <a:extLst>
                <a:ext uri="{FF2B5EF4-FFF2-40B4-BE49-F238E27FC236}">
                  <a16:creationId xmlns:a16="http://schemas.microsoft.com/office/drawing/2014/main" id="{7EA52647-0DD1-6F6E-0082-FB92DB732831}"/>
                </a:ext>
              </a:extLst>
            </p:cNvPr>
            <p:cNvSpPr/>
            <p:nvPr/>
          </p:nvSpPr>
          <p:spPr>
            <a:xfrm>
              <a:off x="660400" y="1812734"/>
              <a:ext cx="2525032" cy="3880224"/>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a:extLst>
                <a:ext uri="{FF2B5EF4-FFF2-40B4-BE49-F238E27FC236}">
                  <a16:creationId xmlns:a16="http://schemas.microsoft.com/office/drawing/2014/main" id="{029D27A3-7AFA-8673-28AC-028EBCF1533E}"/>
                </a:ext>
              </a:extLst>
            </p:cNvPr>
            <p:cNvSpPr/>
            <p:nvPr/>
          </p:nvSpPr>
          <p:spPr>
            <a:xfrm flipH="1">
              <a:off x="3000766" y="5508292"/>
              <a:ext cx="184666" cy="184666"/>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5A8E06F-907E-F6F3-AA02-CDF23745F761}"/>
                </a:ext>
              </a:extLst>
            </p:cNvPr>
            <p:cNvSpPr txBox="1"/>
            <p:nvPr/>
          </p:nvSpPr>
          <p:spPr>
            <a:xfrm>
              <a:off x="914231" y="4033071"/>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10" name="文本框 9">
              <a:extLst>
                <a:ext uri="{FF2B5EF4-FFF2-40B4-BE49-F238E27FC236}">
                  <a16:creationId xmlns:a16="http://schemas.microsoft.com/office/drawing/2014/main" id="{C8AD245F-65E7-E524-4205-3E3FEEFD5472}"/>
                </a:ext>
              </a:extLst>
            </p:cNvPr>
            <p:cNvSpPr txBox="1"/>
            <p:nvPr/>
          </p:nvSpPr>
          <p:spPr>
            <a:xfrm>
              <a:off x="914231" y="4488466"/>
              <a:ext cx="2077700" cy="872098"/>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pPr algn="l"/>
              <a:r>
                <a:rPr lang="zh-CN" altLang="en-US" dirty="0"/>
                <a:t>请在此处输入正文内容请在此处输入正文内容请在此处输入正文内容</a:t>
              </a:r>
              <a:endParaRPr lang="en-US" altLang="zh-CN" dirty="0"/>
            </a:p>
          </p:txBody>
        </p:sp>
        <p:sp>
          <p:nvSpPr>
            <p:cNvPr id="56" name="矩形 55">
              <a:extLst>
                <a:ext uri="{FF2B5EF4-FFF2-40B4-BE49-F238E27FC236}">
                  <a16:creationId xmlns:a16="http://schemas.microsoft.com/office/drawing/2014/main" id="{495DF234-B776-D779-9146-EDFE1D05C784}"/>
                </a:ext>
              </a:extLst>
            </p:cNvPr>
            <p:cNvSpPr/>
            <p:nvPr/>
          </p:nvSpPr>
          <p:spPr>
            <a:xfrm>
              <a:off x="660400" y="1812734"/>
              <a:ext cx="2525032" cy="2018089"/>
            </a:xfrm>
            <a:prstGeom prst="rect">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a16="http://schemas.microsoft.com/office/drawing/2014/main" id="{0C87D1B4-CB6D-E475-60BF-5F7CA67C0C85}"/>
                </a:ext>
              </a:extLst>
            </p:cNvPr>
            <p:cNvPicPr>
              <a:picLocks noChangeAspect="1"/>
            </p:cNvPicPr>
            <p:nvPr/>
          </p:nvPicPr>
          <p:blipFill>
            <a:blip r:embed="rId2" cstate="screen">
              <a:alphaModFix amt="80000"/>
              <a:extLst>
                <a:ext uri="{BEBA8EAE-BF5A-486C-A8C5-ECC9F3942E4B}">
                  <a14:imgProps xmlns:a14="http://schemas.microsoft.com/office/drawing/2010/main">
                    <a14:imgLayer r:embed="rId3">
                      <a14:imgEffect>
                        <a14:colorTemperature colorTemp="5300"/>
                      </a14:imgEffect>
                      <a14:imgEffect>
                        <a14:saturation sat="66000"/>
                      </a14:imgEffect>
                    </a14:imgLayer>
                  </a14:imgProps>
                </a:ext>
                <a:ext uri="{28A0092B-C50C-407E-A947-70E740481C1C}">
                  <a14:useLocalDpi xmlns:a14="http://schemas.microsoft.com/office/drawing/2010/main"/>
                </a:ext>
              </a:extLst>
            </a:blip>
            <a:srcRect/>
            <a:stretch>
              <a:fillRect/>
            </a:stretch>
          </p:blipFill>
          <p:spPr>
            <a:xfrm>
              <a:off x="660400" y="1812734"/>
              <a:ext cx="2519707" cy="2022364"/>
            </a:xfrm>
            <a:custGeom>
              <a:avLst/>
              <a:gdLst>
                <a:gd name="connsiteX0" fmla="*/ 0 w 2008800"/>
                <a:gd name="connsiteY0" fmla="*/ 0 h 1612301"/>
                <a:gd name="connsiteX1" fmla="*/ 2008800 w 2008800"/>
                <a:gd name="connsiteY1" fmla="*/ 0 h 1612301"/>
                <a:gd name="connsiteX2" fmla="*/ 2008800 w 2008800"/>
                <a:gd name="connsiteY2" fmla="*/ 1612301 h 1612301"/>
                <a:gd name="connsiteX3" fmla="*/ 0 w 2008800"/>
                <a:gd name="connsiteY3" fmla="*/ 1612301 h 1612301"/>
              </a:gdLst>
              <a:ahLst/>
              <a:cxnLst>
                <a:cxn ang="0">
                  <a:pos x="connsiteX0" y="connsiteY0"/>
                </a:cxn>
                <a:cxn ang="0">
                  <a:pos x="connsiteX1" y="connsiteY1"/>
                </a:cxn>
                <a:cxn ang="0">
                  <a:pos x="connsiteX2" y="connsiteY2"/>
                </a:cxn>
                <a:cxn ang="0">
                  <a:pos x="connsiteX3" y="connsiteY3"/>
                </a:cxn>
              </a:cxnLst>
              <a:rect l="l" t="t" r="r" b="b"/>
              <a:pathLst>
                <a:path w="2008800" h="1612301">
                  <a:moveTo>
                    <a:pt x="0" y="0"/>
                  </a:moveTo>
                  <a:lnTo>
                    <a:pt x="2008800" y="0"/>
                  </a:lnTo>
                  <a:lnTo>
                    <a:pt x="2008800" y="1612301"/>
                  </a:lnTo>
                  <a:lnTo>
                    <a:pt x="0" y="1612301"/>
                  </a:lnTo>
                  <a:close/>
                </a:path>
              </a:pathLst>
            </a:custGeom>
            <a:ln>
              <a:noFill/>
            </a:ln>
          </p:spPr>
        </p:pic>
        <p:sp>
          <p:nvSpPr>
            <p:cNvPr id="53" name="矩形 52">
              <a:extLst>
                <a:ext uri="{FF2B5EF4-FFF2-40B4-BE49-F238E27FC236}">
                  <a16:creationId xmlns:a16="http://schemas.microsoft.com/office/drawing/2014/main" id="{84F4C0AF-DB15-531A-93FA-B0C485769CA6}"/>
                </a:ext>
              </a:extLst>
            </p:cNvPr>
            <p:cNvSpPr/>
            <p:nvPr/>
          </p:nvSpPr>
          <p:spPr>
            <a:xfrm>
              <a:off x="660400" y="1812734"/>
              <a:ext cx="2525032" cy="3880224"/>
            </a:xfrm>
            <a:prstGeom prst="rect">
              <a:avLst/>
            </a:prstGeom>
            <a:noFill/>
            <a:ln>
              <a:solidFill>
                <a:schemeClr val="accent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66A46986-86C2-2897-7DC2-30F6C8D3AB9A}"/>
              </a:ext>
            </a:extLst>
          </p:cNvPr>
          <p:cNvGrpSpPr/>
          <p:nvPr/>
        </p:nvGrpSpPr>
        <p:grpSpPr>
          <a:xfrm>
            <a:off x="3436448" y="1812734"/>
            <a:ext cx="2525032" cy="3880224"/>
            <a:chOff x="3436448" y="1812734"/>
            <a:chExt cx="2525032" cy="3880224"/>
          </a:xfrm>
        </p:grpSpPr>
        <p:sp>
          <p:nvSpPr>
            <p:cNvPr id="59" name="矩形 58">
              <a:extLst>
                <a:ext uri="{FF2B5EF4-FFF2-40B4-BE49-F238E27FC236}">
                  <a16:creationId xmlns:a16="http://schemas.microsoft.com/office/drawing/2014/main" id="{3FCBB495-AD8C-E4F6-A277-E6CB82E16075}"/>
                </a:ext>
              </a:extLst>
            </p:cNvPr>
            <p:cNvSpPr/>
            <p:nvPr/>
          </p:nvSpPr>
          <p:spPr>
            <a:xfrm>
              <a:off x="3436448" y="1812734"/>
              <a:ext cx="2525032" cy="3880224"/>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直角三角形 59">
              <a:extLst>
                <a:ext uri="{FF2B5EF4-FFF2-40B4-BE49-F238E27FC236}">
                  <a16:creationId xmlns:a16="http://schemas.microsoft.com/office/drawing/2014/main" id="{D8DF9DC9-7501-80F8-837F-694E38212730}"/>
                </a:ext>
              </a:extLst>
            </p:cNvPr>
            <p:cNvSpPr/>
            <p:nvPr/>
          </p:nvSpPr>
          <p:spPr>
            <a:xfrm flipH="1">
              <a:off x="5776814" y="5508292"/>
              <a:ext cx="184666" cy="184666"/>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11B1D263-49CC-734A-FB16-3D66EA3FA2B4}"/>
                </a:ext>
              </a:extLst>
            </p:cNvPr>
            <p:cNvSpPr txBox="1"/>
            <p:nvPr/>
          </p:nvSpPr>
          <p:spPr>
            <a:xfrm>
              <a:off x="3690279" y="4033071"/>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66" name="文本框 65">
              <a:extLst>
                <a:ext uri="{FF2B5EF4-FFF2-40B4-BE49-F238E27FC236}">
                  <a16:creationId xmlns:a16="http://schemas.microsoft.com/office/drawing/2014/main" id="{FB4EF952-540D-23F6-E04A-74AEAE0989A8}"/>
                </a:ext>
              </a:extLst>
            </p:cNvPr>
            <p:cNvSpPr txBox="1"/>
            <p:nvPr/>
          </p:nvSpPr>
          <p:spPr>
            <a:xfrm>
              <a:off x="3690279" y="4488466"/>
              <a:ext cx="2077700" cy="872098"/>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pPr algn="l"/>
              <a:r>
                <a:rPr lang="zh-CN" altLang="en-US" dirty="0"/>
                <a:t>请在此处输入正文内容请在此处输入正文内容请在此处输入正文内容</a:t>
              </a:r>
              <a:endParaRPr lang="en-US" altLang="zh-CN" dirty="0"/>
            </a:p>
          </p:txBody>
        </p:sp>
        <p:sp>
          <p:nvSpPr>
            <p:cNvPr id="62" name="矩形 61">
              <a:extLst>
                <a:ext uri="{FF2B5EF4-FFF2-40B4-BE49-F238E27FC236}">
                  <a16:creationId xmlns:a16="http://schemas.microsoft.com/office/drawing/2014/main" id="{7A0DE4C2-B7D8-FECD-7968-1F9983550E81}"/>
                </a:ext>
              </a:extLst>
            </p:cNvPr>
            <p:cNvSpPr/>
            <p:nvPr/>
          </p:nvSpPr>
          <p:spPr>
            <a:xfrm>
              <a:off x="3436448" y="1812734"/>
              <a:ext cx="2525032" cy="2018089"/>
            </a:xfrm>
            <a:prstGeom prst="rect">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3" name="图片 62">
              <a:extLst>
                <a:ext uri="{FF2B5EF4-FFF2-40B4-BE49-F238E27FC236}">
                  <a16:creationId xmlns:a16="http://schemas.microsoft.com/office/drawing/2014/main" id="{DF67B7A6-1346-4827-CBC2-2D96561B167B}"/>
                </a:ext>
              </a:extLst>
            </p:cNvPr>
            <p:cNvPicPr>
              <a:picLocks noChangeAspect="1"/>
            </p:cNvPicPr>
            <p:nvPr/>
          </p:nvPicPr>
          <p:blipFill>
            <a:blip r:embed="rId4" cstate="screen">
              <a:alphaModFix amt="80000"/>
              <a:extLst>
                <a:ext uri="{28A0092B-C50C-407E-A947-70E740481C1C}">
                  <a14:useLocalDpi xmlns:a14="http://schemas.microsoft.com/office/drawing/2010/main"/>
                </a:ext>
              </a:extLst>
            </a:blip>
            <a:srcRect/>
            <a:stretch/>
          </p:blipFill>
          <p:spPr>
            <a:xfrm>
              <a:off x="3436448" y="1812734"/>
              <a:ext cx="2519707" cy="2022364"/>
            </a:xfrm>
            <a:custGeom>
              <a:avLst/>
              <a:gdLst>
                <a:gd name="connsiteX0" fmla="*/ 0 w 2008800"/>
                <a:gd name="connsiteY0" fmla="*/ 0 h 1612301"/>
                <a:gd name="connsiteX1" fmla="*/ 2008800 w 2008800"/>
                <a:gd name="connsiteY1" fmla="*/ 0 h 1612301"/>
                <a:gd name="connsiteX2" fmla="*/ 2008800 w 2008800"/>
                <a:gd name="connsiteY2" fmla="*/ 1612301 h 1612301"/>
                <a:gd name="connsiteX3" fmla="*/ 0 w 2008800"/>
                <a:gd name="connsiteY3" fmla="*/ 1612301 h 1612301"/>
              </a:gdLst>
              <a:ahLst/>
              <a:cxnLst>
                <a:cxn ang="0">
                  <a:pos x="connsiteX0" y="connsiteY0"/>
                </a:cxn>
                <a:cxn ang="0">
                  <a:pos x="connsiteX1" y="connsiteY1"/>
                </a:cxn>
                <a:cxn ang="0">
                  <a:pos x="connsiteX2" y="connsiteY2"/>
                </a:cxn>
                <a:cxn ang="0">
                  <a:pos x="connsiteX3" y="connsiteY3"/>
                </a:cxn>
              </a:cxnLst>
              <a:rect l="l" t="t" r="r" b="b"/>
              <a:pathLst>
                <a:path w="2008800" h="1612301">
                  <a:moveTo>
                    <a:pt x="0" y="0"/>
                  </a:moveTo>
                  <a:lnTo>
                    <a:pt x="2008800" y="0"/>
                  </a:lnTo>
                  <a:lnTo>
                    <a:pt x="2008800" y="1612301"/>
                  </a:lnTo>
                  <a:lnTo>
                    <a:pt x="0" y="1612301"/>
                  </a:lnTo>
                  <a:close/>
                </a:path>
              </a:pathLst>
            </a:custGeom>
            <a:ln>
              <a:noFill/>
            </a:ln>
          </p:spPr>
        </p:pic>
        <p:sp>
          <p:nvSpPr>
            <p:cNvPr id="64" name="矩形 63">
              <a:extLst>
                <a:ext uri="{FF2B5EF4-FFF2-40B4-BE49-F238E27FC236}">
                  <a16:creationId xmlns:a16="http://schemas.microsoft.com/office/drawing/2014/main" id="{67FB14A8-B7F4-10B7-647D-8301AC0352D8}"/>
                </a:ext>
              </a:extLst>
            </p:cNvPr>
            <p:cNvSpPr/>
            <p:nvPr/>
          </p:nvSpPr>
          <p:spPr>
            <a:xfrm>
              <a:off x="3436448" y="1812734"/>
              <a:ext cx="2525032" cy="3880224"/>
            </a:xfrm>
            <a:prstGeom prst="rect">
              <a:avLst/>
            </a:prstGeom>
            <a:noFill/>
            <a:ln>
              <a:solidFill>
                <a:schemeClr val="accent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0018EF0D-EF6E-D623-82C2-5AACC3F60221}"/>
              </a:ext>
            </a:extLst>
          </p:cNvPr>
          <p:cNvGrpSpPr/>
          <p:nvPr/>
        </p:nvGrpSpPr>
        <p:grpSpPr>
          <a:xfrm>
            <a:off x="6212496" y="1812734"/>
            <a:ext cx="2525032" cy="3880224"/>
            <a:chOff x="6212496" y="1812734"/>
            <a:chExt cx="2525032" cy="3880224"/>
          </a:xfrm>
        </p:grpSpPr>
        <p:sp>
          <p:nvSpPr>
            <p:cNvPr id="68" name="矩形 67">
              <a:extLst>
                <a:ext uri="{FF2B5EF4-FFF2-40B4-BE49-F238E27FC236}">
                  <a16:creationId xmlns:a16="http://schemas.microsoft.com/office/drawing/2014/main" id="{E8A6B708-5511-2CA0-2D08-EFF82FC980E4}"/>
                </a:ext>
              </a:extLst>
            </p:cNvPr>
            <p:cNvSpPr/>
            <p:nvPr/>
          </p:nvSpPr>
          <p:spPr>
            <a:xfrm>
              <a:off x="6212496" y="1812734"/>
              <a:ext cx="2525032" cy="3880224"/>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直角三角形 68">
              <a:extLst>
                <a:ext uri="{FF2B5EF4-FFF2-40B4-BE49-F238E27FC236}">
                  <a16:creationId xmlns:a16="http://schemas.microsoft.com/office/drawing/2014/main" id="{DF678B67-9AFC-7C7B-3EE4-822E19A870AD}"/>
                </a:ext>
              </a:extLst>
            </p:cNvPr>
            <p:cNvSpPr/>
            <p:nvPr/>
          </p:nvSpPr>
          <p:spPr>
            <a:xfrm flipH="1">
              <a:off x="8552862" y="5508292"/>
              <a:ext cx="184666" cy="184666"/>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a:extLst>
                <a:ext uri="{FF2B5EF4-FFF2-40B4-BE49-F238E27FC236}">
                  <a16:creationId xmlns:a16="http://schemas.microsoft.com/office/drawing/2014/main" id="{C146680A-DAA8-14AA-FFF0-080D6C4C9530}"/>
                </a:ext>
              </a:extLst>
            </p:cNvPr>
            <p:cNvSpPr txBox="1"/>
            <p:nvPr/>
          </p:nvSpPr>
          <p:spPr>
            <a:xfrm>
              <a:off x="6466327" y="4033071"/>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75" name="文本框 74">
              <a:extLst>
                <a:ext uri="{FF2B5EF4-FFF2-40B4-BE49-F238E27FC236}">
                  <a16:creationId xmlns:a16="http://schemas.microsoft.com/office/drawing/2014/main" id="{364F4424-85C2-655F-F5E2-F301FBB88DFF}"/>
                </a:ext>
              </a:extLst>
            </p:cNvPr>
            <p:cNvSpPr txBox="1"/>
            <p:nvPr/>
          </p:nvSpPr>
          <p:spPr>
            <a:xfrm>
              <a:off x="6466327" y="4488466"/>
              <a:ext cx="2077700" cy="872098"/>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pPr algn="l"/>
              <a:r>
                <a:rPr lang="zh-CN" altLang="en-US" dirty="0"/>
                <a:t>请在此处输入正文内容请在此处输入正文内容请在此处输入正文内容</a:t>
              </a:r>
              <a:endParaRPr lang="en-US" altLang="zh-CN" dirty="0"/>
            </a:p>
          </p:txBody>
        </p:sp>
        <p:sp>
          <p:nvSpPr>
            <p:cNvPr id="71" name="矩形 70">
              <a:extLst>
                <a:ext uri="{FF2B5EF4-FFF2-40B4-BE49-F238E27FC236}">
                  <a16:creationId xmlns:a16="http://schemas.microsoft.com/office/drawing/2014/main" id="{7B250568-886A-C22C-4A3E-7F6FC0FCCB40}"/>
                </a:ext>
              </a:extLst>
            </p:cNvPr>
            <p:cNvSpPr/>
            <p:nvPr/>
          </p:nvSpPr>
          <p:spPr>
            <a:xfrm>
              <a:off x="6212496" y="1812734"/>
              <a:ext cx="2525032" cy="2018089"/>
            </a:xfrm>
            <a:prstGeom prst="rect">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a:extLst>
                <a:ext uri="{FF2B5EF4-FFF2-40B4-BE49-F238E27FC236}">
                  <a16:creationId xmlns:a16="http://schemas.microsoft.com/office/drawing/2014/main" id="{B397A025-BC62-5F03-790D-054E4A5FA9B4}"/>
                </a:ext>
              </a:extLst>
            </p:cNvPr>
            <p:cNvPicPr>
              <a:picLocks noChangeAspect="1"/>
            </p:cNvPicPr>
            <p:nvPr/>
          </p:nvPicPr>
          <p:blipFill>
            <a:blip r:embed="rId5" cstate="screen">
              <a:alphaModFix amt="80000"/>
              <a:extLst>
                <a:ext uri="{28A0092B-C50C-407E-A947-70E740481C1C}">
                  <a14:useLocalDpi xmlns:a14="http://schemas.microsoft.com/office/drawing/2010/main"/>
                </a:ext>
              </a:extLst>
            </a:blip>
            <a:srcRect/>
            <a:stretch/>
          </p:blipFill>
          <p:spPr>
            <a:xfrm>
              <a:off x="6212496" y="1812734"/>
              <a:ext cx="2519707" cy="2022364"/>
            </a:xfrm>
            <a:custGeom>
              <a:avLst/>
              <a:gdLst>
                <a:gd name="connsiteX0" fmla="*/ 0 w 2008800"/>
                <a:gd name="connsiteY0" fmla="*/ 0 h 1612301"/>
                <a:gd name="connsiteX1" fmla="*/ 2008800 w 2008800"/>
                <a:gd name="connsiteY1" fmla="*/ 0 h 1612301"/>
                <a:gd name="connsiteX2" fmla="*/ 2008800 w 2008800"/>
                <a:gd name="connsiteY2" fmla="*/ 1612301 h 1612301"/>
                <a:gd name="connsiteX3" fmla="*/ 0 w 2008800"/>
                <a:gd name="connsiteY3" fmla="*/ 1612301 h 1612301"/>
              </a:gdLst>
              <a:ahLst/>
              <a:cxnLst>
                <a:cxn ang="0">
                  <a:pos x="connsiteX0" y="connsiteY0"/>
                </a:cxn>
                <a:cxn ang="0">
                  <a:pos x="connsiteX1" y="connsiteY1"/>
                </a:cxn>
                <a:cxn ang="0">
                  <a:pos x="connsiteX2" y="connsiteY2"/>
                </a:cxn>
                <a:cxn ang="0">
                  <a:pos x="connsiteX3" y="connsiteY3"/>
                </a:cxn>
              </a:cxnLst>
              <a:rect l="l" t="t" r="r" b="b"/>
              <a:pathLst>
                <a:path w="2008800" h="1612301">
                  <a:moveTo>
                    <a:pt x="0" y="0"/>
                  </a:moveTo>
                  <a:lnTo>
                    <a:pt x="2008800" y="0"/>
                  </a:lnTo>
                  <a:lnTo>
                    <a:pt x="2008800" y="1612301"/>
                  </a:lnTo>
                  <a:lnTo>
                    <a:pt x="0" y="1612301"/>
                  </a:lnTo>
                  <a:close/>
                </a:path>
              </a:pathLst>
            </a:custGeom>
            <a:ln>
              <a:noFill/>
            </a:ln>
          </p:spPr>
        </p:pic>
        <p:sp>
          <p:nvSpPr>
            <p:cNvPr id="73" name="矩形 72">
              <a:extLst>
                <a:ext uri="{FF2B5EF4-FFF2-40B4-BE49-F238E27FC236}">
                  <a16:creationId xmlns:a16="http://schemas.microsoft.com/office/drawing/2014/main" id="{3B72CD06-04B6-89BE-11DF-51BEDD587AEB}"/>
                </a:ext>
              </a:extLst>
            </p:cNvPr>
            <p:cNvSpPr/>
            <p:nvPr/>
          </p:nvSpPr>
          <p:spPr>
            <a:xfrm>
              <a:off x="6212496" y="1812734"/>
              <a:ext cx="2525032" cy="3880224"/>
            </a:xfrm>
            <a:prstGeom prst="rect">
              <a:avLst/>
            </a:prstGeom>
            <a:noFill/>
            <a:ln>
              <a:solidFill>
                <a:schemeClr val="accent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id="{B13972C6-1FF9-E95E-EE43-29E4223FAAC3}"/>
              </a:ext>
            </a:extLst>
          </p:cNvPr>
          <p:cNvGrpSpPr/>
          <p:nvPr/>
        </p:nvGrpSpPr>
        <p:grpSpPr>
          <a:xfrm>
            <a:off x="8988543" y="1812734"/>
            <a:ext cx="2525032" cy="3880224"/>
            <a:chOff x="8988543" y="1812734"/>
            <a:chExt cx="2525032" cy="3880224"/>
          </a:xfrm>
        </p:grpSpPr>
        <p:sp>
          <p:nvSpPr>
            <p:cNvPr id="77" name="矩形 76">
              <a:extLst>
                <a:ext uri="{FF2B5EF4-FFF2-40B4-BE49-F238E27FC236}">
                  <a16:creationId xmlns:a16="http://schemas.microsoft.com/office/drawing/2014/main" id="{C14F14BF-D4C3-8972-965D-E16693F1477E}"/>
                </a:ext>
              </a:extLst>
            </p:cNvPr>
            <p:cNvSpPr/>
            <p:nvPr/>
          </p:nvSpPr>
          <p:spPr>
            <a:xfrm>
              <a:off x="8988543" y="1812734"/>
              <a:ext cx="2525032" cy="3880224"/>
            </a:xfrm>
            <a:prstGeom prst="rect">
              <a:avLst/>
            </a:prstGeom>
            <a:solidFill>
              <a:schemeClr val="bg1"/>
            </a:solidFill>
            <a:ln>
              <a:noFill/>
            </a:ln>
            <a:effectLst>
              <a:outerShdw blurRad="431800" dist="292100" dir="2700000" sx="92000" sy="92000" algn="tl" rotWithShape="0">
                <a:schemeClr val="accent4">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直角三角形 77">
              <a:extLst>
                <a:ext uri="{FF2B5EF4-FFF2-40B4-BE49-F238E27FC236}">
                  <a16:creationId xmlns:a16="http://schemas.microsoft.com/office/drawing/2014/main" id="{08426E97-FDE6-D741-87A2-D0DE247577A5}"/>
                </a:ext>
              </a:extLst>
            </p:cNvPr>
            <p:cNvSpPr/>
            <p:nvPr/>
          </p:nvSpPr>
          <p:spPr>
            <a:xfrm flipH="1">
              <a:off x="11328909" y="5508292"/>
              <a:ext cx="184666" cy="184666"/>
            </a:xfrm>
            <a:prstGeom prst="rtTriangle">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a16="http://schemas.microsoft.com/office/drawing/2014/main" id="{649E6490-AED8-5877-4013-845E20042697}"/>
                </a:ext>
              </a:extLst>
            </p:cNvPr>
            <p:cNvSpPr txBox="1"/>
            <p:nvPr/>
          </p:nvSpPr>
          <p:spPr>
            <a:xfrm>
              <a:off x="9242374" y="4033071"/>
              <a:ext cx="1538883" cy="369332"/>
            </a:xfrm>
            <a:prstGeom prst="rect">
              <a:avLst/>
            </a:prstGeom>
            <a:noFill/>
          </p:spPr>
          <p:txBody>
            <a:bodyPr wrap="none" lIns="0" tIns="0" rIns="0" bIns="0" rtlCol="0">
              <a:spAutoFit/>
            </a:bodyPr>
            <a:lstStyle/>
            <a:p>
              <a:r>
                <a:rPr lang="zh-CN" altLang="en-US" sz="2400" dirty="0">
                  <a:solidFill>
                    <a:schemeClr val="accent1"/>
                  </a:solidFill>
                  <a:latin typeface="+mj-ea"/>
                  <a:ea typeface="+mj-ea"/>
                </a:rPr>
                <a:t>这是小标题</a:t>
              </a:r>
            </a:p>
          </p:txBody>
        </p:sp>
        <p:sp>
          <p:nvSpPr>
            <p:cNvPr id="87" name="文本框 86">
              <a:extLst>
                <a:ext uri="{FF2B5EF4-FFF2-40B4-BE49-F238E27FC236}">
                  <a16:creationId xmlns:a16="http://schemas.microsoft.com/office/drawing/2014/main" id="{846190C2-3033-7D0D-54B9-0D5B98E54634}"/>
                </a:ext>
              </a:extLst>
            </p:cNvPr>
            <p:cNvSpPr txBox="1"/>
            <p:nvPr/>
          </p:nvSpPr>
          <p:spPr>
            <a:xfrm>
              <a:off x="9242374" y="4488466"/>
              <a:ext cx="2077700" cy="872098"/>
            </a:xfrm>
            <a:prstGeom prst="rect">
              <a:avLst/>
            </a:prstGeom>
            <a:noFill/>
          </p:spPr>
          <p:txBody>
            <a:bodyPr wrap="square" lIns="0" tIns="0" rIns="0" bIns="0" rtlCol="0">
              <a:spAutoFit/>
            </a:bodyPr>
            <a:lstStyle>
              <a:defPPr>
                <a:defRPr lang="zh-CN"/>
              </a:defPPr>
              <a:lvl1pPr algn="just">
                <a:lnSpc>
                  <a:spcPct val="120000"/>
                </a:lnSpc>
                <a:defRPr sz="1600">
                  <a:solidFill>
                    <a:schemeClr val="tx1">
                      <a:lumMod val="65000"/>
                      <a:lumOff val="35000"/>
                    </a:schemeClr>
                  </a:solidFill>
                  <a:effectLst/>
                  <a:latin typeface="+mn-ea"/>
                </a:defRPr>
              </a:lvl1pPr>
            </a:lstStyle>
            <a:p>
              <a:pPr algn="l"/>
              <a:r>
                <a:rPr lang="zh-CN" altLang="en-US" dirty="0"/>
                <a:t>请在此处输入正文内容请在此处输入正文内容请在此处输入正文内容</a:t>
              </a:r>
              <a:endParaRPr lang="en-US" altLang="zh-CN" dirty="0"/>
            </a:p>
          </p:txBody>
        </p:sp>
        <p:sp>
          <p:nvSpPr>
            <p:cNvPr id="80" name="矩形 79">
              <a:extLst>
                <a:ext uri="{FF2B5EF4-FFF2-40B4-BE49-F238E27FC236}">
                  <a16:creationId xmlns:a16="http://schemas.microsoft.com/office/drawing/2014/main" id="{B4051FA4-59DA-7D46-CE51-C456C2D5A99E}"/>
                </a:ext>
              </a:extLst>
            </p:cNvPr>
            <p:cNvSpPr/>
            <p:nvPr/>
          </p:nvSpPr>
          <p:spPr>
            <a:xfrm>
              <a:off x="8988543" y="1812734"/>
              <a:ext cx="2525032" cy="2018089"/>
            </a:xfrm>
            <a:prstGeom prst="rect">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 name="图片 80">
              <a:extLst>
                <a:ext uri="{FF2B5EF4-FFF2-40B4-BE49-F238E27FC236}">
                  <a16:creationId xmlns:a16="http://schemas.microsoft.com/office/drawing/2014/main" id="{57067BC8-823F-D136-4E84-6030775FE846}"/>
                </a:ext>
              </a:extLst>
            </p:cNvPr>
            <p:cNvPicPr>
              <a:picLocks noChangeAspect="1"/>
            </p:cNvPicPr>
            <p:nvPr/>
          </p:nvPicPr>
          <p:blipFill>
            <a:blip r:embed="rId6" cstate="screen">
              <a:alphaModFix amt="80000"/>
              <a:extLst>
                <a:ext uri="{28A0092B-C50C-407E-A947-70E740481C1C}">
                  <a14:useLocalDpi xmlns:a14="http://schemas.microsoft.com/office/drawing/2010/main"/>
                </a:ext>
              </a:extLst>
            </a:blip>
            <a:srcRect/>
            <a:stretch/>
          </p:blipFill>
          <p:spPr>
            <a:xfrm>
              <a:off x="8988543" y="1812734"/>
              <a:ext cx="2519707" cy="2022364"/>
            </a:xfrm>
            <a:custGeom>
              <a:avLst/>
              <a:gdLst>
                <a:gd name="connsiteX0" fmla="*/ 0 w 2008800"/>
                <a:gd name="connsiteY0" fmla="*/ 0 h 1612301"/>
                <a:gd name="connsiteX1" fmla="*/ 2008800 w 2008800"/>
                <a:gd name="connsiteY1" fmla="*/ 0 h 1612301"/>
                <a:gd name="connsiteX2" fmla="*/ 2008800 w 2008800"/>
                <a:gd name="connsiteY2" fmla="*/ 1612301 h 1612301"/>
                <a:gd name="connsiteX3" fmla="*/ 0 w 2008800"/>
                <a:gd name="connsiteY3" fmla="*/ 1612301 h 1612301"/>
              </a:gdLst>
              <a:ahLst/>
              <a:cxnLst>
                <a:cxn ang="0">
                  <a:pos x="connsiteX0" y="connsiteY0"/>
                </a:cxn>
                <a:cxn ang="0">
                  <a:pos x="connsiteX1" y="connsiteY1"/>
                </a:cxn>
                <a:cxn ang="0">
                  <a:pos x="connsiteX2" y="connsiteY2"/>
                </a:cxn>
                <a:cxn ang="0">
                  <a:pos x="connsiteX3" y="connsiteY3"/>
                </a:cxn>
              </a:cxnLst>
              <a:rect l="l" t="t" r="r" b="b"/>
              <a:pathLst>
                <a:path w="2008800" h="1612301">
                  <a:moveTo>
                    <a:pt x="0" y="0"/>
                  </a:moveTo>
                  <a:lnTo>
                    <a:pt x="2008800" y="0"/>
                  </a:lnTo>
                  <a:lnTo>
                    <a:pt x="2008800" y="1612301"/>
                  </a:lnTo>
                  <a:lnTo>
                    <a:pt x="0" y="1612301"/>
                  </a:lnTo>
                  <a:close/>
                </a:path>
              </a:pathLst>
            </a:custGeom>
            <a:ln>
              <a:noFill/>
            </a:ln>
          </p:spPr>
        </p:pic>
        <p:sp>
          <p:nvSpPr>
            <p:cNvPr id="82" name="矩形 81">
              <a:extLst>
                <a:ext uri="{FF2B5EF4-FFF2-40B4-BE49-F238E27FC236}">
                  <a16:creationId xmlns:a16="http://schemas.microsoft.com/office/drawing/2014/main" id="{A4B9577B-8E16-E9F8-424A-78AB1B070D71}"/>
                </a:ext>
              </a:extLst>
            </p:cNvPr>
            <p:cNvSpPr/>
            <p:nvPr/>
          </p:nvSpPr>
          <p:spPr>
            <a:xfrm>
              <a:off x="8988543" y="1812734"/>
              <a:ext cx="2525032" cy="3880224"/>
            </a:xfrm>
            <a:prstGeom prst="rect">
              <a:avLst/>
            </a:prstGeom>
            <a:noFill/>
            <a:ln>
              <a:solidFill>
                <a:schemeClr val="accent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标题 2">
            <a:extLst>
              <a:ext uri="{FF2B5EF4-FFF2-40B4-BE49-F238E27FC236}">
                <a16:creationId xmlns:a16="http://schemas.microsoft.com/office/drawing/2014/main" id="{901B0382-5EC2-3BC3-1463-9328B99F8F82}"/>
              </a:ext>
            </a:extLst>
          </p:cNvPr>
          <p:cNvSpPr>
            <a:spLocks noGrp="1"/>
          </p:cNvSpPr>
          <p:nvPr>
            <p:ph type="title"/>
          </p:nvPr>
        </p:nvSpPr>
        <p:spPr/>
        <p:txBody>
          <a:bodyPr/>
          <a:lstStyle/>
          <a:p>
            <a:r>
              <a:rPr lang="zh-CN" altLang="en-US" dirty="0"/>
              <a:t>产品服务</a:t>
            </a:r>
          </a:p>
        </p:txBody>
      </p:sp>
    </p:spTree>
    <p:extLst>
      <p:ext uri="{BB962C8B-B14F-4D97-AF65-F5344CB8AC3E}">
        <p14:creationId xmlns:p14="http://schemas.microsoft.com/office/powerpoint/2010/main" val="29230748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61109;"/>
</p:tagLst>
</file>

<file path=ppt/theme/theme1.xml><?xml version="1.0" encoding="utf-8"?>
<a:theme xmlns:a="http://schemas.openxmlformats.org/drawingml/2006/main" name="Office 主题​​">
  <a:themeElements>
    <a:clrScheme name="51模板蓝色公司简介">
      <a:dk1>
        <a:sysClr val="windowText" lastClr="000000"/>
      </a:dk1>
      <a:lt1>
        <a:sysClr val="window" lastClr="FFFFFF"/>
      </a:lt1>
      <a:dk2>
        <a:srgbClr val="44546A"/>
      </a:dk2>
      <a:lt2>
        <a:srgbClr val="E7E6E6"/>
      </a:lt2>
      <a:accent1>
        <a:srgbClr val="0C70FC"/>
      </a:accent1>
      <a:accent2>
        <a:srgbClr val="F85E08"/>
      </a:accent2>
      <a:accent3>
        <a:srgbClr val="0D32F4"/>
      </a:accent3>
      <a:accent4>
        <a:srgbClr val="A4BAE6"/>
      </a:accent4>
      <a:accent5>
        <a:srgbClr val="E5EBF7"/>
      </a:accent5>
      <a:accent6>
        <a:srgbClr val="70AD47"/>
      </a:accent6>
      <a:hlink>
        <a:srgbClr val="0563C1"/>
      </a:hlink>
      <a:folHlink>
        <a:srgbClr val="954F72"/>
      </a:folHlink>
    </a:clrScheme>
    <a:fontScheme name="51模板白金">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1007</TotalTime>
  <Words>950</Words>
  <Application>Microsoft Office PowerPoint</Application>
  <PresentationFormat>宽屏</PresentationFormat>
  <Paragraphs>116</Paragraphs>
  <Slides>17</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17</vt:i4>
      </vt:variant>
    </vt:vector>
  </HeadingPairs>
  <TitlesOfParts>
    <vt:vector size="33" baseType="lpstr">
      <vt:lpstr>OPPOSans B</vt:lpstr>
      <vt:lpstr>OPPOSans H</vt:lpstr>
      <vt:lpstr>OPPOSans M</vt:lpstr>
      <vt:lpstr>OPPOSans R</vt:lpstr>
      <vt:lpstr>阿里巴巴普惠体 2.0 55 Regular</vt:lpstr>
      <vt:lpstr>阿里巴巴普惠体 2.0 65 Medium</vt:lpstr>
      <vt:lpstr>阿里巴巴普惠体 B</vt:lpstr>
      <vt:lpstr>等线</vt:lpstr>
      <vt:lpstr>思源黑体 CN Bold</vt:lpstr>
      <vt:lpstr>思源黑体 CN Light</vt:lpstr>
      <vt:lpstr>Arial</vt:lpstr>
      <vt:lpstr>Bahnschrift SemiBold</vt:lpstr>
      <vt:lpstr>Bahnschrift SemiLight</vt:lpstr>
      <vt:lpstr>Calibri</vt:lpstr>
      <vt:lpstr>Segoe UI Light</vt:lpstr>
      <vt:lpstr>Office 主题​​</vt:lpstr>
      <vt:lpstr>PowerPoint 演示文稿</vt:lpstr>
      <vt:lpstr>PowerPoint 演示文稿</vt:lpstr>
      <vt:lpstr>PowerPoint 演示文稿</vt:lpstr>
      <vt:lpstr>公司介绍</vt:lpstr>
      <vt:lpstr>发展历程</vt:lpstr>
      <vt:lpstr>企业文化</vt:lpstr>
      <vt:lpstr>企业荣誉</vt:lpstr>
      <vt:lpstr>PowerPoint 演示文稿</vt:lpstr>
      <vt:lpstr>产品服务</vt:lpstr>
      <vt:lpstr>产品特点</vt:lpstr>
      <vt:lpstr>业绩展示</vt:lpstr>
      <vt:lpstr>PowerPoint 演示文稿</vt:lpstr>
      <vt:lpstr>行业前景</vt:lpstr>
      <vt:lpstr>未来规划</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蓝色简约商务风公司简介ppt模板</dc:title>
  <dc:creator>©吉米</dc:creator>
  <cp:keywords>P界达人</cp:keywords>
  <dc:description>51PPT模板网，幻灯片演示模板及素材免费下载！_x000d_
51PPT模板网 唯一访问网址：www.51pptmoban.com</dc:description>
  <cp:lastModifiedBy>51pptmoban .com</cp:lastModifiedBy>
  <cp:revision>112</cp:revision>
  <dcterms:created xsi:type="dcterms:W3CDTF">2023-08-06T06:43:45Z</dcterms:created>
  <dcterms:modified xsi:type="dcterms:W3CDTF">2024-08-06T02:54:31Z</dcterms:modified>
</cp:coreProperties>
</file>