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2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3.xml" ContentType="application/vnd.openxmlformats-officedocument.presentationml.notesSlide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notesSlides/notesSlide4.xml" ContentType="application/vnd.openxmlformats-officedocument.presentationml.notesSlide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notesSlides/notesSlide5.xml" ContentType="application/vnd.openxmlformats-officedocument.presentationml.notesSlide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19"/>
  </p:notesMasterIdLst>
  <p:sldIdLst>
    <p:sldId id="1146" r:id="rId2"/>
    <p:sldId id="1130" r:id="rId3"/>
    <p:sldId id="1131" r:id="rId4"/>
    <p:sldId id="1132" r:id="rId5"/>
    <p:sldId id="1133" r:id="rId6"/>
    <p:sldId id="1134" r:id="rId7"/>
    <p:sldId id="1151" r:id="rId8"/>
    <p:sldId id="1136" r:id="rId9"/>
    <p:sldId id="1137" r:id="rId10"/>
    <p:sldId id="1138" r:id="rId11"/>
    <p:sldId id="1152" r:id="rId12"/>
    <p:sldId id="1140" r:id="rId13"/>
    <p:sldId id="1141" r:id="rId14"/>
    <p:sldId id="1142" r:id="rId15"/>
    <p:sldId id="1150" r:id="rId16"/>
    <p:sldId id="1144" r:id="rId17"/>
    <p:sldId id="2007578498" r:id="rId18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4124"/>
    <a:srgbClr val="9A3709"/>
    <a:srgbClr val="F2C48A"/>
    <a:srgbClr val="F7DCB8"/>
    <a:srgbClr val="E5A44F"/>
    <a:srgbClr val="CFAC3D"/>
    <a:srgbClr val="B7741B"/>
    <a:srgbClr val="DDA53F"/>
    <a:srgbClr val="DCBE5E"/>
    <a:srgbClr val="DABA7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013" autoAdjust="0"/>
  </p:normalViewPr>
  <p:slideViewPr>
    <p:cSldViewPr snapToGrid="0" showGuides="1">
      <p:cViewPr>
        <p:scale>
          <a:sx n="66" d="100"/>
          <a:sy n="66" d="100"/>
        </p:scale>
        <p:origin x="726" y="3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292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系列一</c:v>
                </c:pt>
              </c:strCache>
            </c:strRef>
          </c:tx>
          <c:spPr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6600000" scaled="0"/>
            </a:gra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系列一</c:v>
                </c:pt>
                <c:pt idx="1">
                  <c:v>系列二</c:v>
                </c:pt>
                <c:pt idx="2">
                  <c:v>系列三</c:v>
                </c:pt>
                <c:pt idx="3">
                  <c:v>系列四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1.6</c:v>
                </c:pt>
                <c:pt idx="1">
                  <c:v>2.4</c:v>
                </c:pt>
                <c:pt idx="2">
                  <c:v>1.9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5CA-4866-BA4F-23D498FD5A6C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40"/>
        <c:overlap val="-25"/>
        <c:axId val="817968767"/>
        <c:axId val="1926418575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系列二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Pt>
            <c:idx val="3"/>
            <c:marker>
              <c:symbol val="none"/>
            </c:marker>
            <c:bubble3D val="0"/>
            <c:spPr>
              <a:ln w="28575" cap="rnd">
                <a:solidFill>
                  <a:schemeClr val="accent3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2-E5CA-4866-BA4F-23D498FD5A6C}"/>
              </c:ext>
            </c:extLst>
          </c:dPt>
          <c:dLbls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ea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2-E5CA-4866-BA4F-23D498FD5A6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系列一</c:v>
                </c:pt>
                <c:pt idx="1">
                  <c:v>系列二</c:v>
                </c:pt>
                <c:pt idx="2">
                  <c:v>系列三</c:v>
                </c:pt>
                <c:pt idx="3">
                  <c:v>系列四</c:v>
                </c:pt>
              </c:strCache>
            </c:strRef>
          </c:cat>
          <c:val>
            <c:numRef>
              <c:f>Sheet1!$C$2:$C$5</c:f>
              <c:numCache>
                <c:formatCode>0%</c:formatCode>
                <c:ptCount val="4"/>
                <c:pt idx="0">
                  <c:v>0.18</c:v>
                </c:pt>
                <c:pt idx="1">
                  <c:v>0.27</c:v>
                </c:pt>
                <c:pt idx="2">
                  <c:v>0.22</c:v>
                </c:pt>
                <c:pt idx="3">
                  <c:v>0.32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4-E5CA-4866-BA4F-23D498FD5A6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013013007"/>
        <c:axId val="828420079"/>
      </c:lineChart>
      <c:catAx>
        <c:axId val="81796876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926418575"/>
        <c:crosses val="autoZero"/>
        <c:auto val="1"/>
        <c:lblAlgn val="ctr"/>
        <c:lblOffset val="100"/>
        <c:noMultiLvlLbl val="0"/>
      </c:catAx>
      <c:valAx>
        <c:axId val="1926418575"/>
        <c:scaling>
          <c:orientation val="minMax"/>
          <c:max val="3"/>
          <c:min val="0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817968767"/>
        <c:crosses val="autoZero"/>
        <c:crossBetween val="between"/>
      </c:valAx>
      <c:valAx>
        <c:axId val="828420079"/>
        <c:scaling>
          <c:orientation val="minMax"/>
        </c:scaling>
        <c:delete val="0"/>
        <c:axPos val="r"/>
        <c:numFmt formatCode="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13013007"/>
        <c:crosses val="max"/>
        <c:crossBetween val="between"/>
      </c:valAx>
      <c:catAx>
        <c:axId val="1013013007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828420079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ofPieChart>
        <c:ofPieType val="pie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880-4A9C-9A47-65EC09A939B0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6880-4A9C-9A47-65EC09A939B0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6880-4A9C-9A47-65EC09A939B0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6880-4A9C-9A47-65EC09A939B0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6880-4A9C-9A47-65EC09A939B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bestFit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系列1</c:v>
                </c:pt>
                <c:pt idx="1">
                  <c:v>系列2</c:v>
                </c:pt>
                <c:pt idx="2">
                  <c:v>系列3</c:v>
                </c:pt>
                <c:pt idx="3">
                  <c:v>系列4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1.1000000000000001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880-4A9C-9A47-65EC09A939B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gapWidth val="100"/>
        <c:secondPieSize val="75"/>
      </c:of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50000"/>
            <a:lumOff val="50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915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fld id="{CCE7DFB3-A129-49BF-9380-49E7875BA6F4}" type="datetimeFigureOut">
              <a:rPr lang="zh-CN" altLang="en-US" smtClean="0"/>
              <a:pPr/>
              <a:t>2023/9/27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fld id="{7513F93F-DE91-4DA7-B5C1-C179F07FB55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34707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宋体 CN Medium" panose="02020500000000000000" pitchFamily="18" charset="-122"/>
        <a:ea typeface="思源宋体 CN Medium" panose="02020500000000000000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宋体 CN Medium" panose="02020500000000000000" pitchFamily="18" charset="-122"/>
        <a:ea typeface="思源宋体 CN Medium" panose="02020500000000000000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宋体 CN Medium" panose="02020500000000000000" pitchFamily="18" charset="-122"/>
        <a:ea typeface="思源宋体 CN Medium" panose="02020500000000000000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宋体 CN Medium" panose="02020500000000000000" pitchFamily="18" charset="-122"/>
        <a:ea typeface="思源宋体 CN Medium" panose="02020500000000000000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宋体 CN Medium" panose="02020500000000000000" pitchFamily="18" charset="-122"/>
        <a:ea typeface="思源宋体 CN Medium" panose="02020500000000000000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13F93F-DE91-4DA7-B5C1-C179F07FB55B}" type="slidenum">
              <a:rPr lang="zh-CN" altLang="en-US" smtClean="0"/>
              <a:pPr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437978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13F93F-DE91-4DA7-B5C1-C179F07FB55B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510602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13F93F-DE91-4DA7-B5C1-C179F07FB55B}" type="slidenum">
              <a:rPr lang="zh-CN" altLang="en-US" smtClean="0"/>
              <a:pPr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065803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13F93F-DE91-4DA7-B5C1-C179F07FB55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6460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13F93F-DE91-4DA7-B5C1-C179F07FB55B}" type="slidenum">
              <a:rPr lang="zh-CN" altLang="en-US" smtClean="0"/>
              <a:pPr/>
              <a:t>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220740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13F93F-DE91-4DA7-B5C1-C179F07FB55B}" type="slidenum">
              <a:rPr lang="zh-CN" altLang="en-US" smtClean="0"/>
              <a:pPr/>
              <a:t>15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296076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9690778C-7738-9CC9-8960-34801FB701F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54000">
                <a:schemeClr val="accent2"/>
              </a:gs>
              <a:gs pos="100000">
                <a:schemeClr val="accent2">
                  <a:lumMod val="75000"/>
                </a:schemeClr>
              </a:gs>
              <a:gs pos="0">
                <a:schemeClr val="accent1"/>
              </a:gs>
            </a:gsLst>
            <a:lin ang="2700000" scaled="0"/>
          </a:gra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>
              <a:solidFill>
                <a:prstClr val="white"/>
              </a:solidFill>
              <a:latin typeface="+mn-ea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F4B79D61-6E61-8FD6-98B1-0B91FFCBF7AB}"/>
              </a:ext>
            </a:extLst>
          </p:cNvPr>
          <p:cNvSpPr>
            <a:spLocks/>
          </p:cNvSpPr>
          <p:nvPr userDrawn="1"/>
        </p:nvSpPr>
        <p:spPr>
          <a:xfrm>
            <a:off x="0" y="0"/>
            <a:ext cx="12192000" cy="5784066"/>
          </a:xfrm>
          <a:custGeom>
            <a:avLst/>
            <a:gdLst>
              <a:gd name="connsiteX0" fmla="*/ 0 w 12192000"/>
              <a:gd name="connsiteY0" fmla="*/ 0 h 5495290"/>
              <a:gd name="connsiteX1" fmla="*/ 12192000 w 12192000"/>
              <a:gd name="connsiteY1" fmla="*/ 0 h 5495290"/>
              <a:gd name="connsiteX2" fmla="*/ 12192000 w 12192000"/>
              <a:gd name="connsiteY2" fmla="*/ 5495290 h 5495290"/>
              <a:gd name="connsiteX3" fmla="*/ 0 w 12192000"/>
              <a:gd name="connsiteY3" fmla="*/ 5495290 h 549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495290">
                <a:moveTo>
                  <a:pt x="0" y="0"/>
                </a:moveTo>
                <a:lnTo>
                  <a:pt x="12192000" y="0"/>
                </a:lnTo>
                <a:lnTo>
                  <a:pt x="12192000" y="5495290"/>
                </a:lnTo>
                <a:lnTo>
                  <a:pt x="0" y="549529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Medium" panose="02020500000000000000" pitchFamily="18" charset="-122"/>
              <a:ea typeface="OPPOSans R"/>
              <a:cs typeface="+mn-cs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E694FDD4-3C44-80B9-0166-6EAEDCA870C8}"/>
              </a:ext>
            </a:extLst>
          </p:cNvPr>
          <p:cNvSpPr/>
          <p:nvPr userDrawn="1"/>
        </p:nvSpPr>
        <p:spPr>
          <a:xfrm>
            <a:off x="0" y="0"/>
            <a:ext cx="12192000" cy="5784066"/>
          </a:xfrm>
          <a:custGeom>
            <a:avLst/>
            <a:gdLst>
              <a:gd name="connsiteX0" fmla="*/ 0 w 12192000"/>
              <a:gd name="connsiteY0" fmla="*/ 0 h 5495290"/>
              <a:gd name="connsiteX1" fmla="*/ 12192000 w 12192000"/>
              <a:gd name="connsiteY1" fmla="*/ 0 h 5495290"/>
              <a:gd name="connsiteX2" fmla="*/ 12192000 w 12192000"/>
              <a:gd name="connsiteY2" fmla="*/ 5495290 h 5495290"/>
              <a:gd name="connsiteX3" fmla="*/ 0 w 12192000"/>
              <a:gd name="connsiteY3" fmla="*/ 5495290 h 549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495290">
                <a:moveTo>
                  <a:pt x="0" y="0"/>
                </a:moveTo>
                <a:lnTo>
                  <a:pt x="12192000" y="0"/>
                </a:lnTo>
                <a:lnTo>
                  <a:pt x="12192000" y="5495290"/>
                </a:lnTo>
                <a:lnTo>
                  <a:pt x="0" y="549529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10000"/>
                  <a:lumOff val="90000"/>
                  <a:alpha val="80000"/>
                </a:schemeClr>
              </a:gs>
              <a:gs pos="32000">
                <a:schemeClr val="accent1">
                  <a:lumMod val="5000"/>
                  <a:lumOff val="95000"/>
                  <a:alpha val="80000"/>
                </a:schemeClr>
              </a:gs>
              <a:gs pos="100000">
                <a:schemeClr val="accent1">
                  <a:lumMod val="5000"/>
                  <a:lumOff val="95000"/>
                  <a:alpha val="75000"/>
                </a:scheme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Medium" panose="02020500000000000000" pitchFamily="18" charset="-122"/>
              <a:ea typeface="OPPOSans 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9185054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C3CCEC08-F9EB-B206-7669-37FE21262FB9}"/>
              </a:ext>
            </a:extLst>
          </p:cNvPr>
          <p:cNvSpPr>
            <a:spLocks/>
          </p:cNvSpPr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5495290"/>
              <a:gd name="connsiteX1" fmla="*/ 12192000 w 12192000"/>
              <a:gd name="connsiteY1" fmla="*/ 0 h 5495290"/>
              <a:gd name="connsiteX2" fmla="*/ 12192000 w 12192000"/>
              <a:gd name="connsiteY2" fmla="*/ 5495290 h 5495290"/>
              <a:gd name="connsiteX3" fmla="*/ 0 w 12192000"/>
              <a:gd name="connsiteY3" fmla="*/ 5495290 h 549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495290">
                <a:moveTo>
                  <a:pt x="0" y="0"/>
                </a:moveTo>
                <a:lnTo>
                  <a:pt x="12192000" y="0"/>
                </a:lnTo>
                <a:lnTo>
                  <a:pt x="12192000" y="5495290"/>
                </a:lnTo>
                <a:lnTo>
                  <a:pt x="0" y="5495290"/>
                </a:lnTo>
                <a:close/>
              </a:path>
            </a:pathLst>
          </a:custGeom>
          <a:blipFill>
            <a:blip r:embed="rId2">
              <a:alphaModFix amt="20000"/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Medium" panose="02020500000000000000" pitchFamily="18" charset="-122"/>
              <a:ea typeface="OPPOSans R"/>
              <a:cs typeface="+mn-cs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1B1FF690-3FC3-B774-B32B-7B56069EA99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5495290"/>
              <a:gd name="connsiteX1" fmla="*/ 12192000 w 12192000"/>
              <a:gd name="connsiteY1" fmla="*/ 0 h 5495290"/>
              <a:gd name="connsiteX2" fmla="*/ 12192000 w 12192000"/>
              <a:gd name="connsiteY2" fmla="*/ 5495290 h 5495290"/>
              <a:gd name="connsiteX3" fmla="*/ 0 w 12192000"/>
              <a:gd name="connsiteY3" fmla="*/ 5495290 h 549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495290">
                <a:moveTo>
                  <a:pt x="0" y="0"/>
                </a:moveTo>
                <a:lnTo>
                  <a:pt x="12192000" y="0"/>
                </a:lnTo>
                <a:lnTo>
                  <a:pt x="12192000" y="5495290"/>
                </a:lnTo>
                <a:lnTo>
                  <a:pt x="0" y="549529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10000"/>
                  <a:lumOff val="90000"/>
                  <a:alpha val="47000"/>
                </a:schemeClr>
              </a:gs>
              <a:gs pos="32000">
                <a:schemeClr val="accent1">
                  <a:lumMod val="5000"/>
                  <a:lumOff val="95000"/>
                  <a:alpha val="54000"/>
                </a:schemeClr>
              </a:gs>
              <a:gs pos="100000">
                <a:schemeClr val="accent1">
                  <a:lumMod val="5000"/>
                  <a:lumOff val="95000"/>
                  <a:alpha val="38000"/>
                </a:scheme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Medium" panose="02020500000000000000" pitchFamily="18" charset="-122"/>
              <a:ea typeface="OPPOSans R"/>
              <a:cs typeface="+mn-cs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7E697D56-823C-39FF-5B7A-8715722C58EB}"/>
              </a:ext>
            </a:extLst>
          </p:cNvPr>
          <p:cNvSpPr/>
          <p:nvPr userDrawn="1"/>
        </p:nvSpPr>
        <p:spPr>
          <a:xfrm flipV="1">
            <a:off x="10332890" y="0"/>
            <a:ext cx="1859110" cy="6858000"/>
          </a:xfrm>
          <a:custGeom>
            <a:avLst/>
            <a:gdLst>
              <a:gd name="connsiteX0" fmla="*/ 200017 w 1859110"/>
              <a:gd name="connsiteY0" fmla="*/ 6858000 h 6858000"/>
              <a:gd name="connsiteX1" fmla="*/ 1859110 w 1859110"/>
              <a:gd name="connsiteY1" fmla="*/ 6858000 h 6858000"/>
              <a:gd name="connsiteX2" fmla="*/ 1859110 w 1859110"/>
              <a:gd name="connsiteY2" fmla="*/ 0 h 6858000"/>
              <a:gd name="connsiteX3" fmla="*/ 0 w 1859110"/>
              <a:gd name="connsiteY3" fmla="*/ 0 h 6858000"/>
              <a:gd name="connsiteX4" fmla="*/ 24745 w 1859110"/>
              <a:gd name="connsiteY4" fmla="*/ 44903 h 6858000"/>
              <a:gd name="connsiteX5" fmla="*/ 930927 w 1859110"/>
              <a:gd name="connsiteY5" fmla="*/ 3342592 h 6858000"/>
              <a:gd name="connsiteX6" fmla="*/ 212162 w 1859110"/>
              <a:gd name="connsiteY6" fmla="*/ 683720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59110" h="6858000">
                <a:moveTo>
                  <a:pt x="200017" y="6858000"/>
                </a:moveTo>
                <a:lnTo>
                  <a:pt x="1859110" y="6858000"/>
                </a:lnTo>
                <a:lnTo>
                  <a:pt x="1859110" y="0"/>
                </a:lnTo>
                <a:lnTo>
                  <a:pt x="0" y="0"/>
                </a:lnTo>
                <a:lnTo>
                  <a:pt x="24745" y="44903"/>
                </a:lnTo>
                <a:cubicBezTo>
                  <a:pt x="592528" y="1118256"/>
                  <a:pt x="868704" y="2178313"/>
                  <a:pt x="930927" y="3342592"/>
                </a:cubicBezTo>
                <a:cubicBezTo>
                  <a:pt x="993150" y="4506872"/>
                  <a:pt x="779926" y="5793324"/>
                  <a:pt x="212162" y="6837208"/>
                </a:cubicBezTo>
                <a:close/>
              </a:path>
            </a:pathLst>
          </a:custGeom>
          <a:gradFill>
            <a:gsLst>
              <a:gs pos="54000">
                <a:schemeClr val="accent2">
                  <a:alpha val="12000"/>
                </a:schemeClr>
              </a:gs>
              <a:gs pos="100000">
                <a:schemeClr val="accent2">
                  <a:lumMod val="75000"/>
                  <a:alpha val="20000"/>
                </a:schemeClr>
              </a:gs>
              <a:gs pos="0">
                <a:schemeClr val="accent1">
                  <a:alpha val="12000"/>
                </a:schemeClr>
              </a:gs>
            </a:gsLst>
            <a:lin ang="2700000" scaled="0"/>
          </a:gradFill>
          <a:ln w="9525">
            <a:solidFill>
              <a:schemeClr val="accent2">
                <a:alpha val="70000"/>
              </a:schemeClr>
            </a:solidFill>
          </a:ln>
          <a:effectLst>
            <a:outerShdw blurRad="190500" dist="114300" dir="10800000" algn="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>
              <a:solidFill>
                <a:prstClr val="white"/>
              </a:solidFill>
              <a:latin typeface="+mn-ea"/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E9C89F87-6AE9-7EF0-012B-08207D9C1F0B}"/>
              </a:ext>
            </a:extLst>
          </p:cNvPr>
          <p:cNvSpPr/>
          <p:nvPr userDrawn="1"/>
        </p:nvSpPr>
        <p:spPr>
          <a:xfrm rot="209140" flipV="1">
            <a:off x="10469921" y="-39712"/>
            <a:ext cx="1929320" cy="6932060"/>
          </a:xfrm>
          <a:custGeom>
            <a:avLst/>
            <a:gdLst>
              <a:gd name="connsiteX0" fmla="*/ 0 w 1929320"/>
              <a:gd name="connsiteY0" fmla="*/ 6839939 h 6932060"/>
              <a:gd name="connsiteX1" fmla="*/ 1512362 w 1929320"/>
              <a:gd name="connsiteY1" fmla="*/ 6932060 h 6932060"/>
              <a:gd name="connsiteX2" fmla="*/ 1929320 w 1929320"/>
              <a:gd name="connsiteY2" fmla="*/ 86747 h 6932060"/>
              <a:gd name="connsiteX3" fmla="*/ 505184 w 1929320"/>
              <a:gd name="connsiteY3" fmla="*/ 0 h 6932060"/>
              <a:gd name="connsiteX4" fmla="*/ 587105 w 1929320"/>
              <a:gd name="connsiteY4" fmla="*/ 244880 h 6932060"/>
              <a:gd name="connsiteX5" fmla="*/ 1024963 w 1929320"/>
              <a:gd name="connsiteY5" fmla="*/ 3382557 h 6932060"/>
              <a:gd name="connsiteX6" fmla="*/ 149096 w 1929320"/>
              <a:gd name="connsiteY6" fmla="*/ 6592701 h 6932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29320" h="6932060">
                <a:moveTo>
                  <a:pt x="0" y="6839939"/>
                </a:moveTo>
                <a:lnTo>
                  <a:pt x="1512362" y="6932060"/>
                </a:lnTo>
                <a:lnTo>
                  <a:pt x="1929320" y="86747"/>
                </a:lnTo>
                <a:lnTo>
                  <a:pt x="505184" y="0"/>
                </a:lnTo>
                <a:lnTo>
                  <a:pt x="587105" y="244880"/>
                </a:lnTo>
                <a:cubicBezTo>
                  <a:pt x="965401" y="1432822"/>
                  <a:pt x="1040497" y="2389742"/>
                  <a:pt x="1024963" y="3382557"/>
                </a:cubicBezTo>
                <a:cubicBezTo>
                  <a:pt x="1009430" y="4375373"/>
                  <a:pt x="816322" y="5428915"/>
                  <a:pt x="149096" y="6592701"/>
                </a:cubicBezTo>
                <a:close/>
              </a:path>
            </a:pathLst>
          </a:custGeom>
          <a:gradFill>
            <a:gsLst>
              <a:gs pos="54000">
                <a:schemeClr val="accent2"/>
              </a:gs>
              <a:gs pos="100000">
                <a:schemeClr val="accent2">
                  <a:lumMod val="75000"/>
                </a:schemeClr>
              </a:gs>
              <a:gs pos="0">
                <a:schemeClr val="accent1"/>
              </a:gs>
            </a:gsLst>
            <a:lin ang="2700000" scaled="0"/>
          </a:gradFill>
          <a:ln w="9525">
            <a:noFill/>
          </a:ln>
          <a:effectLst>
            <a:outerShdw blurRad="190500" dist="114300" dir="10800000" algn="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81127531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54C8850F-8665-A5BF-A356-570234D2D2C4}"/>
              </a:ext>
            </a:extLst>
          </p:cNvPr>
          <p:cNvSpPr>
            <a:spLocks/>
          </p:cNvSpPr>
          <p:nvPr userDrawn="1"/>
        </p:nvSpPr>
        <p:spPr>
          <a:xfrm>
            <a:off x="0" y="-1"/>
            <a:ext cx="12192000" cy="6857999"/>
          </a:xfrm>
          <a:custGeom>
            <a:avLst/>
            <a:gdLst>
              <a:gd name="connsiteX0" fmla="*/ 0 w 12192000"/>
              <a:gd name="connsiteY0" fmla="*/ 0 h 5495290"/>
              <a:gd name="connsiteX1" fmla="*/ 12192000 w 12192000"/>
              <a:gd name="connsiteY1" fmla="*/ 0 h 5495290"/>
              <a:gd name="connsiteX2" fmla="*/ 12192000 w 12192000"/>
              <a:gd name="connsiteY2" fmla="*/ 5495290 h 5495290"/>
              <a:gd name="connsiteX3" fmla="*/ 0 w 12192000"/>
              <a:gd name="connsiteY3" fmla="*/ 5495290 h 549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495290">
                <a:moveTo>
                  <a:pt x="0" y="0"/>
                </a:moveTo>
                <a:lnTo>
                  <a:pt x="12192000" y="0"/>
                </a:lnTo>
                <a:lnTo>
                  <a:pt x="12192000" y="5495290"/>
                </a:lnTo>
                <a:lnTo>
                  <a:pt x="0" y="549529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Medium" panose="02020500000000000000" pitchFamily="18" charset="-122"/>
              <a:ea typeface="OPPOSans R"/>
              <a:cs typeface="+mn-cs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D1CE666A-90DB-C03E-D0D7-7FBB5FAB8899}"/>
              </a:ext>
            </a:extLst>
          </p:cNvPr>
          <p:cNvSpPr/>
          <p:nvPr userDrawn="1"/>
        </p:nvSpPr>
        <p:spPr>
          <a:xfrm flipH="1">
            <a:off x="0" y="0"/>
            <a:ext cx="12192000" cy="6857998"/>
          </a:xfrm>
          <a:custGeom>
            <a:avLst/>
            <a:gdLst>
              <a:gd name="connsiteX0" fmla="*/ 0 w 12192000"/>
              <a:gd name="connsiteY0" fmla="*/ 0 h 5495290"/>
              <a:gd name="connsiteX1" fmla="*/ 12192000 w 12192000"/>
              <a:gd name="connsiteY1" fmla="*/ 0 h 5495290"/>
              <a:gd name="connsiteX2" fmla="*/ 12192000 w 12192000"/>
              <a:gd name="connsiteY2" fmla="*/ 5495290 h 5495290"/>
              <a:gd name="connsiteX3" fmla="*/ 0 w 12192000"/>
              <a:gd name="connsiteY3" fmla="*/ 5495290 h 549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495290">
                <a:moveTo>
                  <a:pt x="0" y="0"/>
                </a:moveTo>
                <a:lnTo>
                  <a:pt x="12192000" y="0"/>
                </a:lnTo>
                <a:lnTo>
                  <a:pt x="12192000" y="5495290"/>
                </a:lnTo>
                <a:lnTo>
                  <a:pt x="0" y="549529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10000"/>
                  <a:lumOff val="90000"/>
                  <a:alpha val="95000"/>
                </a:schemeClr>
              </a:gs>
              <a:gs pos="32000">
                <a:schemeClr val="accent1">
                  <a:lumMod val="5000"/>
                  <a:lumOff val="95000"/>
                  <a:alpha val="95000"/>
                </a:schemeClr>
              </a:gs>
              <a:gs pos="100000">
                <a:schemeClr val="accent1">
                  <a:lumMod val="5000"/>
                  <a:lumOff val="95000"/>
                  <a:alpha val="38000"/>
                </a:scheme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Medium" panose="02020500000000000000" pitchFamily="18" charset="-122"/>
              <a:ea typeface="OPPOSans 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4098710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B4AFD4A4-BAF5-1906-E368-DF27C8741C92}"/>
              </a:ext>
            </a:extLst>
          </p:cNvPr>
          <p:cNvSpPr>
            <a:spLocks/>
          </p:cNvSpPr>
          <p:nvPr userDrawn="1"/>
        </p:nvSpPr>
        <p:spPr>
          <a:xfrm>
            <a:off x="0" y="-1"/>
            <a:ext cx="12192000" cy="6857999"/>
          </a:xfrm>
          <a:custGeom>
            <a:avLst/>
            <a:gdLst>
              <a:gd name="connsiteX0" fmla="*/ 0 w 12192000"/>
              <a:gd name="connsiteY0" fmla="*/ 0 h 5495290"/>
              <a:gd name="connsiteX1" fmla="*/ 12192000 w 12192000"/>
              <a:gd name="connsiteY1" fmla="*/ 0 h 5495290"/>
              <a:gd name="connsiteX2" fmla="*/ 12192000 w 12192000"/>
              <a:gd name="connsiteY2" fmla="*/ 5495290 h 5495290"/>
              <a:gd name="connsiteX3" fmla="*/ 0 w 12192000"/>
              <a:gd name="connsiteY3" fmla="*/ 5495290 h 549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495290">
                <a:moveTo>
                  <a:pt x="0" y="0"/>
                </a:moveTo>
                <a:lnTo>
                  <a:pt x="12192000" y="0"/>
                </a:lnTo>
                <a:lnTo>
                  <a:pt x="12192000" y="5495290"/>
                </a:lnTo>
                <a:lnTo>
                  <a:pt x="0" y="549529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Medium" panose="02020500000000000000" pitchFamily="18" charset="-122"/>
              <a:ea typeface="OPPOSans R"/>
              <a:cs typeface="+mn-cs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DF190321-F76E-7E93-60C7-5D0CBA101023}"/>
              </a:ext>
            </a:extLst>
          </p:cNvPr>
          <p:cNvSpPr/>
          <p:nvPr userDrawn="1"/>
        </p:nvSpPr>
        <p:spPr>
          <a:xfrm flipH="1">
            <a:off x="0" y="0"/>
            <a:ext cx="12192000" cy="6857998"/>
          </a:xfrm>
          <a:custGeom>
            <a:avLst/>
            <a:gdLst>
              <a:gd name="connsiteX0" fmla="*/ 0 w 12192000"/>
              <a:gd name="connsiteY0" fmla="*/ 0 h 5495290"/>
              <a:gd name="connsiteX1" fmla="*/ 12192000 w 12192000"/>
              <a:gd name="connsiteY1" fmla="*/ 0 h 5495290"/>
              <a:gd name="connsiteX2" fmla="*/ 12192000 w 12192000"/>
              <a:gd name="connsiteY2" fmla="*/ 5495290 h 5495290"/>
              <a:gd name="connsiteX3" fmla="*/ 0 w 12192000"/>
              <a:gd name="connsiteY3" fmla="*/ 5495290 h 549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495290">
                <a:moveTo>
                  <a:pt x="0" y="0"/>
                </a:moveTo>
                <a:lnTo>
                  <a:pt x="12192000" y="0"/>
                </a:lnTo>
                <a:lnTo>
                  <a:pt x="12192000" y="5495290"/>
                </a:lnTo>
                <a:lnTo>
                  <a:pt x="0" y="549529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10000"/>
                  <a:lumOff val="90000"/>
                  <a:alpha val="95000"/>
                </a:schemeClr>
              </a:gs>
              <a:gs pos="32000">
                <a:schemeClr val="accent1">
                  <a:lumMod val="5000"/>
                  <a:lumOff val="95000"/>
                  <a:alpha val="95000"/>
                </a:schemeClr>
              </a:gs>
              <a:gs pos="100000">
                <a:schemeClr val="accent1">
                  <a:lumMod val="5000"/>
                  <a:lumOff val="95000"/>
                  <a:alpha val="38000"/>
                </a:scheme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Medium" panose="02020500000000000000" pitchFamily="18" charset="-122"/>
              <a:ea typeface="OPPOSans R"/>
              <a:cs typeface="+mn-cs"/>
            </a:endParaRP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A964CCD0-24C2-3C65-7089-195C71CD956D}"/>
              </a:ext>
            </a:extLst>
          </p:cNvPr>
          <p:cNvSpPr/>
          <p:nvPr userDrawn="1"/>
        </p:nvSpPr>
        <p:spPr>
          <a:xfrm rot="21420000" flipH="1">
            <a:off x="2181" y="6187608"/>
            <a:ext cx="12178413" cy="989433"/>
          </a:xfrm>
          <a:custGeom>
            <a:avLst/>
            <a:gdLst>
              <a:gd name="connsiteX0" fmla="*/ 6212675 w 12178413"/>
              <a:gd name="connsiteY0" fmla="*/ 40143 h 989433"/>
              <a:gd name="connsiteX1" fmla="*/ 626918 w 12178413"/>
              <a:gd name="connsiteY1" fmla="*/ 746664 h 989433"/>
              <a:gd name="connsiteX2" fmla="*/ 0 w 12178413"/>
              <a:gd name="connsiteY2" fmla="*/ 872094 h 989433"/>
              <a:gd name="connsiteX3" fmla="*/ 6149 w 12178413"/>
              <a:gd name="connsiteY3" fmla="*/ 989433 h 989433"/>
              <a:gd name="connsiteX4" fmla="*/ 12178413 w 12178413"/>
              <a:gd name="connsiteY4" fmla="*/ 351511 h 989433"/>
              <a:gd name="connsiteX5" fmla="*/ 12172103 w 12178413"/>
              <a:gd name="connsiteY5" fmla="*/ 188192 h 989433"/>
              <a:gd name="connsiteX6" fmla="*/ 11978493 w 12178413"/>
              <a:gd name="connsiteY6" fmla="*/ 168818 h 989433"/>
              <a:gd name="connsiteX7" fmla="*/ 6212675 w 12178413"/>
              <a:gd name="connsiteY7" fmla="*/ 40143 h 989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78413" h="989433">
                <a:moveTo>
                  <a:pt x="6212675" y="40143"/>
                </a:moveTo>
                <a:cubicBezTo>
                  <a:pt x="4556833" y="119158"/>
                  <a:pt x="2443656" y="400886"/>
                  <a:pt x="626918" y="746664"/>
                </a:cubicBezTo>
                <a:lnTo>
                  <a:pt x="0" y="872094"/>
                </a:lnTo>
                <a:lnTo>
                  <a:pt x="6149" y="989433"/>
                </a:lnTo>
                <a:lnTo>
                  <a:pt x="12178413" y="351511"/>
                </a:lnTo>
                <a:lnTo>
                  <a:pt x="12172103" y="188192"/>
                </a:lnTo>
                <a:lnTo>
                  <a:pt x="11978493" y="168818"/>
                </a:lnTo>
                <a:cubicBezTo>
                  <a:pt x="10116198" y="628"/>
                  <a:pt x="7915827" y="-41129"/>
                  <a:pt x="6212675" y="40143"/>
                </a:cubicBezTo>
                <a:close/>
              </a:path>
            </a:pathLst>
          </a:custGeom>
          <a:gradFill>
            <a:gsLst>
              <a:gs pos="54000">
                <a:schemeClr val="accent2">
                  <a:alpha val="12000"/>
                </a:schemeClr>
              </a:gs>
              <a:gs pos="100000">
                <a:schemeClr val="accent2">
                  <a:lumMod val="75000"/>
                  <a:alpha val="20000"/>
                </a:schemeClr>
              </a:gs>
              <a:gs pos="0">
                <a:schemeClr val="accent1">
                  <a:alpha val="12000"/>
                </a:schemeClr>
              </a:gs>
            </a:gsLst>
            <a:lin ang="2700000" scaled="0"/>
          </a:gradFill>
          <a:ln w="9525">
            <a:solidFill>
              <a:schemeClr val="accent2">
                <a:alpha val="70000"/>
              </a:schemeClr>
            </a:solidFill>
          </a:ln>
          <a:effectLst>
            <a:outerShdw blurRad="190500" dist="114300" dir="10800000" algn="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zh-CN" altLang="en-US">
              <a:solidFill>
                <a:prstClr val="white"/>
              </a:solidFill>
              <a:latin typeface="+mn-ea"/>
            </a:endParaRPr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029D53AD-1120-BBC3-E08E-83B8912D6E56}"/>
              </a:ext>
            </a:extLst>
          </p:cNvPr>
          <p:cNvSpPr/>
          <p:nvPr userDrawn="1"/>
        </p:nvSpPr>
        <p:spPr>
          <a:xfrm rot="21444491" flipH="1">
            <a:off x="821" y="6350460"/>
            <a:ext cx="12181239" cy="775748"/>
          </a:xfrm>
          <a:custGeom>
            <a:avLst/>
            <a:gdLst>
              <a:gd name="connsiteX0" fmla="*/ 6218687 w 12181239"/>
              <a:gd name="connsiteY0" fmla="*/ 34268 h 775748"/>
              <a:gd name="connsiteX1" fmla="*/ 632930 w 12181239"/>
              <a:gd name="connsiteY1" fmla="*/ 637380 h 775748"/>
              <a:gd name="connsiteX2" fmla="*/ 0 w 12181239"/>
              <a:gd name="connsiteY2" fmla="*/ 745480 h 775748"/>
              <a:gd name="connsiteX3" fmla="*/ 1370 w 12181239"/>
              <a:gd name="connsiteY3" fmla="*/ 775748 h 775748"/>
              <a:gd name="connsiteX4" fmla="*/ 6086398 w 12181239"/>
              <a:gd name="connsiteY4" fmla="*/ 507853 h 775748"/>
              <a:gd name="connsiteX5" fmla="*/ 12181239 w 12181239"/>
              <a:gd name="connsiteY5" fmla="*/ 231960 h 775748"/>
              <a:gd name="connsiteX6" fmla="*/ 12178010 w 12181239"/>
              <a:gd name="connsiteY6" fmla="*/ 160638 h 775748"/>
              <a:gd name="connsiteX7" fmla="*/ 11984505 w 12181239"/>
              <a:gd name="connsiteY7" fmla="*/ 144109 h 775748"/>
              <a:gd name="connsiteX8" fmla="*/ 6218687 w 12181239"/>
              <a:gd name="connsiteY8" fmla="*/ 34268 h 775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81239" h="775748">
                <a:moveTo>
                  <a:pt x="6218687" y="34268"/>
                </a:moveTo>
                <a:cubicBezTo>
                  <a:pt x="4562845" y="101718"/>
                  <a:pt x="2449668" y="342211"/>
                  <a:pt x="632930" y="637380"/>
                </a:cubicBezTo>
                <a:lnTo>
                  <a:pt x="0" y="745480"/>
                </a:lnTo>
                <a:lnTo>
                  <a:pt x="1370" y="775748"/>
                </a:lnTo>
                <a:lnTo>
                  <a:pt x="6086398" y="507853"/>
                </a:lnTo>
                <a:lnTo>
                  <a:pt x="12181239" y="231960"/>
                </a:lnTo>
                <a:lnTo>
                  <a:pt x="12178010" y="160638"/>
                </a:lnTo>
                <a:lnTo>
                  <a:pt x="11984505" y="144109"/>
                </a:lnTo>
                <a:cubicBezTo>
                  <a:pt x="10122210" y="536"/>
                  <a:pt x="7921839" y="-35109"/>
                  <a:pt x="6218687" y="34268"/>
                </a:cubicBezTo>
                <a:close/>
              </a:path>
            </a:pathLst>
          </a:custGeom>
          <a:gradFill>
            <a:gsLst>
              <a:gs pos="54000">
                <a:schemeClr val="accent2"/>
              </a:gs>
              <a:gs pos="100000">
                <a:schemeClr val="accent2">
                  <a:lumMod val="75000"/>
                </a:schemeClr>
              </a:gs>
              <a:gs pos="0">
                <a:schemeClr val="accent1"/>
              </a:gs>
            </a:gsLst>
            <a:lin ang="2700000" scaled="0"/>
          </a:gradFill>
          <a:ln w="9525">
            <a:noFill/>
          </a:ln>
          <a:effectLst>
            <a:outerShdw blurRad="190500" dist="114300" dir="10800000" algn="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zh-CN" altLang="en-US" dirty="0">
              <a:solidFill>
                <a:prstClr val="white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4626702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宋体 CN Medium" panose="02020500000000000000" pitchFamily="18" charset="-122"/>
                <a:ea typeface="思源宋体 CN Medium" panose="02020500000000000000" pitchFamily="18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宋体 CN Medium" panose="02020500000000000000" pitchFamily="18" charset="-122"/>
                  <a:ea typeface="思源宋体 CN Medium" panose="02020500000000000000" pitchFamily="18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宋体 CN Medium" panose="02020500000000000000" pitchFamily="18" charset="-122"/>
                <a:ea typeface="思源宋体 CN Medium" panose="02020500000000000000" pitchFamily="18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宋体 CN Medium" panose="02020500000000000000" pitchFamily="18" charset="-122"/>
                <a:ea typeface="思源宋体 CN Medium" panose="02020500000000000000" pitchFamily="18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思源宋体 CN Medium" panose="02020500000000000000" pitchFamily="18" charset="-122"/>
                <a:ea typeface="思源宋体 CN Medium" panose="02020500000000000000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473243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2023/9/27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82802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accent1">
                <a:lumMod val="10000"/>
                <a:lumOff val="90000"/>
              </a:schemeClr>
            </a:gs>
            <a:gs pos="32000">
              <a:schemeClr val="accent1">
                <a:lumMod val="5000"/>
                <a:lumOff val="95000"/>
              </a:schemeClr>
            </a:gs>
            <a:gs pos="100000">
              <a:schemeClr val="accent1">
                <a:lumMod val="5000"/>
                <a:lumOff val="95000"/>
                <a:alpha val="38000"/>
              </a:schemeClr>
            </a:gs>
          </a:gsLst>
          <a:lin ang="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8637C798-FA19-D265-24EA-BD303736A7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8272D5C-37E6-149F-BB85-0CB7F246B0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3B4F53A-80C1-53B1-DE57-953CC94BFB9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5FA3FB-51FF-4CA5-BC9F-88C403078CE6}" type="datetimeFigureOut">
              <a:rPr lang="zh-CN" altLang="en-US" smtClean="0"/>
              <a:t>2023/9/27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142D5E6-DCB0-154D-110D-9130E20C88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B656114-D75D-498B-E76F-6BC48AA04A3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7B04EF-6C02-460A-88BD-E85DAA283F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73176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7" r:id="rId4"/>
    <p:sldLayoutId id="2147483673" r:id="rId5"/>
    <p:sldLayoutId id="2147483674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chart" Target="../charts/chart2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4" Type="http://schemas.openxmlformats.org/officeDocument/2006/relationships/notesSlide" Target="../notesSlides/notesSlide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3" Type="http://schemas.openxmlformats.org/officeDocument/2006/relationships/tags" Target="../tags/tag42.xml"/><Relationship Id="rId7" Type="http://schemas.openxmlformats.org/officeDocument/2006/relationships/tags" Target="../tags/tag46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6" Type="http://schemas.openxmlformats.org/officeDocument/2006/relationships/tags" Target="../tags/tag45.xml"/><Relationship Id="rId5" Type="http://schemas.openxmlformats.org/officeDocument/2006/relationships/tags" Target="../tags/tag44.xml"/><Relationship Id="rId4" Type="http://schemas.openxmlformats.org/officeDocument/2006/relationships/tags" Target="../tags/tag43.xml"/><Relationship Id="rId9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54.xml"/><Relationship Id="rId3" Type="http://schemas.openxmlformats.org/officeDocument/2006/relationships/tags" Target="../tags/tag49.xml"/><Relationship Id="rId7" Type="http://schemas.openxmlformats.org/officeDocument/2006/relationships/tags" Target="../tags/tag53.xml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6" Type="http://schemas.openxmlformats.org/officeDocument/2006/relationships/tags" Target="../tags/tag52.xml"/><Relationship Id="rId5" Type="http://schemas.openxmlformats.org/officeDocument/2006/relationships/tags" Target="../tags/tag51.xml"/><Relationship Id="rId10" Type="http://schemas.openxmlformats.org/officeDocument/2006/relationships/slideLayout" Target="../slideLayouts/slideLayout4.xml"/><Relationship Id="rId4" Type="http://schemas.openxmlformats.org/officeDocument/2006/relationships/tags" Target="../tags/tag50.xml"/><Relationship Id="rId9" Type="http://schemas.openxmlformats.org/officeDocument/2006/relationships/tags" Target="../tags/tag5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7.xml"/><Relationship Id="rId1" Type="http://schemas.openxmlformats.org/officeDocument/2006/relationships/tags" Target="../tags/tag56.xml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4" Type="http://schemas.openxmlformats.org/officeDocument/2006/relationships/notesSlide" Target="../notesSlides/notesSlide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17.svg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6.xml"/><Relationship Id="rId7" Type="http://schemas.openxmlformats.org/officeDocument/2006/relationships/tags" Target="../tags/tag10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4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18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3" Type="http://schemas.openxmlformats.org/officeDocument/2006/relationships/tags" Target="../tags/tag21.xml"/><Relationship Id="rId7" Type="http://schemas.openxmlformats.org/officeDocument/2006/relationships/tags" Target="../tags/tag25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9" Type="http://schemas.openxmlformats.org/officeDocument/2006/relationships/chart" Target="../charts/char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4" Type="http://schemas.openxmlformats.org/officeDocument/2006/relationships/notesSlide" Target="../notesSlides/notesSlide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11" Type="http://schemas.openxmlformats.org/officeDocument/2006/relationships/image" Target="../media/image5.jpeg"/><Relationship Id="rId5" Type="http://schemas.openxmlformats.org/officeDocument/2006/relationships/tags" Target="../tags/tag32.xml"/><Relationship Id="rId10" Type="http://schemas.openxmlformats.org/officeDocument/2006/relationships/image" Target="../media/image4.jpeg"/><Relationship Id="rId4" Type="http://schemas.openxmlformats.org/officeDocument/2006/relationships/tags" Target="../tags/tag31.xml"/><Relationship Id="rId9" Type="http://schemas.openxmlformats.org/officeDocument/2006/relationships/notesSlide" Target="../notesSlides/notes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5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10000"/>
                <a:lumOff val="90000"/>
              </a:schemeClr>
            </a:gs>
            <a:gs pos="32000">
              <a:schemeClr val="accent1">
                <a:lumMod val="5000"/>
                <a:lumOff val="95000"/>
              </a:schemeClr>
            </a:gs>
            <a:gs pos="100000">
              <a:schemeClr val="accent1">
                <a:lumMod val="15000"/>
                <a:lumOff val="85000"/>
              </a:schemeClr>
            </a:gs>
          </a:gsLst>
          <a:lin ang="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9">
            <a:extLst>
              <a:ext uri="{FF2B5EF4-FFF2-40B4-BE49-F238E27FC236}">
                <a16:creationId xmlns:a16="http://schemas.microsoft.com/office/drawing/2014/main" id="{F81D6873-E5CA-D6CE-D9DE-BF3A398CF523}"/>
              </a:ext>
            </a:extLst>
          </p:cNvPr>
          <p:cNvSpPr/>
          <p:nvPr/>
        </p:nvSpPr>
        <p:spPr>
          <a:xfrm>
            <a:off x="3981819" y="1059306"/>
            <a:ext cx="4695668" cy="1107996"/>
          </a:xfrm>
          <a:prstGeom prst="rect">
            <a:avLst/>
          </a:prstGeom>
          <a:noFill/>
          <a:effectLst/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en-US" altLang="zh-CN" sz="6600" i="1" dirty="0">
                <a:ln w="15875">
                  <a:solidFill>
                    <a:schemeClr val="accent4">
                      <a:alpha val="33000"/>
                    </a:schemeClr>
                  </a:solidFill>
                </a:ln>
                <a:noFill/>
                <a:latin typeface="+mj-lt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20XX</a:t>
            </a:r>
            <a:endParaRPr kumimoji="0" lang="en-US" altLang="zh-CN" sz="7200" b="0" i="1" u="none" strike="noStrike" kern="1200" cap="none" normalizeH="0" baseline="0" noProof="0" dirty="0">
              <a:ln w="15875">
                <a:solidFill>
                  <a:schemeClr val="accent4">
                    <a:alpha val="33000"/>
                  </a:schemeClr>
                </a:solidFill>
              </a:ln>
              <a:noFill/>
              <a:effectLst/>
              <a:uLnTx/>
              <a:uFillTx/>
              <a:latin typeface="+mj-lt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D758232-2071-B77E-0DE4-E1D4661D0937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77420" y="1061630"/>
            <a:ext cx="905761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32000">
                      <a:srgbClr val="CFAC3D"/>
                    </a:gs>
                    <a:gs pos="100000">
                      <a:srgbClr val="E5A44F"/>
                    </a:gs>
                    <a:gs pos="0">
                      <a:schemeClr val="accent1"/>
                    </a:gs>
                  </a:gsLst>
                  <a:lin ang="5400000" scaled="1"/>
                </a:gradFill>
                <a:effectLst>
                  <a:outerShdw blurRad="152400" dist="63500" dir="5400000" algn="t" rotWithShape="0">
                    <a:srgbClr val="CFAC3D">
                      <a:alpha val="28000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r>
              <a:rPr lang="zh-CN" altLang="en-US" dirty="0">
                <a:gradFill>
                  <a:gsLst>
                    <a:gs pos="100000">
                      <a:schemeClr val="accent3"/>
                    </a:gs>
                    <a:gs pos="44000">
                      <a:schemeClr val="accent2"/>
                    </a:gs>
                    <a:gs pos="0">
                      <a:schemeClr val="accent1"/>
                    </a:gs>
                  </a:gsLst>
                  <a:lin ang="5400000" scaled="1"/>
                </a:gradFill>
                <a:effectLst>
                  <a:outerShdw blurRad="152400" dist="63500" dir="5400000" algn="t" rotWithShape="0">
                    <a:schemeClr val="accent1">
                      <a:alpha val="20000"/>
                    </a:schemeClr>
                  </a:outerShdw>
                </a:effectLst>
              </a:rPr>
              <a:t>金融行业</a:t>
            </a:r>
            <a:endParaRPr lang="en-US" altLang="zh-CN" dirty="0">
              <a:gradFill>
                <a:gsLst>
                  <a:gs pos="100000">
                    <a:schemeClr val="accent3"/>
                  </a:gs>
                  <a:gs pos="44000">
                    <a:schemeClr val="accent2"/>
                  </a:gs>
                  <a:gs pos="0">
                    <a:schemeClr val="accent1"/>
                  </a:gs>
                </a:gsLst>
                <a:lin ang="5400000" scaled="1"/>
              </a:gradFill>
              <a:effectLst>
                <a:outerShdw blurRad="152400" dist="63500" dir="5400000" algn="t" rotWithShape="0">
                  <a:schemeClr val="accent1">
                    <a:alpha val="20000"/>
                  </a:schemeClr>
                </a:outerShdw>
              </a:effectLst>
            </a:endParaRPr>
          </a:p>
          <a:p>
            <a:r>
              <a:rPr lang="zh-CN" altLang="en-US" dirty="0">
                <a:gradFill>
                  <a:gsLst>
                    <a:gs pos="100000">
                      <a:schemeClr val="accent3"/>
                    </a:gs>
                    <a:gs pos="44000">
                      <a:schemeClr val="accent2"/>
                    </a:gs>
                    <a:gs pos="0">
                      <a:schemeClr val="accent1"/>
                    </a:gs>
                  </a:gsLst>
                  <a:lin ang="5400000" scaled="1"/>
                </a:gradFill>
                <a:effectLst>
                  <a:outerShdw blurRad="152400" dist="63500" dir="5400000" algn="t" rotWithShape="0">
                    <a:schemeClr val="accent1">
                      <a:alpha val="20000"/>
                    </a:schemeClr>
                  </a:outerShdw>
                </a:effectLst>
              </a:rPr>
              <a:t>工作总结汇报模板</a:t>
            </a:r>
            <a:endParaRPr lang="en-US" altLang="zh-CN" dirty="0">
              <a:gradFill>
                <a:gsLst>
                  <a:gs pos="100000">
                    <a:schemeClr val="accent3"/>
                  </a:gs>
                  <a:gs pos="44000">
                    <a:schemeClr val="accent2"/>
                  </a:gs>
                  <a:gs pos="0">
                    <a:schemeClr val="accent1"/>
                  </a:gs>
                </a:gsLst>
                <a:lin ang="5400000" scaled="1"/>
              </a:gradFill>
              <a:effectLst>
                <a:outerShdw blurRad="152400" dist="63500" dir="5400000" algn="t" rotWithShape="0">
                  <a:schemeClr val="accent1">
                    <a:alpha val="20000"/>
                  </a:schemeClr>
                </a:outerShdw>
              </a:effectLst>
            </a:endParaRP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F312D060-BF05-03E3-2AC9-3F542840B8FA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73100" y="4447148"/>
            <a:ext cx="1802471" cy="373385"/>
          </a:xfrm>
          <a:prstGeom prst="roundRect">
            <a:avLst>
              <a:gd name="adj" fmla="val 50000"/>
            </a:avLst>
          </a:prstGeom>
          <a:gradFill>
            <a:gsLst>
              <a:gs pos="54000">
                <a:schemeClr val="accent2"/>
              </a:gs>
              <a:gs pos="100000">
                <a:schemeClr val="accent2">
                  <a:lumMod val="75000"/>
                </a:schemeClr>
              </a:gs>
              <a:gs pos="0">
                <a:schemeClr val="accent1"/>
              </a:gs>
            </a:gsLst>
            <a:lin ang="2700000" scaled="0"/>
          </a:gradFill>
          <a:ln w="9525">
            <a:noFill/>
          </a:ln>
          <a:effectLst>
            <a:outerShdw blurRad="190500" dist="114300" dir="10800000" algn="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prstClr val="white"/>
                </a:solidFill>
                <a:latin typeface="+mn-ea"/>
              </a:rPr>
              <a:t>汇报人：</a:t>
            </a:r>
            <a:r>
              <a:rPr lang="en-US" altLang="zh-CN" dirty="0">
                <a:solidFill>
                  <a:prstClr val="white"/>
                </a:solidFill>
                <a:latin typeface="+mn-ea"/>
              </a:rPr>
              <a:t>XXX</a:t>
            </a:r>
            <a:endParaRPr lang="zh-CN" altLang="en-US" dirty="0">
              <a:solidFill>
                <a:prstClr val="white"/>
              </a:solidFill>
              <a:latin typeface="+mn-ea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F852EEB8-C88C-9E76-A6E2-EEAA4F85A09B}"/>
              </a:ext>
            </a:extLst>
          </p:cNvPr>
          <p:cNvGrpSpPr/>
          <p:nvPr/>
        </p:nvGrpSpPr>
        <p:grpSpPr>
          <a:xfrm>
            <a:off x="7886791" y="574847"/>
            <a:ext cx="3632109" cy="4851549"/>
            <a:chOff x="7569080" y="537737"/>
            <a:chExt cx="3632109" cy="4851549"/>
          </a:xfrm>
        </p:grpSpPr>
        <p:grpSp>
          <p:nvGrpSpPr>
            <p:cNvPr id="245" name="组合 244">
              <a:extLst>
                <a:ext uri="{FF2B5EF4-FFF2-40B4-BE49-F238E27FC236}">
                  <a16:creationId xmlns:a16="http://schemas.microsoft.com/office/drawing/2014/main" id="{5D77622D-7163-B628-95F2-A52FA932CCEA}"/>
                </a:ext>
              </a:extLst>
            </p:cNvPr>
            <p:cNvGrpSpPr/>
            <p:nvPr/>
          </p:nvGrpSpPr>
          <p:grpSpPr>
            <a:xfrm>
              <a:off x="7569080" y="537737"/>
              <a:ext cx="3632109" cy="4851549"/>
              <a:chOff x="6949685" y="831350"/>
              <a:chExt cx="4383671" cy="5843342"/>
            </a:xfrm>
          </p:grpSpPr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40A308FB-B51E-F94E-1745-B41BE1D4B6D8}"/>
                  </a:ext>
                </a:extLst>
              </p:cNvPr>
              <p:cNvSpPr/>
              <p:nvPr/>
            </p:nvSpPr>
            <p:spPr>
              <a:xfrm>
                <a:off x="6949685" y="831350"/>
                <a:ext cx="4383671" cy="5843342"/>
              </a:xfrm>
              <a:custGeom>
                <a:avLst/>
                <a:gdLst>
                  <a:gd name="connsiteX0" fmla="*/ 4933727 w 5123289"/>
                  <a:gd name="connsiteY0" fmla="*/ 913227 h 6482883"/>
                  <a:gd name="connsiteX1" fmla="*/ 2701682 w 5123289"/>
                  <a:gd name="connsiteY1" fmla="*/ 110364 h 6482883"/>
                  <a:gd name="connsiteX2" fmla="*/ 2574668 w 5123289"/>
                  <a:gd name="connsiteY2" fmla="*/ 0 h 6482883"/>
                  <a:gd name="connsiteX3" fmla="*/ 2437619 w 5123289"/>
                  <a:gd name="connsiteY3" fmla="*/ 97769 h 6482883"/>
                  <a:gd name="connsiteX4" fmla="*/ 213471 w 5123289"/>
                  <a:gd name="connsiteY4" fmla="*/ 911945 h 6482883"/>
                  <a:gd name="connsiteX5" fmla="*/ 0 w 5123289"/>
                  <a:gd name="connsiteY5" fmla="*/ 911945 h 6482883"/>
                  <a:gd name="connsiteX6" fmla="*/ 0 w 5123289"/>
                  <a:gd name="connsiteY6" fmla="*/ 3900531 h 6482883"/>
                  <a:gd name="connsiteX7" fmla="*/ 2469638 w 5123289"/>
                  <a:gd name="connsiteY7" fmla="*/ 6441256 h 6482883"/>
                  <a:gd name="connsiteX8" fmla="*/ 2556948 w 5123289"/>
                  <a:gd name="connsiteY8" fmla="*/ 6482883 h 6482883"/>
                  <a:gd name="connsiteX9" fmla="*/ 2645966 w 5123289"/>
                  <a:gd name="connsiteY9" fmla="*/ 6444672 h 6482883"/>
                  <a:gd name="connsiteX10" fmla="*/ 5123289 w 5123289"/>
                  <a:gd name="connsiteY10" fmla="*/ 3900531 h 6482883"/>
                  <a:gd name="connsiteX11" fmla="*/ 5123289 w 5123289"/>
                  <a:gd name="connsiteY11" fmla="*/ 934787 h 6482883"/>
                  <a:gd name="connsiteX12" fmla="*/ 4933727 w 5123289"/>
                  <a:gd name="connsiteY12" fmla="*/ 913227 h 6482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123289" h="6482883">
                    <a:moveTo>
                      <a:pt x="4933727" y="913227"/>
                    </a:moveTo>
                    <a:cubicBezTo>
                      <a:pt x="3935541" y="800301"/>
                      <a:pt x="3184551" y="530260"/>
                      <a:pt x="2701682" y="110364"/>
                    </a:cubicBezTo>
                    <a:lnTo>
                      <a:pt x="2574668" y="0"/>
                    </a:lnTo>
                    <a:lnTo>
                      <a:pt x="2437619" y="97769"/>
                    </a:lnTo>
                    <a:cubicBezTo>
                      <a:pt x="1680866" y="638063"/>
                      <a:pt x="932439" y="911945"/>
                      <a:pt x="213471" y="911945"/>
                    </a:cubicBezTo>
                    <a:lnTo>
                      <a:pt x="0" y="911945"/>
                    </a:lnTo>
                    <a:lnTo>
                      <a:pt x="0" y="3900531"/>
                    </a:lnTo>
                    <a:cubicBezTo>
                      <a:pt x="0" y="4816746"/>
                      <a:pt x="807772" y="5647786"/>
                      <a:pt x="2469638" y="6441256"/>
                    </a:cubicBezTo>
                    <a:lnTo>
                      <a:pt x="2556948" y="6482883"/>
                    </a:lnTo>
                    <a:lnTo>
                      <a:pt x="2645966" y="6444672"/>
                    </a:lnTo>
                    <a:cubicBezTo>
                      <a:pt x="4289901" y="5738511"/>
                      <a:pt x="5123289" y="4882708"/>
                      <a:pt x="5123289" y="3900531"/>
                    </a:cubicBezTo>
                    <a:lnTo>
                      <a:pt x="5123289" y="934787"/>
                    </a:lnTo>
                    <a:lnTo>
                      <a:pt x="4933727" y="913227"/>
                    </a:lnTo>
                    <a:close/>
                  </a:path>
                </a:pathLst>
              </a:custGeom>
              <a:noFill/>
              <a:ln w="34925">
                <a:gradFill>
                  <a:gsLst>
                    <a:gs pos="47000">
                      <a:schemeClr val="accent2">
                        <a:alpha val="64000"/>
                      </a:schemeClr>
                    </a:gs>
                    <a:gs pos="0">
                      <a:schemeClr val="accent1">
                        <a:alpha val="10000"/>
                      </a:schemeClr>
                    </a:gs>
                    <a:gs pos="100000">
                      <a:schemeClr val="accent3">
                        <a:alpha val="0"/>
                      </a:schemeClr>
                    </a:gs>
                  </a:gsLst>
                  <a:lin ang="5400000" scaled="1"/>
                </a:gradFill>
              </a:ln>
              <a:effectLst>
                <a:outerShdw blurRad="63500" sx="102000" sy="102000" algn="ctr" rotWithShape="0">
                  <a:schemeClr val="accent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sym typeface="思源宋体 CN Medium" panose="02020500000000000000" pitchFamily="18" charset="-122"/>
                </a:endParaRPr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FCFE8D0B-03DF-1A4D-D878-D0CFD09EF64C}"/>
                  </a:ext>
                </a:extLst>
              </p:cNvPr>
              <p:cNvSpPr/>
              <p:nvPr/>
            </p:nvSpPr>
            <p:spPr>
              <a:xfrm>
                <a:off x="7497119" y="1561069"/>
                <a:ext cx="3288802" cy="4383905"/>
              </a:xfrm>
              <a:custGeom>
                <a:avLst/>
                <a:gdLst>
                  <a:gd name="connsiteX0" fmla="*/ 4933727 w 5123289"/>
                  <a:gd name="connsiteY0" fmla="*/ 913227 h 6482883"/>
                  <a:gd name="connsiteX1" fmla="*/ 2701682 w 5123289"/>
                  <a:gd name="connsiteY1" fmla="*/ 110364 h 6482883"/>
                  <a:gd name="connsiteX2" fmla="*/ 2574668 w 5123289"/>
                  <a:gd name="connsiteY2" fmla="*/ 0 h 6482883"/>
                  <a:gd name="connsiteX3" fmla="*/ 2437619 w 5123289"/>
                  <a:gd name="connsiteY3" fmla="*/ 97769 h 6482883"/>
                  <a:gd name="connsiteX4" fmla="*/ 213471 w 5123289"/>
                  <a:gd name="connsiteY4" fmla="*/ 911945 h 6482883"/>
                  <a:gd name="connsiteX5" fmla="*/ 0 w 5123289"/>
                  <a:gd name="connsiteY5" fmla="*/ 911945 h 6482883"/>
                  <a:gd name="connsiteX6" fmla="*/ 0 w 5123289"/>
                  <a:gd name="connsiteY6" fmla="*/ 3900531 h 6482883"/>
                  <a:gd name="connsiteX7" fmla="*/ 2469638 w 5123289"/>
                  <a:gd name="connsiteY7" fmla="*/ 6441256 h 6482883"/>
                  <a:gd name="connsiteX8" fmla="*/ 2556948 w 5123289"/>
                  <a:gd name="connsiteY8" fmla="*/ 6482883 h 6482883"/>
                  <a:gd name="connsiteX9" fmla="*/ 2645966 w 5123289"/>
                  <a:gd name="connsiteY9" fmla="*/ 6444672 h 6482883"/>
                  <a:gd name="connsiteX10" fmla="*/ 5123289 w 5123289"/>
                  <a:gd name="connsiteY10" fmla="*/ 3900531 h 6482883"/>
                  <a:gd name="connsiteX11" fmla="*/ 5123289 w 5123289"/>
                  <a:gd name="connsiteY11" fmla="*/ 934787 h 6482883"/>
                  <a:gd name="connsiteX12" fmla="*/ 4933727 w 5123289"/>
                  <a:gd name="connsiteY12" fmla="*/ 913227 h 6482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123289" h="6482883">
                    <a:moveTo>
                      <a:pt x="4933727" y="913227"/>
                    </a:moveTo>
                    <a:cubicBezTo>
                      <a:pt x="3935541" y="800301"/>
                      <a:pt x="3184551" y="530260"/>
                      <a:pt x="2701682" y="110364"/>
                    </a:cubicBezTo>
                    <a:lnTo>
                      <a:pt x="2574668" y="0"/>
                    </a:lnTo>
                    <a:lnTo>
                      <a:pt x="2437619" y="97769"/>
                    </a:lnTo>
                    <a:cubicBezTo>
                      <a:pt x="1680866" y="638063"/>
                      <a:pt x="932439" y="911945"/>
                      <a:pt x="213471" y="911945"/>
                    </a:cubicBezTo>
                    <a:lnTo>
                      <a:pt x="0" y="911945"/>
                    </a:lnTo>
                    <a:lnTo>
                      <a:pt x="0" y="3900531"/>
                    </a:lnTo>
                    <a:cubicBezTo>
                      <a:pt x="0" y="4816746"/>
                      <a:pt x="807772" y="5647786"/>
                      <a:pt x="2469638" y="6441256"/>
                    </a:cubicBezTo>
                    <a:lnTo>
                      <a:pt x="2556948" y="6482883"/>
                    </a:lnTo>
                    <a:lnTo>
                      <a:pt x="2645966" y="6444672"/>
                    </a:lnTo>
                    <a:cubicBezTo>
                      <a:pt x="4289901" y="5738511"/>
                      <a:pt x="5123289" y="4882708"/>
                      <a:pt x="5123289" y="3900531"/>
                    </a:cubicBezTo>
                    <a:lnTo>
                      <a:pt x="5123289" y="934787"/>
                    </a:lnTo>
                    <a:lnTo>
                      <a:pt x="4933727" y="913227"/>
                    </a:lnTo>
                    <a:close/>
                  </a:path>
                </a:pathLst>
              </a:custGeom>
              <a:noFill/>
              <a:ln w="53975">
                <a:gradFill>
                  <a:gsLst>
                    <a:gs pos="47000">
                      <a:schemeClr val="accent2">
                        <a:alpha val="61000"/>
                      </a:schemeClr>
                    </a:gs>
                    <a:gs pos="0">
                      <a:schemeClr val="accent1">
                        <a:alpha val="20000"/>
                      </a:schemeClr>
                    </a:gs>
                    <a:gs pos="100000">
                      <a:schemeClr val="accent3">
                        <a:alpha val="5000"/>
                      </a:schemeClr>
                    </a:gs>
                  </a:gsLst>
                  <a:lin ang="5400000" scaled="1"/>
                </a:gradFill>
              </a:ln>
              <a:effectLst>
                <a:outerShdw blurRad="63500" sx="102000" sy="102000" algn="ctr" rotWithShape="0">
                  <a:schemeClr val="accent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sym typeface="思源宋体 CN Medium" panose="02020500000000000000" pitchFamily="18" charset="-122"/>
                </a:endParaRPr>
              </a:p>
            </p:txBody>
          </p:sp>
        </p:grpSp>
        <p:sp>
          <p:nvSpPr>
            <p:cNvPr id="246" name="文本框 245">
              <a:extLst>
                <a:ext uri="{FF2B5EF4-FFF2-40B4-BE49-F238E27FC236}">
                  <a16:creationId xmlns:a16="http://schemas.microsoft.com/office/drawing/2014/main" id="{4EE110F5-B386-E9F2-3301-3987E35A70FC}"/>
                </a:ext>
              </a:extLst>
            </p:cNvPr>
            <p:cNvSpPr txBox="1"/>
            <p:nvPr/>
          </p:nvSpPr>
          <p:spPr>
            <a:xfrm>
              <a:off x="8092399" y="1014910"/>
              <a:ext cx="2570339" cy="31547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perspectiveRelaxed">
                  <a:rot lat="18576000" lon="0" rev="0"/>
                </a:camera>
                <a:lightRig rig="threePt" dir="t"/>
              </a:scene3d>
              <a:sp3d extrusionH="406400">
                <a:extrusionClr>
                  <a:schemeClr val="accent3"/>
                </a:extrusionClr>
              </a:sp3d>
            </a:bodyPr>
            <a:lstStyle/>
            <a:p>
              <a:pPr algn="ctr"/>
              <a:r>
                <a:rPr lang="en-US" altLang="zh-CN" sz="19900" dirty="0">
                  <a:gradFill>
                    <a:gsLst>
                      <a:gs pos="0">
                        <a:schemeClr val="accent1"/>
                      </a:gs>
                      <a:gs pos="32000">
                        <a:schemeClr val="accent2"/>
                      </a:gs>
                      <a:gs pos="100000">
                        <a:schemeClr val="accent3"/>
                      </a:gs>
                    </a:gsLst>
                    <a:lin ang="0" scaled="0"/>
                  </a:gradFill>
                  <a:latin typeface="+mj-ea"/>
                  <a:ea typeface="+mj-ea"/>
                </a:rPr>
                <a:t>$</a:t>
              </a:r>
              <a:endParaRPr lang="zh-CN" altLang="en-US" sz="19900" dirty="0">
                <a:gradFill>
                  <a:gsLst>
                    <a:gs pos="0">
                      <a:schemeClr val="accent1"/>
                    </a:gs>
                    <a:gs pos="32000">
                      <a:schemeClr val="accent2"/>
                    </a:gs>
                    <a:gs pos="100000">
                      <a:schemeClr val="accent3"/>
                    </a:gs>
                  </a:gsLst>
                  <a:lin ang="0" scaled="0"/>
                </a:gradFill>
                <a:latin typeface="+mj-ea"/>
                <a:ea typeface="+mj-ea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262DF19B-8026-66A1-7367-D93C89D9741F}"/>
              </a:ext>
            </a:extLst>
          </p:cNvPr>
          <p:cNvGrpSpPr/>
          <p:nvPr/>
        </p:nvGrpSpPr>
        <p:grpSpPr>
          <a:xfrm>
            <a:off x="5169788" y="3299325"/>
            <a:ext cx="6284987" cy="3129798"/>
            <a:chOff x="5709284" y="3211462"/>
            <a:chExt cx="6284987" cy="3129798"/>
          </a:xfrm>
        </p:grpSpPr>
        <p:sp>
          <p:nvSpPr>
            <p:cNvPr id="18" name="平行四边形 17">
              <a:extLst>
                <a:ext uri="{FF2B5EF4-FFF2-40B4-BE49-F238E27FC236}">
                  <a16:creationId xmlns:a16="http://schemas.microsoft.com/office/drawing/2014/main" id="{80CD4E71-1E51-EE0D-61A7-D31C9D049936}"/>
                </a:ext>
              </a:extLst>
            </p:cNvPr>
            <p:cNvSpPr/>
            <p:nvPr/>
          </p:nvSpPr>
          <p:spPr>
            <a:xfrm>
              <a:off x="5709284" y="5693260"/>
              <a:ext cx="6284987" cy="648000"/>
            </a:xfrm>
            <a:prstGeom prst="parallelogram">
              <a:avLst>
                <a:gd name="adj" fmla="val 92023"/>
              </a:avLst>
            </a:prstGeom>
            <a:gradFill>
              <a:gsLst>
                <a:gs pos="45000">
                  <a:schemeClr val="accent2">
                    <a:lumMod val="60000"/>
                    <a:lumOff val="40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2700000" scaled="0"/>
            </a:gra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n-ea"/>
              </a:endParaRPr>
            </a:p>
          </p:txBody>
        </p: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2EA79E64-DE3D-90F8-735B-C5E3C0DE7587}"/>
                </a:ext>
              </a:extLst>
            </p:cNvPr>
            <p:cNvGrpSpPr/>
            <p:nvPr/>
          </p:nvGrpSpPr>
          <p:grpSpPr>
            <a:xfrm>
              <a:off x="6339594" y="3491903"/>
              <a:ext cx="5024366" cy="2639905"/>
              <a:chOff x="6339594" y="3491903"/>
              <a:chExt cx="5024366" cy="2639905"/>
            </a:xfrm>
          </p:grpSpPr>
          <p:sp>
            <p:nvSpPr>
              <p:cNvPr id="5" name="立方体 4">
                <a:extLst>
                  <a:ext uri="{FF2B5EF4-FFF2-40B4-BE49-F238E27FC236}">
                    <a16:creationId xmlns:a16="http://schemas.microsoft.com/office/drawing/2014/main" id="{22197698-636D-D180-43E3-097B87803DA6}"/>
                  </a:ext>
                </a:extLst>
              </p:cNvPr>
              <p:cNvSpPr/>
              <p:nvPr/>
            </p:nvSpPr>
            <p:spPr>
              <a:xfrm>
                <a:off x="10864167" y="3491903"/>
                <a:ext cx="499793" cy="2639905"/>
              </a:xfrm>
              <a:prstGeom prst="cube">
                <a:avLst/>
              </a:prstGeom>
              <a:gradFill>
                <a:gsLst>
                  <a:gs pos="4500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  <a:gs pos="0">
                    <a:schemeClr val="accent1"/>
                  </a:gs>
                </a:gsLst>
                <a:lin ang="2700000" scaled="0"/>
              </a:gradFill>
              <a:ln w="9525">
                <a:noFill/>
              </a:ln>
              <a:effectLst>
                <a:outerShdw blurRad="190500" dist="114300" dir="10800000" algn="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n-ea"/>
                </a:endParaRPr>
              </a:p>
            </p:txBody>
          </p:sp>
          <p:sp>
            <p:nvSpPr>
              <p:cNvPr id="6" name="立方体 5">
                <a:extLst>
                  <a:ext uri="{FF2B5EF4-FFF2-40B4-BE49-F238E27FC236}">
                    <a16:creationId xmlns:a16="http://schemas.microsoft.com/office/drawing/2014/main" id="{28BF5BAA-EDCE-4279-E18B-1FCF3C26CF4B}"/>
                  </a:ext>
                </a:extLst>
              </p:cNvPr>
              <p:cNvSpPr/>
              <p:nvPr/>
            </p:nvSpPr>
            <p:spPr>
              <a:xfrm>
                <a:off x="10217802" y="4019678"/>
                <a:ext cx="499793" cy="2112130"/>
              </a:xfrm>
              <a:prstGeom prst="cube">
                <a:avLst/>
              </a:prstGeom>
              <a:gradFill>
                <a:gsLst>
                  <a:gs pos="4500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  <a:gs pos="0">
                    <a:schemeClr val="accent1"/>
                  </a:gs>
                </a:gsLst>
                <a:lin ang="2700000" scaled="0"/>
              </a:gradFill>
              <a:ln w="9525">
                <a:noFill/>
              </a:ln>
              <a:effectLst>
                <a:outerShdw blurRad="190500" dist="114300" dir="10800000" algn="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n-ea"/>
                </a:endParaRPr>
              </a:p>
            </p:txBody>
          </p:sp>
          <p:sp>
            <p:nvSpPr>
              <p:cNvPr id="7" name="立方体 6">
                <a:extLst>
                  <a:ext uri="{FF2B5EF4-FFF2-40B4-BE49-F238E27FC236}">
                    <a16:creationId xmlns:a16="http://schemas.microsoft.com/office/drawing/2014/main" id="{7801BAD1-21B9-802E-FFFC-5BB9094A2F25}"/>
                  </a:ext>
                </a:extLst>
              </p:cNvPr>
              <p:cNvSpPr/>
              <p:nvPr/>
            </p:nvSpPr>
            <p:spPr>
              <a:xfrm>
                <a:off x="9571434" y="4541315"/>
                <a:ext cx="499793" cy="1590493"/>
              </a:xfrm>
              <a:prstGeom prst="cube">
                <a:avLst/>
              </a:prstGeom>
              <a:gradFill>
                <a:gsLst>
                  <a:gs pos="4500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  <a:gs pos="0">
                    <a:schemeClr val="accent1"/>
                  </a:gs>
                </a:gsLst>
                <a:lin ang="2700000" scaled="0"/>
              </a:gradFill>
              <a:ln w="9525">
                <a:noFill/>
              </a:ln>
              <a:effectLst>
                <a:outerShdw blurRad="190500" dist="114300" dir="10800000" algn="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n-ea"/>
                </a:endParaRPr>
              </a:p>
            </p:txBody>
          </p:sp>
          <p:sp>
            <p:nvSpPr>
              <p:cNvPr id="8" name="立方体 7">
                <a:extLst>
                  <a:ext uri="{FF2B5EF4-FFF2-40B4-BE49-F238E27FC236}">
                    <a16:creationId xmlns:a16="http://schemas.microsoft.com/office/drawing/2014/main" id="{48AB5CD2-1B55-3086-D263-53CC5E3CFC16}"/>
                  </a:ext>
                </a:extLst>
              </p:cNvPr>
              <p:cNvSpPr/>
              <p:nvPr/>
            </p:nvSpPr>
            <p:spPr>
              <a:xfrm>
                <a:off x="8925066" y="4940215"/>
                <a:ext cx="499793" cy="1191593"/>
              </a:xfrm>
              <a:prstGeom prst="cube">
                <a:avLst/>
              </a:prstGeom>
              <a:gradFill>
                <a:gsLst>
                  <a:gs pos="4500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  <a:gs pos="0">
                    <a:schemeClr val="accent1"/>
                  </a:gs>
                </a:gsLst>
                <a:lin ang="2700000" scaled="0"/>
              </a:gradFill>
              <a:ln w="9525">
                <a:noFill/>
              </a:ln>
              <a:effectLst>
                <a:outerShdw blurRad="190500" dist="114300" dir="10800000" algn="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n-ea"/>
                </a:endParaRPr>
              </a:p>
            </p:txBody>
          </p:sp>
          <p:sp>
            <p:nvSpPr>
              <p:cNvPr id="9" name="立方体 8">
                <a:extLst>
                  <a:ext uri="{FF2B5EF4-FFF2-40B4-BE49-F238E27FC236}">
                    <a16:creationId xmlns:a16="http://schemas.microsoft.com/office/drawing/2014/main" id="{5ADA35E0-3337-A385-3AA2-DD29136805D0}"/>
                  </a:ext>
                </a:extLst>
              </p:cNvPr>
              <p:cNvSpPr/>
              <p:nvPr/>
            </p:nvSpPr>
            <p:spPr>
              <a:xfrm>
                <a:off x="8278698" y="5296156"/>
                <a:ext cx="499793" cy="835652"/>
              </a:xfrm>
              <a:prstGeom prst="cube">
                <a:avLst/>
              </a:prstGeom>
              <a:gradFill>
                <a:gsLst>
                  <a:gs pos="4500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  <a:gs pos="0">
                    <a:schemeClr val="accent1"/>
                  </a:gs>
                </a:gsLst>
                <a:lin ang="2700000" scaled="0"/>
              </a:gradFill>
              <a:ln w="9525">
                <a:noFill/>
              </a:ln>
              <a:effectLst>
                <a:outerShdw blurRad="190500" dist="114300" dir="10800000" algn="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n-ea"/>
                </a:endParaRPr>
              </a:p>
            </p:txBody>
          </p:sp>
          <p:sp>
            <p:nvSpPr>
              <p:cNvPr id="13" name="立方体 12">
                <a:extLst>
                  <a:ext uri="{FF2B5EF4-FFF2-40B4-BE49-F238E27FC236}">
                    <a16:creationId xmlns:a16="http://schemas.microsoft.com/office/drawing/2014/main" id="{DDB3D662-79FD-3948-A72E-B14E7D765A17}"/>
                  </a:ext>
                </a:extLst>
              </p:cNvPr>
              <p:cNvSpPr/>
              <p:nvPr/>
            </p:nvSpPr>
            <p:spPr>
              <a:xfrm>
                <a:off x="7632330" y="5621412"/>
                <a:ext cx="499793" cy="510396"/>
              </a:xfrm>
              <a:prstGeom prst="cube">
                <a:avLst/>
              </a:prstGeom>
              <a:gradFill>
                <a:gsLst>
                  <a:gs pos="4500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  <a:gs pos="0">
                    <a:schemeClr val="accent1"/>
                  </a:gs>
                </a:gsLst>
                <a:lin ang="2700000" scaled="0"/>
              </a:gradFill>
              <a:ln w="9525">
                <a:noFill/>
              </a:ln>
              <a:effectLst>
                <a:outerShdw blurRad="190500" dist="114300" dir="10800000" algn="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n-ea"/>
                </a:endParaRPr>
              </a:p>
            </p:txBody>
          </p:sp>
          <p:sp>
            <p:nvSpPr>
              <p:cNvPr id="14" name="立方体 13">
                <a:extLst>
                  <a:ext uri="{FF2B5EF4-FFF2-40B4-BE49-F238E27FC236}">
                    <a16:creationId xmlns:a16="http://schemas.microsoft.com/office/drawing/2014/main" id="{AE4572EF-46AA-A757-CB82-C709B327DE68}"/>
                  </a:ext>
                </a:extLst>
              </p:cNvPr>
              <p:cNvSpPr/>
              <p:nvPr/>
            </p:nvSpPr>
            <p:spPr>
              <a:xfrm>
                <a:off x="6985962" y="5774835"/>
                <a:ext cx="499793" cy="356973"/>
              </a:xfrm>
              <a:prstGeom prst="cube">
                <a:avLst>
                  <a:gd name="adj" fmla="val 35577"/>
                </a:avLst>
              </a:prstGeom>
              <a:gradFill>
                <a:gsLst>
                  <a:gs pos="4500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  <a:gs pos="0">
                    <a:schemeClr val="accent1"/>
                  </a:gs>
                </a:gsLst>
                <a:lin ang="2700000" scaled="0"/>
              </a:gradFill>
              <a:ln w="9525">
                <a:noFill/>
              </a:ln>
              <a:effectLst>
                <a:outerShdw blurRad="190500" dist="114300" dir="10800000" algn="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n-ea"/>
                </a:endParaRPr>
              </a:p>
            </p:txBody>
          </p:sp>
          <p:sp>
            <p:nvSpPr>
              <p:cNvPr id="15" name="立方体 14">
                <a:extLst>
                  <a:ext uri="{FF2B5EF4-FFF2-40B4-BE49-F238E27FC236}">
                    <a16:creationId xmlns:a16="http://schemas.microsoft.com/office/drawing/2014/main" id="{F3EB10A4-F638-FCB3-89F8-82C7A0303239}"/>
                  </a:ext>
                </a:extLst>
              </p:cNvPr>
              <p:cNvSpPr/>
              <p:nvPr/>
            </p:nvSpPr>
            <p:spPr>
              <a:xfrm>
                <a:off x="6339594" y="5817793"/>
                <a:ext cx="499793" cy="314015"/>
              </a:xfrm>
              <a:prstGeom prst="cube">
                <a:avLst>
                  <a:gd name="adj" fmla="val 46977"/>
                </a:avLst>
              </a:prstGeom>
              <a:gradFill>
                <a:gsLst>
                  <a:gs pos="4500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  <a:gs pos="0">
                    <a:schemeClr val="accent1"/>
                  </a:gs>
                </a:gsLst>
                <a:lin ang="2700000" scaled="0"/>
              </a:gradFill>
              <a:ln w="9525">
                <a:noFill/>
              </a:ln>
              <a:effectLst>
                <a:outerShdw blurRad="190500" dist="114300" dir="10800000" algn="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n-ea"/>
                </a:endParaRPr>
              </a:p>
            </p:txBody>
          </p:sp>
        </p:grp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45E791F4-71BA-0109-CF6A-1F0FEDC266DD}"/>
                </a:ext>
              </a:extLst>
            </p:cNvPr>
            <p:cNvSpPr/>
            <p:nvPr/>
          </p:nvSpPr>
          <p:spPr>
            <a:xfrm>
              <a:off x="6549925" y="3211462"/>
              <a:ext cx="3310637" cy="2211060"/>
            </a:xfrm>
            <a:custGeom>
              <a:avLst/>
              <a:gdLst>
                <a:gd name="connsiteX0" fmla="*/ 956355 w 1046719"/>
                <a:gd name="connsiteY0" fmla="*/ 337342 h 699067"/>
                <a:gd name="connsiteX1" fmla="*/ 1046719 w 1046719"/>
                <a:gd name="connsiteY1" fmla="*/ 0 h 699067"/>
                <a:gd name="connsiteX2" fmla="*/ 709377 w 1046719"/>
                <a:gd name="connsiteY2" fmla="*/ 90364 h 699067"/>
                <a:gd name="connsiteX3" fmla="*/ 800458 w 1046719"/>
                <a:gd name="connsiteY3" fmla="*/ 181356 h 699067"/>
                <a:gd name="connsiteX4" fmla="*/ 635687 w 1046719"/>
                <a:gd name="connsiteY4" fmla="*/ 374366 h 699067"/>
                <a:gd name="connsiteX5" fmla="*/ 467958 w 1046719"/>
                <a:gd name="connsiteY5" fmla="*/ 231200 h 699067"/>
                <a:gd name="connsiteX6" fmla="*/ 467958 w 1046719"/>
                <a:gd name="connsiteY6" fmla="*/ 231200 h 699067"/>
                <a:gd name="connsiteX7" fmla="*/ 399557 w 1046719"/>
                <a:gd name="connsiteY7" fmla="*/ 172750 h 699067"/>
                <a:gd name="connsiteX8" fmla="*/ 341107 w 1046719"/>
                <a:gd name="connsiteY8" fmla="*/ 241240 h 699067"/>
                <a:gd name="connsiteX9" fmla="*/ 341107 w 1046719"/>
                <a:gd name="connsiteY9" fmla="*/ 241240 h 699067"/>
                <a:gd name="connsiteX10" fmla="*/ 0 w 1046719"/>
                <a:gd name="connsiteY10" fmla="*/ 640618 h 699067"/>
                <a:gd name="connsiteX11" fmla="*/ 68490 w 1046719"/>
                <a:gd name="connsiteY11" fmla="*/ 699068 h 699067"/>
                <a:gd name="connsiteX12" fmla="*/ 409508 w 1046719"/>
                <a:gd name="connsiteY12" fmla="*/ 299690 h 699067"/>
                <a:gd name="connsiteX13" fmla="*/ 645638 w 1046719"/>
                <a:gd name="connsiteY13" fmla="*/ 501306 h 699067"/>
                <a:gd name="connsiteX14" fmla="*/ 704088 w 1046719"/>
                <a:gd name="connsiteY14" fmla="*/ 432816 h 699067"/>
                <a:gd name="connsiteX15" fmla="*/ 704088 w 1046719"/>
                <a:gd name="connsiteY15" fmla="*/ 432816 h 699067"/>
                <a:gd name="connsiteX16" fmla="*/ 864287 w 1046719"/>
                <a:gd name="connsiteY16" fmla="*/ 245274 h 699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046719" h="699067">
                  <a:moveTo>
                    <a:pt x="956355" y="337342"/>
                  </a:moveTo>
                  <a:lnTo>
                    <a:pt x="1046719" y="0"/>
                  </a:lnTo>
                  <a:lnTo>
                    <a:pt x="709377" y="90364"/>
                  </a:lnTo>
                  <a:lnTo>
                    <a:pt x="800458" y="181356"/>
                  </a:lnTo>
                  <a:lnTo>
                    <a:pt x="635687" y="374366"/>
                  </a:lnTo>
                  <a:lnTo>
                    <a:pt x="467958" y="231200"/>
                  </a:lnTo>
                  <a:lnTo>
                    <a:pt x="467958" y="231200"/>
                  </a:lnTo>
                  <a:lnTo>
                    <a:pt x="399557" y="172750"/>
                  </a:lnTo>
                  <a:lnTo>
                    <a:pt x="341107" y="241240"/>
                  </a:lnTo>
                  <a:lnTo>
                    <a:pt x="341107" y="241240"/>
                  </a:lnTo>
                  <a:lnTo>
                    <a:pt x="0" y="640618"/>
                  </a:lnTo>
                  <a:lnTo>
                    <a:pt x="68490" y="699068"/>
                  </a:lnTo>
                  <a:lnTo>
                    <a:pt x="409508" y="299690"/>
                  </a:lnTo>
                  <a:lnTo>
                    <a:pt x="645638" y="501306"/>
                  </a:lnTo>
                  <a:lnTo>
                    <a:pt x="704088" y="432816"/>
                  </a:lnTo>
                  <a:lnTo>
                    <a:pt x="704088" y="432816"/>
                  </a:lnTo>
                  <a:lnTo>
                    <a:pt x="864287" y="245274"/>
                  </a:lnTo>
                  <a:close/>
                </a:path>
              </a:pathLst>
            </a:custGeom>
            <a:gradFill>
              <a:gsLst>
                <a:gs pos="45000">
                  <a:schemeClr val="accent2"/>
                </a:gs>
                <a:gs pos="100000">
                  <a:schemeClr val="accent2">
                    <a:lumMod val="75000"/>
                  </a:schemeClr>
                </a:gs>
                <a:gs pos="0">
                  <a:schemeClr val="accent1"/>
                </a:gs>
              </a:gsLst>
              <a:lin ang="2700000" scaled="0"/>
            </a:gra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941980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1CD6AE03-A8D4-EBB0-61CD-0642678E3D74}"/>
              </a:ext>
            </a:extLst>
          </p:cNvPr>
          <p:cNvSpPr/>
          <p:nvPr/>
        </p:nvSpPr>
        <p:spPr>
          <a:xfrm rot="5400000">
            <a:off x="3453718" y="3101836"/>
            <a:ext cx="1624569" cy="3659994"/>
          </a:xfrm>
          <a:custGeom>
            <a:avLst/>
            <a:gdLst>
              <a:gd name="connsiteX0" fmla="*/ 892199 w 1784398"/>
              <a:gd name="connsiteY0" fmla="*/ 0 h 3541378"/>
              <a:gd name="connsiteX1" fmla="*/ 1784398 w 1784398"/>
              <a:gd name="connsiteY1" fmla="*/ 892196 h 3541378"/>
              <a:gd name="connsiteX2" fmla="*/ 1766272 w 1784398"/>
              <a:gd name="connsiteY2" fmla="*/ 1072004 h 3541378"/>
              <a:gd name="connsiteX3" fmla="*/ 1765336 w 1784398"/>
              <a:gd name="connsiteY3" fmla="*/ 1075643 h 3541378"/>
              <a:gd name="connsiteX4" fmla="*/ 1762056 w 1784398"/>
              <a:gd name="connsiteY4" fmla="*/ 1097134 h 3541378"/>
              <a:gd name="connsiteX5" fmla="*/ 1761267 w 1784398"/>
              <a:gd name="connsiteY5" fmla="*/ 1099791 h 3541378"/>
              <a:gd name="connsiteX6" fmla="*/ 1757838 w 1784398"/>
              <a:gd name="connsiteY6" fmla="*/ 1122261 h 3541378"/>
              <a:gd name="connsiteX7" fmla="*/ 1757055 w 1784398"/>
              <a:gd name="connsiteY7" fmla="*/ 1124898 h 3541378"/>
              <a:gd name="connsiteX8" fmla="*/ 1753622 w 1784398"/>
              <a:gd name="connsiteY8" fmla="*/ 1147390 h 3541378"/>
              <a:gd name="connsiteX9" fmla="*/ 1752831 w 1784398"/>
              <a:gd name="connsiteY9" fmla="*/ 1150052 h 3541378"/>
              <a:gd name="connsiteX10" fmla="*/ 1749403 w 1784398"/>
              <a:gd name="connsiteY10" fmla="*/ 1172519 h 3541378"/>
              <a:gd name="connsiteX11" fmla="*/ 1748621 w 1784398"/>
              <a:gd name="connsiteY11" fmla="*/ 1175153 h 3541378"/>
              <a:gd name="connsiteX12" fmla="*/ 1745188 w 1784398"/>
              <a:gd name="connsiteY12" fmla="*/ 1197645 h 3541378"/>
              <a:gd name="connsiteX13" fmla="*/ 1744406 w 1784398"/>
              <a:gd name="connsiteY13" fmla="*/ 1200280 h 3541378"/>
              <a:gd name="connsiteX14" fmla="*/ 1740972 w 1784398"/>
              <a:gd name="connsiteY14" fmla="*/ 1222775 h 3541378"/>
              <a:gd name="connsiteX15" fmla="*/ 1740182 w 1784398"/>
              <a:gd name="connsiteY15" fmla="*/ 1225436 h 3541378"/>
              <a:gd name="connsiteX16" fmla="*/ 1736753 w 1784398"/>
              <a:gd name="connsiteY16" fmla="*/ 1247902 h 3541378"/>
              <a:gd name="connsiteX17" fmla="*/ 1735972 w 1784398"/>
              <a:gd name="connsiteY17" fmla="*/ 1250530 h 3541378"/>
              <a:gd name="connsiteX18" fmla="*/ 1732538 w 1784398"/>
              <a:gd name="connsiteY18" fmla="*/ 1273032 h 3541378"/>
              <a:gd name="connsiteX19" fmla="*/ 1731747 w 1784398"/>
              <a:gd name="connsiteY19" fmla="*/ 1275695 h 3541378"/>
              <a:gd name="connsiteX20" fmla="*/ 1728319 w 1784398"/>
              <a:gd name="connsiteY20" fmla="*/ 1298158 h 3541378"/>
              <a:gd name="connsiteX21" fmla="*/ 1727536 w 1784398"/>
              <a:gd name="connsiteY21" fmla="*/ 1300794 h 3541378"/>
              <a:gd name="connsiteX22" fmla="*/ 1724103 w 1784398"/>
              <a:gd name="connsiteY22" fmla="*/ 1323288 h 3541378"/>
              <a:gd name="connsiteX23" fmla="*/ 1723314 w 1784398"/>
              <a:gd name="connsiteY23" fmla="*/ 1325945 h 3541378"/>
              <a:gd name="connsiteX24" fmla="*/ 1719885 w 1784398"/>
              <a:gd name="connsiteY24" fmla="*/ 1348414 h 3541378"/>
              <a:gd name="connsiteX25" fmla="*/ 1719102 w 1784398"/>
              <a:gd name="connsiteY25" fmla="*/ 1351051 h 3541378"/>
              <a:gd name="connsiteX26" fmla="*/ 1715669 w 1784398"/>
              <a:gd name="connsiteY26" fmla="*/ 1373544 h 3541378"/>
              <a:gd name="connsiteX27" fmla="*/ 1714880 w 1784398"/>
              <a:gd name="connsiteY27" fmla="*/ 1376201 h 3541378"/>
              <a:gd name="connsiteX28" fmla="*/ 1711451 w 1784398"/>
              <a:gd name="connsiteY28" fmla="*/ 1398670 h 3541378"/>
              <a:gd name="connsiteX29" fmla="*/ 1710667 w 1784398"/>
              <a:gd name="connsiteY29" fmla="*/ 1401308 h 3541378"/>
              <a:gd name="connsiteX30" fmla="*/ 1707235 w 1784398"/>
              <a:gd name="connsiteY30" fmla="*/ 1423799 h 3541378"/>
              <a:gd name="connsiteX31" fmla="*/ 1706444 w 1784398"/>
              <a:gd name="connsiteY31" fmla="*/ 1426460 h 3541378"/>
              <a:gd name="connsiteX32" fmla="*/ 1703015 w 1784398"/>
              <a:gd name="connsiteY32" fmla="*/ 1448928 h 3541378"/>
              <a:gd name="connsiteX33" fmla="*/ 1702235 w 1784398"/>
              <a:gd name="connsiteY33" fmla="*/ 1451555 h 3541378"/>
              <a:gd name="connsiteX34" fmla="*/ 1698801 w 1784398"/>
              <a:gd name="connsiteY34" fmla="*/ 1474055 h 3541378"/>
              <a:gd name="connsiteX35" fmla="*/ 1698016 w 1784398"/>
              <a:gd name="connsiteY35" fmla="*/ 1476696 h 3541378"/>
              <a:gd name="connsiteX36" fmla="*/ 1694584 w 1784398"/>
              <a:gd name="connsiteY36" fmla="*/ 1499184 h 3541378"/>
              <a:gd name="connsiteX37" fmla="*/ 1693795 w 1784398"/>
              <a:gd name="connsiteY37" fmla="*/ 1501840 h 3541378"/>
              <a:gd name="connsiteX38" fmla="*/ 1690366 w 1784398"/>
              <a:gd name="connsiteY38" fmla="*/ 1524311 h 3541378"/>
              <a:gd name="connsiteX39" fmla="*/ 1689585 w 1784398"/>
              <a:gd name="connsiteY39" fmla="*/ 1526939 h 3541378"/>
              <a:gd name="connsiteX40" fmla="*/ 1686151 w 1784398"/>
              <a:gd name="connsiteY40" fmla="*/ 1549440 h 3541378"/>
              <a:gd name="connsiteX41" fmla="*/ 1685360 w 1784398"/>
              <a:gd name="connsiteY41" fmla="*/ 1552102 h 3541378"/>
              <a:gd name="connsiteX42" fmla="*/ 1681932 w 1784398"/>
              <a:gd name="connsiteY42" fmla="*/ 1574568 h 3541378"/>
              <a:gd name="connsiteX43" fmla="*/ 1681151 w 1784398"/>
              <a:gd name="connsiteY43" fmla="*/ 1577197 h 3541378"/>
              <a:gd name="connsiteX44" fmla="*/ 1677717 w 1784398"/>
              <a:gd name="connsiteY44" fmla="*/ 1599697 h 3541378"/>
              <a:gd name="connsiteX45" fmla="*/ 1676926 w 1784398"/>
              <a:gd name="connsiteY45" fmla="*/ 1602362 h 3541378"/>
              <a:gd name="connsiteX46" fmla="*/ 1673498 w 1784398"/>
              <a:gd name="connsiteY46" fmla="*/ 1624824 h 3541378"/>
              <a:gd name="connsiteX47" fmla="*/ 1672715 w 1784398"/>
              <a:gd name="connsiteY47" fmla="*/ 1627462 h 3541378"/>
              <a:gd name="connsiteX48" fmla="*/ 1669282 w 1784398"/>
              <a:gd name="connsiteY48" fmla="*/ 1649952 h 3541378"/>
              <a:gd name="connsiteX49" fmla="*/ 1668494 w 1784398"/>
              <a:gd name="connsiteY49" fmla="*/ 1652607 h 3541378"/>
              <a:gd name="connsiteX50" fmla="*/ 1665063 w 1784398"/>
              <a:gd name="connsiteY50" fmla="*/ 1675082 h 3541378"/>
              <a:gd name="connsiteX51" fmla="*/ 1664281 w 1784398"/>
              <a:gd name="connsiteY51" fmla="*/ 1677716 h 3541378"/>
              <a:gd name="connsiteX52" fmla="*/ 1660848 w 1784398"/>
              <a:gd name="connsiteY52" fmla="*/ 1700208 h 3541378"/>
              <a:gd name="connsiteX53" fmla="*/ 1660057 w 1784398"/>
              <a:gd name="connsiteY53" fmla="*/ 1702870 h 3541378"/>
              <a:gd name="connsiteX54" fmla="*/ 1656628 w 1784398"/>
              <a:gd name="connsiteY54" fmla="*/ 1725338 h 3541378"/>
              <a:gd name="connsiteX55" fmla="*/ 1655848 w 1784398"/>
              <a:gd name="connsiteY55" fmla="*/ 1727966 h 3541378"/>
              <a:gd name="connsiteX56" fmla="*/ 1652414 w 1784398"/>
              <a:gd name="connsiteY56" fmla="*/ 1750464 h 3541378"/>
              <a:gd name="connsiteX57" fmla="*/ 1651623 w 1784398"/>
              <a:gd name="connsiteY57" fmla="*/ 1753127 h 3541378"/>
              <a:gd name="connsiteX58" fmla="*/ 1648194 w 1784398"/>
              <a:gd name="connsiteY58" fmla="*/ 1775594 h 3541378"/>
              <a:gd name="connsiteX59" fmla="*/ 1647411 w 1784398"/>
              <a:gd name="connsiteY59" fmla="*/ 1778229 h 3541378"/>
              <a:gd name="connsiteX60" fmla="*/ 1643979 w 1784398"/>
              <a:gd name="connsiteY60" fmla="*/ 1800720 h 3541378"/>
              <a:gd name="connsiteX61" fmla="*/ 1643198 w 1784398"/>
              <a:gd name="connsiteY61" fmla="*/ 1803349 h 3541378"/>
              <a:gd name="connsiteX62" fmla="*/ 1639764 w 1784398"/>
              <a:gd name="connsiteY62" fmla="*/ 1825850 h 3541378"/>
              <a:gd name="connsiteX63" fmla="*/ 1638973 w 1784398"/>
              <a:gd name="connsiteY63" fmla="*/ 1828512 h 3541378"/>
              <a:gd name="connsiteX64" fmla="*/ 1635545 w 1784398"/>
              <a:gd name="connsiteY64" fmla="*/ 1850977 h 3541378"/>
              <a:gd name="connsiteX65" fmla="*/ 1634723 w 1784398"/>
              <a:gd name="connsiteY65" fmla="*/ 1853875 h 3541378"/>
              <a:gd name="connsiteX66" fmla="*/ 1631330 w 1784398"/>
              <a:gd name="connsiteY66" fmla="*/ 1876105 h 3541378"/>
              <a:gd name="connsiteX67" fmla="*/ 1630498 w 1784398"/>
              <a:gd name="connsiteY67" fmla="*/ 1879038 h 3541378"/>
              <a:gd name="connsiteX68" fmla="*/ 1627111 w 1784398"/>
              <a:gd name="connsiteY68" fmla="*/ 1901234 h 3541378"/>
              <a:gd name="connsiteX69" fmla="*/ 1626236 w 1784398"/>
              <a:gd name="connsiteY69" fmla="*/ 1904472 h 3541378"/>
              <a:gd name="connsiteX70" fmla="*/ 1622895 w 1784398"/>
              <a:gd name="connsiteY70" fmla="*/ 1926361 h 3541378"/>
              <a:gd name="connsiteX71" fmla="*/ 1622015 w 1784398"/>
              <a:gd name="connsiteY71" fmla="*/ 1929616 h 3541378"/>
              <a:gd name="connsiteX72" fmla="*/ 1618676 w 1784398"/>
              <a:gd name="connsiteY72" fmla="*/ 1951490 h 3541378"/>
              <a:gd name="connsiteX73" fmla="*/ 1617803 w 1784398"/>
              <a:gd name="connsiteY73" fmla="*/ 1954719 h 3541378"/>
              <a:gd name="connsiteX74" fmla="*/ 1614461 w 1784398"/>
              <a:gd name="connsiteY74" fmla="*/ 1976617 h 3541378"/>
              <a:gd name="connsiteX75" fmla="*/ 1613581 w 1784398"/>
              <a:gd name="connsiteY75" fmla="*/ 1979873 h 3541378"/>
              <a:gd name="connsiteX76" fmla="*/ 1610242 w 1784398"/>
              <a:gd name="connsiteY76" fmla="*/ 2001747 h 3541378"/>
              <a:gd name="connsiteX77" fmla="*/ 1609368 w 1784398"/>
              <a:gd name="connsiteY77" fmla="*/ 2004978 h 3541378"/>
              <a:gd name="connsiteX78" fmla="*/ 1606027 w 1784398"/>
              <a:gd name="connsiteY78" fmla="*/ 2026874 h 3541378"/>
              <a:gd name="connsiteX79" fmla="*/ 1605271 w 1784398"/>
              <a:gd name="connsiteY79" fmla="*/ 2029310 h 3541378"/>
              <a:gd name="connsiteX80" fmla="*/ 1601807 w 1784398"/>
              <a:gd name="connsiteY80" fmla="*/ 2052003 h 3541378"/>
              <a:gd name="connsiteX81" fmla="*/ 1601061 w 1784398"/>
              <a:gd name="connsiteY81" fmla="*/ 2054406 h 3541378"/>
              <a:gd name="connsiteX82" fmla="*/ 1597593 w 1784398"/>
              <a:gd name="connsiteY82" fmla="*/ 2077132 h 3541378"/>
              <a:gd name="connsiteX83" fmla="*/ 1596843 w 1784398"/>
              <a:gd name="connsiteY83" fmla="*/ 2079546 h 3541378"/>
              <a:gd name="connsiteX84" fmla="*/ 1593377 w 1784398"/>
              <a:gd name="connsiteY84" fmla="*/ 2102258 h 3541378"/>
              <a:gd name="connsiteX85" fmla="*/ 1590880 w 1784398"/>
              <a:gd name="connsiteY85" fmla="*/ 2110302 h 3541378"/>
              <a:gd name="connsiteX86" fmla="*/ 1589158 w 1784398"/>
              <a:gd name="connsiteY86" fmla="*/ 2127388 h 3541378"/>
              <a:gd name="connsiteX87" fmla="*/ 1586667 w 1784398"/>
              <a:gd name="connsiteY87" fmla="*/ 2135412 h 3541378"/>
              <a:gd name="connsiteX88" fmla="*/ 1584943 w 1784398"/>
              <a:gd name="connsiteY88" fmla="*/ 2152514 h 3541378"/>
              <a:gd name="connsiteX89" fmla="*/ 1582446 w 1784398"/>
              <a:gd name="connsiteY89" fmla="*/ 2160558 h 3541378"/>
              <a:gd name="connsiteX90" fmla="*/ 1580724 w 1784398"/>
              <a:gd name="connsiteY90" fmla="*/ 2177644 h 3541378"/>
              <a:gd name="connsiteX91" fmla="*/ 1578232 w 1784398"/>
              <a:gd name="connsiteY91" fmla="*/ 2185673 h 3541378"/>
              <a:gd name="connsiteX92" fmla="*/ 1576508 w 1784398"/>
              <a:gd name="connsiteY92" fmla="*/ 2202770 h 3541378"/>
              <a:gd name="connsiteX93" fmla="*/ 1573894 w 1784398"/>
              <a:gd name="connsiteY93" fmla="*/ 2211987 h 3541378"/>
              <a:gd name="connsiteX94" fmla="*/ 1572289 w 1784398"/>
              <a:gd name="connsiteY94" fmla="*/ 2227900 h 3541378"/>
              <a:gd name="connsiteX95" fmla="*/ 1569680 w 1784398"/>
              <a:gd name="connsiteY95" fmla="*/ 2237099 h 3541378"/>
              <a:gd name="connsiteX96" fmla="*/ 1568074 w 1784398"/>
              <a:gd name="connsiteY96" fmla="*/ 2253027 h 3541378"/>
              <a:gd name="connsiteX97" fmla="*/ 1565459 w 1784398"/>
              <a:gd name="connsiteY97" fmla="*/ 2262245 h 3541378"/>
              <a:gd name="connsiteX98" fmla="*/ 1563855 w 1784398"/>
              <a:gd name="connsiteY98" fmla="*/ 2278157 h 3541378"/>
              <a:gd name="connsiteX99" fmla="*/ 1561245 w 1784398"/>
              <a:gd name="connsiteY99" fmla="*/ 2287357 h 3541378"/>
              <a:gd name="connsiteX100" fmla="*/ 1559640 w 1784398"/>
              <a:gd name="connsiteY100" fmla="*/ 2303283 h 3541378"/>
              <a:gd name="connsiteX101" fmla="*/ 1557024 w 1784398"/>
              <a:gd name="connsiteY101" fmla="*/ 2312507 h 3541378"/>
              <a:gd name="connsiteX102" fmla="*/ 1555420 w 1784398"/>
              <a:gd name="connsiteY102" fmla="*/ 2328412 h 3541378"/>
              <a:gd name="connsiteX103" fmla="*/ 1552812 w 1784398"/>
              <a:gd name="connsiteY103" fmla="*/ 2337606 h 3541378"/>
              <a:gd name="connsiteX104" fmla="*/ 1551206 w 1784398"/>
              <a:gd name="connsiteY104" fmla="*/ 2353541 h 3541378"/>
              <a:gd name="connsiteX105" fmla="*/ 1548589 w 1784398"/>
              <a:gd name="connsiteY105" fmla="*/ 2362767 h 3541378"/>
              <a:gd name="connsiteX106" fmla="*/ 1546986 w 1784398"/>
              <a:gd name="connsiteY106" fmla="*/ 2378668 h 3541378"/>
              <a:gd name="connsiteX107" fmla="*/ 1544376 w 1784398"/>
              <a:gd name="connsiteY107" fmla="*/ 2387868 h 3541378"/>
              <a:gd name="connsiteX108" fmla="*/ 1542771 w 1784398"/>
              <a:gd name="connsiteY108" fmla="*/ 2403797 h 3541378"/>
              <a:gd name="connsiteX109" fmla="*/ 1540280 w 1784398"/>
              <a:gd name="connsiteY109" fmla="*/ 2411822 h 3541378"/>
              <a:gd name="connsiteX110" fmla="*/ 1538556 w 1784398"/>
              <a:gd name="connsiteY110" fmla="*/ 2428924 h 3541378"/>
              <a:gd name="connsiteX111" fmla="*/ 1536059 w 1784398"/>
              <a:gd name="connsiteY111" fmla="*/ 2436968 h 3541378"/>
              <a:gd name="connsiteX112" fmla="*/ 1534337 w 1784398"/>
              <a:gd name="connsiteY112" fmla="*/ 2454053 h 3541378"/>
              <a:gd name="connsiteX113" fmla="*/ 1531844 w 1784398"/>
              <a:gd name="connsiteY113" fmla="*/ 2462083 h 3541378"/>
              <a:gd name="connsiteX114" fmla="*/ 1530121 w 1784398"/>
              <a:gd name="connsiteY114" fmla="*/ 2479180 h 3541378"/>
              <a:gd name="connsiteX115" fmla="*/ 1527625 w 1784398"/>
              <a:gd name="connsiteY115" fmla="*/ 2487220 h 3541378"/>
              <a:gd name="connsiteX116" fmla="*/ 1525902 w 1784398"/>
              <a:gd name="connsiteY116" fmla="*/ 2504310 h 3541378"/>
              <a:gd name="connsiteX117" fmla="*/ 1523411 w 1784398"/>
              <a:gd name="connsiteY117" fmla="*/ 2512334 h 3541378"/>
              <a:gd name="connsiteX118" fmla="*/ 1521687 w 1784398"/>
              <a:gd name="connsiteY118" fmla="*/ 2529439 h 3541378"/>
              <a:gd name="connsiteX119" fmla="*/ 1519191 w 1784398"/>
              <a:gd name="connsiteY119" fmla="*/ 2537481 h 3541378"/>
              <a:gd name="connsiteX120" fmla="*/ 1517468 w 1784398"/>
              <a:gd name="connsiteY120" fmla="*/ 2554566 h 3541378"/>
              <a:gd name="connsiteX121" fmla="*/ 1514977 w 1784398"/>
              <a:gd name="connsiteY121" fmla="*/ 2562590 h 3541378"/>
              <a:gd name="connsiteX122" fmla="*/ 1513253 w 1784398"/>
              <a:gd name="connsiteY122" fmla="*/ 2579695 h 3541378"/>
              <a:gd name="connsiteX123" fmla="*/ 1510755 w 1784398"/>
              <a:gd name="connsiteY123" fmla="*/ 2587743 h 3541378"/>
              <a:gd name="connsiteX124" fmla="*/ 1509033 w 1784398"/>
              <a:gd name="connsiteY124" fmla="*/ 2604822 h 3541378"/>
              <a:gd name="connsiteX125" fmla="*/ 1506543 w 1784398"/>
              <a:gd name="connsiteY125" fmla="*/ 2612842 h 3541378"/>
              <a:gd name="connsiteX126" fmla="*/ 1504819 w 1784398"/>
              <a:gd name="connsiteY126" fmla="*/ 2629951 h 3541378"/>
              <a:gd name="connsiteX127" fmla="*/ 1502321 w 1784398"/>
              <a:gd name="connsiteY127" fmla="*/ 2637999 h 3541378"/>
              <a:gd name="connsiteX128" fmla="*/ 1500599 w 1784398"/>
              <a:gd name="connsiteY128" fmla="*/ 2655078 h 3541378"/>
              <a:gd name="connsiteX129" fmla="*/ 1498108 w 1784398"/>
              <a:gd name="connsiteY129" fmla="*/ 2663103 h 3541378"/>
              <a:gd name="connsiteX130" fmla="*/ 1496384 w 1784398"/>
              <a:gd name="connsiteY130" fmla="*/ 2680207 h 3541378"/>
              <a:gd name="connsiteX131" fmla="*/ 1493893 w 1784398"/>
              <a:gd name="connsiteY131" fmla="*/ 2688232 h 3541378"/>
              <a:gd name="connsiteX132" fmla="*/ 1492169 w 1784398"/>
              <a:gd name="connsiteY132" fmla="*/ 2705334 h 3541378"/>
              <a:gd name="connsiteX133" fmla="*/ 1489672 w 1784398"/>
              <a:gd name="connsiteY133" fmla="*/ 2713379 h 3541378"/>
              <a:gd name="connsiteX134" fmla="*/ 1487950 w 1784398"/>
              <a:gd name="connsiteY134" fmla="*/ 2730463 h 3541378"/>
              <a:gd name="connsiteX135" fmla="*/ 1485459 w 1784398"/>
              <a:gd name="connsiteY135" fmla="*/ 2738486 h 3541378"/>
              <a:gd name="connsiteX136" fmla="*/ 1483735 w 1784398"/>
              <a:gd name="connsiteY136" fmla="*/ 2755589 h 3541378"/>
              <a:gd name="connsiteX137" fmla="*/ 1481238 w 1784398"/>
              <a:gd name="connsiteY137" fmla="*/ 2763635 h 3541378"/>
              <a:gd name="connsiteX138" fmla="*/ 1479516 w 1784398"/>
              <a:gd name="connsiteY138" fmla="*/ 2780718 h 3541378"/>
              <a:gd name="connsiteX139" fmla="*/ 1477024 w 1784398"/>
              <a:gd name="connsiteY139" fmla="*/ 2788745 h 3541378"/>
              <a:gd name="connsiteX140" fmla="*/ 1475300 w 1784398"/>
              <a:gd name="connsiteY140" fmla="*/ 2805848 h 3541378"/>
              <a:gd name="connsiteX141" fmla="*/ 1472804 w 1784398"/>
              <a:gd name="connsiteY141" fmla="*/ 2813890 h 3541378"/>
              <a:gd name="connsiteX142" fmla="*/ 1471082 w 1784398"/>
              <a:gd name="connsiteY142" fmla="*/ 2830974 h 3541378"/>
              <a:gd name="connsiteX143" fmla="*/ 1468590 w 1784398"/>
              <a:gd name="connsiteY143" fmla="*/ 2839001 h 3541378"/>
              <a:gd name="connsiteX144" fmla="*/ 1466866 w 1784398"/>
              <a:gd name="connsiteY144" fmla="*/ 2856104 h 3541378"/>
              <a:gd name="connsiteX145" fmla="*/ 1464368 w 1784398"/>
              <a:gd name="connsiteY145" fmla="*/ 2864149 h 3541378"/>
              <a:gd name="connsiteX146" fmla="*/ 1462646 w 1784398"/>
              <a:gd name="connsiteY146" fmla="*/ 2881230 h 3541378"/>
              <a:gd name="connsiteX147" fmla="*/ 1460157 w 1784398"/>
              <a:gd name="connsiteY147" fmla="*/ 2889251 h 3541378"/>
              <a:gd name="connsiteX148" fmla="*/ 1458432 w 1784398"/>
              <a:gd name="connsiteY148" fmla="*/ 2906360 h 3541378"/>
              <a:gd name="connsiteX149" fmla="*/ 1455934 w 1784398"/>
              <a:gd name="connsiteY149" fmla="*/ 2914405 h 3541378"/>
              <a:gd name="connsiteX150" fmla="*/ 1454212 w 1784398"/>
              <a:gd name="connsiteY150" fmla="*/ 2931487 h 3541378"/>
              <a:gd name="connsiteX151" fmla="*/ 1451721 w 1784398"/>
              <a:gd name="connsiteY151" fmla="*/ 2939513 h 3541378"/>
              <a:gd name="connsiteX152" fmla="*/ 1449997 w 1784398"/>
              <a:gd name="connsiteY152" fmla="*/ 2956617 h 3541378"/>
              <a:gd name="connsiteX153" fmla="*/ 1447506 w 1784398"/>
              <a:gd name="connsiteY153" fmla="*/ 2964639 h 3541378"/>
              <a:gd name="connsiteX154" fmla="*/ 1445782 w 1784398"/>
              <a:gd name="connsiteY154" fmla="*/ 2981743 h 3541378"/>
              <a:gd name="connsiteX155" fmla="*/ 1443285 w 1784398"/>
              <a:gd name="connsiteY155" fmla="*/ 2989789 h 3541378"/>
              <a:gd name="connsiteX156" fmla="*/ 1441563 w 1784398"/>
              <a:gd name="connsiteY156" fmla="*/ 3006872 h 3541378"/>
              <a:gd name="connsiteX157" fmla="*/ 1439073 w 1784398"/>
              <a:gd name="connsiteY157" fmla="*/ 3014893 h 3541378"/>
              <a:gd name="connsiteX158" fmla="*/ 1437348 w 1784398"/>
              <a:gd name="connsiteY158" fmla="*/ 3032001 h 3541378"/>
              <a:gd name="connsiteX159" fmla="*/ 1434850 w 1784398"/>
              <a:gd name="connsiteY159" fmla="*/ 3040048 h 3541378"/>
              <a:gd name="connsiteX160" fmla="*/ 1433129 w 1784398"/>
              <a:gd name="connsiteY160" fmla="*/ 3057128 h 3541378"/>
              <a:gd name="connsiteX161" fmla="*/ 1430637 w 1784398"/>
              <a:gd name="connsiteY161" fmla="*/ 3065153 h 3541378"/>
              <a:gd name="connsiteX162" fmla="*/ 1428913 w 1784398"/>
              <a:gd name="connsiteY162" fmla="*/ 3082257 h 3541378"/>
              <a:gd name="connsiteX163" fmla="*/ 1426417 w 1784398"/>
              <a:gd name="connsiteY163" fmla="*/ 3090298 h 3541378"/>
              <a:gd name="connsiteX164" fmla="*/ 1424695 w 1784398"/>
              <a:gd name="connsiteY164" fmla="*/ 3107384 h 3541378"/>
              <a:gd name="connsiteX165" fmla="*/ 892199 w 1784398"/>
              <a:gd name="connsiteY165" fmla="*/ 3541378 h 3541378"/>
              <a:gd name="connsiteX166" fmla="*/ 359704 w 1784398"/>
              <a:gd name="connsiteY166" fmla="*/ 3107384 h 3541378"/>
              <a:gd name="connsiteX167" fmla="*/ 357981 w 1784398"/>
              <a:gd name="connsiteY167" fmla="*/ 3090291 h 3541378"/>
              <a:gd name="connsiteX168" fmla="*/ 355488 w 1784398"/>
              <a:gd name="connsiteY168" fmla="*/ 3082257 h 3541378"/>
              <a:gd name="connsiteX169" fmla="*/ 353764 w 1784398"/>
              <a:gd name="connsiteY169" fmla="*/ 3065163 h 3541378"/>
              <a:gd name="connsiteX170" fmla="*/ 351270 w 1784398"/>
              <a:gd name="connsiteY170" fmla="*/ 3057128 h 3541378"/>
              <a:gd name="connsiteX171" fmla="*/ 349546 w 1784398"/>
              <a:gd name="connsiteY171" fmla="*/ 3040029 h 3541378"/>
              <a:gd name="connsiteX172" fmla="*/ 347054 w 1784398"/>
              <a:gd name="connsiteY172" fmla="*/ 3032001 h 3541378"/>
              <a:gd name="connsiteX173" fmla="*/ 345331 w 1784398"/>
              <a:gd name="connsiteY173" fmla="*/ 3014912 h 3541378"/>
              <a:gd name="connsiteX174" fmla="*/ 342835 w 1784398"/>
              <a:gd name="connsiteY174" fmla="*/ 3006872 h 3541378"/>
              <a:gd name="connsiteX175" fmla="*/ 341111 w 1784398"/>
              <a:gd name="connsiteY175" fmla="*/ 2989770 h 3541378"/>
              <a:gd name="connsiteX176" fmla="*/ 338620 w 1784398"/>
              <a:gd name="connsiteY176" fmla="*/ 2981743 h 3541378"/>
              <a:gd name="connsiteX177" fmla="*/ 336897 w 1784398"/>
              <a:gd name="connsiteY177" fmla="*/ 2964658 h 3541378"/>
              <a:gd name="connsiteX178" fmla="*/ 334401 w 1784398"/>
              <a:gd name="connsiteY178" fmla="*/ 2956617 h 3541378"/>
              <a:gd name="connsiteX179" fmla="*/ 332678 w 1784398"/>
              <a:gd name="connsiteY179" fmla="*/ 2939522 h 3541378"/>
              <a:gd name="connsiteX180" fmla="*/ 330184 w 1784398"/>
              <a:gd name="connsiteY180" fmla="*/ 2931487 h 3541378"/>
              <a:gd name="connsiteX181" fmla="*/ 328460 w 1784398"/>
              <a:gd name="connsiteY181" fmla="*/ 2914386 h 3541378"/>
              <a:gd name="connsiteX182" fmla="*/ 325968 w 1784398"/>
              <a:gd name="connsiteY182" fmla="*/ 2906360 h 3541378"/>
              <a:gd name="connsiteX183" fmla="*/ 324245 w 1784398"/>
              <a:gd name="connsiteY183" fmla="*/ 2889269 h 3541378"/>
              <a:gd name="connsiteX184" fmla="*/ 321750 w 1784398"/>
              <a:gd name="connsiteY184" fmla="*/ 2881230 h 3541378"/>
              <a:gd name="connsiteX185" fmla="*/ 320026 w 1784398"/>
              <a:gd name="connsiteY185" fmla="*/ 2864130 h 3541378"/>
              <a:gd name="connsiteX186" fmla="*/ 317534 w 1784398"/>
              <a:gd name="connsiteY186" fmla="*/ 2856104 h 3541378"/>
              <a:gd name="connsiteX187" fmla="*/ 315811 w 1784398"/>
              <a:gd name="connsiteY187" fmla="*/ 2839010 h 3541378"/>
              <a:gd name="connsiteX188" fmla="*/ 313316 w 1784398"/>
              <a:gd name="connsiteY188" fmla="*/ 2830974 h 3541378"/>
              <a:gd name="connsiteX189" fmla="*/ 311593 w 1784398"/>
              <a:gd name="connsiteY189" fmla="*/ 2813880 h 3541378"/>
              <a:gd name="connsiteX190" fmla="*/ 309100 w 1784398"/>
              <a:gd name="connsiteY190" fmla="*/ 2805848 h 3541378"/>
              <a:gd name="connsiteX191" fmla="*/ 307377 w 1784398"/>
              <a:gd name="connsiteY191" fmla="*/ 2788754 h 3541378"/>
              <a:gd name="connsiteX192" fmla="*/ 304882 w 1784398"/>
              <a:gd name="connsiteY192" fmla="*/ 2780718 h 3541378"/>
              <a:gd name="connsiteX193" fmla="*/ 303158 w 1784398"/>
              <a:gd name="connsiteY193" fmla="*/ 2763616 h 3541378"/>
              <a:gd name="connsiteX194" fmla="*/ 300667 w 1784398"/>
              <a:gd name="connsiteY194" fmla="*/ 2755589 h 3541378"/>
              <a:gd name="connsiteX195" fmla="*/ 298945 w 1784398"/>
              <a:gd name="connsiteY195" fmla="*/ 2738505 h 3541378"/>
              <a:gd name="connsiteX196" fmla="*/ 296448 w 1784398"/>
              <a:gd name="connsiteY196" fmla="*/ 2730463 h 3541378"/>
              <a:gd name="connsiteX197" fmla="*/ 294724 w 1784398"/>
              <a:gd name="connsiteY197" fmla="*/ 2713359 h 3541378"/>
              <a:gd name="connsiteX198" fmla="*/ 292233 w 1784398"/>
              <a:gd name="connsiteY198" fmla="*/ 2705334 h 3541378"/>
              <a:gd name="connsiteX199" fmla="*/ 290510 w 1784398"/>
              <a:gd name="connsiteY199" fmla="*/ 2688249 h 3541378"/>
              <a:gd name="connsiteX200" fmla="*/ 288014 w 1784398"/>
              <a:gd name="connsiteY200" fmla="*/ 2680207 h 3541378"/>
              <a:gd name="connsiteX201" fmla="*/ 286291 w 1784398"/>
              <a:gd name="connsiteY201" fmla="*/ 2663113 h 3541378"/>
              <a:gd name="connsiteX202" fmla="*/ 283797 w 1784398"/>
              <a:gd name="connsiteY202" fmla="*/ 2655078 h 3541378"/>
              <a:gd name="connsiteX203" fmla="*/ 282073 w 1784398"/>
              <a:gd name="connsiteY203" fmla="*/ 2637978 h 3541378"/>
              <a:gd name="connsiteX204" fmla="*/ 279581 w 1784398"/>
              <a:gd name="connsiteY204" fmla="*/ 2629951 h 3541378"/>
              <a:gd name="connsiteX205" fmla="*/ 277858 w 1784398"/>
              <a:gd name="connsiteY205" fmla="*/ 2612861 h 3541378"/>
              <a:gd name="connsiteX206" fmla="*/ 275363 w 1784398"/>
              <a:gd name="connsiteY206" fmla="*/ 2604822 h 3541378"/>
              <a:gd name="connsiteX207" fmla="*/ 273639 w 1784398"/>
              <a:gd name="connsiteY207" fmla="*/ 2587721 h 3541378"/>
              <a:gd name="connsiteX208" fmla="*/ 271147 w 1784398"/>
              <a:gd name="connsiteY208" fmla="*/ 2579695 h 3541378"/>
              <a:gd name="connsiteX209" fmla="*/ 269424 w 1784398"/>
              <a:gd name="connsiteY209" fmla="*/ 2562602 h 3541378"/>
              <a:gd name="connsiteX210" fmla="*/ 266929 w 1784398"/>
              <a:gd name="connsiteY210" fmla="*/ 2554566 h 3541378"/>
              <a:gd name="connsiteX211" fmla="*/ 265206 w 1784398"/>
              <a:gd name="connsiteY211" fmla="*/ 2537472 h 3541378"/>
              <a:gd name="connsiteX212" fmla="*/ 262713 w 1784398"/>
              <a:gd name="connsiteY212" fmla="*/ 2529439 h 3541378"/>
              <a:gd name="connsiteX213" fmla="*/ 260990 w 1784398"/>
              <a:gd name="connsiteY213" fmla="*/ 2512346 h 3541378"/>
              <a:gd name="connsiteX214" fmla="*/ 258495 w 1784398"/>
              <a:gd name="connsiteY214" fmla="*/ 2504310 h 3541378"/>
              <a:gd name="connsiteX215" fmla="*/ 256772 w 1784398"/>
              <a:gd name="connsiteY215" fmla="*/ 2487211 h 3541378"/>
              <a:gd name="connsiteX216" fmla="*/ 254279 w 1784398"/>
              <a:gd name="connsiteY216" fmla="*/ 2479180 h 3541378"/>
              <a:gd name="connsiteX217" fmla="*/ 252556 w 1784398"/>
              <a:gd name="connsiteY217" fmla="*/ 2462091 h 3541378"/>
              <a:gd name="connsiteX218" fmla="*/ 250061 w 1784398"/>
              <a:gd name="connsiteY218" fmla="*/ 2454053 h 3541378"/>
              <a:gd name="connsiteX219" fmla="*/ 248337 w 1784398"/>
              <a:gd name="connsiteY219" fmla="*/ 2436949 h 3541378"/>
              <a:gd name="connsiteX220" fmla="*/ 245846 w 1784398"/>
              <a:gd name="connsiteY220" fmla="*/ 2428924 h 3541378"/>
              <a:gd name="connsiteX221" fmla="*/ 244123 w 1784398"/>
              <a:gd name="connsiteY221" fmla="*/ 2411838 h 3541378"/>
              <a:gd name="connsiteX222" fmla="*/ 241627 w 1784398"/>
              <a:gd name="connsiteY222" fmla="*/ 2403797 h 3541378"/>
              <a:gd name="connsiteX223" fmla="*/ 240022 w 1784398"/>
              <a:gd name="connsiteY223" fmla="*/ 2387879 h 3541378"/>
              <a:gd name="connsiteX224" fmla="*/ 237410 w 1784398"/>
              <a:gd name="connsiteY224" fmla="*/ 2378668 h 3541378"/>
              <a:gd name="connsiteX225" fmla="*/ 235804 w 1784398"/>
              <a:gd name="connsiteY225" fmla="*/ 2362742 h 3541378"/>
              <a:gd name="connsiteX226" fmla="*/ 233194 w 1784398"/>
              <a:gd name="connsiteY226" fmla="*/ 2353541 h 3541378"/>
              <a:gd name="connsiteX227" fmla="*/ 231590 w 1784398"/>
              <a:gd name="connsiteY227" fmla="*/ 2337628 h 3541378"/>
              <a:gd name="connsiteX228" fmla="*/ 228976 w 1784398"/>
              <a:gd name="connsiteY228" fmla="*/ 2328412 h 3541378"/>
              <a:gd name="connsiteX229" fmla="*/ 227370 w 1784398"/>
              <a:gd name="connsiteY229" fmla="*/ 2312485 h 3541378"/>
              <a:gd name="connsiteX230" fmla="*/ 224760 w 1784398"/>
              <a:gd name="connsiteY230" fmla="*/ 2303283 h 3541378"/>
              <a:gd name="connsiteX231" fmla="*/ 223156 w 1784398"/>
              <a:gd name="connsiteY231" fmla="*/ 2287371 h 3541378"/>
              <a:gd name="connsiteX232" fmla="*/ 220542 w 1784398"/>
              <a:gd name="connsiteY232" fmla="*/ 2278157 h 3541378"/>
              <a:gd name="connsiteX233" fmla="*/ 218937 w 1784398"/>
              <a:gd name="connsiteY233" fmla="*/ 2262234 h 3541378"/>
              <a:gd name="connsiteX234" fmla="*/ 216326 w 1784398"/>
              <a:gd name="connsiteY234" fmla="*/ 2253027 h 3541378"/>
              <a:gd name="connsiteX235" fmla="*/ 214722 w 1784398"/>
              <a:gd name="connsiteY235" fmla="*/ 2237113 h 3541378"/>
              <a:gd name="connsiteX236" fmla="*/ 212108 w 1784398"/>
              <a:gd name="connsiteY236" fmla="*/ 2227900 h 3541378"/>
              <a:gd name="connsiteX237" fmla="*/ 210503 w 1784398"/>
              <a:gd name="connsiteY237" fmla="*/ 2211976 h 3541378"/>
              <a:gd name="connsiteX238" fmla="*/ 207892 w 1784398"/>
              <a:gd name="connsiteY238" fmla="*/ 2202770 h 3541378"/>
              <a:gd name="connsiteX239" fmla="*/ 206169 w 1784398"/>
              <a:gd name="connsiteY239" fmla="*/ 2185680 h 3541378"/>
              <a:gd name="connsiteX240" fmla="*/ 203674 w 1784398"/>
              <a:gd name="connsiteY240" fmla="*/ 2177644 h 3541378"/>
              <a:gd name="connsiteX241" fmla="*/ 201950 w 1784398"/>
              <a:gd name="connsiteY241" fmla="*/ 2160539 h 3541378"/>
              <a:gd name="connsiteX242" fmla="*/ 199459 w 1784398"/>
              <a:gd name="connsiteY242" fmla="*/ 2152514 h 3541378"/>
              <a:gd name="connsiteX243" fmla="*/ 197736 w 1784398"/>
              <a:gd name="connsiteY243" fmla="*/ 2135429 h 3541378"/>
              <a:gd name="connsiteX244" fmla="*/ 195240 w 1784398"/>
              <a:gd name="connsiteY244" fmla="*/ 2127388 h 3541378"/>
              <a:gd name="connsiteX245" fmla="*/ 193516 w 1784398"/>
              <a:gd name="connsiteY245" fmla="*/ 2110283 h 3541378"/>
              <a:gd name="connsiteX246" fmla="*/ 191025 w 1784398"/>
              <a:gd name="connsiteY246" fmla="*/ 2102258 h 3541378"/>
              <a:gd name="connsiteX247" fmla="*/ 187560 w 1784398"/>
              <a:gd name="connsiteY247" fmla="*/ 2079556 h 3541378"/>
              <a:gd name="connsiteX248" fmla="*/ 186807 w 1784398"/>
              <a:gd name="connsiteY248" fmla="*/ 2077132 h 3541378"/>
              <a:gd name="connsiteX249" fmla="*/ 183343 w 1784398"/>
              <a:gd name="connsiteY249" fmla="*/ 2054435 h 3541378"/>
              <a:gd name="connsiteX250" fmla="*/ 182588 w 1784398"/>
              <a:gd name="connsiteY250" fmla="*/ 2052003 h 3541378"/>
              <a:gd name="connsiteX251" fmla="*/ 179121 w 1784398"/>
              <a:gd name="connsiteY251" fmla="*/ 2029285 h 3541378"/>
              <a:gd name="connsiteX252" fmla="*/ 178373 w 1784398"/>
              <a:gd name="connsiteY252" fmla="*/ 2026874 h 3541378"/>
              <a:gd name="connsiteX253" fmla="*/ 175035 w 1784398"/>
              <a:gd name="connsiteY253" fmla="*/ 2005000 h 3541378"/>
              <a:gd name="connsiteX254" fmla="*/ 174155 w 1784398"/>
              <a:gd name="connsiteY254" fmla="*/ 2001747 h 3541378"/>
              <a:gd name="connsiteX255" fmla="*/ 170814 w 1784398"/>
              <a:gd name="connsiteY255" fmla="*/ 1979856 h 3541378"/>
              <a:gd name="connsiteX256" fmla="*/ 169939 w 1784398"/>
              <a:gd name="connsiteY256" fmla="*/ 1976617 h 3541378"/>
              <a:gd name="connsiteX257" fmla="*/ 166600 w 1784398"/>
              <a:gd name="connsiteY257" fmla="*/ 1954741 h 3541378"/>
              <a:gd name="connsiteX258" fmla="*/ 165721 w 1784398"/>
              <a:gd name="connsiteY258" fmla="*/ 1951490 h 3541378"/>
              <a:gd name="connsiteX259" fmla="*/ 162380 w 1784398"/>
              <a:gd name="connsiteY259" fmla="*/ 1929599 h 3541378"/>
              <a:gd name="connsiteX260" fmla="*/ 161505 w 1784398"/>
              <a:gd name="connsiteY260" fmla="*/ 1926361 h 3541378"/>
              <a:gd name="connsiteX261" fmla="*/ 158166 w 1784398"/>
              <a:gd name="connsiteY261" fmla="*/ 1904485 h 3541378"/>
              <a:gd name="connsiteX262" fmla="*/ 157287 w 1784398"/>
              <a:gd name="connsiteY262" fmla="*/ 1901234 h 3541378"/>
              <a:gd name="connsiteX263" fmla="*/ 153895 w 1784398"/>
              <a:gd name="connsiteY263" fmla="*/ 1879007 h 3541378"/>
              <a:gd name="connsiteX264" fmla="*/ 153072 w 1784398"/>
              <a:gd name="connsiteY264" fmla="*/ 1876105 h 3541378"/>
              <a:gd name="connsiteX265" fmla="*/ 149683 w 1784398"/>
              <a:gd name="connsiteY265" fmla="*/ 1853902 h 3541378"/>
              <a:gd name="connsiteX266" fmla="*/ 148853 w 1784398"/>
              <a:gd name="connsiteY266" fmla="*/ 1850977 h 3541378"/>
              <a:gd name="connsiteX267" fmla="*/ 145420 w 1784398"/>
              <a:gd name="connsiteY267" fmla="*/ 1828485 h 3541378"/>
              <a:gd name="connsiteX268" fmla="*/ 144638 w 1784398"/>
              <a:gd name="connsiteY268" fmla="*/ 1825850 h 3541378"/>
              <a:gd name="connsiteX269" fmla="*/ 141207 w 1784398"/>
              <a:gd name="connsiteY269" fmla="*/ 1803373 h 3541378"/>
              <a:gd name="connsiteX270" fmla="*/ 140419 w 1784398"/>
              <a:gd name="connsiteY270" fmla="*/ 1800720 h 3541378"/>
              <a:gd name="connsiteX271" fmla="*/ 136989 w 1784398"/>
              <a:gd name="connsiteY271" fmla="*/ 1778246 h 3541378"/>
              <a:gd name="connsiteX272" fmla="*/ 136201 w 1784398"/>
              <a:gd name="connsiteY272" fmla="*/ 1775594 h 3541378"/>
              <a:gd name="connsiteX273" fmla="*/ 132768 w 1784398"/>
              <a:gd name="connsiteY273" fmla="*/ 1753099 h 3541378"/>
              <a:gd name="connsiteX274" fmla="*/ 131986 w 1784398"/>
              <a:gd name="connsiteY274" fmla="*/ 1750464 h 3541378"/>
              <a:gd name="connsiteX275" fmla="*/ 128557 w 1784398"/>
              <a:gd name="connsiteY275" fmla="*/ 1727997 h 3541378"/>
              <a:gd name="connsiteX276" fmla="*/ 127767 w 1784398"/>
              <a:gd name="connsiteY276" fmla="*/ 1725338 h 3541378"/>
              <a:gd name="connsiteX277" fmla="*/ 124334 w 1784398"/>
              <a:gd name="connsiteY277" fmla="*/ 1702842 h 3541378"/>
              <a:gd name="connsiteX278" fmla="*/ 123552 w 1784398"/>
              <a:gd name="connsiteY278" fmla="*/ 1700208 h 3541378"/>
              <a:gd name="connsiteX279" fmla="*/ 120122 w 1784398"/>
              <a:gd name="connsiteY279" fmla="*/ 1677733 h 3541378"/>
              <a:gd name="connsiteX280" fmla="*/ 119334 w 1784398"/>
              <a:gd name="connsiteY280" fmla="*/ 1675082 h 3541378"/>
              <a:gd name="connsiteX281" fmla="*/ 115902 w 1784398"/>
              <a:gd name="connsiteY281" fmla="*/ 1652593 h 3541378"/>
              <a:gd name="connsiteX282" fmla="*/ 115118 w 1784398"/>
              <a:gd name="connsiteY282" fmla="*/ 1649952 h 3541378"/>
              <a:gd name="connsiteX283" fmla="*/ 111687 w 1784398"/>
              <a:gd name="connsiteY283" fmla="*/ 1627472 h 3541378"/>
              <a:gd name="connsiteX284" fmla="*/ 110900 w 1784398"/>
              <a:gd name="connsiteY284" fmla="*/ 1624824 h 3541378"/>
              <a:gd name="connsiteX285" fmla="*/ 107468 w 1784398"/>
              <a:gd name="connsiteY285" fmla="*/ 1602334 h 3541378"/>
              <a:gd name="connsiteX286" fmla="*/ 106685 w 1784398"/>
              <a:gd name="connsiteY286" fmla="*/ 1599697 h 3541378"/>
              <a:gd name="connsiteX287" fmla="*/ 103254 w 1784398"/>
              <a:gd name="connsiteY287" fmla="*/ 1577221 h 3541378"/>
              <a:gd name="connsiteX288" fmla="*/ 102466 w 1784398"/>
              <a:gd name="connsiteY288" fmla="*/ 1574568 h 3541378"/>
              <a:gd name="connsiteX289" fmla="*/ 99033 w 1784398"/>
              <a:gd name="connsiteY289" fmla="*/ 1552075 h 3541378"/>
              <a:gd name="connsiteX290" fmla="*/ 98251 w 1784398"/>
              <a:gd name="connsiteY290" fmla="*/ 1549440 h 3541378"/>
              <a:gd name="connsiteX291" fmla="*/ 94821 w 1784398"/>
              <a:gd name="connsiteY291" fmla="*/ 1526967 h 3541378"/>
              <a:gd name="connsiteX292" fmla="*/ 94032 w 1784398"/>
              <a:gd name="connsiteY292" fmla="*/ 1524311 h 3541378"/>
              <a:gd name="connsiteX293" fmla="*/ 90601 w 1784398"/>
              <a:gd name="connsiteY293" fmla="*/ 1501830 h 3541378"/>
              <a:gd name="connsiteX294" fmla="*/ 89815 w 1784398"/>
              <a:gd name="connsiteY294" fmla="*/ 1499184 h 3541378"/>
              <a:gd name="connsiteX295" fmla="*/ 86383 w 1784398"/>
              <a:gd name="connsiteY295" fmla="*/ 1476696 h 3541378"/>
              <a:gd name="connsiteX296" fmla="*/ 85599 w 1784398"/>
              <a:gd name="connsiteY296" fmla="*/ 1474055 h 3541378"/>
              <a:gd name="connsiteX297" fmla="*/ 82170 w 1784398"/>
              <a:gd name="connsiteY297" fmla="*/ 1451586 h 3541378"/>
              <a:gd name="connsiteX298" fmla="*/ 81380 w 1784398"/>
              <a:gd name="connsiteY298" fmla="*/ 1448928 h 3541378"/>
              <a:gd name="connsiteX299" fmla="*/ 77947 w 1784398"/>
              <a:gd name="connsiteY299" fmla="*/ 1426433 h 3541378"/>
              <a:gd name="connsiteX300" fmla="*/ 77165 w 1784398"/>
              <a:gd name="connsiteY300" fmla="*/ 1423799 h 3541378"/>
              <a:gd name="connsiteX301" fmla="*/ 73734 w 1784398"/>
              <a:gd name="connsiteY301" fmla="*/ 1401318 h 3541378"/>
              <a:gd name="connsiteX302" fmla="*/ 72947 w 1784398"/>
              <a:gd name="connsiteY302" fmla="*/ 1398670 h 3541378"/>
              <a:gd name="connsiteX303" fmla="*/ 69516 w 1784398"/>
              <a:gd name="connsiteY303" fmla="*/ 1376187 h 3541378"/>
              <a:gd name="connsiteX304" fmla="*/ 68731 w 1784398"/>
              <a:gd name="connsiteY304" fmla="*/ 1373544 h 3541378"/>
              <a:gd name="connsiteX305" fmla="*/ 65299 w 1784398"/>
              <a:gd name="connsiteY305" fmla="*/ 1351061 h 3541378"/>
              <a:gd name="connsiteX306" fmla="*/ 64513 w 1784398"/>
              <a:gd name="connsiteY306" fmla="*/ 1348414 h 3541378"/>
              <a:gd name="connsiteX307" fmla="*/ 61082 w 1784398"/>
              <a:gd name="connsiteY307" fmla="*/ 1325931 h 3541378"/>
              <a:gd name="connsiteX308" fmla="*/ 60297 w 1784398"/>
              <a:gd name="connsiteY308" fmla="*/ 1323288 h 3541378"/>
              <a:gd name="connsiteX309" fmla="*/ 56865 w 1784398"/>
              <a:gd name="connsiteY309" fmla="*/ 1300805 h 3541378"/>
              <a:gd name="connsiteX310" fmla="*/ 56079 w 1784398"/>
              <a:gd name="connsiteY310" fmla="*/ 1298158 h 3541378"/>
              <a:gd name="connsiteX311" fmla="*/ 52647 w 1784398"/>
              <a:gd name="connsiteY311" fmla="*/ 1275670 h 3541378"/>
              <a:gd name="connsiteX312" fmla="*/ 51863 w 1784398"/>
              <a:gd name="connsiteY312" fmla="*/ 1273032 h 3541378"/>
              <a:gd name="connsiteX313" fmla="*/ 48434 w 1784398"/>
              <a:gd name="connsiteY313" fmla="*/ 1250558 h 3541378"/>
              <a:gd name="connsiteX314" fmla="*/ 47645 w 1784398"/>
              <a:gd name="connsiteY314" fmla="*/ 1247902 h 3541378"/>
              <a:gd name="connsiteX315" fmla="*/ 44212 w 1784398"/>
              <a:gd name="connsiteY315" fmla="*/ 1225412 h 3541378"/>
              <a:gd name="connsiteX316" fmla="*/ 43429 w 1784398"/>
              <a:gd name="connsiteY316" fmla="*/ 1222775 h 3541378"/>
              <a:gd name="connsiteX317" fmla="*/ 39998 w 1784398"/>
              <a:gd name="connsiteY317" fmla="*/ 1200293 h 3541378"/>
              <a:gd name="connsiteX318" fmla="*/ 39212 w 1784398"/>
              <a:gd name="connsiteY318" fmla="*/ 1197645 h 3541378"/>
              <a:gd name="connsiteX319" fmla="*/ 35783 w 1784398"/>
              <a:gd name="connsiteY319" fmla="*/ 1175177 h 3541378"/>
              <a:gd name="connsiteX320" fmla="*/ 34993 w 1784398"/>
              <a:gd name="connsiteY320" fmla="*/ 1172519 h 3541378"/>
              <a:gd name="connsiteX321" fmla="*/ 31560 w 1784398"/>
              <a:gd name="connsiteY321" fmla="*/ 1150025 h 3541378"/>
              <a:gd name="connsiteX322" fmla="*/ 30778 w 1784398"/>
              <a:gd name="connsiteY322" fmla="*/ 1147390 h 3541378"/>
              <a:gd name="connsiteX323" fmla="*/ 27347 w 1784398"/>
              <a:gd name="connsiteY323" fmla="*/ 1124908 h 3541378"/>
              <a:gd name="connsiteX324" fmla="*/ 26560 w 1784398"/>
              <a:gd name="connsiteY324" fmla="*/ 1122261 h 3541378"/>
              <a:gd name="connsiteX325" fmla="*/ 23129 w 1784398"/>
              <a:gd name="connsiteY325" fmla="*/ 1099778 h 3541378"/>
              <a:gd name="connsiteX326" fmla="*/ 22344 w 1784398"/>
              <a:gd name="connsiteY326" fmla="*/ 1097134 h 3541378"/>
              <a:gd name="connsiteX327" fmla="*/ 19067 w 1784398"/>
              <a:gd name="connsiteY327" fmla="*/ 1075662 h 3541378"/>
              <a:gd name="connsiteX328" fmla="*/ 18126 w 1784398"/>
              <a:gd name="connsiteY328" fmla="*/ 1072004 h 3541378"/>
              <a:gd name="connsiteX329" fmla="*/ 0 w 1784398"/>
              <a:gd name="connsiteY329" fmla="*/ 892196 h 3541378"/>
              <a:gd name="connsiteX330" fmla="*/ 892199 w 1784398"/>
              <a:gd name="connsiteY330" fmla="*/ 0 h 3541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</a:cxnLst>
            <a:rect l="l" t="t" r="r" b="b"/>
            <a:pathLst>
              <a:path w="1784398" h="3541378">
                <a:moveTo>
                  <a:pt x="892199" y="0"/>
                </a:moveTo>
                <a:cubicBezTo>
                  <a:pt x="1384947" y="0"/>
                  <a:pt x="1784398" y="399450"/>
                  <a:pt x="1784398" y="892196"/>
                </a:cubicBezTo>
                <a:cubicBezTo>
                  <a:pt x="1784398" y="953789"/>
                  <a:pt x="1778157" y="1013925"/>
                  <a:pt x="1766272" y="1072004"/>
                </a:cubicBezTo>
                <a:lnTo>
                  <a:pt x="1765336" y="1075643"/>
                </a:lnTo>
                <a:lnTo>
                  <a:pt x="1762056" y="1097134"/>
                </a:lnTo>
                <a:lnTo>
                  <a:pt x="1761267" y="1099791"/>
                </a:lnTo>
                <a:lnTo>
                  <a:pt x="1757838" y="1122261"/>
                </a:lnTo>
                <a:lnTo>
                  <a:pt x="1757055" y="1124898"/>
                </a:lnTo>
                <a:lnTo>
                  <a:pt x="1753622" y="1147390"/>
                </a:lnTo>
                <a:lnTo>
                  <a:pt x="1752831" y="1150052"/>
                </a:lnTo>
                <a:lnTo>
                  <a:pt x="1749403" y="1172519"/>
                </a:lnTo>
                <a:lnTo>
                  <a:pt x="1748621" y="1175153"/>
                </a:lnTo>
                <a:lnTo>
                  <a:pt x="1745188" y="1197645"/>
                </a:lnTo>
                <a:lnTo>
                  <a:pt x="1744406" y="1200280"/>
                </a:lnTo>
                <a:lnTo>
                  <a:pt x="1740972" y="1222775"/>
                </a:lnTo>
                <a:lnTo>
                  <a:pt x="1740182" y="1225436"/>
                </a:lnTo>
                <a:lnTo>
                  <a:pt x="1736753" y="1247902"/>
                </a:lnTo>
                <a:lnTo>
                  <a:pt x="1735972" y="1250530"/>
                </a:lnTo>
                <a:lnTo>
                  <a:pt x="1732538" y="1273032"/>
                </a:lnTo>
                <a:lnTo>
                  <a:pt x="1731747" y="1275695"/>
                </a:lnTo>
                <a:lnTo>
                  <a:pt x="1728319" y="1298158"/>
                </a:lnTo>
                <a:lnTo>
                  <a:pt x="1727536" y="1300794"/>
                </a:lnTo>
                <a:lnTo>
                  <a:pt x="1724103" y="1323288"/>
                </a:lnTo>
                <a:lnTo>
                  <a:pt x="1723314" y="1325945"/>
                </a:lnTo>
                <a:lnTo>
                  <a:pt x="1719885" y="1348414"/>
                </a:lnTo>
                <a:lnTo>
                  <a:pt x="1719102" y="1351051"/>
                </a:lnTo>
                <a:lnTo>
                  <a:pt x="1715669" y="1373544"/>
                </a:lnTo>
                <a:lnTo>
                  <a:pt x="1714880" y="1376201"/>
                </a:lnTo>
                <a:lnTo>
                  <a:pt x="1711451" y="1398670"/>
                </a:lnTo>
                <a:lnTo>
                  <a:pt x="1710667" y="1401308"/>
                </a:lnTo>
                <a:lnTo>
                  <a:pt x="1707235" y="1423799"/>
                </a:lnTo>
                <a:lnTo>
                  <a:pt x="1706444" y="1426460"/>
                </a:lnTo>
                <a:lnTo>
                  <a:pt x="1703015" y="1448928"/>
                </a:lnTo>
                <a:lnTo>
                  <a:pt x="1702235" y="1451555"/>
                </a:lnTo>
                <a:lnTo>
                  <a:pt x="1698801" y="1474055"/>
                </a:lnTo>
                <a:lnTo>
                  <a:pt x="1698016" y="1476696"/>
                </a:lnTo>
                <a:lnTo>
                  <a:pt x="1694584" y="1499184"/>
                </a:lnTo>
                <a:lnTo>
                  <a:pt x="1693795" y="1501840"/>
                </a:lnTo>
                <a:lnTo>
                  <a:pt x="1690366" y="1524311"/>
                </a:lnTo>
                <a:lnTo>
                  <a:pt x="1689585" y="1526939"/>
                </a:lnTo>
                <a:lnTo>
                  <a:pt x="1686151" y="1549440"/>
                </a:lnTo>
                <a:lnTo>
                  <a:pt x="1685360" y="1552102"/>
                </a:lnTo>
                <a:lnTo>
                  <a:pt x="1681932" y="1574568"/>
                </a:lnTo>
                <a:lnTo>
                  <a:pt x="1681151" y="1577197"/>
                </a:lnTo>
                <a:lnTo>
                  <a:pt x="1677717" y="1599697"/>
                </a:lnTo>
                <a:lnTo>
                  <a:pt x="1676926" y="1602362"/>
                </a:lnTo>
                <a:lnTo>
                  <a:pt x="1673498" y="1624824"/>
                </a:lnTo>
                <a:lnTo>
                  <a:pt x="1672715" y="1627462"/>
                </a:lnTo>
                <a:lnTo>
                  <a:pt x="1669282" y="1649952"/>
                </a:lnTo>
                <a:lnTo>
                  <a:pt x="1668494" y="1652607"/>
                </a:lnTo>
                <a:lnTo>
                  <a:pt x="1665063" y="1675082"/>
                </a:lnTo>
                <a:lnTo>
                  <a:pt x="1664281" y="1677716"/>
                </a:lnTo>
                <a:lnTo>
                  <a:pt x="1660848" y="1700208"/>
                </a:lnTo>
                <a:lnTo>
                  <a:pt x="1660057" y="1702870"/>
                </a:lnTo>
                <a:lnTo>
                  <a:pt x="1656628" y="1725338"/>
                </a:lnTo>
                <a:lnTo>
                  <a:pt x="1655848" y="1727966"/>
                </a:lnTo>
                <a:lnTo>
                  <a:pt x="1652414" y="1750464"/>
                </a:lnTo>
                <a:lnTo>
                  <a:pt x="1651623" y="1753127"/>
                </a:lnTo>
                <a:lnTo>
                  <a:pt x="1648194" y="1775594"/>
                </a:lnTo>
                <a:lnTo>
                  <a:pt x="1647411" y="1778229"/>
                </a:lnTo>
                <a:lnTo>
                  <a:pt x="1643979" y="1800720"/>
                </a:lnTo>
                <a:lnTo>
                  <a:pt x="1643198" y="1803349"/>
                </a:lnTo>
                <a:lnTo>
                  <a:pt x="1639764" y="1825850"/>
                </a:lnTo>
                <a:lnTo>
                  <a:pt x="1638973" y="1828512"/>
                </a:lnTo>
                <a:lnTo>
                  <a:pt x="1635545" y="1850977"/>
                </a:lnTo>
                <a:lnTo>
                  <a:pt x="1634723" y="1853875"/>
                </a:lnTo>
                <a:lnTo>
                  <a:pt x="1631330" y="1876105"/>
                </a:lnTo>
                <a:lnTo>
                  <a:pt x="1630498" y="1879038"/>
                </a:lnTo>
                <a:lnTo>
                  <a:pt x="1627111" y="1901234"/>
                </a:lnTo>
                <a:lnTo>
                  <a:pt x="1626236" y="1904472"/>
                </a:lnTo>
                <a:lnTo>
                  <a:pt x="1622895" y="1926361"/>
                </a:lnTo>
                <a:lnTo>
                  <a:pt x="1622015" y="1929616"/>
                </a:lnTo>
                <a:lnTo>
                  <a:pt x="1618676" y="1951490"/>
                </a:lnTo>
                <a:lnTo>
                  <a:pt x="1617803" y="1954719"/>
                </a:lnTo>
                <a:lnTo>
                  <a:pt x="1614461" y="1976617"/>
                </a:lnTo>
                <a:lnTo>
                  <a:pt x="1613581" y="1979873"/>
                </a:lnTo>
                <a:lnTo>
                  <a:pt x="1610242" y="2001747"/>
                </a:lnTo>
                <a:lnTo>
                  <a:pt x="1609368" y="2004978"/>
                </a:lnTo>
                <a:lnTo>
                  <a:pt x="1606027" y="2026874"/>
                </a:lnTo>
                <a:lnTo>
                  <a:pt x="1605271" y="2029310"/>
                </a:lnTo>
                <a:lnTo>
                  <a:pt x="1601807" y="2052003"/>
                </a:lnTo>
                <a:lnTo>
                  <a:pt x="1601061" y="2054406"/>
                </a:lnTo>
                <a:lnTo>
                  <a:pt x="1597593" y="2077132"/>
                </a:lnTo>
                <a:lnTo>
                  <a:pt x="1596843" y="2079546"/>
                </a:lnTo>
                <a:lnTo>
                  <a:pt x="1593377" y="2102258"/>
                </a:lnTo>
                <a:lnTo>
                  <a:pt x="1590880" y="2110302"/>
                </a:lnTo>
                <a:lnTo>
                  <a:pt x="1589158" y="2127388"/>
                </a:lnTo>
                <a:lnTo>
                  <a:pt x="1586667" y="2135412"/>
                </a:lnTo>
                <a:lnTo>
                  <a:pt x="1584943" y="2152514"/>
                </a:lnTo>
                <a:lnTo>
                  <a:pt x="1582446" y="2160558"/>
                </a:lnTo>
                <a:lnTo>
                  <a:pt x="1580724" y="2177644"/>
                </a:lnTo>
                <a:lnTo>
                  <a:pt x="1578232" y="2185673"/>
                </a:lnTo>
                <a:lnTo>
                  <a:pt x="1576508" y="2202770"/>
                </a:lnTo>
                <a:lnTo>
                  <a:pt x="1573894" y="2211987"/>
                </a:lnTo>
                <a:lnTo>
                  <a:pt x="1572289" y="2227900"/>
                </a:lnTo>
                <a:lnTo>
                  <a:pt x="1569680" y="2237099"/>
                </a:lnTo>
                <a:lnTo>
                  <a:pt x="1568074" y="2253027"/>
                </a:lnTo>
                <a:lnTo>
                  <a:pt x="1565459" y="2262245"/>
                </a:lnTo>
                <a:lnTo>
                  <a:pt x="1563855" y="2278157"/>
                </a:lnTo>
                <a:lnTo>
                  <a:pt x="1561245" y="2287357"/>
                </a:lnTo>
                <a:lnTo>
                  <a:pt x="1559640" y="2303283"/>
                </a:lnTo>
                <a:lnTo>
                  <a:pt x="1557024" y="2312507"/>
                </a:lnTo>
                <a:lnTo>
                  <a:pt x="1555420" y="2328412"/>
                </a:lnTo>
                <a:lnTo>
                  <a:pt x="1552812" y="2337606"/>
                </a:lnTo>
                <a:lnTo>
                  <a:pt x="1551206" y="2353541"/>
                </a:lnTo>
                <a:lnTo>
                  <a:pt x="1548589" y="2362767"/>
                </a:lnTo>
                <a:lnTo>
                  <a:pt x="1546986" y="2378668"/>
                </a:lnTo>
                <a:lnTo>
                  <a:pt x="1544376" y="2387868"/>
                </a:lnTo>
                <a:lnTo>
                  <a:pt x="1542771" y="2403797"/>
                </a:lnTo>
                <a:lnTo>
                  <a:pt x="1540280" y="2411822"/>
                </a:lnTo>
                <a:lnTo>
                  <a:pt x="1538556" y="2428924"/>
                </a:lnTo>
                <a:lnTo>
                  <a:pt x="1536059" y="2436968"/>
                </a:lnTo>
                <a:lnTo>
                  <a:pt x="1534337" y="2454053"/>
                </a:lnTo>
                <a:lnTo>
                  <a:pt x="1531844" y="2462083"/>
                </a:lnTo>
                <a:lnTo>
                  <a:pt x="1530121" y="2479180"/>
                </a:lnTo>
                <a:lnTo>
                  <a:pt x="1527625" y="2487220"/>
                </a:lnTo>
                <a:lnTo>
                  <a:pt x="1525902" y="2504310"/>
                </a:lnTo>
                <a:lnTo>
                  <a:pt x="1523411" y="2512334"/>
                </a:lnTo>
                <a:lnTo>
                  <a:pt x="1521687" y="2529439"/>
                </a:lnTo>
                <a:lnTo>
                  <a:pt x="1519191" y="2537481"/>
                </a:lnTo>
                <a:lnTo>
                  <a:pt x="1517468" y="2554566"/>
                </a:lnTo>
                <a:lnTo>
                  <a:pt x="1514977" y="2562590"/>
                </a:lnTo>
                <a:lnTo>
                  <a:pt x="1513253" y="2579695"/>
                </a:lnTo>
                <a:lnTo>
                  <a:pt x="1510755" y="2587743"/>
                </a:lnTo>
                <a:lnTo>
                  <a:pt x="1509033" y="2604822"/>
                </a:lnTo>
                <a:lnTo>
                  <a:pt x="1506543" y="2612842"/>
                </a:lnTo>
                <a:lnTo>
                  <a:pt x="1504819" y="2629951"/>
                </a:lnTo>
                <a:lnTo>
                  <a:pt x="1502321" y="2637999"/>
                </a:lnTo>
                <a:lnTo>
                  <a:pt x="1500599" y="2655078"/>
                </a:lnTo>
                <a:lnTo>
                  <a:pt x="1498108" y="2663103"/>
                </a:lnTo>
                <a:lnTo>
                  <a:pt x="1496384" y="2680207"/>
                </a:lnTo>
                <a:lnTo>
                  <a:pt x="1493893" y="2688232"/>
                </a:lnTo>
                <a:lnTo>
                  <a:pt x="1492169" y="2705334"/>
                </a:lnTo>
                <a:lnTo>
                  <a:pt x="1489672" y="2713379"/>
                </a:lnTo>
                <a:lnTo>
                  <a:pt x="1487950" y="2730463"/>
                </a:lnTo>
                <a:lnTo>
                  <a:pt x="1485459" y="2738486"/>
                </a:lnTo>
                <a:lnTo>
                  <a:pt x="1483735" y="2755589"/>
                </a:lnTo>
                <a:lnTo>
                  <a:pt x="1481238" y="2763635"/>
                </a:lnTo>
                <a:lnTo>
                  <a:pt x="1479516" y="2780718"/>
                </a:lnTo>
                <a:lnTo>
                  <a:pt x="1477024" y="2788745"/>
                </a:lnTo>
                <a:lnTo>
                  <a:pt x="1475300" y="2805848"/>
                </a:lnTo>
                <a:lnTo>
                  <a:pt x="1472804" y="2813890"/>
                </a:lnTo>
                <a:lnTo>
                  <a:pt x="1471082" y="2830974"/>
                </a:lnTo>
                <a:lnTo>
                  <a:pt x="1468590" y="2839001"/>
                </a:lnTo>
                <a:lnTo>
                  <a:pt x="1466866" y="2856104"/>
                </a:lnTo>
                <a:lnTo>
                  <a:pt x="1464368" y="2864149"/>
                </a:lnTo>
                <a:lnTo>
                  <a:pt x="1462646" y="2881230"/>
                </a:lnTo>
                <a:lnTo>
                  <a:pt x="1460157" y="2889251"/>
                </a:lnTo>
                <a:lnTo>
                  <a:pt x="1458432" y="2906360"/>
                </a:lnTo>
                <a:lnTo>
                  <a:pt x="1455934" y="2914405"/>
                </a:lnTo>
                <a:lnTo>
                  <a:pt x="1454212" y="2931487"/>
                </a:lnTo>
                <a:lnTo>
                  <a:pt x="1451721" y="2939513"/>
                </a:lnTo>
                <a:lnTo>
                  <a:pt x="1449997" y="2956617"/>
                </a:lnTo>
                <a:lnTo>
                  <a:pt x="1447506" y="2964639"/>
                </a:lnTo>
                <a:lnTo>
                  <a:pt x="1445782" y="2981743"/>
                </a:lnTo>
                <a:lnTo>
                  <a:pt x="1443285" y="2989789"/>
                </a:lnTo>
                <a:lnTo>
                  <a:pt x="1441563" y="3006872"/>
                </a:lnTo>
                <a:lnTo>
                  <a:pt x="1439073" y="3014893"/>
                </a:lnTo>
                <a:lnTo>
                  <a:pt x="1437348" y="3032001"/>
                </a:lnTo>
                <a:lnTo>
                  <a:pt x="1434850" y="3040048"/>
                </a:lnTo>
                <a:lnTo>
                  <a:pt x="1433129" y="3057128"/>
                </a:lnTo>
                <a:lnTo>
                  <a:pt x="1430637" y="3065153"/>
                </a:lnTo>
                <a:lnTo>
                  <a:pt x="1428913" y="3082257"/>
                </a:lnTo>
                <a:lnTo>
                  <a:pt x="1426417" y="3090298"/>
                </a:lnTo>
                <a:lnTo>
                  <a:pt x="1424695" y="3107384"/>
                </a:lnTo>
                <a:cubicBezTo>
                  <a:pt x="1374012" y="3355064"/>
                  <a:pt x="1154864" y="3541378"/>
                  <a:pt x="892199" y="3541378"/>
                </a:cubicBezTo>
                <a:cubicBezTo>
                  <a:pt x="629535" y="3541378"/>
                  <a:pt x="410387" y="3355064"/>
                  <a:pt x="359704" y="3107384"/>
                </a:cubicBezTo>
                <a:lnTo>
                  <a:pt x="357981" y="3090291"/>
                </a:lnTo>
                <a:lnTo>
                  <a:pt x="355488" y="3082257"/>
                </a:lnTo>
                <a:lnTo>
                  <a:pt x="353764" y="3065163"/>
                </a:lnTo>
                <a:lnTo>
                  <a:pt x="351270" y="3057128"/>
                </a:lnTo>
                <a:lnTo>
                  <a:pt x="349546" y="3040029"/>
                </a:lnTo>
                <a:lnTo>
                  <a:pt x="347054" y="3032001"/>
                </a:lnTo>
                <a:lnTo>
                  <a:pt x="345331" y="3014912"/>
                </a:lnTo>
                <a:lnTo>
                  <a:pt x="342835" y="3006872"/>
                </a:lnTo>
                <a:lnTo>
                  <a:pt x="341111" y="2989770"/>
                </a:lnTo>
                <a:lnTo>
                  <a:pt x="338620" y="2981743"/>
                </a:lnTo>
                <a:lnTo>
                  <a:pt x="336897" y="2964658"/>
                </a:lnTo>
                <a:lnTo>
                  <a:pt x="334401" y="2956617"/>
                </a:lnTo>
                <a:lnTo>
                  <a:pt x="332678" y="2939522"/>
                </a:lnTo>
                <a:lnTo>
                  <a:pt x="330184" y="2931487"/>
                </a:lnTo>
                <a:lnTo>
                  <a:pt x="328460" y="2914386"/>
                </a:lnTo>
                <a:lnTo>
                  <a:pt x="325968" y="2906360"/>
                </a:lnTo>
                <a:lnTo>
                  <a:pt x="324245" y="2889269"/>
                </a:lnTo>
                <a:lnTo>
                  <a:pt x="321750" y="2881230"/>
                </a:lnTo>
                <a:lnTo>
                  <a:pt x="320026" y="2864130"/>
                </a:lnTo>
                <a:lnTo>
                  <a:pt x="317534" y="2856104"/>
                </a:lnTo>
                <a:lnTo>
                  <a:pt x="315811" y="2839010"/>
                </a:lnTo>
                <a:lnTo>
                  <a:pt x="313316" y="2830974"/>
                </a:lnTo>
                <a:lnTo>
                  <a:pt x="311593" y="2813880"/>
                </a:lnTo>
                <a:lnTo>
                  <a:pt x="309100" y="2805848"/>
                </a:lnTo>
                <a:lnTo>
                  <a:pt x="307377" y="2788754"/>
                </a:lnTo>
                <a:lnTo>
                  <a:pt x="304882" y="2780718"/>
                </a:lnTo>
                <a:lnTo>
                  <a:pt x="303158" y="2763616"/>
                </a:lnTo>
                <a:lnTo>
                  <a:pt x="300667" y="2755589"/>
                </a:lnTo>
                <a:lnTo>
                  <a:pt x="298945" y="2738505"/>
                </a:lnTo>
                <a:lnTo>
                  <a:pt x="296448" y="2730463"/>
                </a:lnTo>
                <a:lnTo>
                  <a:pt x="294724" y="2713359"/>
                </a:lnTo>
                <a:lnTo>
                  <a:pt x="292233" y="2705334"/>
                </a:lnTo>
                <a:lnTo>
                  <a:pt x="290510" y="2688249"/>
                </a:lnTo>
                <a:lnTo>
                  <a:pt x="288014" y="2680207"/>
                </a:lnTo>
                <a:lnTo>
                  <a:pt x="286291" y="2663113"/>
                </a:lnTo>
                <a:lnTo>
                  <a:pt x="283797" y="2655078"/>
                </a:lnTo>
                <a:lnTo>
                  <a:pt x="282073" y="2637978"/>
                </a:lnTo>
                <a:lnTo>
                  <a:pt x="279581" y="2629951"/>
                </a:lnTo>
                <a:lnTo>
                  <a:pt x="277858" y="2612861"/>
                </a:lnTo>
                <a:lnTo>
                  <a:pt x="275363" y="2604822"/>
                </a:lnTo>
                <a:lnTo>
                  <a:pt x="273639" y="2587721"/>
                </a:lnTo>
                <a:lnTo>
                  <a:pt x="271147" y="2579695"/>
                </a:lnTo>
                <a:lnTo>
                  <a:pt x="269424" y="2562602"/>
                </a:lnTo>
                <a:lnTo>
                  <a:pt x="266929" y="2554566"/>
                </a:lnTo>
                <a:lnTo>
                  <a:pt x="265206" y="2537472"/>
                </a:lnTo>
                <a:lnTo>
                  <a:pt x="262713" y="2529439"/>
                </a:lnTo>
                <a:lnTo>
                  <a:pt x="260990" y="2512346"/>
                </a:lnTo>
                <a:lnTo>
                  <a:pt x="258495" y="2504310"/>
                </a:lnTo>
                <a:lnTo>
                  <a:pt x="256772" y="2487211"/>
                </a:lnTo>
                <a:lnTo>
                  <a:pt x="254279" y="2479180"/>
                </a:lnTo>
                <a:lnTo>
                  <a:pt x="252556" y="2462091"/>
                </a:lnTo>
                <a:lnTo>
                  <a:pt x="250061" y="2454053"/>
                </a:lnTo>
                <a:lnTo>
                  <a:pt x="248337" y="2436949"/>
                </a:lnTo>
                <a:lnTo>
                  <a:pt x="245846" y="2428924"/>
                </a:lnTo>
                <a:lnTo>
                  <a:pt x="244123" y="2411838"/>
                </a:lnTo>
                <a:lnTo>
                  <a:pt x="241627" y="2403797"/>
                </a:lnTo>
                <a:lnTo>
                  <a:pt x="240022" y="2387879"/>
                </a:lnTo>
                <a:lnTo>
                  <a:pt x="237410" y="2378668"/>
                </a:lnTo>
                <a:lnTo>
                  <a:pt x="235804" y="2362742"/>
                </a:lnTo>
                <a:lnTo>
                  <a:pt x="233194" y="2353541"/>
                </a:lnTo>
                <a:lnTo>
                  <a:pt x="231590" y="2337628"/>
                </a:lnTo>
                <a:lnTo>
                  <a:pt x="228976" y="2328412"/>
                </a:lnTo>
                <a:lnTo>
                  <a:pt x="227370" y="2312485"/>
                </a:lnTo>
                <a:lnTo>
                  <a:pt x="224760" y="2303283"/>
                </a:lnTo>
                <a:lnTo>
                  <a:pt x="223156" y="2287371"/>
                </a:lnTo>
                <a:lnTo>
                  <a:pt x="220542" y="2278157"/>
                </a:lnTo>
                <a:lnTo>
                  <a:pt x="218937" y="2262234"/>
                </a:lnTo>
                <a:lnTo>
                  <a:pt x="216326" y="2253027"/>
                </a:lnTo>
                <a:lnTo>
                  <a:pt x="214722" y="2237113"/>
                </a:lnTo>
                <a:lnTo>
                  <a:pt x="212108" y="2227900"/>
                </a:lnTo>
                <a:lnTo>
                  <a:pt x="210503" y="2211976"/>
                </a:lnTo>
                <a:lnTo>
                  <a:pt x="207892" y="2202770"/>
                </a:lnTo>
                <a:lnTo>
                  <a:pt x="206169" y="2185680"/>
                </a:lnTo>
                <a:lnTo>
                  <a:pt x="203674" y="2177644"/>
                </a:lnTo>
                <a:lnTo>
                  <a:pt x="201950" y="2160539"/>
                </a:lnTo>
                <a:lnTo>
                  <a:pt x="199459" y="2152514"/>
                </a:lnTo>
                <a:lnTo>
                  <a:pt x="197736" y="2135429"/>
                </a:lnTo>
                <a:lnTo>
                  <a:pt x="195240" y="2127388"/>
                </a:lnTo>
                <a:lnTo>
                  <a:pt x="193516" y="2110283"/>
                </a:lnTo>
                <a:lnTo>
                  <a:pt x="191025" y="2102258"/>
                </a:lnTo>
                <a:lnTo>
                  <a:pt x="187560" y="2079556"/>
                </a:lnTo>
                <a:lnTo>
                  <a:pt x="186807" y="2077132"/>
                </a:lnTo>
                <a:lnTo>
                  <a:pt x="183343" y="2054435"/>
                </a:lnTo>
                <a:lnTo>
                  <a:pt x="182588" y="2052003"/>
                </a:lnTo>
                <a:lnTo>
                  <a:pt x="179121" y="2029285"/>
                </a:lnTo>
                <a:lnTo>
                  <a:pt x="178373" y="2026874"/>
                </a:lnTo>
                <a:lnTo>
                  <a:pt x="175035" y="2005000"/>
                </a:lnTo>
                <a:lnTo>
                  <a:pt x="174155" y="2001747"/>
                </a:lnTo>
                <a:lnTo>
                  <a:pt x="170814" y="1979856"/>
                </a:lnTo>
                <a:lnTo>
                  <a:pt x="169939" y="1976617"/>
                </a:lnTo>
                <a:lnTo>
                  <a:pt x="166600" y="1954741"/>
                </a:lnTo>
                <a:lnTo>
                  <a:pt x="165721" y="1951490"/>
                </a:lnTo>
                <a:lnTo>
                  <a:pt x="162380" y="1929599"/>
                </a:lnTo>
                <a:lnTo>
                  <a:pt x="161505" y="1926361"/>
                </a:lnTo>
                <a:lnTo>
                  <a:pt x="158166" y="1904485"/>
                </a:lnTo>
                <a:lnTo>
                  <a:pt x="157287" y="1901234"/>
                </a:lnTo>
                <a:lnTo>
                  <a:pt x="153895" y="1879007"/>
                </a:lnTo>
                <a:lnTo>
                  <a:pt x="153072" y="1876105"/>
                </a:lnTo>
                <a:lnTo>
                  <a:pt x="149683" y="1853902"/>
                </a:lnTo>
                <a:lnTo>
                  <a:pt x="148853" y="1850977"/>
                </a:lnTo>
                <a:lnTo>
                  <a:pt x="145420" y="1828485"/>
                </a:lnTo>
                <a:lnTo>
                  <a:pt x="144638" y="1825850"/>
                </a:lnTo>
                <a:lnTo>
                  <a:pt x="141207" y="1803373"/>
                </a:lnTo>
                <a:lnTo>
                  <a:pt x="140419" y="1800720"/>
                </a:lnTo>
                <a:lnTo>
                  <a:pt x="136989" y="1778246"/>
                </a:lnTo>
                <a:lnTo>
                  <a:pt x="136201" y="1775594"/>
                </a:lnTo>
                <a:lnTo>
                  <a:pt x="132768" y="1753099"/>
                </a:lnTo>
                <a:lnTo>
                  <a:pt x="131986" y="1750464"/>
                </a:lnTo>
                <a:lnTo>
                  <a:pt x="128557" y="1727997"/>
                </a:lnTo>
                <a:lnTo>
                  <a:pt x="127767" y="1725338"/>
                </a:lnTo>
                <a:lnTo>
                  <a:pt x="124334" y="1702842"/>
                </a:lnTo>
                <a:lnTo>
                  <a:pt x="123552" y="1700208"/>
                </a:lnTo>
                <a:lnTo>
                  <a:pt x="120122" y="1677733"/>
                </a:lnTo>
                <a:lnTo>
                  <a:pt x="119334" y="1675082"/>
                </a:lnTo>
                <a:lnTo>
                  <a:pt x="115902" y="1652593"/>
                </a:lnTo>
                <a:lnTo>
                  <a:pt x="115118" y="1649952"/>
                </a:lnTo>
                <a:lnTo>
                  <a:pt x="111687" y="1627472"/>
                </a:lnTo>
                <a:lnTo>
                  <a:pt x="110900" y="1624824"/>
                </a:lnTo>
                <a:lnTo>
                  <a:pt x="107468" y="1602334"/>
                </a:lnTo>
                <a:lnTo>
                  <a:pt x="106685" y="1599697"/>
                </a:lnTo>
                <a:lnTo>
                  <a:pt x="103254" y="1577221"/>
                </a:lnTo>
                <a:lnTo>
                  <a:pt x="102466" y="1574568"/>
                </a:lnTo>
                <a:lnTo>
                  <a:pt x="99033" y="1552075"/>
                </a:lnTo>
                <a:lnTo>
                  <a:pt x="98251" y="1549440"/>
                </a:lnTo>
                <a:lnTo>
                  <a:pt x="94821" y="1526967"/>
                </a:lnTo>
                <a:lnTo>
                  <a:pt x="94032" y="1524311"/>
                </a:lnTo>
                <a:lnTo>
                  <a:pt x="90601" y="1501830"/>
                </a:lnTo>
                <a:lnTo>
                  <a:pt x="89815" y="1499184"/>
                </a:lnTo>
                <a:lnTo>
                  <a:pt x="86383" y="1476696"/>
                </a:lnTo>
                <a:lnTo>
                  <a:pt x="85599" y="1474055"/>
                </a:lnTo>
                <a:lnTo>
                  <a:pt x="82170" y="1451586"/>
                </a:lnTo>
                <a:lnTo>
                  <a:pt x="81380" y="1448928"/>
                </a:lnTo>
                <a:lnTo>
                  <a:pt x="77947" y="1426433"/>
                </a:lnTo>
                <a:lnTo>
                  <a:pt x="77165" y="1423799"/>
                </a:lnTo>
                <a:lnTo>
                  <a:pt x="73734" y="1401318"/>
                </a:lnTo>
                <a:lnTo>
                  <a:pt x="72947" y="1398670"/>
                </a:lnTo>
                <a:lnTo>
                  <a:pt x="69516" y="1376187"/>
                </a:lnTo>
                <a:lnTo>
                  <a:pt x="68731" y="1373544"/>
                </a:lnTo>
                <a:lnTo>
                  <a:pt x="65299" y="1351061"/>
                </a:lnTo>
                <a:lnTo>
                  <a:pt x="64513" y="1348414"/>
                </a:lnTo>
                <a:lnTo>
                  <a:pt x="61082" y="1325931"/>
                </a:lnTo>
                <a:lnTo>
                  <a:pt x="60297" y="1323288"/>
                </a:lnTo>
                <a:lnTo>
                  <a:pt x="56865" y="1300805"/>
                </a:lnTo>
                <a:lnTo>
                  <a:pt x="56079" y="1298158"/>
                </a:lnTo>
                <a:lnTo>
                  <a:pt x="52647" y="1275670"/>
                </a:lnTo>
                <a:lnTo>
                  <a:pt x="51863" y="1273032"/>
                </a:lnTo>
                <a:lnTo>
                  <a:pt x="48434" y="1250558"/>
                </a:lnTo>
                <a:lnTo>
                  <a:pt x="47645" y="1247902"/>
                </a:lnTo>
                <a:lnTo>
                  <a:pt x="44212" y="1225412"/>
                </a:lnTo>
                <a:lnTo>
                  <a:pt x="43429" y="1222775"/>
                </a:lnTo>
                <a:lnTo>
                  <a:pt x="39998" y="1200293"/>
                </a:lnTo>
                <a:lnTo>
                  <a:pt x="39212" y="1197645"/>
                </a:lnTo>
                <a:lnTo>
                  <a:pt x="35783" y="1175177"/>
                </a:lnTo>
                <a:lnTo>
                  <a:pt x="34993" y="1172519"/>
                </a:lnTo>
                <a:lnTo>
                  <a:pt x="31560" y="1150025"/>
                </a:lnTo>
                <a:lnTo>
                  <a:pt x="30778" y="1147390"/>
                </a:lnTo>
                <a:lnTo>
                  <a:pt x="27347" y="1124908"/>
                </a:lnTo>
                <a:lnTo>
                  <a:pt x="26560" y="1122261"/>
                </a:lnTo>
                <a:lnTo>
                  <a:pt x="23129" y="1099778"/>
                </a:lnTo>
                <a:lnTo>
                  <a:pt x="22344" y="1097134"/>
                </a:lnTo>
                <a:lnTo>
                  <a:pt x="19067" y="1075662"/>
                </a:lnTo>
                <a:lnTo>
                  <a:pt x="18126" y="1072004"/>
                </a:lnTo>
                <a:cubicBezTo>
                  <a:pt x="6241" y="1013925"/>
                  <a:pt x="0" y="953789"/>
                  <a:pt x="0" y="892196"/>
                </a:cubicBezTo>
                <a:cubicBezTo>
                  <a:pt x="0" y="399450"/>
                  <a:pt x="399451" y="0"/>
                  <a:pt x="892199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60000"/>
                  <a:lumOff val="40000"/>
                  <a:alpha val="37000"/>
                </a:schemeClr>
              </a:gs>
              <a:gs pos="100000">
                <a:schemeClr val="accent2">
                  <a:alpha val="0"/>
                </a:schemeClr>
              </a:gs>
            </a:gsLst>
            <a:lin ang="16200000" scaled="1"/>
            <a:tileRect/>
          </a:gradFill>
          <a:ln w="37516" cap="flat">
            <a:noFill/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pic>
        <p:nvPicPr>
          <p:cNvPr id="35" name="图片 34" descr="建筑与房屋的城市空拍图&#10;&#10;描述已自动生成">
            <a:extLst>
              <a:ext uri="{FF2B5EF4-FFF2-40B4-BE49-F238E27FC236}">
                <a16:creationId xmlns:a16="http://schemas.microsoft.com/office/drawing/2014/main" id="{E5F61E4F-C5DA-792C-DB29-FD73DB04E71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" y="0"/>
            <a:ext cx="12191999" cy="3495664"/>
          </a:xfrm>
          <a:custGeom>
            <a:avLst/>
            <a:gdLst>
              <a:gd name="connsiteX0" fmla="*/ 0 w 12191999"/>
              <a:gd name="connsiteY0" fmla="*/ 0 h 3495664"/>
              <a:gd name="connsiteX1" fmla="*/ 12191999 w 12191999"/>
              <a:gd name="connsiteY1" fmla="*/ 0 h 3495664"/>
              <a:gd name="connsiteX2" fmla="*/ 12191999 w 12191999"/>
              <a:gd name="connsiteY2" fmla="*/ 3495664 h 3495664"/>
              <a:gd name="connsiteX3" fmla="*/ 0 w 12191999"/>
              <a:gd name="connsiteY3" fmla="*/ 3495664 h 3495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3495664">
                <a:moveTo>
                  <a:pt x="0" y="0"/>
                </a:moveTo>
                <a:lnTo>
                  <a:pt x="12191999" y="0"/>
                </a:lnTo>
                <a:lnTo>
                  <a:pt x="12191999" y="3495664"/>
                </a:lnTo>
                <a:lnTo>
                  <a:pt x="0" y="3495664"/>
                </a:lnTo>
                <a:close/>
              </a:path>
            </a:pathLst>
          </a:custGeom>
        </p:spPr>
      </p:pic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FEE8AF6F-BDF0-81C1-DB1F-E0271D16A218}"/>
              </a:ext>
            </a:extLst>
          </p:cNvPr>
          <p:cNvSpPr/>
          <p:nvPr/>
        </p:nvSpPr>
        <p:spPr>
          <a:xfrm>
            <a:off x="0" y="1"/>
            <a:ext cx="12192000" cy="3495663"/>
          </a:xfrm>
          <a:custGeom>
            <a:avLst/>
            <a:gdLst>
              <a:gd name="connsiteX0" fmla="*/ 0 w 12192000"/>
              <a:gd name="connsiteY0" fmla="*/ 0 h 3495663"/>
              <a:gd name="connsiteX1" fmla="*/ 12192000 w 12192000"/>
              <a:gd name="connsiteY1" fmla="*/ 0 h 3495663"/>
              <a:gd name="connsiteX2" fmla="*/ 12192000 w 12192000"/>
              <a:gd name="connsiteY2" fmla="*/ 3495663 h 3495663"/>
              <a:gd name="connsiteX3" fmla="*/ 0 w 12192000"/>
              <a:gd name="connsiteY3" fmla="*/ 3495663 h 3495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95663">
                <a:moveTo>
                  <a:pt x="0" y="0"/>
                </a:moveTo>
                <a:lnTo>
                  <a:pt x="12192000" y="0"/>
                </a:lnTo>
                <a:lnTo>
                  <a:pt x="12192000" y="3495663"/>
                </a:lnTo>
                <a:lnTo>
                  <a:pt x="0" y="3495663"/>
                </a:lnTo>
                <a:close/>
              </a:path>
            </a:pathLst>
          </a:custGeom>
          <a:gradFill>
            <a:gsLst>
              <a:gs pos="54000">
                <a:schemeClr val="accent2">
                  <a:alpha val="95000"/>
                </a:schemeClr>
              </a:gs>
              <a:gs pos="100000">
                <a:schemeClr val="accent2">
                  <a:lumMod val="75000"/>
                  <a:alpha val="80000"/>
                </a:schemeClr>
              </a:gs>
              <a:gs pos="0">
                <a:schemeClr val="accent1"/>
              </a:gs>
            </a:gsLst>
            <a:lin ang="2700000" scaled="0"/>
          </a:gradFill>
          <a:ln w="9525">
            <a:noFill/>
          </a:ln>
          <a:effectLst>
            <a:outerShdw blurRad="190500" dist="114300" dir="10800000" algn="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87434475-F1E0-C846-5388-3DFF45A80A5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0245" y="1394302"/>
            <a:ext cx="2590800" cy="1727200"/>
          </a:xfrm>
          <a:prstGeom prst="roundRect">
            <a:avLst>
              <a:gd name="adj" fmla="val 4167"/>
            </a:avLst>
          </a:prstGeom>
          <a:ln w="6350"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254000" dist="127000" dir="5400000" algn="t" rotWithShape="0">
              <a:schemeClr val="accent2">
                <a:alpha val="40000"/>
              </a:schemeClr>
            </a:outerShdw>
          </a:effectLst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B0558B60-8F5E-8EA9-3750-F6145D0AC05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78845" y="1394302"/>
            <a:ext cx="2590800" cy="1727200"/>
          </a:xfrm>
          <a:prstGeom prst="roundRect">
            <a:avLst>
              <a:gd name="adj" fmla="val 4167"/>
            </a:avLst>
          </a:prstGeom>
          <a:ln w="6350"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254000" dist="127000" dir="5400000" algn="t" rotWithShape="0">
              <a:schemeClr val="accent2">
                <a:alpha val="40000"/>
              </a:schemeClr>
            </a:outerShdw>
          </a:effectLst>
        </p:spPr>
      </p:pic>
      <p:grpSp>
        <p:nvGrpSpPr>
          <p:cNvPr id="19" name="组合 18">
            <a:extLst>
              <a:ext uri="{FF2B5EF4-FFF2-40B4-BE49-F238E27FC236}">
                <a16:creationId xmlns:a16="http://schemas.microsoft.com/office/drawing/2014/main" id="{F0A6DAE6-65F3-D1DF-0186-07D7537484D0}"/>
              </a:ext>
            </a:extLst>
          </p:cNvPr>
          <p:cNvGrpSpPr/>
          <p:nvPr/>
        </p:nvGrpSpPr>
        <p:grpSpPr>
          <a:xfrm>
            <a:off x="660400" y="1379273"/>
            <a:ext cx="6147881" cy="1757259"/>
            <a:chOff x="660400" y="1375743"/>
            <a:chExt cx="6147881" cy="1757259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86890A56-CDB8-87C6-1AC5-278336E537BF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60400" y="1375743"/>
              <a:ext cx="6147881" cy="507831"/>
            </a:xfrm>
            <a:prstGeom prst="rect">
              <a:avLst/>
            </a:prstGeom>
            <a:noFill/>
            <a:effectLst/>
          </p:spPr>
          <p:txBody>
            <a:bodyPr wrap="square" lIns="137160" tIns="68580" rIns="137160" bIns="68580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 kumimoji="1" sz="5400" b="1" i="0" u="none" strike="noStrike" cap="none" spc="300" normalizeH="0" baseline="0">
                  <a:ln>
                    <a:noFill/>
                  </a:ln>
                  <a:gradFill>
                    <a:gsLst>
                      <a:gs pos="49000">
                        <a:srgbClr val="FFD690">
                          <a:lumMod val="70000"/>
                          <a:lumOff val="30000"/>
                        </a:srgbClr>
                      </a:gs>
                      <a:gs pos="10000">
                        <a:srgbClr val="FFD690"/>
                      </a:gs>
                      <a:gs pos="90000">
                        <a:srgbClr val="FFD690"/>
                      </a:gs>
                    </a:gsLst>
                    <a:path path="circle">
                      <a:fillToRect l="50000" t="50000" r="50000" b="50000"/>
                    </a:path>
                  </a:gradFill>
                  <a:effectLst>
                    <a:outerShdw blurRad="254000" dist="63500" dir="5400000" algn="t" rotWithShape="0">
                      <a:srgbClr val="FFE2B1">
                        <a:alpha val="20000"/>
                      </a:srgbClr>
                    </a:outerShdw>
                  </a:effectLst>
                  <a:uLnTx/>
                  <a:uFillTx/>
                  <a:latin typeface="+mj-ea"/>
                  <a:ea typeface="+mj-ea"/>
                </a:defRPr>
              </a:lvl1pPr>
            </a:lstStyle>
            <a:p>
              <a:r>
                <a:rPr lang="zh-CN" altLang="en-US" sz="2400" spc="0" dirty="0">
                  <a:solidFill>
                    <a:schemeClr val="bg1"/>
                  </a:solidFill>
                  <a:effectLst/>
                </a:rPr>
                <a:t>单击此处添加文本内容说明</a:t>
              </a:r>
              <a:endParaRPr lang="en-US" altLang="zh-CN" sz="2400" spc="0" dirty="0"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18" name="文本框 100">
              <a:extLst>
                <a:ext uri="{FF2B5EF4-FFF2-40B4-BE49-F238E27FC236}">
                  <a16:creationId xmlns:a16="http://schemas.microsoft.com/office/drawing/2014/main" id="{AFAD8F0E-AB59-2D76-6562-81AE8533D541}"/>
                </a:ext>
              </a:extLst>
            </p:cNvPr>
            <p:cNvSpPr txBox="1"/>
            <p:nvPr/>
          </p:nvSpPr>
          <p:spPr>
            <a:xfrm>
              <a:off x="660400" y="1995255"/>
              <a:ext cx="4586685" cy="11377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285750" indent="-285750" algn="just">
                <a:buFont typeface="Wingdings" panose="05000000000000000000" pitchFamily="2" charset="2"/>
                <a:buChar char="Ø"/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CN Medium" panose="02020500000000000000" pitchFamily="18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30000"/>
                </a:lnSpc>
                <a:buNone/>
              </a:pPr>
              <a:r>
                <a:rPr lang="zh-CN" altLang="en-US" dirty="0">
                  <a:solidFill>
                    <a:schemeClr val="bg1"/>
                  </a:solidFill>
                  <a:latin typeface="+mn-ea"/>
                  <a:sym typeface="思源宋体 CN Medium" panose="02020500000000000000" pitchFamily="18" charset="-122"/>
                </a:rPr>
                <a:t>单击此处输入你的正文，请尽量言简意赅的阐述观点，根据需要可酌情增减文字</a:t>
              </a: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sym typeface="思源宋体 CN Medium" panose="02020500000000000000" pitchFamily="18" charset="-122"/>
                </a:rPr>
                <a:t>，以便观者可以准确理解您所传达的信息</a:t>
              </a:r>
              <a:endPara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sym typeface="思源宋体 CN Medium" panose="02020500000000000000" pitchFamily="18" charset="-122"/>
              </a:endParaRPr>
            </a:p>
          </p:txBody>
        </p:sp>
      </p:grpSp>
      <p:graphicFrame>
        <p:nvGraphicFramePr>
          <p:cNvPr id="25" name="图表 24">
            <a:extLst>
              <a:ext uri="{FF2B5EF4-FFF2-40B4-BE49-F238E27FC236}">
                <a16:creationId xmlns:a16="http://schemas.microsoft.com/office/drawing/2014/main" id="{072B22EA-42AD-CD88-87FB-C4FD896BEED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36587223"/>
              </p:ext>
            </p:extLst>
          </p:nvPr>
        </p:nvGraphicFramePr>
        <p:xfrm>
          <a:off x="813511" y="3005667"/>
          <a:ext cx="5778500" cy="38523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28" name="文本框 100">
            <a:extLst>
              <a:ext uri="{FF2B5EF4-FFF2-40B4-BE49-F238E27FC236}">
                <a16:creationId xmlns:a16="http://schemas.microsoft.com/office/drawing/2014/main" id="{7FC21E22-DE26-4696-0530-B1363A43173C}"/>
              </a:ext>
            </a:extLst>
          </p:cNvPr>
          <p:cNvSpPr txBox="1"/>
          <p:nvPr/>
        </p:nvSpPr>
        <p:spPr>
          <a:xfrm>
            <a:off x="6463332" y="3993341"/>
            <a:ext cx="49024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285750" indent="-285750" algn="just">
              <a:buFont typeface="Wingdings" panose="05000000000000000000" pitchFamily="2" charset="2"/>
              <a:buChar char="Ø"/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思源宋体 CN Medium" panose="02020500000000000000" pitchFamily="18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+mn-ea"/>
                <a:sym typeface="思源宋体 CN Medium" panose="02020500000000000000" pitchFamily="18" charset="-122"/>
              </a:rPr>
              <a:t>单击此处输入你的正文，请尽量言简意赅的阐述观点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sym typeface="思源宋体 CN Medium" panose="02020500000000000000" pitchFamily="18" charset="-122"/>
            </a:endParaRPr>
          </a:p>
        </p:txBody>
      </p:sp>
      <p:sp>
        <p:nvSpPr>
          <p:cNvPr id="29" name="文本框 100">
            <a:extLst>
              <a:ext uri="{FF2B5EF4-FFF2-40B4-BE49-F238E27FC236}">
                <a16:creationId xmlns:a16="http://schemas.microsoft.com/office/drawing/2014/main" id="{A6DA4982-A3EE-3BBF-AAB1-8326DF8157F4}"/>
              </a:ext>
            </a:extLst>
          </p:cNvPr>
          <p:cNvSpPr txBox="1"/>
          <p:nvPr/>
        </p:nvSpPr>
        <p:spPr>
          <a:xfrm>
            <a:off x="6463332" y="4516410"/>
            <a:ext cx="49024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285750" indent="-285750" algn="just">
              <a:buFont typeface="Wingdings" panose="05000000000000000000" pitchFamily="2" charset="2"/>
              <a:buChar char="Ø"/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思源宋体 CN Medium" panose="02020500000000000000" pitchFamily="18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+mn-ea"/>
                <a:sym typeface="思源宋体 CN Medium" panose="02020500000000000000" pitchFamily="18" charset="-122"/>
              </a:rPr>
              <a:t>单击此处输入你的正文，请尽量言简意赅的阐述观点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sym typeface="思源宋体 CN Medium" panose="02020500000000000000" pitchFamily="18" charset="-122"/>
            </a:endParaRPr>
          </a:p>
        </p:txBody>
      </p:sp>
      <p:sp>
        <p:nvSpPr>
          <p:cNvPr id="30" name="文本框 100">
            <a:extLst>
              <a:ext uri="{FF2B5EF4-FFF2-40B4-BE49-F238E27FC236}">
                <a16:creationId xmlns:a16="http://schemas.microsoft.com/office/drawing/2014/main" id="{BA619E7E-0341-28B1-D635-30215FD90D79}"/>
              </a:ext>
            </a:extLst>
          </p:cNvPr>
          <p:cNvSpPr txBox="1"/>
          <p:nvPr/>
        </p:nvSpPr>
        <p:spPr>
          <a:xfrm>
            <a:off x="6463332" y="5039479"/>
            <a:ext cx="49024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285750" indent="-285750" algn="just">
              <a:buFont typeface="Wingdings" panose="05000000000000000000" pitchFamily="2" charset="2"/>
              <a:buChar char="Ø"/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思源宋体 CN Medium" panose="02020500000000000000" pitchFamily="18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+mn-ea"/>
                <a:sym typeface="思源宋体 CN Medium" panose="02020500000000000000" pitchFamily="18" charset="-122"/>
              </a:rPr>
              <a:t>单击此处输入你的正文，请尽量言简意赅的阐述观点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sym typeface="思源宋体 CN Medium" panose="02020500000000000000" pitchFamily="18" charset="-122"/>
            </a:endParaRPr>
          </a:p>
        </p:txBody>
      </p:sp>
      <p:sp>
        <p:nvSpPr>
          <p:cNvPr id="31" name="文本框 100">
            <a:extLst>
              <a:ext uri="{FF2B5EF4-FFF2-40B4-BE49-F238E27FC236}">
                <a16:creationId xmlns:a16="http://schemas.microsoft.com/office/drawing/2014/main" id="{85678BDD-DCA9-9A25-0F85-6680B8B9ADF1}"/>
              </a:ext>
            </a:extLst>
          </p:cNvPr>
          <p:cNvSpPr txBox="1"/>
          <p:nvPr/>
        </p:nvSpPr>
        <p:spPr>
          <a:xfrm>
            <a:off x="6463332" y="5562549"/>
            <a:ext cx="49024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285750" indent="-285750" algn="just">
              <a:buFont typeface="Wingdings" panose="05000000000000000000" pitchFamily="2" charset="2"/>
              <a:buChar char="Ø"/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思源宋体 CN Medium" panose="02020500000000000000" pitchFamily="18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+mn-ea"/>
                <a:sym typeface="思源宋体 CN Medium" panose="02020500000000000000" pitchFamily="18" charset="-122"/>
              </a:rPr>
              <a:t>单击此处输入你的正文，请尽量言简意赅的阐述观点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sym typeface="思源宋体 CN Medium" panose="02020500000000000000" pitchFamily="18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CA086F5-862C-216C-78D2-7B5A89F2621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46810" y="525968"/>
            <a:ext cx="61478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100000">
                      <a:schemeClr val="accent3"/>
                    </a:gs>
                    <a:gs pos="44000">
                      <a:schemeClr val="accent2"/>
                    </a:gs>
                    <a:gs pos="0">
                      <a:schemeClr val="accent1"/>
                    </a:gs>
                  </a:gsLst>
                  <a:lin ang="5400000" scaled="1"/>
                </a:gradFill>
                <a:effectLst>
                  <a:outerShdw blurRad="152400" dist="63500" dir="5400000" algn="t" rotWithShape="0">
                    <a:srgbClr val="CFAC3D">
                      <a:alpha val="28000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r>
              <a:rPr lang="zh-CN" altLang="en-US" sz="3200" dirty="0">
                <a:solidFill>
                  <a:schemeClr val="bg1"/>
                </a:solidFill>
                <a:effectLst/>
              </a:rPr>
              <a:t>此处添加标题</a:t>
            </a:r>
            <a:endParaRPr lang="en-US" altLang="zh-CN" sz="3200" dirty="0"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4429289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214">
            <a:extLst>
              <a:ext uri="{FF2B5EF4-FFF2-40B4-BE49-F238E27FC236}">
                <a16:creationId xmlns:a16="http://schemas.microsoft.com/office/drawing/2014/main" id="{2B83D4A1-1673-AC82-42BA-A51E1B131A7B}"/>
              </a:ext>
            </a:extLst>
          </p:cNvPr>
          <p:cNvSpPr/>
          <p:nvPr/>
        </p:nvSpPr>
        <p:spPr>
          <a:xfrm>
            <a:off x="3466214" y="1779598"/>
            <a:ext cx="7681684" cy="3298804"/>
          </a:xfrm>
          <a:prstGeom prst="roundRect">
            <a:avLst>
              <a:gd name="adj" fmla="val 7804"/>
            </a:avLst>
          </a:prstGeom>
          <a:solidFill>
            <a:schemeClr val="bg1"/>
          </a:solidFill>
          <a:ln w="9525">
            <a:noFill/>
          </a:ln>
          <a:effectLst>
            <a:outerShdw blurRad="317500" dist="101600" dir="2700000" algn="tl" rotWithShape="0">
              <a:schemeClr val="accent2">
                <a:alpha val="22000"/>
              </a:schemeClr>
            </a:outerShdw>
          </a:effectLst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prstClr val="black">
                  <a:lumMod val="65000"/>
                  <a:lumOff val="35000"/>
                </a:prstClr>
              </a:solidFill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7A2E061A-F72C-55F0-9885-1FF28A449B65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432549" y="2705725"/>
            <a:ext cx="671534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100000">
                      <a:schemeClr val="accent3"/>
                    </a:gs>
                    <a:gs pos="44000">
                      <a:schemeClr val="accent2"/>
                    </a:gs>
                    <a:gs pos="0">
                      <a:schemeClr val="accent1"/>
                    </a:gs>
                  </a:gsLst>
                  <a:lin ang="5400000" scaled="1"/>
                </a:gradFill>
                <a:effectLst>
                  <a:outerShdw blurRad="152400" dist="63500" dir="5400000" algn="t" rotWithShape="0">
                    <a:srgbClr val="CFAC3D">
                      <a:alpha val="28000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sz="8800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44000">
                      <a:schemeClr val="accent2"/>
                    </a:gs>
                    <a:gs pos="0">
                      <a:schemeClr val="accent1"/>
                    </a:gs>
                  </a:gsLst>
                  <a:lin ang="5400000" scaled="1"/>
                </a:gradFill>
                <a:effectLst>
                  <a:outerShdw blurRad="152400" dist="63500" dir="5400000" algn="t" rotWithShape="0">
                    <a:schemeClr val="accent1">
                      <a:alpha val="20000"/>
                    </a:schemeClr>
                  </a:outerShdw>
                </a:effectLst>
              </a:rPr>
              <a:t>添加标题</a:t>
            </a:r>
            <a:endParaRPr lang="en-US" altLang="zh-CN" sz="8800" dirty="0">
              <a:gradFill>
                <a:gsLst>
                  <a:gs pos="100000">
                    <a:schemeClr val="accent1">
                      <a:lumMod val="75000"/>
                    </a:schemeClr>
                  </a:gs>
                  <a:gs pos="44000">
                    <a:schemeClr val="accent2"/>
                  </a:gs>
                  <a:gs pos="0">
                    <a:schemeClr val="accent1"/>
                  </a:gs>
                </a:gsLst>
                <a:lin ang="5400000" scaled="1"/>
              </a:gradFill>
              <a:effectLst>
                <a:outerShdw blurRad="152400" dist="63500" dir="5400000" algn="t" rotWithShape="0">
                  <a:schemeClr val="accent1">
                    <a:alpha val="20000"/>
                  </a:schemeClr>
                </a:outerShdw>
              </a:effectLst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D786D39-D55B-8581-9205-2600FB3235AE}"/>
              </a:ext>
            </a:extLst>
          </p:cNvPr>
          <p:cNvSpPr/>
          <p:nvPr/>
        </p:nvSpPr>
        <p:spPr>
          <a:xfrm>
            <a:off x="1" y="0"/>
            <a:ext cx="4432548" cy="6858000"/>
          </a:xfrm>
          <a:prstGeom prst="rect">
            <a:avLst/>
          </a:prstGeom>
          <a:gradFill>
            <a:gsLst>
              <a:gs pos="45000">
                <a:schemeClr val="accent2"/>
              </a:gs>
              <a:gs pos="100000">
                <a:schemeClr val="accent1">
                  <a:lumMod val="80000"/>
                </a:schemeClr>
              </a:gs>
              <a:gs pos="0">
                <a:schemeClr val="accent1"/>
              </a:gs>
            </a:gsLst>
            <a:lin ang="2700000" scaled="0"/>
          </a:gra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n-ea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457883DA-E898-2DE0-DF81-0C08CDF2248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27478" y="736785"/>
            <a:ext cx="4105071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7200">
                <a:gradFill>
                  <a:gsLst>
                    <a:gs pos="100000">
                      <a:schemeClr val="accent3"/>
                    </a:gs>
                    <a:gs pos="44000">
                      <a:schemeClr val="accent2"/>
                    </a:gs>
                    <a:gs pos="0">
                      <a:schemeClr val="accent1"/>
                    </a:gs>
                  </a:gsLst>
                  <a:lin ang="5400000" scaled="1"/>
                </a:gradFill>
                <a:effectLst>
                  <a:outerShdw blurRad="152400" dist="63500" dir="5400000" algn="t" rotWithShape="0">
                    <a:srgbClr val="CFAC3D">
                      <a:alpha val="28000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r>
              <a:rPr lang="en-US" altLang="zh-CN" sz="34400" dirty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10000"/>
                        <a:lumOff val="90000"/>
                      </a:schemeClr>
                    </a:gs>
                  </a:gsLst>
                  <a:lin ang="5400000" scaled="1"/>
                </a:gradFill>
                <a:effectLst/>
              </a:rPr>
              <a:t>3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81C4793-F1D9-FE80-F8DA-2BB9FF3B79D3}"/>
              </a:ext>
            </a:extLst>
          </p:cNvPr>
          <p:cNvSpPr txBox="1"/>
          <p:nvPr/>
        </p:nvSpPr>
        <p:spPr>
          <a:xfrm>
            <a:off x="9862728" y="3433475"/>
            <a:ext cx="2570339" cy="264687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Relaxed">
                <a:rot lat="18576000" lon="0" rev="0"/>
              </a:camera>
              <a:lightRig rig="threePt" dir="t"/>
            </a:scene3d>
            <a:sp3d extrusionH="406400">
              <a:extrusionClr>
                <a:schemeClr val="accent3"/>
              </a:extrusionClr>
            </a:sp3d>
          </a:bodyPr>
          <a:lstStyle/>
          <a:p>
            <a:pPr algn="ctr"/>
            <a:r>
              <a:rPr lang="en-US" altLang="zh-CN" sz="16600" dirty="0">
                <a:gradFill>
                  <a:gsLst>
                    <a:gs pos="0">
                      <a:schemeClr val="accent1"/>
                    </a:gs>
                    <a:gs pos="32000">
                      <a:schemeClr val="accent2"/>
                    </a:gs>
                    <a:gs pos="100000">
                      <a:schemeClr val="accent3"/>
                    </a:gs>
                  </a:gsLst>
                  <a:lin ang="0" scaled="0"/>
                </a:gradFill>
                <a:latin typeface="+mj-ea"/>
                <a:ea typeface="+mj-ea"/>
              </a:rPr>
              <a:t>$</a:t>
            </a:r>
            <a:endParaRPr lang="zh-CN" altLang="en-US" sz="16600" dirty="0">
              <a:gradFill>
                <a:gsLst>
                  <a:gs pos="0">
                    <a:schemeClr val="accent1"/>
                  </a:gs>
                  <a:gs pos="32000">
                    <a:schemeClr val="accent2"/>
                  </a:gs>
                  <a:gs pos="100000">
                    <a:schemeClr val="accent3"/>
                  </a:gs>
                </a:gsLst>
                <a:lin ang="0" scaled="0"/>
              </a:gra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7819388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>
            <a:extLst>
              <a:ext uri="{FF2B5EF4-FFF2-40B4-BE49-F238E27FC236}">
                <a16:creationId xmlns:a16="http://schemas.microsoft.com/office/drawing/2014/main" id="{1285E9B9-7A85-28E6-8DA9-5E821C63D586}"/>
              </a:ext>
            </a:extLst>
          </p:cNvPr>
          <p:cNvGrpSpPr/>
          <p:nvPr/>
        </p:nvGrpSpPr>
        <p:grpSpPr>
          <a:xfrm>
            <a:off x="5089400" y="1609111"/>
            <a:ext cx="2184287" cy="1618622"/>
            <a:chOff x="4983922" y="1678663"/>
            <a:chExt cx="2184287" cy="1618622"/>
          </a:xfrm>
        </p:grpSpPr>
        <p:sp>
          <p:nvSpPr>
            <p:cNvPr id="41" name="菱形 40">
              <a:extLst>
                <a:ext uri="{FF2B5EF4-FFF2-40B4-BE49-F238E27FC236}">
                  <a16:creationId xmlns:a16="http://schemas.microsoft.com/office/drawing/2014/main" id="{AAE5F6D3-56A8-8527-349F-E63F6575D6F2}"/>
                </a:ext>
              </a:extLst>
            </p:cNvPr>
            <p:cNvSpPr/>
            <p:nvPr/>
          </p:nvSpPr>
          <p:spPr>
            <a:xfrm>
              <a:off x="5001244" y="2553693"/>
              <a:ext cx="2149642" cy="743592"/>
            </a:xfrm>
            <a:prstGeom prst="diamond">
              <a:avLst/>
            </a:prstGeom>
            <a:noFill/>
            <a:ln>
              <a:gradFill flip="none" rotWithShape="1">
                <a:gsLst>
                  <a:gs pos="27000">
                    <a:schemeClr val="accent1">
                      <a:alpha val="0"/>
                    </a:schemeClr>
                  </a:gs>
                  <a:gs pos="100000">
                    <a:schemeClr val="accent2">
                      <a:alpha val="54000"/>
                    </a:schemeClr>
                  </a:gs>
                </a:gsLst>
                <a:lin ang="5400000" scaled="1"/>
                <a:tileRect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9855"/>
              <a:endParaRPr lang="zh-CN" altLang="en-US" sz="435" dirty="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42" name="菱形 41">
              <a:extLst>
                <a:ext uri="{FF2B5EF4-FFF2-40B4-BE49-F238E27FC236}">
                  <a16:creationId xmlns:a16="http://schemas.microsoft.com/office/drawing/2014/main" id="{ADA1294A-59A9-F058-C6B2-CA400418D6AE}"/>
                </a:ext>
              </a:extLst>
            </p:cNvPr>
            <p:cNvSpPr/>
            <p:nvPr/>
          </p:nvSpPr>
          <p:spPr>
            <a:xfrm>
              <a:off x="5001244" y="2479451"/>
              <a:ext cx="2149642" cy="743592"/>
            </a:xfrm>
            <a:prstGeom prst="diamond">
              <a:avLst/>
            </a:prstGeom>
            <a:gradFill flip="none" rotWithShape="1">
              <a:gsLst>
                <a:gs pos="56000">
                  <a:schemeClr val="accent1">
                    <a:alpha val="0"/>
                  </a:schemeClr>
                </a:gs>
                <a:gs pos="100000">
                  <a:schemeClr val="accent2">
                    <a:alpha val="40000"/>
                  </a:schemeClr>
                </a:gs>
              </a:gsLst>
              <a:lin ang="5400000" scaled="1"/>
              <a:tileRect/>
            </a:gradFill>
            <a:ln>
              <a:gradFill>
                <a:gsLst>
                  <a:gs pos="33000">
                    <a:schemeClr val="accent1">
                      <a:alpha val="0"/>
                    </a:schemeClr>
                  </a:gs>
                  <a:gs pos="100000">
                    <a:schemeClr val="accent2">
                      <a:alpha val="5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2006" tIns="11003" rIns="22006" bIns="11003" numCol="1" spcCol="0" rtlCol="0" fromWordArt="0" anchor="ctr" anchorCtr="0" forceAA="0" compatLnSpc="1">
              <a:noAutofit/>
            </a:bodyPr>
            <a:lstStyle/>
            <a:p>
              <a:pPr algn="ctr" defTabSz="109855"/>
              <a:endParaRPr lang="zh-CN" altLang="en-US" sz="435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96291D89-A724-4B4A-CE72-5BC102A18E91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5147903" y="2568909"/>
              <a:ext cx="18563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>
                  <a:gradFill>
                    <a:gsLst>
                      <a:gs pos="100000">
                        <a:schemeClr val="accent3"/>
                      </a:gs>
                      <a:gs pos="44000">
                        <a:schemeClr val="accent2"/>
                      </a:gs>
                      <a:gs pos="0">
                        <a:schemeClr val="accent1"/>
                      </a:gs>
                    </a:gsLst>
                    <a:lin ang="5400000" scaled="1"/>
                  </a:gradFill>
                  <a:effectLst/>
                  <a:latin typeface="+mj-ea"/>
                  <a:ea typeface="+mj-ea"/>
                </a:defRPr>
              </a:lvl1pPr>
            </a:lstStyle>
            <a:p>
              <a:pPr algn="ctr"/>
              <a:r>
                <a:rPr lang="zh-CN" altLang="en-US" dirty="0"/>
                <a:t>关键词</a:t>
              </a:r>
              <a:endParaRPr lang="en-US" altLang="zh-CN" dirty="0"/>
            </a:p>
          </p:txBody>
        </p:sp>
        <p:sp>
          <p:nvSpPr>
            <p:cNvPr id="39" name="文本框 100">
              <a:extLst>
                <a:ext uri="{FF2B5EF4-FFF2-40B4-BE49-F238E27FC236}">
                  <a16:creationId xmlns:a16="http://schemas.microsoft.com/office/drawing/2014/main" id="{385835A2-77F5-4E1E-C1C2-8D5FD4962A41}"/>
                </a:ext>
              </a:extLst>
            </p:cNvPr>
            <p:cNvSpPr txBox="1"/>
            <p:nvPr/>
          </p:nvSpPr>
          <p:spPr>
            <a:xfrm>
              <a:off x="4983922" y="1678663"/>
              <a:ext cx="2184287" cy="6253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285750" indent="-285750" algn="just">
                <a:buFont typeface="Wingdings" panose="05000000000000000000" pitchFamily="2" charset="2"/>
                <a:buChar char="Ø"/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CN Medium" panose="02020500000000000000" pitchFamily="18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30000"/>
                </a:lnSpc>
                <a:buNone/>
              </a:pPr>
              <a:r>
                <a:rPr lang="zh-CN" altLang="en-US" sz="1400" dirty="0">
                  <a:latin typeface="+mn-ea"/>
                  <a:sym typeface="思源宋体 CN Medium" panose="02020500000000000000" pitchFamily="18" charset="-122"/>
                </a:rPr>
                <a:t>此处输入你的正文，请尽量言简意赅的阐述观点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sym typeface="思源宋体 CN Medium" panose="02020500000000000000" pitchFamily="18" charset="-122"/>
              </a:endParaRPr>
            </a:p>
          </p:txBody>
        </p:sp>
        <p:sp>
          <p:nvSpPr>
            <p:cNvPr id="40" name="箭头: 右 39">
              <a:extLst>
                <a:ext uri="{FF2B5EF4-FFF2-40B4-BE49-F238E27FC236}">
                  <a16:creationId xmlns:a16="http://schemas.microsoft.com/office/drawing/2014/main" id="{30CDCDF7-0C14-C751-8D62-355DF86CB9BE}"/>
                </a:ext>
              </a:extLst>
            </p:cNvPr>
            <p:cNvSpPr/>
            <p:nvPr/>
          </p:nvSpPr>
          <p:spPr>
            <a:xfrm rot="16200000">
              <a:off x="5969793" y="2338762"/>
              <a:ext cx="212545" cy="236728"/>
            </a:xfrm>
            <a:prstGeom prst="rightArrow">
              <a:avLst>
                <a:gd name="adj1" fmla="val 55583"/>
                <a:gd name="adj2" fmla="val 48909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61000">
                  <a:schemeClr val="accent2">
                    <a:lumMod val="20000"/>
                    <a:lumOff val="80000"/>
                  </a:schemeClr>
                </a:gs>
              </a:gsLst>
              <a:lin ang="0" scaled="1"/>
            </a:gradFill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2">
                      <a:alpha val="50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1B8D2864-4544-7989-04B1-87098147661D}"/>
              </a:ext>
            </a:extLst>
          </p:cNvPr>
          <p:cNvGrpSpPr/>
          <p:nvPr/>
        </p:nvGrpSpPr>
        <p:grpSpPr>
          <a:xfrm>
            <a:off x="965026" y="1609111"/>
            <a:ext cx="2184287" cy="1618622"/>
            <a:chOff x="4983922" y="1678663"/>
            <a:chExt cx="2184287" cy="1618622"/>
          </a:xfrm>
        </p:grpSpPr>
        <p:sp>
          <p:nvSpPr>
            <p:cNvPr id="62" name="菱形 61">
              <a:extLst>
                <a:ext uri="{FF2B5EF4-FFF2-40B4-BE49-F238E27FC236}">
                  <a16:creationId xmlns:a16="http://schemas.microsoft.com/office/drawing/2014/main" id="{6A4F26B6-D98F-F1BF-7A55-4061E7FB49FB}"/>
                </a:ext>
              </a:extLst>
            </p:cNvPr>
            <p:cNvSpPr/>
            <p:nvPr/>
          </p:nvSpPr>
          <p:spPr>
            <a:xfrm>
              <a:off x="5001244" y="2553693"/>
              <a:ext cx="2149642" cy="743592"/>
            </a:xfrm>
            <a:prstGeom prst="diamond">
              <a:avLst/>
            </a:prstGeom>
            <a:noFill/>
            <a:ln>
              <a:gradFill flip="none" rotWithShape="1">
                <a:gsLst>
                  <a:gs pos="27000">
                    <a:schemeClr val="accent1">
                      <a:alpha val="0"/>
                    </a:schemeClr>
                  </a:gs>
                  <a:gs pos="100000">
                    <a:schemeClr val="accent2">
                      <a:alpha val="54000"/>
                    </a:schemeClr>
                  </a:gs>
                </a:gsLst>
                <a:lin ang="5400000" scaled="1"/>
                <a:tileRect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9855"/>
              <a:endParaRPr lang="zh-CN" altLang="en-US" sz="435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63" name="菱形 62">
              <a:extLst>
                <a:ext uri="{FF2B5EF4-FFF2-40B4-BE49-F238E27FC236}">
                  <a16:creationId xmlns:a16="http://schemas.microsoft.com/office/drawing/2014/main" id="{4FE48E0F-6568-4A2F-778B-AA8F3E70B32B}"/>
                </a:ext>
              </a:extLst>
            </p:cNvPr>
            <p:cNvSpPr/>
            <p:nvPr/>
          </p:nvSpPr>
          <p:spPr>
            <a:xfrm>
              <a:off x="5001244" y="2479451"/>
              <a:ext cx="2149642" cy="743592"/>
            </a:xfrm>
            <a:prstGeom prst="diamond">
              <a:avLst/>
            </a:prstGeom>
            <a:gradFill flip="none" rotWithShape="1">
              <a:gsLst>
                <a:gs pos="56000">
                  <a:schemeClr val="accent1">
                    <a:alpha val="0"/>
                  </a:schemeClr>
                </a:gs>
                <a:gs pos="100000">
                  <a:schemeClr val="accent2">
                    <a:alpha val="40000"/>
                  </a:schemeClr>
                </a:gs>
              </a:gsLst>
              <a:lin ang="5400000" scaled="1"/>
              <a:tileRect/>
            </a:gradFill>
            <a:ln>
              <a:gradFill>
                <a:gsLst>
                  <a:gs pos="33000">
                    <a:schemeClr val="accent1">
                      <a:alpha val="0"/>
                    </a:schemeClr>
                  </a:gs>
                  <a:gs pos="100000">
                    <a:schemeClr val="accent2">
                      <a:alpha val="5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2006" tIns="11003" rIns="22006" bIns="11003" numCol="1" spcCol="0" rtlCol="0" fromWordArt="0" anchor="ctr" anchorCtr="0" forceAA="0" compatLnSpc="1">
              <a:noAutofit/>
            </a:bodyPr>
            <a:lstStyle/>
            <a:p>
              <a:pPr algn="ctr" defTabSz="109855"/>
              <a:endParaRPr lang="zh-CN" altLang="en-US" sz="435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92FB6A82-6393-0338-2914-4F9CD0DE13F8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5147903" y="2568909"/>
              <a:ext cx="18563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>
                  <a:gradFill>
                    <a:gsLst>
                      <a:gs pos="100000">
                        <a:schemeClr val="accent3"/>
                      </a:gs>
                      <a:gs pos="44000">
                        <a:schemeClr val="accent2"/>
                      </a:gs>
                      <a:gs pos="0">
                        <a:schemeClr val="accent1"/>
                      </a:gs>
                    </a:gsLst>
                    <a:lin ang="5400000" scaled="1"/>
                  </a:gradFill>
                  <a:effectLst/>
                  <a:latin typeface="+mj-ea"/>
                  <a:ea typeface="+mj-ea"/>
                </a:defRPr>
              </a:lvl1pPr>
            </a:lstStyle>
            <a:p>
              <a:pPr algn="ctr"/>
              <a:r>
                <a:rPr lang="zh-CN" altLang="en-US" dirty="0"/>
                <a:t>关键词</a:t>
              </a:r>
              <a:endParaRPr lang="en-US" altLang="zh-CN" dirty="0"/>
            </a:p>
          </p:txBody>
        </p:sp>
        <p:sp>
          <p:nvSpPr>
            <p:cNvPr id="72" name="文本框 100">
              <a:extLst>
                <a:ext uri="{FF2B5EF4-FFF2-40B4-BE49-F238E27FC236}">
                  <a16:creationId xmlns:a16="http://schemas.microsoft.com/office/drawing/2014/main" id="{38B881C1-B236-9667-1854-04E89355339E}"/>
                </a:ext>
              </a:extLst>
            </p:cNvPr>
            <p:cNvSpPr txBox="1"/>
            <p:nvPr/>
          </p:nvSpPr>
          <p:spPr>
            <a:xfrm>
              <a:off x="4983922" y="1678663"/>
              <a:ext cx="2184287" cy="6253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285750" indent="-285750" algn="just">
                <a:buFont typeface="Wingdings" panose="05000000000000000000" pitchFamily="2" charset="2"/>
                <a:buChar char="Ø"/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CN Medium" panose="02020500000000000000" pitchFamily="18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30000"/>
                </a:lnSpc>
                <a:buNone/>
              </a:pPr>
              <a:r>
                <a:rPr lang="zh-CN" altLang="en-US" sz="1400" dirty="0">
                  <a:latin typeface="+mn-ea"/>
                  <a:sym typeface="思源宋体 CN Medium" panose="02020500000000000000" pitchFamily="18" charset="-122"/>
                </a:rPr>
                <a:t>此处输入你的正文，请尽量言简意赅的阐述观点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sym typeface="思源宋体 CN Medium" panose="02020500000000000000" pitchFamily="18" charset="-122"/>
              </a:endParaRPr>
            </a:p>
          </p:txBody>
        </p:sp>
        <p:sp>
          <p:nvSpPr>
            <p:cNvPr id="73" name="箭头: 右 72">
              <a:extLst>
                <a:ext uri="{FF2B5EF4-FFF2-40B4-BE49-F238E27FC236}">
                  <a16:creationId xmlns:a16="http://schemas.microsoft.com/office/drawing/2014/main" id="{99B8056C-900A-DA64-A5DD-6EC5A8B8648C}"/>
                </a:ext>
              </a:extLst>
            </p:cNvPr>
            <p:cNvSpPr/>
            <p:nvPr/>
          </p:nvSpPr>
          <p:spPr>
            <a:xfrm rot="16200000">
              <a:off x="5969793" y="2338762"/>
              <a:ext cx="212545" cy="236728"/>
            </a:xfrm>
            <a:prstGeom prst="rightArrow">
              <a:avLst>
                <a:gd name="adj1" fmla="val 55583"/>
                <a:gd name="adj2" fmla="val 48909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61000">
                  <a:schemeClr val="accent2">
                    <a:lumMod val="20000"/>
                    <a:lumOff val="80000"/>
                  </a:schemeClr>
                </a:gs>
              </a:gsLst>
              <a:lin ang="0" scaled="1"/>
            </a:gradFill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2">
                      <a:alpha val="50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D03413F8-1755-FD80-9333-F7A79E618824}"/>
              </a:ext>
            </a:extLst>
          </p:cNvPr>
          <p:cNvGrpSpPr/>
          <p:nvPr/>
        </p:nvGrpSpPr>
        <p:grpSpPr>
          <a:xfrm>
            <a:off x="5089400" y="4036668"/>
            <a:ext cx="2184287" cy="1618622"/>
            <a:chOff x="4983922" y="1678663"/>
            <a:chExt cx="2184287" cy="1618622"/>
          </a:xfrm>
        </p:grpSpPr>
        <p:sp>
          <p:nvSpPr>
            <p:cNvPr id="90" name="菱形 89">
              <a:extLst>
                <a:ext uri="{FF2B5EF4-FFF2-40B4-BE49-F238E27FC236}">
                  <a16:creationId xmlns:a16="http://schemas.microsoft.com/office/drawing/2014/main" id="{D2A39FEF-E813-C2DF-1DB6-8C2A59E2527A}"/>
                </a:ext>
              </a:extLst>
            </p:cNvPr>
            <p:cNvSpPr/>
            <p:nvPr/>
          </p:nvSpPr>
          <p:spPr>
            <a:xfrm>
              <a:off x="5001244" y="2553693"/>
              <a:ext cx="2149642" cy="743592"/>
            </a:xfrm>
            <a:prstGeom prst="diamond">
              <a:avLst/>
            </a:prstGeom>
            <a:noFill/>
            <a:ln>
              <a:gradFill flip="none" rotWithShape="1">
                <a:gsLst>
                  <a:gs pos="27000">
                    <a:schemeClr val="accent1">
                      <a:alpha val="0"/>
                    </a:schemeClr>
                  </a:gs>
                  <a:gs pos="100000">
                    <a:schemeClr val="accent2">
                      <a:alpha val="54000"/>
                    </a:schemeClr>
                  </a:gs>
                </a:gsLst>
                <a:lin ang="5400000" scaled="1"/>
                <a:tileRect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9855"/>
              <a:endParaRPr lang="zh-CN" altLang="en-US" sz="435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91" name="菱形 90">
              <a:extLst>
                <a:ext uri="{FF2B5EF4-FFF2-40B4-BE49-F238E27FC236}">
                  <a16:creationId xmlns:a16="http://schemas.microsoft.com/office/drawing/2014/main" id="{8975D9ED-D0D1-DF8C-B836-0A7A7E33CFA2}"/>
                </a:ext>
              </a:extLst>
            </p:cNvPr>
            <p:cNvSpPr/>
            <p:nvPr/>
          </p:nvSpPr>
          <p:spPr>
            <a:xfrm>
              <a:off x="5001244" y="2479451"/>
              <a:ext cx="2149642" cy="743592"/>
            </a:xfrm>
            <a:prstGeom prst="diamond">
              <a:avLst/>
            </a:prstGeom>
            <a:gradFill flip="none" rotWithShape="1">
              <a:gsLst>
                <a:gs pos="56000">
                  <a:schemeClr val="accent1">
                    <a:alpha val="0"/>
                  </a:schemeClr>
                </a:gs>
                <a:gs pos="100000">
                  <a:schemeClr val="accent2">
                    <a:alpha val="40000"/>
                  </a:schemeClr>
                </a:gs>
              </a:gsLst>
              <a:lin ang="5400000" scaled="1"/>
              <a:tileRect/>
            </a:gradFill>
            <a:ln>
              <a:gradFill>
                <a:gsLst>
                  <a:gs pos="33000">
                    <a:schemeClr val="accent1">
                      <a:alpha val="0"/>
                    </a:schemeClr>
                  </a:gs>
                  <a:gs pos="100000">
                    <a:schemeClr val="accent2">
                      <a:alpha val="5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2006" tIns="11003" rIns="22006" bIns="11003" numCol="1" spcCol="0" rtlCol="0" fromWordArt="0" anchor="ctr" anchorCtr="0" forceAA="0" compatLnSpc="1">
              <a:noAutofit/>
            </a:bodyPr>
            <a:lstStyle/>
            <a:p>
              <a:pPr algn="ctr" defTabSz="109855"/>
              <a:endParaRPr lang="zh-CN" altLang="en-US" sz="435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4769475B-BCF0-F02E-B9A8-B020B31E7243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5147903" y="2568909"/>
              <a:ext cx="18563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>
                  <a:gradFill>
                    <a:gsLst>
                      <a:gs pos="100000">
                        <a:schemeClr val="accent3"/>
                      </a:gs>
                      <a:gs pos="44000">
                        <a:schemeClr val="accent2"/>
                      </a:gs>
                      <a:gs pos="0">
                        <a:schemeClr val="accent1"/>
                      </a:gs>
                    </a:gsLst>
                    <a:lin ang="5400000" scaled="1"/>
                  </a:gradFill>
                  <a:effectLst/>
                  <a:latin typeface="+mj-ea"/>
                  <a:ea typeface="+mj-ea"/>
                </a:defRPr>
              </a:lvl1pPr>
            </a:lstStyle>
            <a:p>
              <a:pPr algn="ctr"/>
              <a:r>
                <a:rPr lang="zh-CN" altLang="en-US" dirty="0"/>
                <a:t>关键词</a:t>
              </a:r>
              <a:endParaRPr lang="en-US" altLang="zh-CN" dirty="0"/>
            </a:p>
          </p:txBody>
        </p:sp>
        <p:sp>
          <p:nvSpPr>
            <p:cNvPr id="93" name="文本框 100">
              <a:extLst>
                <a:ext uri="{FF2B5EF4-FFF2-40B4-BE49-F238E27FC236}">
                  <a16:creationId xmlns:a16="http://schemas.microsoft.com/office/drawing/2014/main" id="{31C6A465-88B0-A34E-80EC-D71DEA3ABE6C}"/>
                </a:ext>
              </a:extLst>
            </p:cNvPr>
            <p:cNvSpPr txBox="1"/>
            <p:nvPr/>
          </p:nvSpPr>
          <p:spPr>
            <a:xfrm>
              <a:off x="4983922" y="1678663"/>
              <a:ext cx="2184287" cy="6253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285750" indent="-285750" algn="just">
                <a:buFont typeface="Wingdings" panose="05000000000000000000" pitchFamily="2" charset="2"/>
                <a:buChar char="Ø"/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CN Medium" panose="02020500000000000000" pitchFamily="18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30000"/>
                </a:lnSpc>
                <a:buNone/>
              </a:pPr>
              <a:r>
                <a:rPr lang="zh-CN" altLang="en-US" sz="1400" dirty="0">
                  <a:latin typeface="+mn-ea"/>
                  <a:sym typeface="思源宋体 CN Medium" panose="02020500000000000000" pitchFamily="18" charset="-122"/>
                </a:rPr>
                <a:t>此处输入你的正文，请尽量言简意赅的阐述观点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sym typeface="思源宋体 CN Medium" panose="02020500000000000000" pitchFamily="18" charset="-122"/>
              </a:endParaRPr>
            </a:p>
          </p:txBody>
        </p:sp>
        <p:sp>
          <p:nvSpPr>
            <p:cNvPr id="94" name="箭头: 右 93">
              <a:extLst>
                <a:ext uri="{FF2B5EF4-FFF2-40B4-BE49-F238E27FC236}">
                  <a16:creationId xmlns:a16="http://schemas.microsoft.com/office/drawing/2014/main" id="{D3163190-F4A1-BC0C-8E85-28D27B758FA8}"/>
                </a:ext>
              </a:extLst>
            </p:cNvPr>
            <p:cNvSpPr/>
            <p:nvPr/>
          </p:nvSpPr>
          <p:spPr>
            <a:xfrm rot="16200000">
              <a:off x="5969793" y="2338762"/>
              <a:ext cx="212545" cy="236728"/>
            </a:xfrm>
            <a:prstGeom prst="rightArrow">
              <a:avLst>
                <a:gd name="adj1" fmla="val 55583"/>
                <a:gd name="adj2" fmla="val 48909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61000">
                  <a:schemeClr val="accent2">
                    <a:lumMod val="20000"/>
                    <a:lumOff val="80000"/>
                  </a:schemeClr>
                </a:gs>
              </a:gsLst>
              <a:lin ang="0" scaled="1"/>
            </a:gradFill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2">
                      <a:alpha val="50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BB42180F-C875-1151-A76A-3A8F93055534}"/>
              </a:ext>
            </a:extLst>
          </p:cNvPr>
          <p:cNvGrpSpPr/>
          <p:nvPr/>
        </p:nvGrpSpPr>
        <p:grpSpPr>
          <a:xfrm>
            <a:off x="965026" y="4036668"/>
            <a:ext cx="2184287" cy="1618622"/>
            <a:chOff x="4983922" y="1678663"/>
            <a:chExt cx="2184287" cy="1618622"/>
          </a:xfrm>
        </p:grpSpPr>
        <p:sp>
          <p:nvSpPr>
            <p:cNvPr id="85" name="菱形 84">
              <a:extLst>
                <a:ext uri="{FF2B5EF4-FFF2-40B4-BE49-F238E27FC236}">
                  <a16:creationId xmlns:a16="http://schemas.microsoft.com/office/drawing/2014/main" id="{9A6D4BD0-F075-538C-4458-22158AD0610E}"/>
                </a:ext>
              </a:extLst>
            </p:cNvPr>
            <p:cNvSpPr/>
            <p:nvPr/>
          </p:nvSpPr>
          <p:spPr>
            <a:xfrm>
              <a:off x="5001244" y="2553693"/>
              <a:ext cx="2149642" cy="743592"/>
            </a:xfrm>
            <a:prstGeom prst="diamond">
              <a:avLst/>
            </a:prstGeom>
            <a:noFill/>
            <a:ln>
              <a:gradFill flip="none" rotWithShape="1">
                <a:gsLst>
                  <a:gs pos="27000">
                    <a:schemeClr val="accent1">
                      <a:alpha val="0"/>
                    </a:schemeClr>
                  </a:gs>
                  <a:gs pos="100000">
                    <a:schemeClr val="accent2">
                      <a:alpha val="54000"/>
                    </a:schemeClr>
                  </a:gs>
                </a:gsLst>
                <a:lin ang="5400000" scaled="1"/>
                <a:tileRect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9855"/>
              <a:endParaRPr lang="zh-CN" altLang="en-US" sz="435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86" name="菱形 85">
              <a:extLst>
                <a:ext uri="{FF2B5EF4-FFF2-40B4-BE49-F238E27FC236}">
                  <a16:creationId xmlns:a16="http://schemas.microsoft.com/office/drawing/2014/main" id="{40F9DBF2-D9B4-618A-F5B9-8C2482003E93}"/>
                </a:ext>
              </a:extLst>
            </p:cNvPr>
            <p:cNvSpPr/>
            <p:nvPr/>
          </p:nvSpPr>
          <p:spPr>
            <a:xfrm>
              <a:off x="5001244" y="2479451"/>
              <a:ext cx="2149642" cy="743592"/>
            </a:xfrm>
            <a:prstGeom prst="diamond">
              <a:avLst/>
            </a:prstGeom>
            <a:gradFill flip="none" rotWithShape="1">
              <a:gsLst>
                <a:gs pos="56000">
                  <a:schemeClr val="accent1">
                    <a:alpha val="0"/>
                  </a:schemeClr>
                </a:gs>
                <a:gs pos="100000">
                  <a:schemeClr val="accent2">
                    <a:alpha val="40000"/>
                  </a:schemeClr>
                </a:gs>
              </a:gsLst>
              <a:lin ang="5400000" scaled="1"/>
              <a:tileRect/>
            </a:gradFill>
            <a:ln>
              <a:gradFill>
                <a:gsLst>
                  <a:gs pos="33000">
                    <a:schemeClr val="accent1">
                      <a:alpha val="0"/>
                    </a:schemeClr>
                  </a:gs>
                  <a:gs pos="100000">
                    <a:schemeClr val="accent2">
                      <a:alpha val="5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2006" tIns="11003" rIns="22006" bIns="11003" numCol="1" spcCol="0" rtlCol="0" fromWordArt="0" anchor="ctr" anchorCtr="0" forceAA="0" compatLnSpc="1">
              <a:noAutofit/>
            </a:bodyPr>
            <a:lstStyle/>
            <a:p>
              <a:pPr algn="ctr" defTabSz="109855"/>
              <a:endParaRPr lang="zh-CN" altLang="en-US" sz="435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539D6886-8A80-B596-DEFE-47D01A523772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5147903" y="2568909"/>
              <a:ext cx="18563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>
                  <a:gradFill>
                    <a:gsLst>
                      <a:gs pos="100000">
                        <a:schemeClr val="accent3"/>
                      </a:gs>
                      <a:gs pos="44000">
                        <a:schemeClr val="accent2"/>
                      </a:gs>
                      <a:gs pos="0">
                        <a:schemeClr val="accent1"/>
                      </a:gs>
                    </a:gsLst>
                    <a:lin ang="5400000" scaled="1"/>
                  </a:gradFill>
                  <a:effectLst/>
                  <a:latin typeface="+mj-ea"/>
                  <a:ea typeface="+mj-ea"/>
                </a:defRPr>
              </a:lvl1pPr>
            </a:lstStyle>
            <a:p>
              <a:pPr algn="ctr"/>
              <a:r>
                <a:rPr lang="zh-CN" altLang="en-US" dirty="0"/>
                <a:t>关键词</a:t>
              </a:r>
              <a:endParaRPr lang="en-US" altLang="zh-CN" dirty="0"/>
            </a:p>
          </p:txBody>
        </p:sp>
        <p:sp>
          <p:nvSpPr>
            <p:cNvPr id="88" name="文本框 100">
              <a:extLst>
                <a:ext uri="{FF2B5EF4-FFF2-40B4-BE49-F238E27FC236}">
                  <a16:creationId xmlns:a16="http://schemas.microsoft.com/office/drawing/2014/main" id="{189151BB-50DE-4BAE-752E-1F48771F7DE1}"/>
                </a:ext>
              </a:extLst>
            </p:cNvPr>
            <p:cNvSpPr txBox="1"/>
            <p:nvPr/>
          </p:nvSpPr>
          <p:spPr>
            <a:xfrm>
              <a:off x="4983922" y="1678663"/>
              <a:ext cx="2184287" cy="6253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285750" indent="-285750" algn="just">
                <a:buFont typeface="Wingdings" panose="05000000000000000000" pitchFamily="2" charset="2"/>
                <a:buChar char="Ø"/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CN Medium" panose="02020500000000000000" pitchFamily="18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30000"/>
                </a:lnSpc>
                <a:buNone/>
              </a:pPr>
              <a:r>
                <a:rPr lang="zh-CN" altLang="en-US" sz="1400" dirty="0">
                  <a:latin typeface="+mn-ea"/>
                  <a:sym typeface="思源宋体 CN Medium" panose="02020500000000000000" pitchFamily="18" charset="-122"/>
                </a:rPr>
                <a:t>此处输入你的正文，请尽量言简意赅的阐述观点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sym typeface="思源宋体 CN Medium" panose="02020500000000000000" pitchFamily="18" charset="-122"/>
              </a:endParaRPr>
            </a:p>
          </p:txBody>
        </p:sp>
        <p:sp>
          <p:nvSpPr>
            <p:cNvPr id="89" name="箭头: 右 88">
              <a:extLst>
                <a:ext uri="{FF2B5EF4-FFF2-40B4-BE49-F238E27FC236}">
                  <a16:creationId xmlns:a16="http://schemas.microsoft.com/office/drawing/2014/main" id="{C392A69D-16BA-EB22-FDE4-32568C50CF68}"/>
                </a:ext>
              </a:extLst>
            </p:cNvPr>
            <p:cNvSpPr/>
            <p:nvPr/>
          </p:nvSpPr>
          <p:spPr>
            <a:xfrm rot="16200000">
              <a:off x="5969793" y="2338762"/>
              <a:ext cx="212545" cy="236728"/>
            </a:xfrm>
            <a:prstGeom prst="rightArrow">
              <a:avLst>
                <a:gd name="adj1" fmla="val 55583"/>
                <a:gd name="adj2" fmla="val 48909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61000">
                  <a:schemeClr val="accent2">
                    <a:lumMod val="20000"/>
                    <a:lumOff val="80000"/>
                  </a:schemeClr>
                </a:gs>
              </a:gsLst>
              <a:lin ang="0" scaled="1"/>
            </a:gradFill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2">
                      <a:alpha val="50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BACD20A3-2CC0-83A3-8727-3B53FF27E5E0}"/>
              </a:ext>
            </a:extLst>
          </p:cNvPr>
          <p:cNvGrpSpPr/>
          <p:nvPr/>
        </p:nvGrpSpPr>
        <p:grpSpPr>
          <a:xfrm>
            <a:off x="2953883" y="2466727"/>
            <a:ext cx="2330946" cy="2330946"/>
            <a:chOff x="2938321" y="2466727"/>
            <a:chExt cx="2330946" cy="2330946"/>
          </a:xfrm>
        </p:grpSpPr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9FFCC069-0C87-5E94-5D6A-527631C52331}"/>
                </a:ext>
              </a:extLst>
            </p:cNvPr>
            <p:cNvSpPr/>
            <p:nvPr/>
          </p:nvSpPr>
          <p:spPr>
            <a:xfrm>
              <a:off x="2938321" y="2466727"/>
              <a:ext cx="2330946" cy="2330946"/>
            </a:xfrm>
            <a:prstGeom prst="ellipse">
              <a:avLst/>
            </a:prstGeom>
            <a:gradFill>
              <a:gsLst>
                <a:gs pos="54000">
                  <a:schemeClr val="accent2"/>
                </a:gs>
                <a:gs pos="100000">
                  <a:schemeClr val="accent2">
                    <a:lumMod val="75000"/>
                  </a:schemeClr>
                </a:gs>
                <a:gs pos="0">
                  <a:schemeClr val="accent1"/>
                </a:gs>
              </a:gsLst>
              <a:lin ang="2700000" scaled="0"/>
            </a:gradFill>
            <a:ln w="9525">
              <a:noFill/>
            </a:ln>
            <a:effectLst>
              <a:outerShdw blurRad="190500" dist="114300" dir="10800000" algn="r" rotWithShape="0">
                <a:schemeClr val="accent1">
                  <a:alpha val="20000"/>
                </a:schemeClr>
              </a:outerShdw>
              <a:reflection blurRad="127000" stA="45000" endPos="20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0C813E21-47F4-DA26-4ACC-5E9DB64089EF}"/>
                </a:ext>
              </a:extLst>
            </p:cNvPr>
            <p:cNvSpPr/>
            <p:nvPr/>
          </p:nvSpPr>
          <p:spPr>
            <a:xfrm>
              <a:off x="3043835" y="2572241"/>
              <a:ext cx="2119918" cy="2119918"/>
            </a:xfrm>
            <a:prstGeom prst="ellipse">
              <a:avLst/>
            </a:prstGeom>
            <a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800" spc="300" dirty="0">
                <a:solidFill>
                  <a:prstClr val="white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4AE30447-F59D-1DE0-1544-298E76CA2A16}"/>
                </a:ext>
              </a:extLst>
            </p:cNvPr>
            <p:cNvSpPr/>
            <p:nvPr/>
          </p:nvSpPr>
          <p:spPr>
            <a:xfrm>
              <a:off x="3043835" y="2572241"/>
              <a:ext cx="2119918" cy="2119918"/>
            </a:xfrm>
            <a:prstGeom prst="ellipse">
              <a:avLst/>
            </a:prstGeom>
            <a:solidFill>
              <a:schemeClr val="accent1">
                <a:alpha val="10000"/>
              </a:schemeClr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800" spc="300" dirty="0">
                <a:solidFill>
                  <a:prstClr val="white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endParaRPr>
            </a:p>
          </p:txBody>
        </p:sp>
      </p:grpSp>
      <p:grpSp>
        <p:nvGrpSpPr>
          <p:cNvPr id="99" name="组合 98">
            <a:extLst>
              <a:ext uri="{FF2B5EF4-FFF2-40B4-BE49-F238E27FC236}">
                <a16:creationId xmlns:a16="http://schemas.microsoft.com/office/drawing/2014/main" id="{CC7CC3FB-8B2E-8745-AFC2-C9C69DD02BBD}"/>
              </a:ext>
            </a:extLst>
          </p:cNvPr>
          <p:cNvGrpSpPr/>
          <p:nvPr/>
        </p:nvGrpSpPr>
        <p:grpSpPr>
          <a:xfrm>
            <a:off x="7922338" y="1840248"/>
            <a:ext cx="3291937" cy="1496464"/>
            <a:chOff x="7847982" y="1840248"/>
            <a:chExt cx="3291937" cy="1496464"/>
          </a:xfrm>
        </p:grpSpPr>
        <p:sp>
          <p:nvSpPr>
            <p:cNvPr id="65" name="矩形: 圆角 64">
              <a:extLst>
                <a:ext uri="{FF2B5EF4-FFF2-40B4-BE49-F238E27FC236}">
                  <a16:creationId xmlns:a16="http://schemas.microsoft.com/office/drawing/2014/main" id="{50D67DF3-9D87-AAB0-BE05-EC22575011FA}"/>
                </a:ext>
              </a:extLst>
            </p:cNvPr>
            <p:cNvSpPr/>
            <p:nvPr/>
          </p:nvSpPr>
          <p:spPr>
            <a:xfrm>
              <a:off x="7847982" y="1840248"/>
              <a:ext cx="3291937" cy="1496464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9525">
              <a:noFill/>
            </a:ln>
            <a:effectLst>
              <a:outerShdw blurRad="190500" dist="63500" dir="2700000" sx="92000" sy="92000" algn="tl" rotWithShape="0">
                <a:schemeClr val="accent1">
                  <a:alpha val="32000"/>
                </a:schemeClr>
              </a:outerShdw>
            </a:effectLst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prstClr val="black">
                    <a:lumMod val="65000"/>
                    <a:lumOff val="35000"/>
                  </a:prstClr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endParaRPr>
            </a:p>
          </p:txBody>
        </p:sp>
        <p:sp>
          <p:nvSpPr>
            <p:cNvPr id="66" name="矩形: 圆角 65">
              <a:extLst>
                <a:ext uri="{FF2B5EF4-FFF2-40B4-BE49-F238E27FC236}">
                  <a16:creationId xmlns:a16="http://schemas.microsoft.com/office/drawing/2014/main" id="{A79EDB9B-324B-F0DD-0096-C2CB2E06E183}"/>
                </a:ext>
              </a:extLst>
            </p:cNvPr>
            <p:cNvSpPr/>
            <p:nvPr/>
          </p:nvSpPr>
          <p:spPr>
            <a:xfrm>
              <a:off x="7847982" y="1840248"/>
              <a:ext cx="72000" cy="1496464"/>
            </a:xfrm>
            <a:prstGeom prst="roundRect">
              <a:avLst>
                <a:gd name="adj" fmla="val 0"/>
              </a:avLst>
            </a:prstGeom>
            <a:gradFill>
              <a:gsLst>
                <a:gs pos="54000">
                  <a:schemeClr val="accent2"/>
                </a:gs>
                <a:gs pos="100000">
                  <a:schemeClr val="accent2">
                    <a:lumMod val="75000"/>
                  </a:schemeClr>
                </a:gs>
                <a:gs pos="0">
                  <a:schemeClr val="accent1"/>
                </a:gs>
              </a:gsLst>
              <a:lin ang="2700000" scaled="0"/>
            </a:gradFill>
            <a:ln w="9525">
              <a:noFill/>
            </a:ln>
            <a:effectLst>
              <a:outerShdw blurRad="190500" dist="114300" dir="10800000" algn="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8A130E44-E268-B9B8-21BA-C4990A643641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8010297" y="1912622"/>
              <a:ext cx="239427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>
                  <a:gradFill>
                    <a:gsLst>
                      <a:gs pos="100000">
                        <a:schemeClr val="accent3"/>
                      </a:gs>
                      <a:gs pos="44000">
                        <a:schemeClr val="accent2"/>
                      </a:gs>
                      <a:gs pos="0">
                        <a:schemeClr val="accent1"/>
                      </a:gs>
                    </a:gsLst>
                    <a:lin ang="5400000" scaled="1"/>
                  </a:gradFill>
                  <a:effectLst/>
                  <a:latin typeface="+mj-ea"/>
                  <a:ea typeface="+mj-ea"/>
                </a:defRPr>
              </a:lvl1pPr>
            </a:lstStyle>
            <a:p>
              <a:pPr algn="l"/>
              <a:r>
                <a:rPr lang="zh-CN" altLang="en-US" sz="2000" dirty="0"/>
                <a:t>添加小标题</a:t>
              </a:r>
              <a:endParaRPr lang="en-US" altLang="zh-CN" sz="2000" dirty="0"/>
            </a:p>
          </p:txBody>
        </p:sp>
        <p:sp>
          <p:nvSpPr>
            <p:cNvPr id="69" name="文本框 100">
              <a:extLst>
                <a:ext uri="{FF2B5EF4-FFF2-40B4-BE49-F238E27FC236}">
                  <a16:creationId xmlns:a16="http://schemas.microsoft.com/office/drawing/2014/main" id="{1393BA8F-D59B-AA25-7025-956DC1DCF4D8}"/>
                </a:ext>
              </a:extLst>
            </p:cNvPr>
            <p:cNvSpPr txBox="1"/>
            <p:nvPr/>
          </p:nvSpPr>
          <p:spPr>
            <a:xfrm>
              <a:off x="8010297" y="2358898"/>
              <a:ext cx="2967306" cy="905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indent="0" algn="ctr">
                <a:lnSpc>
                  <a:spcPct val="130000"/>
                </a:lnSpc>
                <a:buFont typeface="Wingdings" panose="05000000000000000000" pitchFamily="2" charset="2"/>
                <a:buNone/>
                <a:defRPr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/>
              <a:r>
                <a:rPr lang="zh-CN" altLang="en-US" dirty="0">
                  <a:sym typeface="思源宋体 CN Medium" panose="02020500000000000000" pitchFamily="18" charset="-122"/>
                </a:rPr>
                <a:t>单击此处输入你的正文，请尽量言简意赅的阐述观点，根据需要可酌情增减文字</a:t>
              </a:r>
              <a:endParaRPr lang="en-US" altLang="zh-CN" dirty="0">
                <a:sym typeface="思源宋体 CN Medium" panose="02020500000000000000" pitchFamily="18" charset="-122"/>
              </a:endParaRPr>
            </a:p>
          </p:txBody>
        </p:sp>
      </p:grpSp>
      <p:grpSp>
        <p:nvGrpSpPr>
          <p:cNvPr id="98" name="组合 97">
            <a:extLst>
              <a:ext uri="{FF2B5EF4-FFF2-40B4-BE49-F238E27FC236}">
                <a16:creationId xmlns:a16="http://schemas.microsoft.com/office/drawing/2014/main" id="{0033C1D1-931C-90CB-83BF-0B4D8E45A2B1}"/>
              </a:ext>
            </a:extLst>
          </p:cNvPr>
          <p:cNvGrpSpPr/>
          <p:nvPr/>
        </p:nvGrpSpPr>
        <p:grpSpPr>
          <a:xfrm>
            <a:off x="7922338" y="3927688"/>
            <a:ext cx="3291937" cy="1496464"/>
            <a:chOff x="7847982" y="3927688"/>
            <a:chExt cx="3291937" cy="1496464"/>
          </a:xfrm>
        </p:grpSpPr>
        <p:sp>
          <p:nvSpPr>
            <p:cNvPr id="81" name="矩形: 圆角 80">
              <a:extLst>
                <a:ext uri="{FF2B5EF4-FFF2-40B4-BE49-F238E27FC236}">
                  <a16:creationId xmlns:a16="http://schemas.microsoft.com/office/drawing/2014/main" id="{D190984E-158F-47D0-5FD0-26EBDC4640E8}"/>
                </a:ext>
              </a:extLst>
            </p:cNvPr>
            <p:cNvSpPr/>
            <p:nvPr/>
          </p:nvSpPr>
          <p:spPr>
            <a:xfrm>
              <a:off x="7847982" y="3927688"/>
              <a:ext cx="3291937" cy="1496464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9525">
              <a:noFill/>
            </a:ln>
            <a:effectLst>
              <a:outerShdw blurRad="190500" dist="63500" dir="2700000" sx="92000" sy="92000" algn="tl" rotWithShape="0">
                <a:schemeClr val="accent1">
                  <a:alpha val="32000"/>
                </a:schemeClr>
              </a:outerShdw>
            </a:effectLst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prstClr val="black">
                    <a:lumMod val="65000"/>
                    <a:lumOff val="35000"/>
                  </a:prstClr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endParaRPr>
            </a:p>
          </p:txBody>
        </p:sp>
        <p:sp>
          <p:nvSpPr>
            <p:cNvPr id="82" name="矩形: 圆角 81">
              <a:extLst>
                <a:ext uri="{FF2B5EF4-FFF2-40B4-BE49-F238E27FC236}">
                  <a16:creationId xmlns:a16="http://schemas.microsoft.com/office/drawing/2014/main" id="{C3B65C7B-8022-5948-B0A9-83AC202F25BF}"/>
                </a:ext>
              </a:extLst>
            </p:cNvPr>
            <p:cNvSpPr/>
            <p:nvPr/>
          </p:nvSpPr>
          <p:spPr>
            <a:xfrm>
              <a:off x="7847982" y="3927688"/>
              <a:ext cx="72000" cy="1496464"/>
            </a:xfrm>
            <a:prstGeom prst="roundRect">
              <a:avLst>
                <a:gd name="adj" fmla="val 0"/>
              </a:avLst>
            </a:prstGeom>
            <a:gradFill>
              <a:gsLst>
                <a:gs pos="54000">
                  <a:schemeClr val="accent2"/>
                </a:gs>
                <a:gs pos="100000">
                  <a:schemeClr val="accent2">
                    <a:lumMod val="75000"/>
                  </a:schemeClr>
                </a:gs>
                <a:gs pos="0">
                  <a:schemeClr val="accent1"/>
                </a:gs>
              </a:gsLst>
              <a:lin ang="2700000" scaled="0"/>
            </a:gradFill>
            <a:ln w="9525">
              <a:noFill/>
            </a:ln>
            <a:effectLst>
              <a:outerShdw blurRad="190500" dist="114300" dir="10800000" algn="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DA6DDEAF-3A53-5D07-B549-2E07981C5A8E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8010297" y="4000062"/>
              <a:ext cx="239427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>
                  <a:gradFill>
                    <a:gsLst>
                      <a:gs pos="100000">
                        <a:schemeClr val="accent3"/>
                      </a:gs>
                      <a:gs pos="44000">
                        <a:schemeClr val="accent2"/>
                      </a:gs>
                      <a:gs pos="0">
                        <a:schemeClr val="accent1"/>
                      </a:gs>
                    </a:gsLst>
                    <a:lin ang="5400000" scaled="1"/>
                  </a:gradFill>
                  <a:effectLst/>
                  <a:latin typeface="+mj-ea"/>
                  <a:ea typeface="+mj-ea"/>
                </a:defRPr>
              </a:lvl1pPr>
            </a:lstStyle>
            <a:p>
              <a:r>
                <a:rPr lang="zh-CN" altLang="en-US" dirty="0"/>
                <a:t>添加小标题</a:t>
              </a:r>
              <a:endParaRPr lang="en-US" altLang="zh-CN" dirty="0"/>
            </a:p>
          </p:txBody>
        </p:sp>
        <p:sp>
          <p:nvSpPr>
            <p:cNvPr id="80" name="文本框 100">
              <a:extLst>
                <a:ext uri="{FF2B5EF4-FFF2-40B4-BE49-F238E27FC236}">
                  <a16:creationId xmlns:a16="http://schemas.microsoft.com/office/drawing/2014/main" id="{B1C3F40C-B7F8-E8BA-57D3-8019F07613B7}"/>
                </a:ext>
              </a:extLst>
            </p:cNvPr>
            <p:cNvSpPr txBox="1"/>
            <p:nvPr/>
          </p:nvSpPr>
          <p:spPr>
            <a:xfrm>
              <a:off x="8010297" y="4446338"/>
              <a:ext cx="2967306" cy="905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indent="0" algn="ctr">
                <a:lnSpc>
                  <a:spcPct val="130000"/>
                </a:lnSpc>
                <a:buFont typeface="Wingdings" panose="05000000000000000000" pitchFamily="2" charset="2"/>
                <a:buNone/>
                <a:defRPr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/>
              <a:r>
                <a:rPr lang="zh-CN" altLang="en-US" dirty="0">
                  <a:sym typeface="思源宋体 CN Medium" panose="02020500000000000000" pitchFamily="18" charset="-122"/>
                </a:rPr>
                <a:t>单击此处输入你的正文，请尽量言简意赅的阐述观点，根据需要可酌情增减文字</a:t>
              </a:r>
              <a:endParaRPr lang="en-US" altLang="zh-CN" dirty="0">
                <a:sym typeface="思源宋体 CN Medium" panose="02020500000000000000" pitchFamily="18" charset="-122"/>
              </a:endParaRPr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A27FF951-6421-18D3-CF3B-3FD5E82665A9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46810" y="525968"/>
            <a:ext cx="61478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gradFill>
                  <a:gsLst>
                    <a:gs pos="100000">
                      <a:schemeClr val="accent3"/>
                    </a:gs>
                    <a:gs pos="44000">
                      <a:schemeClr val="accent2"/>
                    </a:gs>
                    <a:gs pos="0">
                      <a:schemeClr val="accent1"/>
                    </a:gs>
                  </a:gsLst>
                  <a:lin ang="5400000" scaled="1"/>
                </a:gradFill>
                <a:effectLst>
                  <a:outerShdw blurRad="152400" dist="63500" dir="5400000" algn="t" rotWithShape="0">
                    <a:schemeClr val="accent1">
                      <a:alpha val="20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此处添加标题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8267017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id="{FAB32920-F78B-E6E0-15A6-D6A0BD3B3AA0}"/>
              </a:ext>
            </a:extLst>
          </p:cNvPr>
          <p:cNvGrpSpPr/>
          <p:nvPr/>
        </p:nvGrpSpPr>
        <p:grpSpPr>
          <a:xfrm>
            <a:off x="933450" y="1414986"/>
            <a:ext cx="10312400" cy="2135729"/>
            <a:chOff x="933450" y="1414986"/>
            <a:chExt cx="10312400" cy="2135729"/>
          </a:xfrm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03CA5EE9-95C0-8355-6D81-F968DE9B6C95}"/>
                </a:ext>
              </a:extLst>
            </p:cNvPr>
            <p:cNvSpPr/>
            <p:nvPr/>
          </p:nvSpPr>
          <p:spPr>
            <a:xfrm>
              <a:off x="933450" y="1414986"/>
              <a:ext cx="10312400" cy="2135729"/>
            </a:xfrm>
            <a:prstGeom prst="roundRect">
              <a:avLst>
                <a:gd name="adj" fmla="val 1629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61000">
                  <a:schemeClr val="accent2">
                    <a:lumMod val="20000"/>
                    <a:lumOff val="80000"/>
                    <a:alpha val="40000"/>
                  </a:schemeClr>
                </a:gs>
              </a:gsLst>
              <a:lin ang="0" scaled="1"/>
            </a:gradFill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2">
                      <a:alpha val="50000"/>
                    </a:schemeClr>
                  </a:gs>
                </a:gsLst>
                <a:lin ang="0" scaled="0"/>
              </a:gradFill>
            </a:ln>
            <a:effectLst>
              <a:outerShdw blurRad="152400" dist="63500" algn="ctr" rotWithShape="0">
                <a:schemeClr val="accent2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D9F4F1AF-30B8-2989-90C6-32D3EE46D3AA}"/>
                </a:ext>
              </a:extLst>
            </p:cNvPr>
            <p:cNvSpPr/>
            <p:nvPr/>
          </p:nvSpPr>
          <p:spPr>
            <a:xfrm>
              <a:off x="933450" y="1414986"/>
              <a:ext cx="1031240" cy="2135729"/>
            </a:xfrm>
            <a:prstGeom prst="roundRect">
              <a:avLst>
                <a:gd name="adj" fmla="val 5265"/>
              </a:avLst>
            </a:prstGeom>
            <a:gradFill>
              <a:gsLst>
                <a:gs pos="54000">
                  <a:schemeClr val="accent2"/>
                </a:gs>
                <a:gs pos="100000">
                  <a:schemeClr val="accent2">
                    <a:lumMod val="75000"/>
                  </a:schemeClr>
                </a:gs>
                <a:gs pos="0">
                  <a:schemeClr val="accent1"/>
                </a:gs>
              </a:gsLst>
              <a:lin ang="2700000" scaled="0"/>
            </a:gradFill>
            <a:ln w="9525">
              <a:noFill/>
            </a:ln>
            <a:effectLst>
              <a:outerShdw blurRad="190500" dist="114300" dir="10800000" algn="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2B589820-F53F-47A3-F538-7917BD6D4DEB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1125905" y="1414986"/>
              <a:ext cx="646331" cy="2135729"/>
            </a:xfrm>
            <a:prstGeom prst="rect">
              <a:avLst/>
            </a:prstGeom>
            <a:noFill/>
            <a:effectLst/>
          </p:spPr>
          <p:txBody>
            <a:bodyPr vert="eaVert" wrap="square" lIns="137160" tIns="68580" rIns="137160" bIns="68580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 kumimoji="1" b="1" i="0" u="none" strike="noStrike" cap="none" spc="0" normalizeH="0" baseline="0">
                  <a:ln>
                    <a:noFill/>
                  </a:ln>
                  <a:gradFill>
                    <a:gsLst>
                      <a:gs pos="0">
                        <a:schemeClr val="accent2">
                          <a:lumMod val="85000"/>
                          <a:lumOff val="15000"/>
                        </a:schemeClr>
                      </a:gs>
                      <a:gs pos="5600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+mj-ea"/>
                  <a:ea typeface="+mj-ea"/>
                </a:defRPr>
              </a:lvl1pPr>
            </a:lstStyle>
            <a:p>
              <a:r>
                <a:rPr lang="zh-CN" altLang="en-US" sz="2400" dirty="0">
                  <a:solidFill>
                    <a:schemeClr val="bg1"/>
                  </a:solidFill>
                </a:rPr>
                <a:t>添加标题</a:t>
              </a:r>
              <a:endParaRPr lang="en-US" altLang="zh-CN" sz="2400" dirty="0">
                <a:solidFill>
                  <a:schemeClr val="bg1"/>
                </a:solidFill>
              </a:endParaRP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CEA588C6-18E7-2E97-A25C-A772F76C60A8}"/>
                </a:ext>
              </a:extLst>
            </p:cNvPr>
            <p:cNvGrpSpPr/>
            <p:nvPr/>
          </p:nvGrpSpPr>
          <p:grpSpPr>
            <a:xfrm>
              <a:off x="2347427" y="1666954"/>
              <a:ext cx="2005572" cy="1631793"/>
              <a:chOff x="2347427" y="1666954"/>
              <a:chExt cx="2005572" cy="1631793"/>
            </a:xfrm>
          </p:grpSpPr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60AD9B7E-00D3-68FB-EDF2-340A39C2B557}"/>
                  </a:ext>
                </a:extLst>
              </p:cNvPr>
              <p:cNvSpPr txBox="1"/>
              <p:nvPr>
                <p:custDataLst>
                  <p:tags r:id="rId9"/>
                </p:custDataLst>
              </p:nvPr>
            </p:nvSpPr>
            <p:spPr>
              <a:xfrm>
                <a:off x="2347427" y="1666954"/>
                <a:ext cx="1771656" cy="4462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000">
                    <a:gradFill>
                      <a:gsLst>
                        <a:gs pos="100000">
                          <a:schemeClr val="accent3"/>
                        </a:gs>
                        <a:gs pos="44000">
                          <a:schemeClr val="accent2"/>
                        </a:gs>
                        <a:gs pos="0">
                          <a:schemeClr val="accent1"/>
                        </a:gs>
                      </a:gsLst>
                      <a:lin ang="5400000" scaled="1"/>
                    </a:gradFill>
                    <a:effectLst/>
                    <a:latin typeface="+mj-ea"/>
                    <a:ea typeface="+mj-ea"/>
                  </a:defRPr>
                </a:lvl1pPr>
              </a:lstStyle>
              <a:p>
                <a:r>
                  <a:rPr lang="zh-CN" altLang="en-US" dirty="0"/>
                  <a:t>小标题</a:t>
                </a:r>
                <a:endParaRPr lang="en-US" altLang="zh-CN" dirty="0"/>
              </a:p>
            </p:txBody>
          </p:sp>
          <p:sp>
            <p:nvSpPr>
              <p:cNvPr id="10" name="文本框 100">
                <a:extLst>
                  <a:ext uri="{FF2B5EF4-FFF2-40B4-BE49-F238E27FC236}">
                    <a16:creationId xmlns:a16="http://schemas.microsoft.com/office/drawing/2014/main" id="{F56282A3-C16F-4B9D-69E8-4184BD28F87C}"/>
                  </a:ext>
                </a:extLst>
              </p:cNvPr>
              <p:cNvSpPr txBox="1"/>
              <p:nvPr/>
            </p:nvSpPr>
            <p:spPr>
              <a:xfrm>
                <a:off x="2347427" y="2113230"/>
                <a:ext cx="2005572" cy="11855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indent="0" algn="ctr">
                  <a:lnSpc>
                    <a:spcPct val="130000"/>
                  </a:lnSpc>
                  <a:buFont typeface="Wingdings" panose="05000000000000000000" pitchFamily="2" charset="2"/>
                  <a:buNone/>
                  <a:defRPr sz="14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/>
                <a:r>
                  <a:rPr lang="zh-CN" altLang="en-US" dirty="0">
                    <a:sym typeface="思源宋体 CN Medium" panose="02020500000000000000" pitchFamily="18" charset="-122"/>
                  </a:rPr>
                  <a:t>单击此处输入你的正文，请尽量言简意赅的阐述观点，根据需要可酌情增减文字</a:t>
                </a:r>
                <a:endParaRPr lang="en-US" altLang="zh-CN" dirty="0">
                  <a:sym typeface="思源宋体 CN Medium" panose="02020500000000000000" pitchFamily="18" charset="-122"/>
                </a:endParaRPr>
              </a:p>
            </p:txBody>
          </p:sp>
        </p:grp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F7EAB43B-0A6B-BC4C-D251-6DDFD5A365D3}"/>
                </a:ext>
              </a:extLst>
            </p:cNvPr>
            <p:cNvCxnSpPr>
              <a:cxnSpLocks/>
            </p:cNvCxnSpPr>
            <p:nvPr/>
          </p:nvCxnSpPr>
          <p:spPr>
            <a:xfrm>
              <a:off x="4970628" y="1724661"/>
              <a:ext cx="0" cy="1516378"/>
            </a:xfrm>
            <a:prstGeom prst="line">
              <a:avLst/>
            </a:prstGeom>
            <a:ln>
              <a:solidFill>
                <a:schemeClr val="accent4">
                  <a:alpha val="70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F21DAB1C-8F30-DD7B-7073-17F6331902E4}"/>
                </a:ext>
              </a:extLst>
            </p:cNvPr>
            <p:cNvGrpSpPr/>
            <p:nvPr/>
          </p:nvGrpSpPr>
          <p:grpSpPr>
            <a:xfrm>
              <a:off x="5588257" y="1666954"/>
              <a:ext cx="2005572" cy="1631793"/>
              <a:chOff x="5588257" y="1666954"/>
              <a:chExt cx="2005572" cy="1631793"/>
            </a:xfrm>
          </p:grpSpPr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082348C1-4F90-83E5-FA4B-B22042093608}"/>
                  </a:ext>
                </a:extLst>
              </p:cNvPr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5588257" y="1666954"/>
                <a:ext cx="1771656" cy="4462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000">
                    <a:gradFill>
                      <a:gsLst>
                        <a:gs pos="100000">
                          <a:schemeClr val="accent3"/>
                        </a:gs>
                        <a:gs pos="44000">
                          <a:schemeClr val="accent2"/>
                        </a:gs>
                        <a:gs pos="0">
                          <a:schemeClr val="accent1"/>
                        </a:gs>
                      </a:gsLst>
                      <a:lin ang="5400000" scaled="1"/>
                    </a:gradFill>
                    <a:effectLst/>
                    <a:latin typeface="+mj-ea"/>
                    <a:ea typeface="+mj-ea"/>
                  </a:defRPr>
                </a:lvl1pPr>
              </a:lstStyle>
              <a:p>
                <a:r>
                  <a:rPr lang="zh-CN" altLang="en-US" dirty="0"/>
                  <a:t>小标题</a:t>
                </a:r>
                <a:endParaRPr lang="en-US" altLang="zh-CN" dirty="0"/>
              </a:p>
            </p:txBody>
          </p:sp>
          <p:sp>
            <p:nvSpPr>
              <p:cNvPr id="17" name="文本框 100">
                <a:extLst>
                  <a:ext uri="{FF2B5EF4-FFF2-40B4-BE49-F238E27FC236}">
                    <a16:creationId xmlns:a16="http://schemas.microsoft.com/office/drawing/2014/main" id="{218FC6A1-042B-1761-09BB-82183F43B218}"/>
                  </a:ext>
                </a:extLst>
              </p:cNvPr>
              <p:cNvSpPr txBox="1"/>
              <p:nvPr/>
            </p:nvSpPr>
            <p:spPr>
              <a:xfrm>
                <a:off x="5588257" y="2113230"/>
                <a:ext cx="2005572" cy="11855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indent="0" algn="ctr">
                  <a:lnSpc>
                    <a:spcPct val="130000"/>
                  </a:lnSpc>
                  <a:buFont typeface="Wingdings" panose="05000000000000000000" pitchFamily="2" charset="2"/>
                  <a:buNone/>
                  <a:defRPr sz="14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/>
                <a:r>
                  <a:rPr lang="zh-CN" altLang="en-US" dirty="0">
                    <a:sym typeface="思源宋体 CN Medium" panose="02020500000000000000" pitchFamily="18" charset="-122"/>
                  </a:rPr>
                  <a:t>单击此处输入你的正文，请尽量言简意赅的阐述观点，根据需要可酌情增减文字</a:t>
                </a:r>
                <a:endParaRPr lang="en-US" altLang="zh-CN" dirty="0">
                  <a:sym typeface="思源宋体 CN Medium" panose="02020500000000000000" pitchFamily="18" charset="-122"/>
                </a:endParaRPr>
              </a:p>
            </p:txBody>
          </p:sp>
        </p:grp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8AF600D7-4341-CFAA-AADD-D6BEC6C33E67}"/>
                </a:ext>
              </a:extLst>
            </p:cNvPr>
            <p:cNvCxnSpPr>
              <a:cxnSpLocks/>
            </p:cNvCxnSpPr>
            <p:nvPr/>
          </p:nvCxnSpPr>
          <p:spPr>
            <a:xfrm>
              <a:off x="8211458" y="1724661"/>
              <a:ext cx="0" cy="1516378"/>
            </a:xfrm>
            <a:prstGeom prst="line">
              <a:avLst/>
            </a:prstGeom>
            <a:ln>
              <a:solidFill>
                <a:schemeClr val="accent4">
                  <a:alpha val="70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F103AC8C-F9CB-AE17-34C8-5EEED497D9DB}"/>
                </a:ext>
              </a:extLst>
            </p:cNvPr>
            <p:cNvGrpSpPr/>
            <p:nvPr/>
          </p:nvGrpSpPr>
          <p:grpSpPr>
            <a:xfrm>
              <a:off x="8829087" y="1666954"/>
              <a:ext cx="2005572" cy="1631793"/>
              <a:chOff x="8829087" y="1666954"/>
              <a:chExt cx="2005572" cy="1631793"/>
            </a:xfrm>
          </p:grpSpPr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2651192B-2116-E34C-BB18-8C06C9E62D34}"/>
                  </a:ext>
                </a:extLst>
              </p:cNvPr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8829087" y="1666954"/>
                <a:ext cx="1771656" cy="4462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000">
                    <a:gradFill>
                      <a:gsLst>
                        <a:gs pos="100000">
                          <a:schemeClr val="accent3"/>
                        </a:gs>
                        <a:gs pos="44000">
                          <a:schemeClr val="accent2"/>
                        </a:gs>
                        <a:gs pos="0">
                          <a:schemeClr val="accent1"/>
                        </a:gs>
                      </a:gsLst>
                      <a:lin ang="5400000" scaled="1"/>
                    </a:gradFill>
                    <a:effectLst/>
                    <a:latin typeface="+mj-ea"/>
                    <a:ea typeface="+mj-ea"/>
                  </a:defRPr>
                </a:lvl1pPr>
              </a:lstStyle>
              <a:p>
                <a:r>
                  <a:rPr lang="zh-CN" altLang="en-US" dirty="0"/>
                  <a:t>小标题</a:t>
                </a:r>
                <a:endParaRPr lang="en-US" altLang="zh-CN" dirty="0"/>
              </a:p>
            </p:txBody>
          </p:sp>
          <p:sp>
            <p:nvSpPr>
              <p:cNvPr id="24" name="文本框 100">
                <a:extLst>
                  <a:ext uri="{FF2B5EF4-FFF2-40B4-BE49-F238E27FC236}">
                    <a16:creationId xmlns:a16="http://schemas.microsoft.com/office/drawing/2014/main" id="{7A2A2CEB-8329-D70B-E801-2F9B43288EC1}"/>
                  </a:ext>
                </a:extLst>
              </p:cNvPr>
              <p:cNvSpPr txBox="1"/>
              <p:nvPr/>
            </p:nvSpPr>
            <p:spPr>
              <a:xfrm>
                <a:off x="8829087" y="2113230"/>
                <a:ext cx="2005572" cy="11855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indent="0" algn="ctr">
                  <a:lnSpc>
                    <a:spcPct val="130000"/>
                  </a:lnSpc>
                  <a:buFont typeface="Wingdings" panose="05000000000000000000" pitchFamily="2" charset="2"/>
                  <a:buNone/>
                  <a:defRPr sz="14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/>
                <a:r>
                  <a:rPr lang="zh-CN" altLang="en-US" dirty="0">
                    <a:sym typeface="思源宋体 CN Medium" panose="02020500000000000000" pitchFamily="18" charset="-122"/>
                  </a:rPr>
                  <a:t>单击此处输入你的正文，请尽量言简意赅的阐述观点，根据需要可酌情增减文字</a:t>
                </a:r>
                <a:endParaRPr lang="en-US" altLang="zh-CN" dirty="0">
                  <a:sym typeface="思源宋体 CN Medium" panose="02020500000000000000" pitchFamily="18" charset="-122"/>
                </a:endParaRPr>
              </a:p>
            </p:txBody>
          </p:sp>
        </p:grp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2FEB8E9A-BE98-D3EE-E3FF-0E63558A2347}"/>
              </a:ext>
            </a:extLst>
          </p:cNvPr>
          <p:cNvGrpSpPr/>
          <p:nvPr/>
        </p:nvGrpSpPr>
        <p:grpSpPr>
          <a:xfrm>
            <a:off x="933450" y="3713686"/>
            <a:ext cx="10312400" cy="2135729"/>
            <a:chOff x="933450" y="3713686"/>
            <a:chExt cx="10312400" cy="2135729"/>
          </a:xfrm>
        </p:grpSpPr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id="{61225F7C-035B-4252-C8EB-C21E82780DF0}"/>
                </a:ext>
              </a:extLst>
            </p:cNvPr>
            <p:cNvSpPr/>
            <p:nvPr/>
          </p:nvSpPr>
          <p:spPr>
            <a:xfrm>
              <a:off x="933450" y="3713686"/>
              <a:ext cx="10312400" cy="2135729"/>
            </a:xfrm>
            <a:prstGeom prst="roundRect">
              <a:avLst>
                <a:gd name="adj" fmla="val 1629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61000">
                  <a:schemeClr val="accent1">
                    <a:lumMod val="20000"/>
                    <a:lumOff val="80000"/>
                    <a:alpha val="40000"/>
                  </a:schemeClr>
                </a:gs>
              </a:gsLst>
              <a:lin ang="0" scaled="1"/>
            </a:gradFill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2">
                      <a:alpha val="50000"/>
                    </a:schemeClr>
                  </a:gs>
                </a:gsLst>
                <a:lin ang="0" scaled="0"/>
              </a:gradFill>
            </a:ln>
            <a:effectLst>
              <a:outerShdw blurRad="152400" dist="63500" algn="ctr" rotWithShape="0">
                <a:schemeClr val="accent2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3" name="矩形: 圆角 42">
              <a:extLst>
                <a:ext uri="{FF2B5EF4-FFF2-40B4-BE49-F238E27FC236}">
                  <a16:creationId xmlns:a16="http://schemas.microsoft.com/office/drawing/2014/main" id="{741C7EC1-24FA-17FA-A87C-351402906B0E}"/>
                </a:ext>
              </a:extLst>
            </p:cNvPr>
            <p:cNvSpPr/>
            <p:nvPr/>
          </p:nvSpPr>
          <p:spPr>
            <a:xfrm>
              <a:off x="933450" y="3713686"/>
              <a:ext cx="1031240" cy="2135729"/>
            </a:xfrm>
            <a:prstGeom prst="roundRect">
              <a:avLst>
                <a:gd name="adj" fmla="val 5265"/>
              </a:avLst>
            </a:prstGeom>
            <a:gradFill>
              <a:gsLst>
                <a:gs pos="62000">
                  <a:schemeClr val="accent1">
                    <a:lumMod val="60000"/>
                    <a:lumOff val="40000"/>
                  </a:schemeClr>
                </a:gs>
                <a:gs pos="100000">
                  <a:schemeClr val="accent2"/>
                </a:gs>
                <a:gs pos="0">
                  <a:schemeClr val="accent1">
                    <a:lumMod val="40000"/>
                    <a:lumOff val="60000"/>
                  </a:schemeClr>
                </a:gs>
              </a:gsLst>
              <a:lin ang="2700000" scaled="0"/>
            </a:gradFill>
            <a:ln w="9525">
              <a:noFill/>
            </a:ln>
            <a:effectLst>
              <a:outerShdw blurRad="190500" dist="114300" dir="10800000" algn="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pc="300" dirty="0">
                <a:solidFill>
                  <a:prstClr val="white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2FFEBD7F-B784-69AA-2EE1-023206271498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1125905" y="3713686"/>
              <a:ext cx="646331" cy="2135729"/>
            </a:xfrm>
            <a:prstGeom prst="rect">
              <a:avLst/>
            </a:prstGeom>
            <a:noFill/>
            <a:effectLst/>
          </p:spPr>
          <p:txBody>
            <a:bodyPr vert="eaVert" wrap="square" lIns="137160" tIns="68580" rIns="137160" bIns="68580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 kumimoji="1" sz="2400" b="1" i="0" u="none" strike="noStrike" cap="none" spc="0" normalizeH="0" baseline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</a:defRPr>
              </a:lvl1pPr>
              <a:lvl2pPr>
                <a:defRPr>
                  <a:solidFill>
                    <a:schemeClr val="tx1"/>
                  </a:solidFill>
                </a:defRPr>
              </a:lvl2pPr>
              <a:lvl3pPr>
                <a:defRPr>
                  <a:solidFill>
                    <a:schemeClr val="tx1"/>
                  </a:solidFill>
                </a:defRPr>
              </a:lvl3pPr>
              <a:lvl4pPr>
                <a:defRPr>
                  <a:solidFill>
                    <a:schemeClr val="tx1"/>
                  </a:solidFill>
                </a:defRPr>
              </a:lvl4pPr>
              <a:lvl5pPr>
                <a:defRPr>
                  <a:solidFill>
                    <a:schemeClr val="tx1"/>
                  </a:solidFill>
                </a:defRPr>
              </a:lvl5pPr>
              <a:lvl6pPr>
                <a:defRPr>
                  <a:solidFill>
                    <a:schemeClr val="tx1"/>
                  </a:solidFill>
                </a:defRPr>
              </a:lvl6pPr>
              <a:lvl7pPr>
                <a:defRPr>
                  <a:solidFill>
                    <a:schemeClr val="tx1"/>
                  </a:solidFill>
                </a:defRPr>
              </a:lvl7pPr>
              <a:lvl8pPr>
                <a:defRPr>
                  <a:solidFill>
                    <a:schemeClr val="tx1"/>
                  </a:solidFill>
                </a:defRPr>
              </a:lvl8pPr>
              <a:lvl9pPr>
                <a:defRPr>
                  <a:solidFill>
                    <a:schemeClr val="tx1"/>
                  </a:solidFill>
                </a:defRPr>
              </a:lvl9pPr>
            </a:lstStyle>
            <a:p>
              <a:r>
                <a:rPr lang="zh-CN" altLang="en-US" dirty="0">
                  <a:solidFill>
                    <a:schemeClr val="accent4"/>
                  </a:solidFill>
                </a:rPr>
                <a:t>添加标题</a:t>
              </a:r>
              <a:endParaRPr lang="en-US" altLang="zh-CN" dirty="0">
                <a:solidFill>
                  <a:schemeClr val="accent4"/>
                </a:solidFill>
              </a:endParaRPr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490CFC22-2C3E-2424-103B-E8B2A5289399}"/>
                </a:ext>
              </a:extLst>
            </p:cNvPr>
            <p:cNvGrpSpPr/>
            <p:nvPr/>
          </p:nvGrpSpPr>
          <p:grpSpPr>
            <a:xfrm>
              <a:off x="2347427" y="3965654"/>
              <a:ext cx="2005572" cy="1631793"/>
              <a:chOff x="2347427" y="3965654"/>
              <a:chExt cx="2005572" cy="1631793"/>
            </a:xfrm>
          </p:grpSpPr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2095DDA9-C90A-C1D8-7FC3-544A25F4F878}"/>
                  </a:ext>
                </a:extLst>
              </p:cNvPr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2347427" y="3965654"/>
                <a:ext cx="1771656" cy="4462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000">
                    <a:gradFill>
                      <a:gsLst>
                        <a:gs pos="100000">
                          <a:schemeClr val="accent3"/>
                        </a:gs>
                        <a:gs pos="44000">
                          <a:schemeClr val="accent2"/>
                        </a:gs>
                        <a:gs pos="0">
                          <a:schemeClr val="accent1"/>
                        </a:gs>
                      </a:gsLst>
                      <a:lin ang="5400000" scaled="1"/>
                    </a:gradFill>
                    <a:effectLst/>
                    <a:latin typeface="+mj-ea"/>
                    <a:ea typeface="+mj-ea"/>
                  </a:defRPr>
                </a:lvl1pPr>
              </a:lstStyle>
              <a:p>
                <a:r>
                  <a:rPr lang="zh-CN" altLang="en-US" dirty="0"/>
                  <a:t>小标题</a:t>
                </a:r>
                <a:endParaRPr lang="en-US" altLang="zh-CN" dirty="0"/>
              </a:p>
            </p:txBody>
          </p:sp>
          <p:sp>
            <p:nvSpPr>
              <p:cNvPr id="42" name="文本框 100">
                <a:extLst>
                  <a:ext uri="{FF2B5EF4-FFF2-40B4-BE49-F238E27FC236}">
                    <a16:creationId xmlns:a16="http://schemas.microsoft.com/office/drawing/2014/main" id="{4153B4F3-95D5-44B6-8E34-8D9B2433D316}"/>
                  </a:ext>
                </a:extLst>
              </p:cNvPr>
              <p:cNvSpPr txBox="1"/>
              <p:nvPr/>
            </p:nvSpPr>
            <p:spPr>
              <a:xfrm>
                <a:off x="2347427" y="4411930"/>
                <a:ext cx="2005572" cy="11855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indent="0" algn="ctr">
                  <a:lnSpc>
                    <a:spcPct val="130000"/>
                  </a:lnSpc>
                  <a:buFont typeface="Wingdings" panose="05000000000000000000" pitchFamily="2" charset="2"/>
                  <a:buNone/>
                  <a:defRPr sz="14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/>
                <a:r>
                  <a:rPr lang="zh-CN" altLang="en-US" dirty="0">
                    <a:sym typeface="思源宋体 CN Medium" panose="02020500000000000000" pitchFamily="18" charset="-122"/>
                  </a:rPr>
                  <a:t>单击此处输入你的正文，请尽量言简意赅的阐述观点，根据需要可酌情增减文字</a:t>
                </a:r>
                <a:endParaRPr lang="en-US" altLang="zh-CN" dirty="0">
                  <a:sym typeface="思源宋体 CN Medium" panose="02020500000000000000" pitchFamily="18" charset="-122"/>
                </a:endParaRPr>
              </a:p>
            </p:txBody>
          </p:sp>
        </p:grp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EAF293C9-B766-FB85-26EA-6B956755FD65}"/>
                </a:ext>
              </a:extLst>
            </p:cNvPr>
            <p:cNvCxnSpPr>
              <a:cxnSpLocks/>
            </p:cNvCxnSpPr>
            <p:nvPr/>
          </p:nvCxnSpPr>
          <p:spPr>
            <a:xfrm>
              <a:off x="4970628" y="4023361"/>
              <a:ext cx="0" cy="1516378"/>
            </a:xfrm>
            <a:prstGeom prst="line">
              <a:avLst/>
            </a:prstGeom>
            <a:ln>
              <a:solidFill>
                <a:schemeClr val="accent4">
                  <a:alpha val="70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5F7D4D34-0E55-476F-8FD3-5B7E8E8F8465}"/>
                </a:ext>
              </a:extLst>
            </p:cNvPr>
            <p:cNvGrpSpPr/>
            <p:nvPr/>
          </p:nvGrpSpPr>
          <p:grpSpPr>
            <a:xfrm>
              <a:off x="5588257" y="3965654"/>
              <a:ext cx="2005572" cy="1631793"/>
              <a:chOff x="5588257" y="3965654"/>
              <a:chExt cx="2005572" cy="1631793"/>
            </a:xfrm>
          </p:grpSpPr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F4F6FC50-A767-16EA-18F9-6D6F25B1380E}"/>
                  </a:ext>
                </a:extLst>
              </p:cNvPr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5588257" y="3965654"/>
                <a:ext cx="1771656" cy="4462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000">
                    <a:gradFill>
                      <a:gsLst>
                        <a:gs pos="100000">
                          <a:schemeClr val="accent3"/>
                        </a:gs>
                        <a:gs pos="44000">
                          <a:schemeClr val="accent2"/>
                        </a:gs>
                        <a:gs pos="0">
                          <a:schemeClr val="accent1"/>
                        </a:gs>
                      </a:gsLst>
                      <a:lin ang="5400000" scaled="1"/>
                    </a:gradFill>
                    <a:effectLst/>
                    <a:latin typeface="+mj-ea"/>
                    <a:ea typeface="+mj-ea"/>
                  </a:defRPr>
                </a:lvl1pPr>
              </a:lstStyle>
              <a:p>
                <a:r>
                  <a:rPr lang="zh-CN" altLang="en-US" dirty="0"/>
                  <a:t>小标题</a:t>
                </a:r>
                <a:endParaRPr lang="en-US" altLang="zh-CN" dirty="0"/>
              </a:p>
            </p:txBody>
          </p:sp>
          <p:sp>
            <p:nvSpPr>
              <p:cNvPr id="40" name="文本框 100">
                <a:extLst>
                  <a:ext uri="{FF2B5EF4-FFF2-40B4-BE49-F238E27FC236}">
                    <a16:creationId xmlns:a16="http://schemas.microsoft.com/office/drawing/2014/main" id="{A011CFA6-3FD0-6802-53ED-907F2ACE80CE}"/>
                  </a:ext>
                </a:extLst>
              </p:cNvPr>
              <p:cNvSpPr txBox="1"/>
              <p:nvPr/>
            </p:nvSpPr>
            <p:spPr>
              <a:xfrm>
                <a:off x="5588257" y="4411930"/>
                <a:ext cx="2005572" cy="11855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indent="0" algn="ctr">
                  <a:lnSpc>
                    <a:spcPct val="130000"/>
                  </a:lnSpc>
                  <a:buFont typeface="Wingdings" panose="05000000000000000000" pitchFamily="2" charset="2"/>
                  <a:buNone/>
                  <a:defRPr sz="14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/>
                <a:r>
                  <a:rPr lang="zh-CN" altLang="en-US" dirty="0">
                    <a:sym typeface="思源宋体 CN Medium" panose="02020500000000000000" pitchFamily="18" charset="-122"/>
                  </a:rPr>
                  <a:t>单击此处输入你的正文，请尽量言简意赅的阐述观点，根据需要可酌情增减文字</a:t>
                </a:r>
                <a:endParaRPr lang="en-US" altLang="zh-CN" dirty="0">
                  <a:sym typeface="思源宋体 CN Medium" panose="02020500000000000000" pitchFamily="18" charset="-122"/>
                </a:endParaRPr>
              </a:p>
            </p:txBody>
          </p:sp>
        </p:grp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014E26FE-CBF8-35FC-69CB-1BC38651ED2E}"/>
                </a:ext>
              </a:extLst>
            </p:cNvPr>
            <p:cNvCxnSpPr>
              <a:cxnSpLocks/>
            </p:cNvCxnSpPr>
            <p:nvPr/>
          </p:nvCxnSpPr>
          <p:spPr>
            <a:xfrm>
              <a:off x="8211458" y="4023361"/>
              <a:ext cx="0" cy="1516378"/>
            </a:xfrm>
            <a:prstGeom prst="line">
              <a:avLst/>
            </a:prstGeom>
            <a:ln>
              <a:solidFill>
                <a:schemeClr val="accent4">
                  <a:alpha val="70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E756E887-0FA6-903B-2D29-77EA25DA9CC0}"/>
                </a:ext>
              </a:extLst>
            </p:cNvPr>
            <p:cNvGrpSpPr/>
            <p:nvPr/>
          </p:nvGrpSpPr>
          <p:grpSpPr>
            <a:xfrm>
              <a:off x="8829087" y="3965654"/>
              <a:ext cx="2005572" cy="1631793"/>
              <a:chOff x="8829087" y="3965654"/>
              <a:chExt cx="2005572" cy="1631793"/>
            </a:xfrm>
          </p:grpSpPr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F1951140-1E39-3407-55E5-83BB31C4D3F8}"/>
                  </a:ext>
                </a:extLst>
              </p:cNvPr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8829087" y="3965654"/>
                <a:ext cx="1771656" cy="4462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000">
                    <a:gradFill>
                      <a:gsLst>
                        <a:gs pos="100000">
                          <a:schemeClr val="accent3"/>
                        </a:gs>
                        <a:gs pos="44000">
                          <a:schemeClr val="accent2"/>
                        </a:gs>
                        <a:gs pos="0">
                          <a:schemeClr val="accent1"/>
                        </a:gs>
                      </a:gsLst>
                      <a:lin ang="5400000" scaled="1"/>
                    </a:gradFill>
                    <a:effectLst/>
                    <a:latin typeface="+mj-ea"/>
                    <a:ea typeface="+mj-ea"/>
                  </a:defRPr>
                </a:lvl1pPr>
              </a:lstStyle>
              <a:p>
                <a:r>
                  <a:rPr lang="zh-CN" altLang="en-US" dirty="0"/>
                  <a:t>小标题</a:t>
                </a:r>
                <a:endParaRPr lang="en-US" altLang="zh-CN" dirty="0"/>
              </a:p>
            </p:txBody>
          </p:sp>
          <p:sp>
            <p:nvSpPr>
              <p:cNvPr id="38" name="文本框 100">
                <a:extLst>
                  <a:ext uri="{FF2B5EF4-FFF2-40B4-BE49-F238E27FC236}">
                    <a16:creationId xmlns:a16="http://schemas.microsoft.com/office/drawing/2014/main" id="{CF127825-47B0-3712-60B7-3FA871D4DFF9}"/>
                  </a:ext>
                </a:extLst>
              </p:cNvPr>
              <p:cNvSpPr txBox="1"/>
              <p:nvPr/>
            </p:nvSpPr>
            <p:spPr>
              <a:xfrm>
                <a:off x="8829087" y="4411930"/>
                <a:ext cx="2005572" cy="11855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indent="0" algn="ctr">
                  <a:lnSpc>
                    <a:spcPct val="130000"/>
                  </a:lnSpc>
                  <a:buFont typeface="Wingdings" panose="05000000000000000000" pitchFamily="2" charset="2"/>
                  <a:buNone/>
                  <a:defRPr sz="14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/>
                <a:r>
                  <a:rPr lang="zh-CN" altLang="en-US" dirty="0">
                    <a:sym typeface="思源宋体 CN Medium" panose="02020500000000000000" pitchFamily="18" charset="-122"/>
                  </a:rPr>
                  <a:t>单击此处输入你的正文，请尽量言简意赅的阐述观点，根据需要可酌情增减文字</a:t>
                </a:r>
                <a:endParaRPr lang="en-US" altLang="zh-CN" dirty="0">
                  <a:sym typeface="思源宋体 CN Medium" panose="02020500000000000000" pitchFamily="18" charset="-122"/>
                </a:endParaRPr>
              </a:p>
            </p:txBody>
          </p:sp>
        </p:grp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46B411BA-D583-8B36-F022-97344644475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46810" y="525968"/>
            <a:ext cx="61478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gradFill>
                  <a:gsLst>
                    <a:gs pos="100000">
                      <a:schemeClr val="accent3"/>
                    </a:gs>
                    <a:gs pos="44000">
                      <a:schemeClr val="accent2"/>
                    </a:gs>
                    <a:gs pos="0">
                      <a:schemeClr val="accent1"/>
                    </a:gs>
                  </a:gsLst>
                  <a:lin ang="5400000" scaled="1"/>
                </a:gradFill>
                <a:effectLst>
                  <a:outerShdw blurRad="152400" dist="63500" dir="5400000" algn="t" rotWithShape="0">
                    <a:schemeClr val="accent1">
                      <a:alpha val="20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此处添加标题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4706147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任意多边形: 形状 139">
            <a:extLst>
              <a:ext uri="{FF2B5EF4-FFF2-40B4-BE49-F238E27FC236}">
                <a16:creationId xmlns:a16="http://schemas.microsoft.com/office/drawing/2014/main" id="{C530FA00-B63E-E46C-2E6D-888BBE3D0FA9}"/>
              </a:ext>
            </a:extLst>
          </p:cNvPr>
          <p:cNvSpPr/>
          <p:nvPr/>
        </p:nvSpPr>
        <p:spPr>
          <a:xfrm flipV="1">
            <a:off x="6652398" y="0"/>
            <a:ext cx="5539602" cy="6858000"/>
          </a:xfrm>
          <a:custGeom>
            <a:avLst/>
            <a:gdLst>
              <a:gd name="connsiteX0" fmla="*/ 0 w 5539602"/>
              <a:gd name="connsiteY0" fmla="*/ 6858000 h 6858000"/>
              <a:gd name="connsiteX1" fmla="*/ 5539602 w 5539602"/>
              <a:gd name="connsiteY1" fmla="*/ 6858000 h 6858000"/>
              <a:gd name="connsiteX2" fmla="*/ 5539602 w 5539602"/>
              <a:gd name="connsiteY2" fmla="*/ 0 h 6858000"/>
              <a:gd name="connsiteX3" fmla="*/ 251334 w 5539602"/>
              <a:gd name="connsiteY3" fmla="*/ 0 h 6858000"/>
              <a:gd name="connsiteX4" fmla="*/ 252176 w 5539602"/>
              <a:gd name="connsiteY4" fmla="*/ 2740 h 6858000"/>
              <a:gd name="connsiteX5" fmla="*/ 672413 w 5539602"/>
              <a:gd name="connsiteY5" fmla="*/ 2666130 h 6858000"/>
              <a:gd name="connsiteX6" fmla="*/ 104287 w 5539602"/>
              <a:gd name="connsiteY6" fmla="*/ 660785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39602" h="6858000">
                <a:moveTo>
                  <a:pt x="0" y="6858000"/>
                </a:moveTo>
                <a:lnTo>
                  <a:pt x="5539602" y="6858000"/>
                </a:lnTo>
                <a:lnTo>
                  <a:pt x="5539602" y="0"/>
                </a:lnTo>
                <a:lnTo>
                  <a:pt x="251334" y="0"/>
                </a:lnTo>
                <a:lnTo>
                  <a:pt x="252176" y="2740"/>
                </a:lnTo>
                <a:cubicBezTo>
                  <a:pt x="496907" y="863025"/>
                  <a:pt x="630113" y="1738631"/>
                  <a:pt x="672413" y="2666130"/>
                </a:cubicBezTo>
                <a:cubicBezTo>
                  <a:pt x="731633" y="3964629"/>
                  <a:pt x="561468" y="5382352"/>
                  <a:pt x="104287" y="6607852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42" name="图片 141">
            <a:extLst>
              <a:ext uri="{FF2B5EF4-FFF2-40B4-BE49-F238E27FC236}">
                <a16:creationId xmlns:a16="http://schemas.microsoft.com/office/drawing/2014/main" id="{A9D24FEB-9172-716B-169A-528232FE0C6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748473" y="0"/>
            <a:ext cx="5443527" cy="6858000"/>
          </a:xfrm>
          <a:custGeom>
            <a:avLst/>
            <a:gdLst>
              <a:gd name="connsiteX0" fmla="*/ 0 w 5443527"/>
              <a:gd name="connsiteY0" fmla="*/ 0 h 6858000"/>
              <a:gd name="connsiteX1" fmla="*/ 5443527 w 5443527"/>
              <a:gd name="connsiteY1" fmla="*/ 0 h 6858000"/>
              <a:gd name="connsiteX2" fmla="*/ 5443527 w 5443527"/>
              <a:gd name="connsiteY2" fmla="*/ 6858000 h 6858000"/>
              <a:gd name="connsiteX3" fmla="*/ 386737 w 5443527"/>
              <a:gd name="connsiteY3" fmla="*/ 6858000 h 6858000"/>
              <a:gd name="connsiteX4" fmla="*/ 447339 w 5443527"/>
              <a:gd name="connsiteY4" fmla="*/ 6596112 h 6858000"/>
              <a:gd name="connsiteX5" fmla="*/ 734061 w 5443527"/>
              <a:gd name="connsiteY5" fmla="*/ 4206964 h 6858000"/>
              <a:gd name="connsiteX6" fmla="*/ 222006 w 5443527"/>
              <a:gd name="connsiteY6" fmla="*/ 56771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43527" h="6858000">
                <a:moveTo>
                  <a:pt x="0" y="0"/>
                </a:moveTo>
                <a:lnTo>
                  <a:pt x="5443527" y="0"/>
                </a:lnTo>
                <a:lnTo>
                  <a:pt x="5443527" y="6858000"/>
                </a:lnTo>
                <a:lnTo>
                  <a:pt x="386737" y="6858000"/>
                </a:lnTo>
                <a:lnTo>
                  <a:pt x="447339" y="6596112"/>
                </a:lnTo>
                <a:cubicBezTo>
                  <a:pt x="621539" y="5766949"/>
                  <a:pt x="696562" y="4997053"/>
                  <a:pt x="734061" y="4206964"/>
                </a:cubicBezTo>
                <a:cubicBezTo>
                  <a:pt x="787377" y="3083560"/>
                  <a:pt x="691459" y="1889822"/>
                  <a:pt x="222006" y="567714"/>
                </a:cubicBezTo>
                <a:close/>
              </a:path>
            </a:pathLst>
          </a:cu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C07D5725-63CF-2925-4C6E-05A94F00C1D8}"/>
              </a:ext>
            </a:extLst>
          </p:cNvPr>
          <p:cNvGrpSpPr/>
          <p:nvPr/>
        </p:nvGrpSpPr>
        <p:grpSpPr>
          <a:xfrm>
            <a:off x="0" y="1426809"/>
            <a:ext cx="6804340" cy="2029177"/>
            <a:chOff x="0" y="1426809"/>
            <a:chExt cx="6804340" cy="2029177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DC9CDAC0-278A-E7A5-F0D9-FCCF881394C0}"/>
                </a:ext>
              </a:extLst>
            </p:cNvPr>
            <p:cNvGrpSpPr/>
            <p:nvPr/>
          </p:nvGrpSpPr>
          <p:grpSpPr>
            <a:xfrm>
              <a:off x="0" y="1426809"/>
              <a:ext cx="4280289" cy="630942"/>
              <a:chOff x="0" y="1426809"/>
              <a:chExt cx="4280289" cy="630942"/>
            </a:xfrm>
          </p:grpSpPr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id="{4D5255A9-C971-E7DC-FBE1-0E6AA58ACAF5}"/>
                  </a:ext>
                </a:extLst>
              </p:cNvPr>
              <p:cNvSpPr/>
              <p:nvPr/>
            </p:nvSpPr>
            <p:spPr>
              <a:xfrm>
                <a:off x="0" y="1426809"/>
                <a:ext cx="3502668" cy="630942"/>
              </a:xfrm>
              <a:custGeom>
                <a:avLst/>
                <a:gdLst>
                  <a:gd name="connsiteX0" fmla="*/ 87807 w 3502668"/>
                  <a:gd name="connsiteY0" fmla="*/ 0 h 630942"/>
                  <a:gd name="connsiteX1" fmla="*/ 3187197 w 3502668"/>
                  <a:gd name="connsiteY1" fmla="*/ 0 h 630942"/>
                  <a:gd name="connsiteX2" fmla="*/ 3502668 w 3502668"/>
                  <a:gd name="connsiteY2" fmla="*/ 315471 h 630942"/>
                  <a:gd name="connsiteX3" fmla="*/ 3187197 w 3502668"/>
                  <a:gd name="connsiteY3" fmla="*/ 630942 h 630942"/>
                  <a:gd name="connsiteX4" fmla="*/ 87807 w 3502668"/>
                  <a:gd name="connsiteY4" fmla="*/ 630942 h 630942"/>
                  <a:gd name="connsiteX5" fmla="*/ 24229 w 3502668"/>
                  <a:gd name="connsiteY5" fmla="*/ 624533 h 630942"/>
                  <a:gd name="connsiteX6" fmla="*/ 0 w 3502668"/>
                  <a:gd name="connsiteY6" fmla="*/ 617012 h 630942"/>
                  <a:gd name="connsiteX7" fmla="*/ 0 w 3502668"/>
                  <a:gd name="connsiteY7" fmla="*/ 13930 h 630942"/>
                  <a:gd name="connsiteX8" fmla="*/ 24229 w 3502668"/>
                  <a:gd name="connsiteY8" fmla="*/ 6409 h 630942"/>
                  <a:gd name="connsiteX9" fmla="*/ 87807 w 3502668"/>
                  <a:gd name="connsiteY9" fmla="*/ 0 h 6309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502668" h="630942">
                    <a:moveTo>
                      <a:pt x="87807" y="0"/>
                    </a:moveTo>
                    <a:lnTo>
                      <a:pt x="3187197" y="0"/>
                    </a:lnTo>
                    <a:cubicBezTo>
                      <a:pt x="3361427" y="0"/>
                      <a:pt x="3502668" y="141241"/>
                      <a:pt x="3502668" y="315471"/>
                    </a:cubicBezTo>
                    <a:cubicBezTo>
                      <a:pt x="3502668" y="489701"/>
                      <a:pt x="3361427" y="630942"/>
                      <a:pt x="3187197" y="630942"/>
                    </a:cubicBezTo>
                    <a:lnTo>
                      <a:pt x="87807" y="630942"/>
                    </a:lnTo>
                    <a:cubicBezTo>
                      <a:pt x="66029" y="630942"/>
                      <a:pt x="44765" y="628735"/>
                      <a:pt x="24229" y="624533"/>
                    </a:cubicBezTo>
                    <a:lnTo>
                      <a:pt x="0" y="617012"/>
                    </a:lnTo>
                    <a:lnTo>
                      <a:pt x="0" y="13930"/>
                    </a:lnTo>
                    <a:lnTo>
                      <a:pt x="24229" y="6409"/>
                    </a:lnTo>
                    <a:cubicBezTo>
                      <a:pt x="44765" y="2207"/>
                      <a:pt x="66029" y="0"/>
                      <a:pt x="87807" y="0"/>
                    </a:cubicBezTo>
                    <a:close/>
                  </a:path>
                </a:pathLst>
              </a:custGeom>
              <a:gradFill>
                <a:gsLst>
                  <a:gs pos="5400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  <a:gs pos="0">
                    <a:schemeClr val="accent1"/>
                  </a:gs>
                </a:gsLst>
                <a:lin ang="2700000" scaled="0"/>
              </a:gradFill>
              <a:ln w="9525">
                <a:noFill/>
              </a:ln>
              <a:effectLst>
                <a:outerShdw blurRad="190500" dist="114300" dir="10800000" algn="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64" name="文本框 63">
                <a:extLst>
                  <a:ext uri="{FF2B5EF4-FFF2-40B4-BE49-F238E27FC236}">
                    <a16:creationId xmlns:a16="http://schemas.microsoft.com/office/drawing/2014/main" id="{78840B0C-8808-77FB-A03A-4BCCF28475E9}"/>
                  </a:ext>
                </a:extLst>
              </p:cNvPr>
              <p:cNvSpPr txBox="1"/>
              <p:nvPr/>
            </p:nvSpPr>
            <p:spPr>
              <a:xfrm>
                <a:off x="760648" y="1511448"/>
                <a:ext cx="351964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+mj-ea"/>
                    <a:ea typeface="+mj-ea"/>
                  </a:rPr>
                  <a:t>此处添加标题</a:t>
                </a:r>
              </a:p>
            </p:txBody>
          </p:sp>
        </p:grpSp>
        <p:sp>
          <p:nvSpPr>
            <p:cNvPr id="66" name="文本框 100">
              <a:extLst>
                <a:ext uri="{FF2B5EF4-FFF2-40B4-BE49-F238E27FC236}">
                  <a16:creationId xmlns:a16="http://schemas.microsoft.com/office/drawing/2014/main" id="{8F1E45A3-DFCA-43BF-7EFE-80B98BFCBDAA}"/>
                </a:ext>
              </a:extLst>
            </p:cNvPr>
            <p:cNvSpPr txBox="1"/>
            <p:nvPr/>
          </p:nvSpPr>
          <p:spPr>
            <a:xfrm>
              <a:off x="785678" y="2267013"/>
              <a:ext cx="600926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indent="0" algn="ctr">
                <a:lnSpc>
                  <a:spcPct val="130000"/>
                </a:lnSpc>
                <a:buFont typeface="Wingdings" panose="05000000000000000000" pitchFamily="2" charset="2"/>
                <a:buNone/>
                <a:defRPr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85750" indent="-285750" algn="just">
                <a:lnSpc>
                  <a:spcPct val="10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>
                  <a:sym typeface="思源宋体 CN Medium" panose="02020500000000000000" pitchFamily="18" charset="-122"/>
                </a:rPr>
                <a:t>单击此处输入你的正文，请尽量言简意赅的阐述观点</a:t>
              </a:r>
              <a:endParaRPr lang="en-US" altLang="zh-CN" dirty="0">
                <a:sym typeface="思源宋体 CN Medium" panose="02020500000000000000" pitchFamily="18" charset="-122"/>
              </a:endParaRPr>
            </a:p>
          </p:txBody>
        </p:sp>
        <p:sp>
          <p:nvSpPr>
            <p:cNvPr id="67" name="文本框 100">
              <a:extLst>
                <a:ext uri="{FF2B5EF4-FFF2-40B4-BE49-F238E27FC236}">
                  <a16:creationId xmlns:a16="http://schemas.microsoft.com/office/drawing/2014/main" id="{ED1265EC-0BC0-D2BA-1EED-BC1B77DD7601}"/>
                </a:ext>
              </a:extLst>
            </p:cNvPr>
            <p:cNvSpPr txBox="1"/>
            <p:nvPr/>
          </p:nvSpPr>
          <p:spPr>
            <a:xfrm>
              <a:off x="785678" y="2707611"/>
              <a:ext cx="600926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indent="0" algn="ctr">
                <a:lnSpc>
                  <a:spcPct val="130000"/>
                </a:lnSpc>
                <a:buFont typeface="Wingdings" panose="05000000000000000000" pitchFamily="2" charset="2"/>
                <a:buNone/>
                <a:defRPr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85750" indent="-285750" algn="just">
                <a:lnSpc>
                  <a:spcPct val="10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>
                  <a:sym typeface="思源宋体 CN Medium" panose="02020500000000000000" pitchFamily="18" charset="-122"/>
                </a:rPr>
                <a:t>单击此处输入你的正文，请尽量言简意赅的阐述观点</a:t>
              </a:r>
              <a:endParaRPr lang="en-US" altLang="zh-CN" dirty="0">
                <a:sym typeface="思源宋体 CN Medium" panose="02020500000000000000" pitchFamily="18" charset="-122"/>
              </a:endParaRPr>
            </a:p>
          </p:txBody>
        </p:sp>
        <p:sp>
          <p:nvSpPr>
            <p:cNvPr id="75" name="文本框 100">
              <a:extLst>
                <a:ext uri="{FF2B5EF4-FFF2-40B4-BE49-F238E27FC236}">
                  <a16:creationId xmlns:a16="http://schemas.microsoft.com/office/drawing/2014/main" id="{EB98C792-65F4-3E72-81CE-D79EE5DC17AB}"/>
                </a:ext>
              </a:extLst>
            </p:cNvPr>
            <p:cNvSpPr txBox="1"/>
            <p:nvPr/>
          </p:nvSpPr>
          <p:spPr>
            <a:xfrm>
              <a:off x="795079" y="3148209"/>
              <a:ext cx="600926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indent="0" algn="ctr">
                <a:lnSpc>
                  <a:spcPct val="130000"/>
                </a:lnSpc>
                <a:buFont typeface="Wingdings" panose="05000000000000000000" pitchFamily="2" charset="2"/>
                <a:buNone/>
                <a:defRPr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85750" indent="-285750" algn="just">
                <a:lnSpc>
                  <a:spcPct val="10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>
                  <a:sym typeface="思源宋体 CN Medium" panose="02020500000000000000" pitchFamily="18" charset="-122"/>
                </a:rPr>
                <a:t>单击此处输入你的正文，请尽量言简意赅的阐述观点</a:t>
              </a:r>
              <a:endParaRPr lang="en-US" altLang="zh-CN" dirty="0">
                <a:sym typeface="思源宋体 CN Medium" panose="02020500000000000000" pitchFamily="18" charset="-122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73F65D0A-7907-5AC4-468C-D89CC0F9A405}"/>
              </a:ext>
            </a:extLst>
          </p:cNvPr>
          <p:cNvGrpSpPr/>
          <p:nvPr/>
        </p:nvGrpSpPr>
        <p:grpSpPr>
          <a:xfrm>
            <a:off x="0" y="3808414"/>
            <a:ext cx="6804340" cy="2029177"/>
            <a:chOff x="0" y="3808414"/>
            <a:chExt cx="6804340" cy="2029177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3FE4E4E8-FB43-AFDF-622E-1F25581FAADB}"/>
                </a:ext>
              </a:extLst>
            </p:cNvPr>
            <p:cNvGrpSpPr/>
            <p:nvPr/>
          </p:nvGrpSpPr>
          <p:grpSpPr>
            <a:xfrm>
              <a:off x="0" y="3808414"/>
              <a:ext cx="4280289" cy="630942"/>
              <a:chOff x="0" y="3808414"/>
              <a:chExt cx="4280289" cy="630942"/>
            </a:xfrm>
          </p:grpSpPr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FABFBB6C-95D2-786D-25E9-4493B131536C}"/>
                  </a:ext>
                </a:extLst>
              </p:cNvPr>
              <p:cNvSpPr/>
              <p:nvPr/>
            </p:nvSpPr>
            <p:spPr>
              <a:xfrm>
                <a:off x="0" y="3808414"/>
                <a:ext cx="3502668" cy="630942"/>
              </a:xfrm>
              <a:custGeom>
                <a:avLst/>
                <a:gdLst>
                  <a:gd name="connsiteX0" fmla="*/ 87807 w 3502668"/>
                  <a:gd name="connsiteY0" fmla="*/ 0 h 630942"/>
                  <a:gd name="connsiteX1" fmla="*/ 3187197 w 3502668"/>
                  <a:gd name="connsiteY1" fmla="*/ 0 h 630942"/>
                  <a:gd name="connsiteX2" fmla="*/ 3502668 w 3502668"/>
                  <a:gd name="connsiteY2" fmla="*/ 315471 h 630942"/>
                  <a:gd name="connsiteX3" fmla="*/ 3187197 w 3502668"/>
                  <a:gd name="connsiteY3" fmla="*/ 630942 h 630942"/>
                  <a:gd name="connsiteX4" fmla="*/ 87807 w 3502668"/>
                  <a:gd name="connsiteY4" fmla="*/ 630942 h 630942"/>
                  <a:gd name="connsiteX5" fmla="*/ 24229 w 3502668"/>
                  <a:gd name="connsiteY5" fmla="*/ 624533 h 630942"/>
                  <a:gd name="connsiteX6" fmla="*/ 0 w 3502668"/>
                  <a:gd name="connsiteY6" fmla="*/ 617012 h 630942"/>
                  <a:gd name="connsiteX7" fmla="*/ 0 w 3502668"/>
                  <a:gd name="connsiteY7" fmla="*/ 13930 h 630942"/>
                  <a:gd name="connsiteX8" fmla="*/ 24229 w 3502668"/>
                  <a:gd name="connsiteY8" fmla="*/ 6409 h 630942"/>
                  <a:gd name="connsiteX9" fmla="*/ 87807 w 3502668"/>
                  <a:gd name="connsiteY9" fmla="*/ 0 h 6309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502668" h="630942">
                    <a:moveTo>
                      <a:pt x="87807" y="0"/>
                    </a:moveTo>
                    <a:lnTo>
                      <a:pt x="3187197" y="0"/>
                    </a:lnTo>
                    <a:cubicBezTo>
                      <a:pt x="3361427" y="0"/>
                      <a:pt x="3502668" y="141241"/>
                      <a:pt x="3502668" y="315471"/>
                    </a:cubicBezTo>
                    <a:cubicBezTo>
                      <a:pt x="3502668" y="489701"/>
                      <a:pt x="3361427" y="630942"/>
                      <a:pt x="3187197" y="630942"/>
                    </a:cubicBezTo>
                    <a:lnTo>
                      <a:pt x="87807" y="630942"/>
                    </a:lnTo>
                    <a:cubicBezTo>
                      <a:pt x="66029" y="630942"/>
                      <a:pt x="44765" y="628735"/>
                      <a:pt x="24229" y="624533"/>
                    </a:cubicBezTo>
                    <a:lnTo>
                      <a:pt x="0" y="617012"/>
                    </a:lnTo>
                    <a:lnTo>
                      <a:pt x="0" y="13930"/>
                    </a:lnTo>
                    <a:lnTo>
                      <a:pt x="24229" y="6409"/>
                    </a:lnTo>
                    <a:cubicBezTo>
                      <a:pt x="44765" y="2207"/>
                      <a:pt x="66029" y="0"/>
                      <a:pt x="87807" y="0"/>
                    </a:cubicBezTo>
                    <a:close/>
                  </a:path>
                </a:pathLst>
              </a:custGeom>
              <a:gradFill>
                <a:gsLst>
                  <a:gs pos="5400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  <a:gs pos="0">
                    <a:schemeClr val="accent1"/>
                  </a:gs>
                </a:gsLst>
                <a:lin ang="2700000" scaled="0"/>
              </a:gradFill>
              <a:ln w="9525">
                <a:noFill/>
              </a:ln>
              <a:effectLst>
                <a:outerShdw blurRad="190500" dist="114300" dir="10800000" algn="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90" name="文本框 89">
                <a:extLst>
                  <a:ext uri="{FF2B5EF4-FFF2-40B4-BE49-F238E27FC236}">
                    <a16:creationId xmlns:a16="http://schemas.microsoft.com/office/drawing/2014/main" id="{21131C92-2015-2782-E37A-2A108EC5FBC7}"/>
                  </a:ext>
                </a:extLst>
              </p:cNvPr>
              <p:cNvSpPr txBox="1"/>
              <p:nvPr/>
            </p:nvSpPr>
            <p:spPr>
              <a:xfrm>
                <a:off x="760648" y="3893053"/>
                <a:ext cx="351964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+mj-ea"/>
                    <a:ea typeface="+mj-ea"/>
                  </a:rPr>
                  <a:t>此处添加标题</a:t>
                </a:r>
              </a:p>
            </p:txBody>
          </p:sp>
        </p:grpSp>
        <p:sp>
          <p:nvSpPr>
            <p:cNvPr id="86" name="文本框 100">
              <a:extLst>
                <a:ext uri="{FF2B5EF4-FFF2-40B4-BE49-F238E27FC236}">
                  <a16:creationId xmlns:a16="http://schemas.microsoft.com/office/drawing/2014/main" id="{16EB0D01-3F9D-4897-D7C9-C58BE47EDE65}"/>
                </a:ext>
              </a:extLst>
            </p:cNvPr>
            <p:cNvSpPr txBox="1"/>
            <p:nvPr/>
          </p:nvSpPr>
          <p:spPr>
            <a:xfrm>
              <a:off x="785678" y="4648618"/>
              <a:ext cx="600926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indent="0" algn="ctr">
                <a:lnSpc>
                  <a:spcPct val="130000"/>
                </a:lnSpc>
                <a:buFont typeface="Wingdings" panose="05000000000000000000" pitchFamily="2" charset="2"/>
                <a:buNone/>
                <a:defRPr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85750" indent="-285750" algn="just">
                <a:lnSpc>
                  <a:spcPct val="10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>
                  <a:sym typeface="思源宋体 CN Medium" panose="02020500000000000000" pitchFamily="18" charset="-122"/>
                </a:rPr>
                <a:t>单击此处输入你的正文，请尽量言简意赅的阐述观点</a:t>
              </a:r>
              <a:endParaRPr lang="en-US" altLang="zh-CN" dirty="0">
                <a:sym typeface="思源宋体 CN Medium" panose="02020500000000000000" pitchFamily="18" charset="-122"/>
              </a:endParaRPr>
            </a:p>
          </p:txBody>
        </p:sp>
        <p:sp>
          <p:nvSpPr>
            <p:cNvPr id="87" name="文本框 100">
              <a:extLst>
                <a:ext uri="{FF2B5EF4-FFF2-40B4-BE49-F238E27FC236}">
                  <a16:creationId xmlns:a16="http://schemas.microsoft.com/office/drawing/2014/main" id="{6EDF5A27-A408-286B-7705-1F74CC40CA1E}"/>
                </a:ext>
              </a:extLst>
            </p:cNvPr>
            <p:cNvSpPr txBox="1"/>
            <p:nvPr/>
          </p:nvSpPr>
          <p:spPr>
            <a:xfrm>
              <a:off x="785678" y="5089216"/>
              <a:ext cx="600926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indent="0" algn="ctr">
                <a:lnSpc>
                  <a:spcPct val="130000"/>
                </a:lnSpc>
                <a:buFont typeface="Wingdings" panose="05000000000000000000" pitchFamily="2" charset="2"/>
                <a:buNone/>
                <a:defRPr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85750" indent="-285750" algn="just">
                <a:lnSpc>
                  <a:spcPct val="10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>
                  <a:sym typeface="思源宋体 CN Medium" panose="02020500000000000000" pitchFamily="18" charset="-122"/>
                </a:rPr>
                <a:t>单击此处输入你的正文，请尽量言简意赅的阐述观点</a:t>
              </a:r>
              <a:endParaRPr lang="en-US" altLang="zh-CN" dirty="0">
                <a:sym typeface="思源宋体 CN Medium" panose="02020500000000000000" pitchFamily="18" charset="-122"/>
              </a:endParaRPr>
            </a:p>
          </p:txBody>
        </p:sp>
        <p:sp>
          <p:nvSpPr>
            <p:cNvPr id="88" name="文本框 100">
              <a:extLst>
                <a:ext uri="{FF2B5EF4-FFF2-40B4-BE49-F238E27FC236}">
                  <a16:creationId xmlns:a16="http://schemas.microsoft.com/office/drawing/2014/main" id="{ADA901A2-AD09-D54C-D3AB-145436790EAC}"/>
                </a:ext>
              </a:extLst>
            </p:cNvPr>
            <p:cNvSpPr txBox="1"/>
            <p:nvPr/>
          </p:nvSpPr>
          <p:spPr>
            <a:xfrm>
              <a:off x="795079" y="5529814"/>
              <a:ext cx="600926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indent="0" algn="ctr">
                <a:lnSpc>
                  <a:spcPct val="130000"/>
                </a:lnSpc>
                <a:buFont typeface="Wingdings" panose="05000000000000000000" pitchFamily="2" charset="2"/>
                <a:buNone/>
                <a:defRPr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85750" indent="-285750" algn="just">
                <a:lnSpc>
                  <a:spcPct val="10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>
                  <a:sym typeface="思源宋体 CN Medium" panose="02020500000000000000" pitchFamily="18" charset="-122"/>
                </a:rPr>
                <a:t>单击此处输入你的正文，请尽量言简意赅的阐述观点</a:t>
              </a:r>
              <a:endParaRPr lang="en-US" altLang="zh-CN" dirty="0">
                <a:sym typeface="思源宋体 CN Medium" panose="02020500000000000000" pitchFamily="18" charset="-122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D7F641D9-CB9B-D84E-3900-6680BF8F6840}"/>
              </a:ext>
            </a:extLst>
          </p:cNvPr>
          <p:cNvGrpSpPr/>
          <p:nvPr/>
        </p:nvGrpSpPr>
        <p:grpSpPr>
          <a:xfrm>
            <a:off x="6130991" y="3295313"/>
            <a:ext cx="663948" cy="673775"/>
            <a:chOff x="6130991" y="3295313"/>
            <a:chExt cx="663948" cy="673775"/>
          </a:xfrm>
        </p:grpSpPr>
        <p:sp>
          <p:nvSpPr>
            <p:cNvPr id="145" name="等腰三角形 144">
              <a:extLst>
                <a:ext uri="{FF2B5EF4-FFF2-40B4-BE49-F238E27FC236}">
                  <a16:creationId xmlns:a16="http://schemas.microsoft.com/office/drawing/2014/main" id="{477CA800-219F-4C20-9BC0-3AE30B090428}"/>
                </a:ext>
              </a:extLst>
            </p:cNvPr>
            <p:cNvSpPr/>
            <p:nvPr/>
          </p:nvSpPr>
          <p:spPr>
            <a:xfrm rot="16200000">
              <a:off x="5908228" y="3518076"/>
              <a:ext cx="673775" cy="228249"/>
            </a:xfrm>
            <a:prstGeom prst="triangl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2">
                    <a:lumMod val="40000"/>
                    <a:lumOff val="60000"/>
                  </a:schemeClr>
                </a:gs>
                <a:gs pos="35000">
                  <a:schemeClr val="accent1">
                    <a:lumMod val="20000"/>
                    <a:lumOff val="80000"/>
                    <a:alpha val="70000"/>
                  </a:schemeClr>
                </a:gs>
              </a:gsLst>
              <a:lin ang="16200000" scaled="0"/>
            </a:gradFill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2">
                      <a:alpha val="30000"/>
                    </a:schemeClr>
                  </a:gs>
                </a:gsLst>
                <a:lin ang="16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等腰三角形 145">
              <a:extLst>
                <a:ext uri="{FF2B5EF4-FFF2-40B4-BE49-F238E27FC236}">
                  <a16:creationId xmlns:a16="http://schemas.microsoft.com/office/drawing/2014/main" id="{BDB4CC99-FED2-355F-38CB-3FB1C183A998}"/>
                </a:ext>
              </a:extLst>
            </p:cNvPr>
            <p:cNvSpPr/>
            <p:nvPr/>
          </p:nvSpPr>
          <p:spPr>
            <a:xfrm rot="16200000">
              <a:off x="6126078" y="3518076"/>
              <a:ext cx="673775" cy="228249"/>
            </a:xfrm>
            <a:prstGeom prst="triangl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2">
                    <a:lumMod val="40000"/>
                    <a:lumOff val="60000"/>
                  </a:schemeClr>
                </a:gs>
                <a:gs pos="35000">
                  <a:schemeClr val="accent1">
                    <a:lumMod val="20000"/>
                    <a:lumOff val="80000"/>
                    <a:alpha val="70000"/>
                  </a:schemeClr>
                </a:gs>
              </a:gsLst>
              <a:lin ang="16200000" scaled="0"/>
            </a:gradFill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2">
                      <a:alpha val="30000"/>
                    </a:schemeClr>
                  </a:gs>
                </a:gsLst>
                <a:lin ang="16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等腰三角形 146">
              <a:extLst>
                <a:ext uri="{FF2B5EF4-FFF2-40B4-BE49-F238E27FC236}">
                  <a16:creationId xmlns:a16="http://schemas.microsoft.com/office/drawing/2014/main" id="{7D2E3D2A-1A47-12AE-AF78-35368E72E88D}"/>
                </a:ext>
              </a:extLst>
            </p:cNvPr>
            <p:cNvSpPr/>
            <p:nvPr/>
          </p:nvSpPr>
          <p:spPr>
            <a:xfrm rot="16200000">
              <a:off x="6343927" y="3518076"/>
              <a:ext cx="673775" cy="228249"/>
            </a:xfrm>
            <a:prstGeom prst="triangl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2">
                    <a:lumMod val="40000"/>
                    <a:lumOff val="60000"/>
                  </a:schemeClr>
                </a:gs>
                <a:gs pos="35000">
                  <a:schemeClr val="accent1">
                    <a:lumMod val="20000"/>
                    <a:lumOff val="80000"/>
                    <a:alpha val="70000"/>
                  </a:schemeClr>
                </a:gs>
              </a:gsLst>
              <a:lin ang="16200000" scaled="0"/>
            </a:gradFill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2">
                      <a:alpha val="30000"/>
                    </a:schemeClr>
                  </a:gs>
                </a:gsLst>
                <a:lin ang="16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42C6A6D3-7E9F-E070-FCC0-6DC2DCBCAFA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46810" y="525968"/>
            <a:ext cx="61478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gradFill>
                  <a:gsLst>
                    <a:gs pos="100000">
                      <a:schemeClr val="accent3"/>
                    </a:gs>
                    <a:gs pos="44000">
                      <a:schemeClr val="accent2"/>
                    </a:gs>
                    <a:gs pos="0">
                      <a:schemeClr val="accent1"/>
                    </a:gs>
                  </a:gsLst>
                  <a:lin ang="5400000" scaled="1"/>
                </a:gradFill>
                <a:effectLst>
                  <a:outerShdw blurRad="152400" dist="63500" dir="5400000" algn="t" rotWithShape="0">
                    <a:schemeClr val="accent1">
                      <a:alpha val="20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此处添加标题</a:t>
            </a:r>
            <a:endParaRPr lang="en-US" altLang="zh-CN" dirty="0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F5E12CCF-1CBC-22CA-B0F5-6353DADBEBF5}"/>
              </a:ext>
            </a:extLst>
          </p:cNvPr>
          <p:cNvSpPr/>
          <p:nvPr/>
        </p:nvSpPr>
        <p:spPr>
          <a:xfrm>
            <a:off x="6748474" y="0"/>
            <a:ext cx="5443527" cy="6858000"/>
          </a:xfrm>
          <a:custGeom>
            <a:avLst/>
            <a:gdLst>
              <a:gd name="connsiteX0" fmla="*/ 0 w 5443527"/>
              <a:gd name="connsiteY0" fmla="*/ 0 h 6858000"/>
              <a:gd name="connsiteX1" fmla="*/ 5443527 w 5443527"/>
              <a:gd name="connsiteY1" fmla="*/ 0 h 6858000"/>
              <a:gd name="connsiteX2" fmla="*/ 5443527 w 5443527"/>
              <a:gd name="connsiteY2" fmla="*/ 6858000 h 6858000"/>
              <a:gd name="connsiteX3" fmla="*/ 386737 w 5443527"/>
              <a:gd name="connsiteY3" fmla="*/ 6858000 h 6858000"/>
              <a:gd name="connsiteX4" fmla="*/ 447339 w 5443527"/>
              <a:gd name="connsiteY4" fmla="*/ 6596112 h 6858000"/>
              <a:gd name="connsiteX5" fmla="*/ 734061 w 5443527"/>
              <a:gd name="connsiteY5" fmla="*/ 4206964 h 6858000"/>
              <a:gd name="connsiteX6" fmla="*/ 222006 w 5443527"/>
              <a:gd name="connsiteY6" fmla="*/ 56771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43527" h="6858000">
                <a:moveTo>
                  <a:pt x="0" y="0"/>
                </a:moveTo>
                <a:lnTo>
                  <a:pt x="5443527" y="0"/>
                </a:lnTo>
                <a:lnTo>
                  <a:pt x="5443527" y="6858000"/>
                </a:lnTo>
                <a:lnTo>
                  <a:pt x="386737" y="6858000"/>
                </a:lnTo>
                <a:lnTo>
                  <a:pt x="447339" y="6596112"/>
                </a:lnTo>
                <a:cubicBezTo>
                  <a:pt x="621539" y="5766949"/>
                  <a:pt x="696562" y="4997053"/>
                  <a:pt x="734061" y="4206964"/>
                </a:cubicBezTo>
                <a:cubicBezTo>
                  <a:pt x="787377" y="3083560"/>
                  <a:pt x="691459" y="1889822"/>
                  <a:pt x="222006" y="567714"/>
                </a:cubicBezTo>
                <a:close/>
              </a:path>
            </a:pathLst>
          </a:custGeom>
          <a:gradFill>
            <a:gsLst>
              <a:gs pos="54000">
                <a:schemeClr val="accent2">
                  <a:alpha val="90000"/>
                </a:schemeClr>
              </a:gs>
              <a:gs pos="100000">
                <a:schemeClr val="accent2">
                  <a:lumMod val="75000"/>
                  <a:alpha val="95000"/>
                </a:schemeClr>
              </a:gs>
              <a:gs pos="0">
                <a:schemeClr val="accent1">
                  <a:alpha val="95000"/>
                </a:schemeClr>
              </a:gs>
            </a:gsLst>
            <a:lin ang="2700000" scaled="0"/>
          </a:gradFill>
          <a:ln w="9525">
            <a:noFill/>
          </a:ln>
          <a:effectLst>
            <a:outerShdw blurRad="190500" dist="114300" dir="10800000" algn="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18F59B38-C485-CB1D-7515-DB95B340E44E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8684001" y="2633722"/>
            <a:ext cx="2769247" cy="1996957"/>
          </a:xfrm>
          <a:prstGeom prst="rect">
            <a:avLst/>
          </a:prstGeom>
          <a:noFill/>
          <a:effectLst/>
        </p:spPr>
        <p:txBody>
          <a:bodyPr wrap="square" lIns="137160" tIns="68580" rIns="137160" bIns="6858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 kumimoji="1" sz="5400" b="1" i="0" u="none" strike="noStrike" cap="none" spc="300" normalizeH="0" baseline="0">
                <a:ln>
                  <a:noFill/>
                </a:ln>
                <a:gradFill>
                  <a:gsLst>
                    <a:gs pos="49000">
                      <a:srgbClr val="FFD690">
                        <a:lumMod val="70000"/>
                        <a:lumOff val="30000"/>
                      </a:srgbClr>
                    </a:gs>
                    <a:gs pos="10000">
                      <a:srgbClr val="FFD690"/>
                    </a:gs>
                    <a:gs pos="90000">
                      <a:srgbClr val="FFD690"/>
                    </a:gs>
                  </a:gsLst>
                  <a:path path="circle">
                    <a:fillToRect l="50000" t="50000" r="50000" b="50000"/>
                  </a:path>
                </a:gradFill>
                <a:effectLst>
                  <a:outerShdw blurRad="254000" dist="63500" dir="5400000" algn="t" rotWithShape="0">
                    <a:srgbClr val="FFE2B1">
                      <a:alpha val="20000"/>
                    </a:srgbClr>
                  </a:outerShdw>
                </a:effectLst>
                <a:uLnTx/>
                <a:uFillTx/>
                <a:latin typeface="+mj-ea"/>
                <a:ea typeface="+mj-ea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sz="3200" spc="0" dirty="0">
                <a:solidFill>
                  <a:schemeClr val="bg1"/>
                </a:solidFill>
                <a:effectLst/>
              </a:rPr>
              <a:t>单击此处</a:t>
            </a:r>
            <a:endParaRPr lang="en-US" altLang="zh-CN" sz="3200" spc="0" dirty="0">
              <a:solidFill>
                <a:schemeClr val="bg1"/>
              </a:solidFill>
              <a:effectLst/>
            </a:endParaRPr>
          </a:p>
          <a:p>
            <a:pPr>
              <a:lnSpc>
                <a:spcPct val="130000"/>
              </a:lnSpc>
            </a:pPr>
            <a:r>
              <a:rPr lang="zh-CN" altLang="en-US" sz="3200" spc="0" dirty="0">
                <a:solidFill>
                  <a:schemeClr val="bg1"/>
                </a:solidFill>
                <a:effectLst/>
              </a:rPr>
              <a:t>添加文本</a:t>
            </a:r>
            <a:endParaRPr lang="en-US" altLang="zh-CN" sz="3200" spc="0" dirty="0">
              <a:solidFill>
                <a:schemeClr val="bg1"/>
              </a:solidFill>
              <a:effectLst/>
            </a:endParaRPr>
          </a:p>
          <a:p>
            <a:pPr>
              <a:lnSpc>
                <a:spcPct val="130000"/>
              </a:lnSpc>
            </a:pPr>
            <a:r>
              <a:rPr lang="zh-CN" altLang="en-US" sz="3200" spc="0" dirty="0">
                <a:solidFill>
                  <a:schemeClr val="bg1"/>
                </a:solidFill>
                <a:effectLst/>
              </a:rPr>
              <a:t>内容说明</a:t>
            </a:r>
            <a:endParaRPr lang="en-US" altLang="zh-CN" sz="3200" spc="0" dirty="0"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6041078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: 圆角 9">
            <a:extLst>
              <a:ext uri="{FF2B5EF4-FFF2-40B4-BE49-F238E27FC236}">
                <a16:creationId xmlns:a16="http://schemas.microsoft.com/office/drawing/2014/main" id="{F312D060-BF05-03E3-2AC9-3F542840B8FA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73100" y="4447148"/>
            <a:ext cx="1802471" cy="373385"/>
          </a:xfrm>
          <a:prstGeom prst="roundRect">
            <a:avLst>
              <a:gd name="adj" fmla="val 50000"/>
            </a:avLst>
          </a:prstGeom>
          <a:gradFill>
            <a:gsLst>
              <a:gs pos="54000">
                <a:schemeClr val="accent2"/>
              </a:gs>
              <a:gs pos="100000">
                <a:schemeClr val="accent2">
                  <a:lumMod val="75000"/>
                </a:schemeClr>
              </a:gs>
              <a:gs pos="0">
                <a:schemeClr val="accent1"/>
              </a:gs>
            </a:gsLst>
            <a:lin ang="2700000" scaled="0"/>
          </a:gradFill>
          <a:ln w="9525">
            <a:noFill/>
          </a:ln>
          <a:effectLst>
            <a:outerShdw blurRad="190500" dist="114300" dir="10800000" algn="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prstClr val="white"/>
                </a:solidFill>
                <a:latin typeface="+mn-ea"/>
              </a:rPr>
              <a:t>汇报人：</a:t>
            </a:r>
            <a:r>
              <a:rPr lang="en-US" altLang="zh-CN" dirty="0">
                <a:solidFill>
                  <a:prstClr val="white"/>
                </a:solidFill>
                <a:latin typeface="+mn-ea"/>
              </a:rPr>
              <a:t>XXX</a:t>
            </a:r>
            <a:endParaRPr lang="zh-CN" altLang="en-US" dirty="0">
              <a:solidFill>
                <a:prstClr val="white"/>
              </a:solidFill>
              <a:latin typeface="+mn-ea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F852EEB8-C88C-9E76-A6E2-EEAA4F85A09B}"/>
              </a:ext>
            </a:extLst>
          </p:cNvPr>
          <p:cNvGrpSpPr/>
          <p:nvPr/>
        </p:nvGrpSpPr>
        <p:grpSpPr>
          <a:xfrm>
            <a:off x="7886791" y="574847"/>
            <a:ext cx="3632109" cy="4851549"/>
            <a:chOff x="7569080" y="537737"/>
            <a:chExt cx="3632109" cy="4851549"/>
          </a:xfrm>
        </p:grpSpPr>
        <p:grpSp>
          <p:nvGrpSpPr>
            <p:cNvPr id="245" name="组合 244">
              <a:extLst>
                <a:ext uri="{FF2B5EF4-FFF2-40B4-BE49-F238E27FC236}">
                  <a16:creationId xmlns:a16="http://schemas.microsoft.com/office/drawing/2014/main" id="{5D77622D-7163-B628-95F2-A52FA932CCEA}"/>
                </a:ext>
              </a:extLst>
            </p:cNvPr>
            <p:cNvGrpSpPr/>
            <p:nvPr/>
          </p:nvGrpSpPr>
          <p:grpSpPr>
            <a:xfrm>
              <a:off x="7569080" y="537737"/>
              <a:ext cx="3632109" cy="4851549"/>
              <a:chOff x="6949685" y="831350"/>
              <a:chExt cx="4383671" cy="5843342"/>
            </a:xfrm>
          </p:grpSpPr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40A308FB-B51E-F94E-1745-B41BE1D4B6D8}"/>
                  </a:ext>
                </a:extLst>
              </p:cNvPr>
              <p:cNvSpPr/>
              <p:nvPr/>
            </p:nvSpPr>
            <p:spPr>
              <a:xfrm>
                <a:off x="6949685" y="831350"/>
                <a:ext cx="4383671" cy="5843342"/>
              </a:xfrm>
              <a:custGeom>
                <a:avLst/>
                <a:gdLst>
                  <a:gd name="connsiteX0" fmla="*/ 4933727 w 5123289"/>
                  <a:gd name="connsiteY0" fmla="*/ 913227 h 6482883"/>
                  <a:gd name="connsiteX1" fmla="*/ 2701682 w 5123289"/>
                  <a:gd name="connsiteY1" fmla="*/ 110364 h 6482883"/>
                  <a:gd name="connsiteX2" fmla="*/ 2574668 w 5123289"/>
                  <a:gd name="connsiteY2" fmla="*/ 0 h 6482883"/>
                  <a:gd name="connsiteX3" fmla="*/ 2437619 w 5123289"/>
                  <a:gd name="connsiteY3" fmla="*/ 97769 h 6482883"/>
                  <a:gd name="connsiteX4" fmla="*/ 213471 w 5123289"/>
                  <a:gd name="connsiteY4" fmla="*/ 911945 h 6482883"/>
                  <a:gd name="connsiteX5" fmla="*/ 0 w 5123289"/>
                  <a:gd name="connsiteY5" fmla="*/ 911945 h 6482883"/>
                  <a:gd name="connsiteX6" fmla="*/ 0 w 5123289"/>
                  <a:gd name="connsiteY6" fmla="*/ 3900531 h 6482883"/>
                  <a:gd name="connsiteX7" fmla="*/ 2469638 w 5123289"/>
                  <a:gd name="connsiteY7" fmla="*/ 6441256 h 6482883"/>
                  <a:gd name="connsiteX8" fmla="*/ 2556948 w 5123289"/>
                  <a:gd name="connsiteY8" fmla="*/ 6482883 h 6482883"/>
                  <a:gd name="connsiteX9" fmla="*/ 2645966 w 5123289"/>
                  <a:gd name="connsiteY9" fmla="*/ 6444672 h 6482883"/>
                  <a:gd name="connsiteX10" fmla="*/ 5123289 w 5123289"/>
                  <a:gd name="connsiteY10" fmla="*/ 3900531 h 6482883"/>
                  <a:gd name="connsiteX11" fmla="*/ 5123289 w 5123289"/>
                  <a:gd name="connsiteY11" fmla="*/ 934787 h 6482883"/>
                  <a:gd name="connsiteX12" fmla="*/ 4933727 w 5123289"/>
                  <a:gd name="connsiteY12" fmla="*/ 913227 h 6482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123289" h="6482883">
                    <a:moveTo>
                      <a:pt x="4933727" y="913227"/>
                    </a:moveTo>
                    <a:cubicBezTo>
                      <a:pt x="3935541" y="800301"/>
                      <a:pt x="3184551" y="530260"/>
                      <a:pt x="2701682" y="110364"/>
                    </a:cubicBezTo>
                    <a:lnTo>
                      <a:pt x="2574668" y="0"/>
                    </a:lnTo>
                    <a:lnTo>
                      <a:pt x="2437619" y="97769"/>
                    </a:lnTo>
                    <a:cubicBezTo>
                      <a:pt x="1680866" y="638063"/>
                      <a:pt x="932439" y="911945"/>
                      <a:pt x="213471" y="911945"/>
                    </a:cubicBezTo>
                    <a:lnTo>
                      <a:pt x="0" y="911945"/>
                    </a:lnTo>
                    <a:lnTo>
                      <a:pt x="0" y="3900531"/>
                    </a:lnTo>
                    <a:cubicBezTo>
                      <a:pt x="0" y="4816746"/>
                      <a:pt x="807772" y="5647786"/>
                      <a:pt x="2469638" y="6441256"/>
                    </a:cubicBezTo>
                    <a:lnTo>
                      <a:pt x="2556948" y="6482883"/>
                    </a:lnTo>
                    <a:lnTo>
                      <a:pt x="2645966" y="6444672"/>
                    </a:lnTo>
                    <a:cubicBezTo>
                      <a:pt x="4289901" y="5738511"/>
                      <a:pt x="5123289" y="4882708"/>
                      <a:pt x="5123289" y="3900531"/>
                    </a:cubicBezTo>
                    <a:lnTo>
                      <a:pt x="5123289" y="934787"/>
                    </a:lnTo>
                    <a:lnTo>
                      <a:pt x="4933727" y="913227"/>
                    </a:lnTo>
                    <a:close/>
                  </a:path>
                </a:pathLst>
              </a:custGeom>
              <a:noFill/>
              <a:ln w="34925">
                <a:gradFill>
                  <a:gsLst>
                    <a:gs pos="47000">
                      <a:schemeClr val="accent2">
                        <a:alpha val="64000"/>
                      </a:schemeClr>
                    </a:gs>
                    <a:gs pos="0">
                      <a:schemeClr val="accent1">
                        <a:alpha val="10000"/>
                      </a:schemeClr>
                    </a:gs>
                    <a:gs pos="100000">
                      <a:schemeClr val="accent3">
                        <a:alpha val="0"/>
                      </a:schemeClr>
                    </a:gs>
                  </a:gsLst>
                  <a:lin ang="5400000" scaled="1"/>
                </a:gradFill>
              </a:ln>
              <a:effectLst>
                <a:outerShdw blurRad="63500" sx="102000" sy="102000" algn="ctr" rotWithShape="0">
                  <a:schemeClr val="accent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sym typeface="思源宋体 CN Medium" panose="02020500000000000000" pitchFamily="18" charset="-122"/>
                </a:endParaRPr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FCFE8D0B-03DF-1A4D-D878-D0CFD09EF64C}"/>
                  </a:ext>
                </a:extLst>
              </p:cNvPr>
              <p:cNvSpPr/>
              <p:nvPr/>
            </p:nvSpPr>
            <p:spPr>
              <a:xfrm>
                <a:off x="7497119" y="1561069"/>
                <a:ext cx="3288802" cy="4383905"/>
              </a:xfrm>
              <a:custGeom>
                <a:avLst/>
                <a:gdLst>
                  <a:gd name="connsiteX0" fmla="*/ 4933727 w 5123289"/>
                  <a:gd name="connsiteY0" fmla="*/ 913227 h 6482883"/>
                  <a:gd name="connsiteX1" fmla="*/ 2701682 w 5123289"/>
                  <a:gd name="connsiteY1" fmla="*/ 110364 h 6482883"/>
                  <a:gd name="connsiteX2" fmla="*/ 2574668 w 5123289"/>
                  <a:gd name="connsiteY2" fmla="*/ 0 h 6482883"/>
                  <a:gd name="connsiteX3" fmla="*/ 2437619 w 5123289"/>
                  <a:gd name="connsiteY3" fmla="*/ 97769 h 6482883"/>
                  <a:gd name="connsiteX4" fmla="*/ 213471 w 5123289"/>
                  <a:gd name="connsiteY4" fmla="*/ 911945 h 6482883"/>
                  <a:gd name="connsiteX5" fmla="*/ 0 w 5123289"/>
                  <a:gd name="connsiteY5" fmla="*/ 911945 h 6482883"/>
                  <a:gd name="connsiteX6" fmla="*/ 0 w 5123289"/>
                  <a:gd name="connsiteY6" fmla="*/ 3900531 h 6482883"/>
                  <a:gd name="connsiteX7" fmla="*/ 2469638 w 5123289"/>
                  <a:gd name="connsiteY7" fmla="*/ 6441256 h 6482883"/>
                  <a:gd name="connsiteX8" fmla="*/ 2556948 w 5123289"/>
                  <a:gd name="connsiteY8" fmla="*/ 6482883 h 6482883"/>
                  <a:gd name="connsiteX9" fmla="*/ 2645966 w 5123289"/>
                  <a:gd name="connsiteY9" fmla="*/ 6444672 h 6482883"/>
                  <a:gd name="connsiteX10" fmla="*/ 5123289 w 5123289"/>
                  <a:gd name="connsiteY10" fmla="*/ 3900531 h 6482883"/>
                  <a:gd name="connsiteX11" fmla="*/ 5123289 w 5123289"/>
                  <a:gd name="connsiteY11" fmla="*/ 934787 h 6482883"/>
                  <a:gd name="connsiteX12" fmla="*/ 4933727 w 5123289"/>
                  <a:gd name="connsiteY12" fmla="*/ 913227 h 6482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123289" h="6482883">
                    <a:moveTo>
                      <a:pt x="4933727" y="913227"/>
                    </a:moveTo>
                    <a:cubicBezTo>
                      <a:pt x="3935541" y="800301"/>
                      <a:pt x="3184551" y="530260"/>
                      <a:pt x="2701682" y="110364"/>
                    </a:cubicBezTo>
                    <a:lnTo>
                      <a:pt x="2574668" y="0"/>
                    </a:lnTo>
                    <a:lnTo>
                      <a:pt x="2437619" y="97769"/>
                    </a:lnTo>
                    <a:cubicBezTo>
                      <a:pt x="1680866" y="638063"/>
                      <a:pt x="932439" y="911945"/>
                      <a:pt x="213471" y="911945"/>
                    </a:cubicBezTo>
                    <a:lnTo>
                      <a:pt x="0" y="911945"/>
                    </a:lnTo>
                    <a:lnTo>
                      <a:pt x="0" y="3900531"/>
                    </a:lnTo>
                    <a:cubicBezTo>
                      <a:pt x="0" y="4816746"/>
                      <a:pt x="807772" y="5647786"/>
                      <a:pt x="2469638" y="6441256"/>
                    </a:cubicBezTo>
                    <a:lnTo>
                      <a:pt x="2556948" y="6482883"/>
                    </a:lnTo>
                    <a:lnTo>
                      <a:pt x="2645966" y="6444672"/>
                    </a:lnTo>
                    <a:cubicBezTo>
                      <a:pt x="4289901" y="5738511"/>
                      <a:pt x="5123289" y="4882708"/>
                      <a:pt x="5123289" y="3900531"/>
                    </a:cubicBezTo>
                    <a:lnTo>
                      <a:pt x="5123289" y="934787"/>
                    </a:lnTo>
                    <a:lnTo>
                      <a:pt x="4933727" y="913227"/>
                    </a:lnTo>
                    <a:close/>
                  </a:path>
                </a:pathLst>
              </a:custGeom>
              <a:noFill/>
              <a:ln w="53975">
                <a:gradFill>
                  <a:gsLst>
                    <a:gs pos="47000">
                      <a:schemeClr val="accent2">
                        <a:alpha val="61000"/>
                      </a:schemeClr>
                    </a:gs>
                    <a:gs pos="0">
                      <a:schemeClr val="accent1">
                        <a:alpha val="20000"/>
                      </a:schemeClr>
                    </a:gs>
                    <a:gs pos="100000">
                      <a:schemeClr val="accent3">
                        <a:alpha val="5000"/>
                      </a:schemeClr>
                    </a:gs>
                  </a:gsLst>
                  <a:lin ang="5400000" scaled="1"/>
                </a:gradFill>
              </a:ln>
              <a:effectLst>
                <a:outerShdw blurRad="63500" sx="102000" sy="102000" algn="ctr" rotWithShape="0">
                  <a:schemeClr val="accent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sym typeface="思源宋体 CN Medium" panose="02020500000000000000" pitchFamily="18" charset="-122"/>
                </a:endParaRPr>
              </a:p>
            </p:txBody>
          </p:sp>
        </p:grpSp>
        <p:sp>
          <p:nvSpPr>
            <p:cNvPr id="246" name="文本框 245">
              <a:extLst>
                <a:ext uri="{FF2B5EF4-FFF2-40B4-BE49-F238E27FC236}">
                  <a16:creationId xmlns:a16="http://schemas.microsoft.com/office/drawing/2014/main" id="{4EE110F5-B386-E9F2-3301-3987E35A70FC}"/>
                </a:ext>
              </a:extLst>
            </p:cNvPr>
            <p:cNvSpPr txBox="1"/>
            <p:nvPr/>
          </p:nvSpPr>
          <p:spPr>
            <a:xfrm>
              <a:off x="8092399" y="1014910"/>
              <a:ext cx="2570339" cy="31547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perspectiveRelaxed">
                  <a:rot lat="18576000" lon="0" rev="0"/>
                </a:camera>
                <a:lightRig rig="threePt" dir="t"/>
              </a:scene3d>
              <a:sp3d extrusionH="406400">
                <a:extrusionClr>
                  <a:schemeClr val="accent3"/>
                </a:extrusionClr>
              </a:sp3d>
            </a:bodyPr>
            <a:lstStyle/>
            <a:p>
              <a:pPr algn="ctr"/>
              <a:r>
                <a:rPr lang="en-US" altLang="zh-CN" sz="19900" dirty="0">
                  <a:gradFill>
                    <a:gsLst>
                      <a:gs pos="0">
                        <a:schemeClr val="accent1"/>
                      </a:gs>
                      <a:gs pos="32000">
                        <a:schemeClr val="accent2"/>
                      </a:gs>
                      <a:gs pos="100000">
                        <a:schemeClr val="accent3"/>
                      </a:gs>
                    </a:gsLst>
                    <a:lin ang="0" scaled="0"/>
                  </a:gradFill>
                  <a:latin typeface="+mj-ea"/>
                  <a:ea typeface="+mj-ea"/>
                </a:rPr>
                <a:t>$</a:t>
              </a:r>
              <a:endParaRPr lang="zh-CN" altLang="en-US" sz="19900" dirty="0">
                <a:gradFill>
                  <a:gsLst>
                    <a:gs pos="0">
                      <a:schemeClr val="accent1"/>
                    </a:gs>
                    <a:gs pos="32000">
                      <a:schemeClr val="accent2"/>
                    </a:gs>
                    <a:gs pos="100000">
                      <a:schemeClr val="accent3"/>
                    </a:gs>
                  </a:gsLst>
                  <a:lin ang="0" scaled="0"/>
                </a:gradFill>
                <a:latin typeface="+mj-ea"/>
                <a:ea typeface="+mj-ea"/>
              </a:endParaRP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B79B471-E3F0-4E7E-9F5B-1D60CC1251C1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58620" y="1526594"/>
            <a:ext cx="628498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100000">
                      <a:schemeClr val="accent3"/>
                    </a:gs>
                    <a:gs pos="44000">
                      <a:schemeClr val="accent2"/>
                    </a:gs>
                    <a:gs pos="0">
                      <a:schemeClr val="accent1"/>
                    </a:gs>
                  </a:gsLst>
                  <a:lin ang="5400000" scaled="1"/>
                </a:gradFill>
                <a:effectLst>
                  <a:outerShdw blurRad="152400" dist="63500" dir="5400000" algn="t" rotWithShape="0">
                    <a:schemeClr val="accent1">
                      <a:alpha val="20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感谢您的聆听</a:t>
            </a:r>
            <a:endParaRPr lang="en-US" altLang="zh-CN" dirty="0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D44D2BAE-22F5-D9FB-7257-84601C825A17}"/>
              </a:ext>
            </a:extLst>
          </p:cNvPr>
          <p:cNvGrpSpPr/>
          <p:nvPr/>
        </p:nvGrpSpPr>
        <p:grpSpPr>
          <a:xfrm>
            <a:off x="5169788" y="3299325"/>
            <a:ext cx="6284987" cy="3129798"/>
            <a:chOff x="5709284" y="3211462"/>
            <a:chExt cx="6284987" cy="3129798"/>
          </a:xfrm>
        </p:grpSpPr>
        <p:sp>
          <p:nvSpPr>
            <p:cNvPr id="11" name="平行四边形 10">
              <a:extLst>
                <a:ext uri="{FF2B5EF4-FFF2-40B4-BE49-F238E27FC236}">
                  <a16:creationId xmlns:a16="http://schemas.microsoft.com/office/drawing/2014/main" id="{691B5C3D-CBAA-8A35-118F-9CFA64B90E7E}"/>
                </a:ext>
              </a:extLst>
            </p:cNvPr>
            <p:cNvSpPr/>
            <p:nvPr/>
          </p:nvSpPr>
          <p:spPr>
            <a:xfrm>
              <a:off x="5709284" y="5693260"/>
              <a:ext cx="6284987" cy="648000"/>
            </a:xfrm>
            <a:prstGeom prst="parallelogram">
              <a:avLst>
                <a:gd name="adj" fmla="val 92023"/>
              </a:avLst>
            </a:prstGeom>
            <a:gradFill>
              <a:gsLst>
                <a:gs pos="45000">
                  <a:schemeClr val="accent2">
                    <a:lumMod val="60000"/>
                    <a:lumOff val="40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2700000" scaled="0"/>
            </a:gra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n-ea"/>
              </a:endParaRP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A442E763-230D-5F44-A97D-834AFFD8432E}"/>
                </a:ext>
              </a:extLst>
            </p:cNvPr>
            <p:cNvGrpSpPr/>
            <p:nvPr/>
          </p:nvGrpSpPr>
          <p:grpSpPr>
            <a:xfrm>
              <a:off x="6339594" y="3491903"/>
              <a:ext cx="5024366" cy="2639905"/>
              <a:chOff x="6339594" y="3491903"/>
              <a:chExt cx="5024366" cy="2639905"/>
            </a:xfrm>
          </p:grpSpPr>
          <p:sp>
            <p:nvSpPr>
              <p:cNvPr id="19" name="立方体 18">
                <a:extLst>
                  <a:ext uri="{FF2B5EF4-FFF2-40B4-BE49-F238E27FC236}">
                    <a16:creationId xmlns:a16="http://schemas.microsoft.com/office/drawing/2014/main" id="{6E49BD43-1824-F707-F0DF-42398695813F}"/>
                  </a:ext>
                </a:extLst>
              </p:cNvPr>
              <p:cNvSpPr/>
              <p:nvPr/>
            </p:nvSpPr>
            <p:spPr>
              <a:xfrm>
                <a:off x="10864167" y="3491903"/>
                <a:ext cx="499793" cy="2639905"/>
              </a:xfrm>
              <a:prstGeom prst="cube">
                <a:avLst/>
              </a:prstGeom>
              <a:gradFill>
                <a:gsLst>
                  <a:gs pos="4500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  <a:gs pos="0">
                    <a:schemeClr val="accent1"/>
                  </a:gs>
                </a:gsLst>
                <a:lin ang="2700000" scaled="0"/>
              </a:gradFill>
              <a:ln w="9525">
                <a:noFill/>
              </a:ln>
              <a:effectLst>
                <a:outerShdw blurRad="190500" dist="114300" dir="10800000" algn="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n-ea"/>
                </a:endParaRPr>
              </a:p>
            </p:txBody>
          </p:sp>
          <p:sp>
            <p:nvSpPr>
              <p:cNvPr id="20" name="立方体 19">
                <a:extLst>
                  <a:ext uri="{FF2B5EF4-FFF2-40B4-BE49-F238E27FC236}">
                    <a16:creationId xmlns:a16="http://schemas.microsoft.com/office/drawing/2014/main" id="{5E71C889-DB1A-B463-1CE1-065F9247B0E1}"/>
                  </a:ext>
                </a:extLst>
              </p:cNvPr>
              <p:cNvSpPr/>
              <p:nvPr/>
            </p:nvSpPr>
            <p:spPr>
              <a:xfrm>
                <a:off x="10217802" y="4019678"/>
                <a:ext cx="499793" cy="2112130"/>
              </a:xfrm>
              <a:prstGeom prst="cube">
                <a:avLst/>
              </a:prstGeom>
              <a:gradFill>
                <a:gsLst>
                  <a:gs pos="4500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  <a:gs pos="0">
                    <a:schemeClr val="accent1"/>
                  </a:gs>
                </a:gsLst>
                <a:lin ang="2700000" scaled="0"/>
              </a:gradFill>
              <a:ln w="9525">
                <a:noFill/>
              </a:ln>
              <a:effectLst>
                <a:outerShdw blurRad="190500" dist="114300" dir="10800000" algn="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n-ea"/>
                </a:endParaRPr>
              </a:p>
            </p:txBody>
          </p:sp>
          <p:sp>
            <p:nvSpPr>
              <p:cNvPr id="21" name="立方体 20">
                <a:extLst>
                  <a:ext uri="{FF2B5EF4-FFF2-40B4-BE49-F238E27FC236}">
                    <a16:creationId xmlns:a16="http://schemas.microsoft.com/office/drawing/2014/main" id="{2CA3000B-FFFD-EA8F-50C9-60EDA9B5590F}"/>
                  </a:ext>
                </a:extLst>
              </p:cNvPr>
              <p:cNvSpPr/>
              <p:nvPr/>
            </p:nvSpPr>
            <p:spPr>
              <a:xfrm>
                <a:off x="9571434" y="4541315"/>
                <a:ext cx="499793" cy="1590493"/>
              </a:xfrm>
              <a:prstGeom prst="cube">
                <a:avLst/>
              </a:prstGeom>
              <a:gradFill>
                <a:gsLst>
                  <a:gs pos="4500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  <a:gs pos="0">
                    <a:schemeClr val="accent1"/>
                  </a:gs>
                </a:gsLst>
                <a:lin ang="2700000" scaled="0"/>
              </a:gradFill>
              <a:ln w="9525">
                <a:noFill/>
              </a:ln>
              <a:effectLst>
                <a:outerShdw blurRad="190500" dist="114300" dir="10800000" algn="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n-ea"/>
                </a:endParaRPr>
              </a:p>
            </p:txBody>
          </p:sp>
          <p:sp>
            <p:nvSpPr>
              <p:cNvPr id="22" name="立方体 21">
                <a:extLst>
                  <a:ext uri="{FF2B5EF4-FFF2-40B4-BE49-F238E27FC236}">
                    <a16:creationId xmlns:a16="http://schemas.microsoft.com/office/drawing/2014/main" id="{60A77D74-BF9F-249C-E8F6-1CEC8E46C1FB}"/>
                  </a:ext>
                </a:extLst>
              </p:cNvPr>
              <p:cNvSpPr/>
              <p:nvPr/>
            </p:nvSpPr>
            <p:spPr>
              <a:xfrm>
                <a:off x="8925066" y="4940215"/>
                <a:ext cx="499793" cy="1191593"/>
              </a:xfrm>
              <a:prstGeom prst="cube">
                <a:avLst/>
              </a:prstGeom>
              <a:gradFill>
                <a:gsLst>
                  <a:gs pos="4500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  <a:gs pos="0">
                    <a:schemeClr val="accent1"/>
                  </a:gs>
                </a:gsLst>
                <a:lin ang="2700000" scaled="0"/>
              </a:gradFill>
              <a:ln w="9525">
                <a:noFill/>
              </a:ln>
              <a:effectLst>
                <a:outerShdw blurRad="190500" dist="114300" dir="10800000" algn="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n-ea"/>
                </a:endParaRPr>
              </a:p>
            </p:txBody>
          </p:sp>
          <p:sp>
            <p:nvSpPr>
              <p:cNvPr id="23" name="立方体 22">
                <a:extLst>
                  <a:ext uri="{FF2B5EF4-FFF2-40B4-BE49-F238E27FC236}">
                    <a16:creationId xmlns:a16="http://schemas.microsoft.com/office/drawing/2014/main" id="{92353199-3F4E-05B6-2B62-3BB8D4E06731}"/>
                  </a:ext>
                </a:extLst>
              </p:cNvPr>
              <p:cNvSpPr/>
              <p:nvPr/>
            </p:nvSpPr>
            <p:spPr>
              <a:xfrm>
                <a:off x="8278698" y="5296156"/>
                <a:ext cx="499793" cy="835652"/>
              </a:xfrm>
              <a:prstGeom prst="cube">
                <a:avLst/>
              </a:prstGeom>
              <a:gradFill>
                <a:gsLst>
                  <a:gs pos="4500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  <a:gs pos="0">
                    <a:schemeClr val="accent1"/>
                  </a:gs>
                </a:gsLst>
                <a:lin ang="2700000" scaled="0"/>
              </a:gradFill>
              <a:ln w="9525">
                <a:noFill/>
              </a:ln>
              <a:effectLst>
                <a:outerShdw blurRad="190500" dist="114300" dir="10800000" algn="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n-ea"/>
                </a:endParaRPr>
              </a:p>
            </p:txBody>
          </p:sp>
          <p:sp>
            <p:nvSpPr>
              <p:cNvPr id="24" name="立方体 23">
                <a:extLst>
                  <a:ext uri="{FF2B5EF4-FFF2-40B4-BE49-F238E27FC236}">
                    <a16:creationId xmlns:a16="http://schemas.microsoft.com/office/drawing/2014/main" id="{E22845BB-67A0-7B8C-20A9-5732B3D5046B}"/>
                  </a:ext>
                </a:extLst>
              </p:cNvPr>
              <p:cNvSpPr/>
              <p:nvPr/>
            </p:nvSpPr>
            <p:spPr>
              <a:xfrm>
                <a:off x="7632330" y="5621412"/>
                <a:ext cx="499793" cy="510396"/>
              </a:xfrm>
              <a:prstGeom prst="cube">
                <a:avLst/>
              </a:prstGeom>
              <a:gradFill>
                <a:gsLst>
                  <a:gs pos="4500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  <a:gs pos="0">
                    <a:schemeClr val="accent1"/>
                  </a:gs>
                </a:gsLst>
                <a:lin ang="2700000" scaled="0"/>
              </a:gradFill>
              <a:ln w="9525">
                <a:noFill/>
              </a:ln>
              <a:effectLst>
                <a:outerShdw blurRad="190500" dist="114300" dir="10800000" algn="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n-ea"/>
                </a:endParaRPr>
              </a:p>
            </p:txBody>
          </p:sp>
          <p:sp>
            <p:nvSpPr>
              <p:cNvPr id="25" name="立方体 24">
                <a:extLst>
                  <a:ext uri="{FF2B5EF4-FFF2-40B4-BE49-F238E27FC236}">
                    <a16:creationId xmlns:a16="http://schemas.microsoft.com/office/drawing/2014/main" id="{36535C96-2683-F366-EB5C-4C3B15FAD84A}"/>
                  </a:ext>
                </a:extLst>
              </p:cNvPr>
              <p:cNvSpPr/>
              <p:nvPr/>
            </p:nvSpPr>
            <p:spPr>
              <a:xfrm>
                <a:off x="6985962" y="5774835"/>
                <a:ext cx="499793" cy="356973"/>
              </a:xfrm>
              <a:prstGeom prst="cube">
                <a:avLst>
                  <a:gd name="adj" fmla="val 35577"/>
                </a:avLst>
              </a:prstGeom>
              <a:gradFill>
                <a:gsLst>
                  <a:gs pos="4500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  <a:gs pos="0">
                    <a:schemeClr val="accent1"/>
                  </a:gs>
                </a:gsLst>
                <a:lin ang="2700000" scaled="0"/>
              </a:gradFill>
              <a:ln w="9525">
                <a:noFill/>
              </a:ln>
              <a:effectLst>
                <a:outerShdw blurRad="190500" dist="114300" dir="10800000" algn="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n-ea"/>
                </a:endParaRPr>
              </a:p>
            </p:txBody>
          </p:sp>
          <p:sp>
            <p:nvSpPr>
              <p:cNvPr id="28" name="立方体 27">
                <a:extLst>
                  <a:ext uri="{FF2B5EF4-FFF2-40B4-BE49-F238E27FC236}">
                    <a16:creationId xmlns:a16="http://schemas.microsoft.com/office/drawing/2014/main" id="{AAF9187B-F2EA-CE13-059C-AFD5AEE077B9}"/>
                  </a:ext>
                </a:extLst>
              </p:cNvPr>
              <p:cNvSpPr/>
              <p:nvPr/>
            </p:nvSpPr>
            <p:spPr>
              <a:xfrm>
                <a:off x="6339594" y="5817793"/>
                <a:ext cx="499793" cy="314015"/>
              </a:xfrm>
              <a:prstGeom prst="cube">
                <a:avLst>
                  <a:gd name="adj" fmla="val 46977"/>
                </a:avLst>
              </a:prstGeom>
              <a:gradFill>
                <a:gsLst>
                  <a:gs pos="4500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  <a:gs pos="0">
                    <a:schemeClr val="accent1"/>
                  </a:gs>
                </a:gsLst>
                <a:lin ang="2700000" scaled="0"/>
              </a:gradFill>
              <a:ln w="9525">
                <a:noFill/>
              </a:ln>
              <a:effectLst>
                <a:outerShdw blurRad="190500" dist="114300" dir="10800000" algn="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n-ea"/>
                </a:endParaRPr>
              </a:p>
            </p:txBody>
          </p:sp>
        </p:grp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849FCD15-9528-D4EC-51B5-95D0778998E9}"/>
                </a:ext>
              </a:extLst>
            </p:cNvPr>
            <p:cNvSpPr/>
            <p:nvPr/>
          </p:nvSpPr>
          <p:spPr>
            <a:xfrm>
              <a:off x="6549925" y="3211462"/>
              <a:ext cx="3310637" cy="2211060"/>
            </a:xfrm>
            <a:custGeom>
              <a:avLst/>
              <a:gdLst>
                <a:gd name="connsiteX0" fmla="*/ 956355 w 1046719"/>
                <a:gd name="connsiteY0" fmla="*/ 337342 h 699067"/>
                <a:gd name="connsiteX1" fmla="*/ 1046719 w 1046719"/>
                <a:gd name="connsiteY1" fmla="*/ 0 h 699067"/>
                <a:gd name="connsiteX2" fmla="*/ 709377 w 1046719"/>
                <a:gd name="connsiteY2" fmla="*/ 90364 h 699067"/>
                <a:gd name="connsiteX3" fmla="*/ 800458 w 1046719"/>
                <a:gd name="connsiteY3" fmla="*/ 181356 h 699067"/>
                <a:gd name="connsiteX4" fmla="*/ 635687 w 1046719"/>
                <a:gd name="connsiteY4" fmla="*/ 374366 h 699067"/>
                <a:gd name="connsiteX5" fmla="*/ 467958 w 1046719"/>
                <a:gd name="connsiteY5" fmla="*/ 231200 h 699067"/>
                <a:gd name="connsiteX6" fmla="*/ 467958 w 1046719"/>
                <a:gd name="connsiteY6" fmla="*/ 231200 h 699067"/>
                <a:gd name="connsiteX7" fmla="*/ 399557 w 1046719"/>
                <a:gd name="connsiteY7" fmla="*/ 172750 h 699067"/>
                <a:gd name="connsiteX8" fmla="*/ 341107 w 1046719"/>
                <a:gd name="connsiteY8" fmla="*/ 241240 h 699067"/>
                <a:gd name="connsiteX9" fmla="*/ 341107 w 1046719"/>
                <a:gd name="connsiteY9" fmla="*/ 241240 h 699067"/>
                <a:gd name="connsiteX10" fmla="*/ 0 w 1046719"/>
                <a:gd name="connsiteY10" fmla="*/ 640618 h 699067"/>
                <a:gd name="connsiteX11" fmla="*/ 68490 w 1046719"/>
                <a:gd name="connsiteY11" fmla="*/ 699068 h 699067"/>
                <a:gd name="connsiteX12" fmla="*/ 409508 w 1046719"/>
                <a:gd name="connsiteY12" fmla="*/ 299690 h 699067"/>
                <a:gd name="connsiteX13" fmla="*/ 645638 w 1046719"/>
                <a:gd name="connsiteY13" fmla="*/ 501306 h 699067"/>
                <a:gd name="connsiteX14" fmla="*/ 704088 w 1046719"/>
                <a:gd name="connsiteY14" fmla="*/ 432816 h 699067"/>
                <a:gd name="connsiteX15" fmla="*/ 704088 w 1046719"/>
                <a:gd name="connsiteY15" fmla="*/ 432816 h 699067"/>
                <a:gd name="connsiteX16" fmla="*/ 864287 w 1046719"/>
                <a:gd name="connsiteY16" fmla="*/ 245274 h 699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046719" h="699067">
                  <a:moveTo>
                    <a:pt x="956355" y="337342"/>
                  </a:moveTo>
                  <a:lnTo>
                    <a:pt x="1046719" y="0"/>
                  </a:lnTo>
                  <a:lnTo>
                    <a:pt x="709377" y="90364"/>
                  </a:lnTo>
                  <a:lnTo>
                    <a:pt x="800458" y="181356"/>
                  </a:lnTo>
                  <a:lnTo>
                    <a:pt x="635687" y="374366"/>
                  </a:lnTo>
                  <a:lnTo>
                    <a:pt x="467958" y="231200"/>
                  </a:lnTo>
                  <a:lnTo>
                    <a:pt x="467958" y="231200"/>
                  </a:lnTo>
                  <a:lnTo>
                    <a:pt x="399557" y="172750"/>
                  </a:lnTo>
                  <a:lnTo>
                    <a:pt x="341107" y="241240"/>
                  </a:lnTo>
                  <a:lnTo>
                    <a:pt x="341107" y="241240"/>
                  </a:lnTo>
                  <a:lnTo>
                    <a:pt x="0" y="640618"/>
                  </a:lnTo>
                  <a:lnTo>
                    <a:pt x="68490" y="699068"/>
                  </a:lnTo>
                  <a:lnTo>
                    <a:pt x="409508" y="299690"/>
                  </a:lnTo>
                  <a:lnTo>
                    <a:pt x="645638" y="501306"/>
                  </a:lnTo>
                  <a:lnTo>
                    <a:pt x="704088" y="432816"/>
                  </a:lnTo>
                  <a:lnTo>
                    <a:pt x="704088" y="432816"/>
                  </a:lnTo>
                  <a:lnTo>
                    <a:pt x="864287" y="245274"/>
                  </a:lnTo>
                  <a:close/>
                </a:path>
              </a:pathLst>
            </a:custGeom>
            <a:gradFill>
              <a:gsLst>
                <a:gs pos="45000">
                  <a:schemeClr val="accent2"/>
                </a:gs>
                <a:gs pos="100000">
                  <a:schemeClr val="accent2">
                    <a:lumMod val="75000"/>
                  </a:schemeClr>
                </a:gs>
                <a:gs pos="0">
                  <a:schemeClr val="accent1"/>
                </a:gs>
              </a:gsLst>
              <a:lin ang="2700000" scaled="0"/>
            </a:gra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183683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00514" y="691585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宋体 CN Medium" panose="02020500000000000000" pitchFamily="18" charset="-122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宋体 CN Medium" panose="02020500000000000000" pitchFamily="18" charset="-122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宋体 CN Medium" panose="02020500000000000000" pitchFamily="18" charset="-122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宋体 CN Medium" panose="02020500000000000000" pitchFamily="18" charset="-122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宋体 CN Medium" panose="02020500000000000000" pitchFamily="18" charset="-122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宋体 CN Medium" panose="02020500000000000000" pitchFamily="18" charset="-122"/>
                <a:ea typeface="微软雅黑 Light"/>
                <a:cs typeface="+mn-cs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木木子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</a:rPr>
              <a:t>MUMUZI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定制设计师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4" y="1611031"/>
            <a:ext cx="38072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模板设计师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4" y="1995051"/>
            <a:ext cx="44064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深耕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行业，努力成长的</a:t>
            </a:r>
            <a:r>
              <a:rPr lang="en-US" altLang="zh-CN" spc="100" dirty="0" err="1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PPTer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dlqy688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815070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4951293" y="2185628"/>
            <a:ext cx="22894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木木子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D559478D-0D23-4C6B-8246-A4B03A8CF33A}"/>
              </a:ext>
            </a:extLst>
          </p:cNvPr>
          <p:cNvGrpSpPr/>
          <p:nvPr/>
        </p:nvGrpSpPr>
        <p:grpSpPr>
          <a:xfrm>
            <a:off x="569769" y="731704"/>
            <a:ext cx="6487489" cy="1246495"/>
            <a:chOff x="569769" y="731704"/>
            <a:chExt cx="6487489" cy="1246495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802F3376-7747-BDBE-271C-A33770885781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569769" y="731704"/>
              <a:ext cx="3977479" cy="1246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7200">
                  <a:gradFill>
                    <a:gsLst>
                      <a:gs pos="100000">
                        <a:schemeClr val="accent3"/>
                      </a:gs>
                      <a:gs pos="44000">
                        <a:schemeClr val="accent2"/>
                      </a:gs>
                      <a:gs pos="0">
                        <a:schemeClr val="accent1"/>
                      </a:gs>
                    </a:gsLst>
                    <a:lin ang="5400000" scaled="1"/>
                  </a:gradFill>
                  <a:effectLst>
                    <a:outerShdw blurRad="152400" dist="63500" dir="5400000" algn="t" rotWithShape="0">
                      <a:srgbClr val="CFAC3D">
                        <a:alpha val="28000"/>
                      </a:srgbClr>
                    </a:outerShdw>
                  </a:effectLst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effectLst>
                    <a:outerShdw blurRad="152400" dist="63500" dir="5400000" algn="t" rotWithShape="0">
                      <a:schemeClr val="accent1">
                        <a:alpha val="20000"/>
                      </a:schemeClr>
                    </a:outerShdw>
                  </a:effectLst>
                </a:rPr>
                <a:t>目录</a:t>
              </a:r>
              <a:endParaRPr lang="en-US" altLang="zh-CN" dirty="0">
                <a:effectLst>
                  <a:outerShdw blurRad="152400" dist="63500" dir="5400000" algn="t" rotWithShape="0">
                    <a:schemeClr val="accent1">
                      <a:alpha val="20000"/>
                    </a:schemeClr>
                  </a:outerShdw>
                </a:effectLst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3ACB30AF-6C92-9AAC-2290-35741D877AC6}"/>
                </a:ext>
              </a:extLst>
            </p:cNvPr>
            <p:cNvSpPr txBox="1"/>
            <p:nvPr/>
          </p:nvSpPr>
          <p:spPr>
            <a:xfrm>
              <a:off x="2683863" y="1316215"/>
              <a:ext cx="437339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en-US" altLang="zh-CN" sz="3200" dirty="0">
                  <a:solidFill>
                    <a:schemeClr val="accent2"/>
                  </a:solidFill>
                  <a:latin typeface="+mj-ea"/>
                  <a:ea typeface="+mj-ea"/>
                </a:rPr>
                <a:t>CONTENTS</a:t>
              </a:r>
              <a:endParaRPr lang="zh-CN" altLang="en-US" sz="3200" dirty="0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C1B2FF41-EFF2-1FF8-0999-E8474FB93A82}"/>
              </a:ext>
            </a:extLst>
          </p:cNvPr>
          <p:cNvGrpSpPr/>
          <p:nvPr/>
        </p:nvGrpSpPr>
        <p:grpSpPr>
          <a:xfrm>
            <a:off x="804801" y="2555688"/>
            <a:ext cx="2789027" cy="2986097"/>
            <a:chOff x="749383" y="2306106"/>
            <a:chExt cx="2789027" cy="2986097"/>
          </a:xfrm>
        </p:grpSpPr>
        <p:sp>
          <p:nvSpPr>
            <p:cNvPr id="15" name="圆角矩形 214">
              <a:extLst>
                <a:ext uri="{FF2B5EF4-FFF2-40B4-BE49-F238E27FC236}">
                  <a16:creationId xmlns:a16="http://schemas.microsoft.com/office/drawing/2014/main" id="{16771C51-10DF-DBD7-3A80-8D0771914FC5}"/>
                </a:ext>
              </a:extLst>
            </p:cNvPr>
            <p:cNvSpPr/>
            <p:nvPr/>
          </p:nvSpPr>
          <p:spPr>
            <a:xfrm>
              <a:off x="749383" y="2306106"/>
              <a:ext cx="2789027" cy="2986097"/>
            </a:xfrm>
            <a:prstGeom prst="roundRect">
              <a:avLst>
                <a:gd name="adj" fmla="val 7804"/>
              </a:avLst>
            </a:prstGeom>
            <a:solidFill>
              <a:schemeClr val="bg1"/>
            </a:solidFill>
            <a:ln w="9525">
              <a:noFill/>
            </a:ln>
            <a:effectLst>
              <a:outerShdw blurRad="317500" dist="101600" dir="2700000" algn="tl" rotWithShape="0">
                <a:schemeClr val="accent2">
                  <a:alpha val="22000"/>
                </a:schemeClr>
              </a:outerShdw>
            </a:effectLst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  <a:cs typeface="+mn-cs"/>
              </a:endParaRPr>
            </a:p>
          </p:txBody>
        </p:sp>
        <p:sp>
          <p:nvSpPr>
            <p:cNvPr id="17" name="同侧圆角矩形 35">
              <a:extLst>
                <a:ext uri="{FF2B5EF4-FFF2-40B4-BE49-F238E27FC236}">
                  <a16:creationId xmlns:a16="http://schemas.microsoft.com/office/drawing/2014/main" id="{F52A1275-F7B5-4514-B7E5-7E7F77F92001}"/>
                </a:ext>
              </a:extLst>
            </p:cNvPr>
            <p:cNvSpPr/>
            <p:nvPr/>
          </p:nvSpPr>
          <p:spPr>
            <a:xfrm flipH="1" flipV="1">
              <a:off x="749383" y="5103182"/>
              <a:ext cx="2789026" cy="189019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45000">
                  <a:schemeClr val="accent2"/>
                </a:gs>
                <a:gs pos="100000">
                  <a:schemeClr val="accent1">
                    <a:lumMod val="80000"/>
                  </a:schemeClr>
                </a:gs>
                <a:gs pos="0">
                  <a:schemeClr val="accent1"/>
                </a:gs>
              </a:gsLst>
              <a:lin ang="2700000" scaled="0"/>
            </a:gradFill>
            <a:ln w="9525">
              <a:noFill/>
            </a:ln>
            <a:effectLst>
              <a:outerShdw blurRad="190500" dist="114300" dir="10800000" algn="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6821C9DD-C0CB-6DAA-23F0-B141E4B7D468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749383" y="2691976"/>
              <a:ext cx="278902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7200">
                  <a:gradFill>
                    <a:gsLst>
                      <a:gs pos="100000">
                        <a:schemeClr val="accent3"/>
                      </a:gs>
                      <a:gs pos="44000">
                        <a:schemeClr val="accent2"/>
                      </a:gs>
                      <a:gs pos="0">
                        <a:schemeClr val="accent1"/>
                      </a:gs>
                    </a:gsLst>
                    <a:lin ang="5400000" scaled="1"/>
                  </a:gradFill>
                  <a:effectLst>
                    <a:outerShdw blurRad="152400" dist="63500" dir="5400000" algn="t" rotWithShape="0">
                      <a:srgbClr val="CFAC3D">
                        <a:alpha val="28000"/>
                      </a:srgbClr>
                    </a:outerShdw>
                  </a:effectLst>
                  <a:latin typeface="+mj-ea"/>
                  <a:ea typeface="+mj-ea"/>
                </a:defRPr>
              </a:lvl1pPr>
            </a:lstStyle>
            <a:p>
              <a:pPr algn="ctr"/>
              <a:r>
                <a:rPr lang="en-US" altLang="zh-CN" dirty="0">
                  <a:gradFill>
                    <a:gsLst>
                      <a:gs pos="100000">
                        <a:schemeClr val="accent1">
                          <a:lumMod val="75000"/>
                        </a:schemeClr>
                      </a:gs>
                      <a:gs pos="44000">
                        <a:schemeClr val="accent2"/>
                      </a:gs>
                      <a:gs pos="0">
                        <a:schemeClr val="accent1"/>
                      </a:gs>
                    </a:gsLst>
                    <a:lin ang="5400000" scaled="1"/>
                  </a:gradFill>
                  <a:effectLst>
                    <a:outerShdw blurRad="152400" dist="63500" dir="5400000" algn="t" rotWithShape="0">
                      <a:schemeClr val="accent1">
                        <a:alpha val="20000"/>
                      </a:schemeClr>
                    </a:outerShdw>
                  </a:effectLst>
                </a:rPr>
                <a:t>01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C0EB4DB9-870C-04FE-E938-CD164861D266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836953" y="3995146"/>
              <a:ext cx="261388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7200">
                  <a:gradFill>
                    <a:gsLst>
                      <a:gs pos="100000">
                        <a:schemeClr val="accent3"/>
                      </a:gs>
                      <a:gs pos="44000">
                        <a:schemeClr val="accent2"/>
                      </a:gs>
                      <a:gs pos="0">
                        <a:schemeClr val="accent1"/>
                      </a:gs>
                    </a:gsLst>
                    <a:lin ang="5400000" scaled="1"/>
                  </a:gradFill>
                  <a:effectLst>
                    <a:outerShdw blurRad="152400" dist="63500" dir="5400000" algn="t" rotWithShape="0">
                      <a:srgbClr val="CFAC3D">
                        <a:alpha val="28000"/>
                      </a:srgbClr>
                    </a:outerShdw>
                  </a:effectLst>
                  <a:latin typeface="+mj-ea"/>
                  <a:ea typeface="+mj-ea"/>
                </a:defRPr>
              </a:lvl1pPr>
            </a:lstStyle>
            <a:p>
              <a:r>
                <a:rPr lang="zh-CN" altLang="en-US" sz="3600" dirty="0">
                  <a:gradFill>
                    <a:gsLst>
                      <a:gs pos="100000">
                        <a:schemeClr val="accent1">
                          <a:lumMod val="75000"/>
                        </a:schemeClr>
                      </a:gs>
                      <a:gs pos="44000">
                        <a:schemeClr val="accent2"/>
                      </a:gs>
                      <a:gs pos="0">
                        <a:schemeClr val="accent1"/>
                      </a:gs>
                    </a:gsLst>
                    <a:lin ang="5400000" scaled="1"/>
                  </a:gradFill>
                  <a:effectLst>
                    <a:outerShdw blurRad="152400" dist="63500" dir="5400000" algn="t" rotWithShape="0">
                      <a:schemeClr val="accent1">
                        <a:alpha val="20000"/>
                      </a:schemeClr>
                    </a:outerShdw>
                  </a:effectLst>
                </a:rPr>
                <a:t>添加标题</a:t>
              </a:r>
              <a:endParaRPr lang="en-US" altLang="zh-CN" sz="3600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44000">
                      <a:schemeClr val="accent2"/>
                    </a:gs>
                    <a:gs pos="0">
                      <a:schemeClr val="accent1"/>
                    </a:gs>
                  </a:gsLst>
                  <a:lin ang="5400000" scaled="1"/>
                </a:gradFill>
                <a:effectLst>
                  <a:outerShdw blurRad="152400" dist="63500" dir="5400000" algn="t" rotWithShape="0">
                    <a:schemeClr val="accent1">
                      <a:alpha val="20000"/>
                    </a:schemeClr>
                  </a:outerShdw>
                </a:effectLst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20A0F617-9F85-13F8-A7FD-959C68EEFB29}"/>
              </a:ext>
            </a:extLst>
          </p:cNvPr>
          <p:cNvGrpSpPr/>
          <p:nvPr/>
        </p:nvGrpSpPr>
        <p:grpSpPr>
          <a:xfrm>
            <a:off x="4178279" y="2555688"/>
            <a:ext cx="2789027" cy="2986097"/>
            <a:chOff x="749383" y="2306106"/>
            <a:chExt cx="2789027" cy="2986097"/>
          </a:xfrm>
        </p:grpSpPr>
        <p:sp>
          <p:nvSpPr>
            <p:cNvPr id="9" name="圆角矩形 214">
              <a:extLst>
                <a:ext uri="{FF2B5EF4-FFF2-40B4-BE49-F238E27FC236}">
                  <a16:creationId xmlns:a16="http://schemas.microsoft.com/office/drawing/2014/main" id="{C5E2B9F1-FCC8-B8FC-85AA-C1ED23E23BCD}"/>
                </a:ext>
              </a:extLst>
            </p:cNvPr>
            <p:cNvSpPr/>
            <p:nvPr/>
          </p:nvSpPr>
          <p:spPr>
            <a:xfrm>
              <a:off x="749383" y="2306106"/>
              <a:ext cx="2789027" cy="2986097"/>
            </a:xfrm>
            <a:prstGeom prst="roundRect">
              <a:avLst>
                <a:gd name="adj" fmla="val 7804"/>
              </a:avLst>
            </a:prstGeom>
            <a:solidFill>
              <a:schemeClr val="bg1"/>
            </a:solidFill>
            <a:ln w="9525">
              <a:noFill/>
            </a:ln>
            <a:effectLst>
              <a:outerShdw blurRad="317500" dist="101600" dir="2700000" algn="tl" rotWithShape="0">
                <a:schemeClr val="accent2">
                  <a:alpha val="22000"/>
                </a:schemeClr>
              </a:outerShdw>
            </a:effectLst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  <a:cs typeface="+mn-cs"/>
              </a:endParaRPr>
            </a:p>
          </p:txBody>
        </p:sp>
        <p:sp>
          <p:nvSpPr>
            <p:cNvPr id="10" name="同侧圆角矩形 35">
              <a:extLst>
                <a:ext uri="{FF2B5EF4-FFF2-40B4-BE49-F238E27FC236}">
                  <a16:creationId xmlns:a16="http://schemas.microsoft.com/office/drawing/2014/main" id="{B26696AC-CB9D-550E-8D03-2F422C4AAF63}"/>
                </a:ext>
              </a:extLst>
            </p:cNvPr>
            <p:cNvSpPr/>
            <p:nvPr/>
          </p:nvSpPr>
          <p:spPr>
            <a:xfrm flipH="1" flipV="1">
              <a:off x="749383" y="5103182"/>
              <a:ext cx="2789026" cy="189019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45000">
                  <a:schemeClr val="accent2"/>
                </a:gs>
                <a:gs pos="100000">
                  <a:schemeClr val="accent1">
                    <a:lumMod val="80000"/>
                  </a:schemeClr>
                </a:gs>
                <a:gs pos="0">
                  <a:schemeClr val="accent1"/>
                </a:gs>
              </a:gsLst>
              <a:lin ang="2700000" scaled="0"/>
            </a:gradFill>
            <a:ln w="9525">
              <a:noFill/>
            </a:ln>
            <a:effectLst>
              <a:outerShdw blurRad="190500" dist="114300" dir="10800000" algn="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8BCDCEE8-7F29-A2C4-0DAF-CD82543633F4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749383" y="2691976"/>
              <a:ext cx="278902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7200">
                  <a:gradFill>
                    <a:gsLst>
                      <a:gs pos="100000">
                        <a:schemeClr val="accent3"/>
                      </a:gs>
                      <a:gs pos="44000">
                        <a:schemeClr val="accent2"/>
                      </a:gs>
                      <a:gs pos="0">
                        <a:schemeClr val="accent1"/>
                      </a:gs>
                    </a:gsLst>
                    <a:lin ang="5400000" scaled="1"/>
                  </a:gradFill>
                  <a:effectLst>
                    <a:outerShdw blurRad="152400" dist="63500" dir="5400000" algn="t" rotWithShape="0">
                      <a:srgbClr val="CFAC3D">
                        <a:alpha val="28000"/>
                      </a:srgbClr>
                    </a:outerShdw>
                  </a:effectLst>
                  <a:latin typeface="+mj-ea"/>
                  <a:ea typeface="+mj-ea"/>
                </a:defRPr>
              </a:lvl1pPr>
            </a:lstStyle>
            <a:p>
              <a:pPr algn="ctr"/>
              <a:r>
                <a:rPr lang="en-US" altLang="zh-CN" dirty="0">
                  <a:gradFill>
                    <a:gsLst>
                      <a:gs pos="100000">
                        <a:schemeClr val="accent1">
                          <a:lumMod val="75000"/>
                        </a:schemeClr>
                      </a:gs>
                      <a:gs pos="44000">
                        <a:schemeClr val="accent2"/>
                      </a:gs>
                      <a:gs pos="0">
                        <a:schemeClr val="accent1"/>
                      </a:gs>
                    </a:gsLst>
                    <a:lin ang="5400000" scaled="1"/>
                  </a:gradFill>
                  <a:effectLst>
                    <a:outerShdw blurRad="152400" dist="63500" dir="5400000" algn="t" rotWithShape="0">
                      <a:schemeClr val="accent1">
                        <a:alpha val="20000"/>
                      </a:schemeClr>
                    </a:outerShdw>
                  </a:effectLst>
                </a:rPr>
                <a:t>02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86F8CA98-F6AC-6668-E40D-132C4027885A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836953" y="3995146"/>
              <a:ext cx="261388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7200">
                  <a:gradFill>
                    <a:gsLst>
                      <a:gs pos="100000">
                        <a:schemeClr val="accent3"/>
                      </a:gs>
                      <a:gs pos="44000">
                        <a:schemeClr val="accent2"/>
                      </a:gs>
                      <a:gs pos="0">
                        <a:schemeClr val="accent1"/>
                      </a:gs>
                    </a:gsLst>
                    <a:lin ang="5400000" scaled="1"/>
                  </a:gradFill>
                  <a:effectLst>
                    <a:outerShdw blurRad="152400" dist="63500" dir="5400000" algn="t" rotWithShape="0">
                      <a:srgbClr val="CFAC3D">
                        <a:alpha val="28000"/>
                      </a:srgbClr>
                    </a:outerShdw>
                  </a:effectLst>
                  <a:latin typeface="+mj-ea"/>
                  <a:ea typeface="+mj-ea"/>
                </a:defRPr>
              </a:lvl1pPr>
            </a:lstStyle>
            <a:p>
              <a:r>
                <a:rPr lang="zh-CN" altLang="en-US" sz="3600" dirty="0">
                  <a:gradFill>
                    <a:gsLst>
                      <a:gs pos="100000">
                        <a:schemeClr val="accent1">
                          <a:lumMod val="75000"/>
                        </a:schemeClr>
                      </a:gs>
                      <a:gs pos="44000">
                        <a:schemeClr val="accent2"/>
                      </a:gs>
                      <a:gs pos="0">
                        <a:schemeClr val="accent1"/>
                      </a:gs>
                    </a:gsLst>
                    <a:lin ang="5400000" scaled="1"/>
                  </a:gradFill>
                  <a:effectLst>
                    <a:outerShdw blurRad="152400" dist="63500" dir="5400000" algn="t" rotWithShape="0">
                      <a:schemeClr val="accent1">
                        <a:alpha val="20000"/>
                      </a:schemeClr>
                    </a:outerShdw>
                  </a:effectLst>
                </a:rPr>
                <a:t>添加标题</a:t>
              </a:r>
              <a:endParaRPr lang="en-US" altLang="zh-CN" sz="3600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44000">
                      <a:schemeClr val="accent2"/>
                    </a:gs>
                    <a:gs pos="0">
                      <a:schemeClr val="accent1"/>
                    </a:gs>
                  </a:gsLst>
                  <a:lin ang="5400000" scaled="1"/>
                </a:gradFill>
                <a:effectLst>
                  <a:outerShdw blurRad="152400" dist="63500" dir="5400000" algn="t" rotWithShape="0">
                    <a:schemeClr val="accent1">
                      <a:alpha val="20000"/>
                    </a:schemeClr>
                  </a:outerShdw>
                </a:effectLst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BD5285D3-72BA-3E5F-B3F2-993FEFD9904F}"/>
              </a:ext>
            </a:extLst>
          </p:cNvPr>
          <p:cNvGrpSpPr/>
          <p:nvPr/>
        </p:nvGrpSpPr>
        <p:grpSpPr>
          <a:xfrm>
            <a:off x="7551758" y="2555688"/>
            <a:ext cx="2789027" cy="2986097"/>
            <a:chOff x="749383" y="2306106"/>
            <a:chExt cx="2789027" cy="2986097"/>
          </a:xfrm>
        </p:grpSpPr>
        <p:sp>
          <p:nvSpPr>
            <p:cNvPr id="14" name="圆角矩形 214">
              <a:extLst>
                <a:ext uri="{FF2B5EF4-FFF2-40B4-BE49-F238E27FC236}">
                  <a16:creationId xmlns:a16="http://schemas.microsoft.com/office/drawing/2014/main" id="{FFEAD4CA-2A76-84AF-A28F-53354B663363}"/>
                </a:ext>
              </a:extLst>
            </p:cNvPr>
            <p:cNvSpPr/>
            <p:nvPr/>
          </p:nvSpPr>
          <p:spPr>
            <a:xfrm>
              <a:off x="749383" y="2306106"/>
              <a:ext cx="2789027" cy="2986097"/>
            </a:xfrm>
            <a:prstGeom prst="roundRect">
              <a:avLst>
                <a:gd name="adj" fmla="val 7804"/>
              </a:avLst>
            </a:prstGeom>
            <a:solidFill>
              <a:schemeClr val="bg1"/>
            </a:solidFill>
            <a:ln w="9525">
              <a:noFill/>
            </a:ln>
            <a:effectLst>
              <a:outerShdw blurRad="317500" dist="101600" dir="2700000" algn="tl" rotWithShape="0">
                <a:schemeClr val="accent2">
                  <a:alpha val="22000"/>
                </a:schemeClr>
              </a:outerShdw>
            </a:effectLst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  <a:cs typeface="+mn-cs"/>
              </a:endParaRPr>
            </a:p>
          </p:txBody>
        </p:sp>
        <p:sp>
          <p:nvSpPr>
            <p:cNvPr id="16" name="同侧圆角矩形 35">
              <a:extLst>
                <a:ext uri="{FF2B5EF4-FFF2-40B4-BE49-F238E27FC236}">
                  <a16:creationId xmlns:a16="http://schemas.microsoft.com/office/drawing/2014/main" id="{B5CBEB41-0CA2-699D-4CD6-7EB50675E414}"/>
                </a:ext>
              </a:extLst>
            </p:cNvPr>
            <p:cNvSpPr/>
            <p:nvPr/>
          </p:nvSpPr>
          <p:spPr>
            <a:xfrm flipH="1" flipV="1">
              <a:off x="749383" y="5103182"/>
              <a:ext cx="2789026" cy="189019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45000">
                  <a:schemeClr val="accent2"/>
                </a:gs>
                <a:gs pos="100000">
                  <a:schemeClr val="accent1">
                    <a:lumMod val="80000"/>
                  </a:schemeClr>
                </a:gs>
                <a:gs pos="0">
                  <a:schemeClr val="accent1"/>
                </a:gs>
              </a:gsLst>
              <a:lin ang="2700000" scaled="0"/>
            </a:gradFill>
            <a:ln w="9525">
              <a:noFill/>
            </a:ln>
            <a:effectLst>
              <a:outerShdw blurRad="190500" dist="114300" dir="10800000" algn="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4CC96C1C-7DE5-A751-8EF9-4578F112A593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749383" y="2691976"/>
              <a:ext cx="278902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7200">
                  <a:gradFill>
                    <a:gsLst>
                      <a:gs pos="100000">
                        <a:schemeClr val="accent3"/>
                      </a:gs>
                      <a:gs pos="44000">
                        <a:schemeClr val="accent2"/>
                      </a:gs>
                      <a:gs pos="0">
                        <a:schemeClr val="accent1"/>
                      </a:gs>
                    </a:gsLst>
                    <a:lin ang="5400000" scaled="1"/>
                  </a:gradFill>
                  <a:effectLst>
                    <a:outerShdw blurRad="152400" dist="63500" dir="5400000" algn="t" rotWithShape="0">
                      <a:srgbClr val="CFAC3D">
                        <a:alpha val="28000"/>
                      </a:srgbClr>
                    </a:outerShdw>
                  </a:effectLst>
                  <a:latin typeface="+mj-ea"/>
                  <a:ea typeface="+mj-ea"/>
                </a:defRPr>
              </a:lvl1pPr>
            </a:lstStyle>
            <a:p>
              <a:pPr algn="ctr"/>
              <a:r>
                <a:rPr lang="en-US" altLang="zh-CN" dirty="0">
                  <a:gradFill>
                    <a:gsLst>
                      <a:gs pos="100000">
                        <a:schemeClr val="accent1">
                          <a:lumMod val="75000"/>
                        </a:schemeClr>
                      </a:gs>
                      <a:gs pos="44000">
                        <a:schemeClr val="accent2"/>
                      </a:gs>
                      <a:gs pos="0">
                        <a:schemeClr val="accent1"/>
                      </a:gs>
                    </a:gsLst>
                    <a:lin ang="5400000" scaled="1"/>
                  </a:gradFill>
                  <a:effectLst>
                    <a:outerShdw blurRad="152400" dist="63500" dir="5400000" algn="t" rotWithShape="0">
                      <a:schemeClr val="accent1">
                        <a:alpha val="20000"/>
                      </a:schemeClr>
                    </a:outerShdw>
                  </a:effectLst>
                </a:rPr>
                <a:t>03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20F8F2DF-6C3E-CA4E-2BCF-BE9DDA430E01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836953" y="3995146"/>
              <a:ext cx="261388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7200">
                  <a:gradFill>
                    <a:gsLst>
                      <a:gs pos="100000">
                        <a:schemeClr val="accent3"/>
                      </a:gs>
                      <a:gs pos="44000">
                        <a:schemeClr val="accent2"/>
                      </a:gs>
                      <a:gs pos="0">
                        <a:schemeClr val="accent1"/>
                      </a:gs>
                    </a:gsLst>
                    <a:lin ang="5400000" scaled="1"/>
                  </a:gradFill>
                  <a:effectLst>
                    <a:outerShdw blurRad="152400" dist="63500" dir="5400000" algn="t" rotWithShape="0">
                      <a:srgbClr val="CFAC3D">
                        <a:alpha val="28000"/>
                      </a:srgbClr>
                    </a:outerShdw>
                  </a:effectLst>
                  <a:latin typeface="+mj-ea"/>
                  <a:ea typeface="+mj-ea"/>
                </a:defRPr>
              </a:lvl1pPr>
            </a:lstStyle>
            <a:p>
              <a:r>
                <a:rPr lang="zh-CN" altLang="en-US" sz="3600" dirty="0">
                  <a:gradFill>
                    <a:gsLst>
                      <a:gs pos="100000">
                        <a:schemeClr val="accent1">
                          <a:lumMod val="75000"/>
                        </a:schemeClr>
                      </a:gs>
                      <a:gs pos="44000">
                        <a:schemeClr val="accent2"/>
                      </a:gs>
                      <a:gs pos="0">
                        <a:schemeClr val="accent1"/>
                      </a:gs>
                    </a:gsLst>
                    <a:lin ang="5400000" scaled="1"/>
                  </a:gradFill>
                  <a:effectLst>
                    <a:outerShdw blurRad="152400" dist="63500" dir="5400000" algn="t" rotWithShape="0">
                      <a:schemeClr val="accent1">
                        <a:alpha val="20000"/>
                      </a:schemeClr>
                    </a:outerShdw>
                  </a:effectLst>
                </a:rPr>
                <a:t>添加标题</a:t>
              </a:r>
              <a:endParaRPr lang="en-US" altLang="zh-CN" sz="3600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44000">
                      <a:schemeClr val="accent2"/>
                    </a:gs>
                    <a:gs pos="0">
                      <a:schemeClr val="accent1"/>
                    </a:gs>
                  </a:gsLst>
                  <a:lin ang="5400000" scaled="1"/>
                </a:gradFill>
                <a:effectLst>
                  <a:outerShdw blurRad="152400" dist="63500" dir="5400000" algn="t" rotWithShape="0">
                    <a:schemeClr val="accent1">
                      <a:alpha val="20000"/>
                    </a:scheme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717187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214">
            <a:extLst>
              <a:ext uri="{FF2B5EF4-FFF2-40B4-BE49-F238E27FC236}">
                <a16:creationId xmlns:a16="http://schemas.microsoft.com/office/drawing/2014/main" id="{2B83D4A1-1673-AC82-42BA-A51E1B131A7B}"/>
              </a:ext>
            </a:extLst>
          </p:cNvPr>
          <p:cNvSpPr/>
          <p:nvPr/>
        </p:nvSpPr>
        <p:spPr>
          <a:xfrm>
            <a:off x="3466214" y="1779598"/>
            <a:ext cx="7681684" cy="3298804"/>
          </a:xfrm>
          <a:prstGeom prst="roundRect">
            <a:avLst>
              <a:gd name="adj" fmla="val 7804"/>
            </a:avLst>
          </a:prstGeom>
          <a:solidFill>
            <a:schemeClr val="bg1"/>
          </a:solidFill>
          <a:ln w="9525">
            <a:noFill/>
          </a:ln>
          <a:effectLst>
            <a:outerShdw blurRad="317500" dist="101600" dir="2700000" algn="tl" rotWithShape="0">
              <a:schemeClr val="accent2">
                <a:alpha val="22000"/>
              </a:schemeClr>
            </a:outerShdw>
          </a:effectLst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prstClr val="black">
                  <a:lumMod val="65000"/>
                  <a:lumOff val="35000"/>
                </a:prstClr>
              </a:solidFill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7A2E061A-F72C-55F0-9885-1FF28A449B65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432549" y="2705725"/>
            <a:ext cx="671534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100000">
                      <a:schemeClr val="accent3"/>
                    </a:gs>
                    <a:gs pos="44000">
                      <a:schemeClr val="accent2"/>
                    </a:gs>
                    <a:gs pos="0">
                      <a:schemeClr val="accent1"/>
                    </a:gs>
                  </a:gsLst>
                  <a:lin ang="5400000" scaled="1"/>
                </a:gradFill>
                <a:effectLst>
                  <a:outerShdw blurRad="152400" dist="63500" dir="5400000" algn="t" rotWithShape="0">
                    <a:srgbClr val="CFAC3D">
                      <a:alpha val="28000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sz="8800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44000">
                      <a:schemeClr val="accent2"/>
                    </a:gs>
                    <a:gs pos="0">
                      <a:schemeClr val="accent1"/>
                    </a:gs>
                  </a:gsLst>
                  <a:lin ang="5400000" scaled="1"/>
                </a:gradFill>
                <a:effectLst>
                  <a:outerShdw blurRad="152400" dist="63500" dir="5400000" algn="t" rotWithShape="0">
                    <a:schemeClr val="accent1">
                      <a:alpha val="20000"/>
                    </a:schemeClr>
                  </a:outerShdw>
                </a:effectLst>
              </a:rPr>
              <a:t>添加标题</a:t>
            </a:r>
            <a:endParaRPr lang="en-US" altLang="zh-CN" sz="8800" dirty="0">
              <a:gradFill>
                <a:gsLst>
                  <a:gs pos="100000">
                    <a:schemeClr val="accent1">
                      <a:lumMod val="75000"/>
                    </a:schemeClr>
                  </a:gs>
                  <a:gs pos="44000">
                    <a:schemeClr val="accent2"/>
                  </a:gs>
                  <a:gs pos="0">
                    <a:schemeClr val="accent1"/>
                  </a:gs>
                </a:gsLst>
                <a:lin ang="5400000" scaled="1"/>
              </a:gradFill>
              <a:effectLst>
                <a:outerShdw blurRad="152400" dist="63500" dir="5400000" algn="t" rotWithShape="0">
                  <a:schemeClr val="accent1">
                    <a:alpha val="20000"/>
                  </a:schemeClr>
                </a:outerShdw>
              </a:effectLst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D786D39-D55B-8581-9205-2600FB3235AE}"/>
              </a:ext>
            </a:extLst>
          </p:cNvPr>
          <p:cNvSpPr/>
          <p:nvPr/>
        </p:nvSpPr>
        <p:spPr>
          <a:xfrm>
            <a:off x="1" y="0"/>
            <a:ext cx="4432548" cy="6858000"/>
          </a:xfrm>
          <a:prstGeom prst="rect">
            <a:avLst/>
          </a:prstGeom>
          <a:gradFill>
            <a:gsLst>
              <a:gs pos="45000">
                <a:schemeClr val="accent2"/>
              </a:gs>
              <a:gs pos="100000">
                <a:schemeClr val="accent1">
                  <a:lumMod val="80000"/>
                </a:schemeClr>
              </a:gs>
              <a:gs pos="0">
                <a:schemeClr val="accent1"/>
              </a:gs>
            </a:gsLst>
            <a:lin ang="2700000" scaled="0"/>
          </a:gra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n-ea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457883DA-E898-2DE0-DF81-0C08CDF2248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27478" y="736785"/>
            <a:ext cx="4105071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7200">
                <a:gradFill>
                  <a:gsLst>
                    <a:gs pos="100000">
                      <a:schemeClr val="accent3"/>
                    </a:gs>
                    <a:gs pos="44000">
                      <a:schemeClr val="accent2"/>
                    </a:gs>
                    <a:gs pos="0">
                      <a:schemeClr val="accent1"/>
                    </a:gs>
                  </a:gsLst>
                  <a:lin ang="5400000" scaled="1"/>
                </a:gradFill>
                <a:effectLst>
                  <a:outerShdw blurRad="152400" dist="63500" dir="5400000" algn="t" rotWithShape="0">
                    <a:srgbClr val="CFAC3D">
                      <a:alpha val="28000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r>
              <a:rPr lang="en-US" altLang="zh-CN" sz="34400" dirty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10000"/>
                        <a:lumOff val="90000"/>
                      </a:schemeClr>
                    </a:gs>
                  </a:gsLst>
                  <a:lin ang="5400000" scaled="1"/>
                </a:gradFill>
                <a:effectLst/>
              </a:rPr>
              <a:t>1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81C4793-F1D9-FE80-F8DA-2BB9FF3B79D3}"/>
              </a:ext>
            </a:extLst>
          </p:cNvPr>
          <p:cNvSpPr txBox="1"/>
          <p:nvPr/>
        </p:nvSpPr>
        <p:spPr>
          <a:xfrm>
            <a:off x="9862728" y="3433475"/>
            <a:ext cx="2570339" cy="264687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Relaxed">
                <a:rot lat="18576000" lon="0" rev="0"/>
              </a:camera>
              <a:lightRig rig="threePt" dir="t"/>
            </a:scene3d>
            <a:sp3d extrusionH="406400">
              <a:extrusionClr>
                <a:schemeClr val="accent3"/>
              </a:extrusionClr>
            </a:sp3d>
          </a:bodyPr>
          <a:lstStyle/>
          <a:p>
            <a:pPr algn="ctr"/>
            <a:r>
              <a:rPr lang="en-US" altLang="zh-CN" sz="16600" dirty="0">
                <a:gradFill>
                  <a:gsLst>
                    <a:gs pos="0">
                      <a:schemeClr val="accent1"/>
                    </a:gs>
                    <a:gs pos="32000">
                      <a:schemeClr val="accent2"/>
                    </a:gs>
                    <a:gs pos="100000">
                      <a:schemeClr val="accent3"/>
                    </a:gs>
                  </a:gsLst>
                  <a:lin ang="0" scaled="0"/>
                </a:gradFill>
                <a:latin typeface="+mj-ea"/>
                <a:ea typeface="+mj-ea"/>
              </a:rPr>
              <a:t>$</a:t>
            </a:r>
            <a:endParaRPr lang="zh-CN" altLang="en-US" sz="16600" dirty="0">
              <a:gradFill>
                <a:gsLst>
                  <a:gs pos="0">
                    <a:schemeClr val="accent1"/>
                  </a:gs>
                  <a:gs pos="32000">
                    <a:schemeClr val="accent2"/>
                  </a:gs>
                  <a:gs pos="100000">
                    <a:schemeClr val="accent3"/>
                  </a:gs>
                </a:gsLst>
                <a:lin ang="0" scaled="0"/>
              </a:gra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4477431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7E01A191-67C5-1EDC-AD4A-48736CFFA9E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46810" y="525968"/>
            <a:ext cx="61478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gradFill>
                  <a:gsLst>
                    <a:gs pos="100000">
                      <a:schemeClr val="accent3"/>
                    </a:gs>
                    <a:gs pos="44000">
                      <a:schemeClr val="accent2"/>
                    </a:gs>
                    <a:gs pos="0">
                      <a:schemeClr val="accent1"/>
                    </a:gs>
                  </a:gsLst>
                  <a:lin ang="5400000" scaled="1"/>
                </a:gradFill>
                <a:effectLst>
                  <a:outerShdw blurRad="152400" dist="63500" dir="5400000" algn="t" rotWithShape="0">
                    <a:schemeClr val="accent1">
                      <a:alpha val="20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此处</a:t>
            </a:r>
            <a:r>
              <a:rPr lang="zh-CN" altLang="en-US"/>
              <a:t>添加标题</a:t>
            </a:r>
            <a:endParaRPr lang="en-US" altLang="zh-CN" dirty="0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DF61EF1E-171B-8581-45CA-E22496AFC404}"/>
              </a:ext>
            </a:extLst>
          </p:cNvPr>
          <p:cNvGrpSpPr/>
          <p:nvPr/>
        </p:nvGrpSpPr>
        <p:grpSpPr>
          <a:xfrm>
            <a:off x="947451" y="1379637"/>
            <a:ext cx="4847421" cy="1734265"/>
            <a:chOff x="947451" y="1379637"/>
            <a:chExt cx="4847421" cy="1734265"/>
          </a:xfrm>
        </p:grpSpPr>
        <p:sp>
          <p:nvSpPr>
            <p:cNvPr id="3" name="矩形: 对角圆角 2">
              <a:extLst>
                <a:ext uri="{FF2B5EF4-FFF2-40B4-BE49-F238E27FC236}">
                  <a16:creationId xmlns:a16="http://schemas.microsoft.com/office/drawing/2014/main" id="{88959516-3EDA-0EB2-619F-7A72112C2C7F}"/>
                </a:ext>
              </a:extLst>
            </p:cNvPr>
            <p:cNvSpPr/>
            <p:nvPr/>
          </p:nvSpPr>
          <p:spPr>
            <a:xfrm>
              <a:off x="947452" y="1379637"/>
              <a:ext cx="1839816" cy="476706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54000">
                  <a:schemeClr val="accent2"/>
                </a:gs>
                <a:gs pos="100000">
                  <a:schemeClr val="accent2">
                    <a:lumMod val="75000"/>
                  </a:schemeClr>
                </a:gs>
                <a:gs pos="0">
                  <a:schemeClr val="accent1"/>
                </a:gs>
              </a:gsLst>
              <a:lin ang="2700000" scaled="0"/>
            </a:gradFill>
            <a:ln w="9525">
              <a:noFill/>
            </a:ln>
            <a:effectLst>
              <a:outerShdw blurRad="190500" dist="114300" dir="10800000" algn="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solidFill>
                    <a:prstClr val="white"/>
                  </a:solidFill>
                  <a:latin typeface="+mj-ea"/>
                  <a:ea typeface="+mj-ea"/>
                </a:rPr>
                <a:t>添加标题</a:t>
              </a:r>
            </a:p>
          </p:txBody>
        </p:sp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4C6FCE9C-9984-9C2E-A340-8FC2D4CF99C9}"/>
                </a:ext>
              </a:extLst>
            </p:cNvPr>
            <p:cNvSpPr/>
            <p:nvPr/>
          </p:nvSpPr>
          <p:spPr>
            <a:xfrm>
              <a:off x="947451" y="2011793"/>
              <a:ext cx="4847421" cy="1102109"/>
            </a:xfrm>
            <a:prstGeom prst="roundRect">
              <a:avLst>
                <a:gd name="adj" fmla="val 5129"/>
              </a:avLst>
            </a:prstGeom>
            <a:solidFill>
              <a:schemeClr val="bg1"/>
            </a:solidFill>
            <a:ln w="9525">
              <a:noFill/>
            </a:ln>
            <a:effectLst>
              <a:outerShdw blurRad="317500" dist="101600" dir="2700000" algn="tl" rotWithShape="0">
                <a:schemeClr val="accent2">
                  <a:alpha val="22000"/>
                </a:schemeClr>
              </a:outerShdw>
            </a:effectLst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prstClr val="black">
                    <a:lumMod val="65000"/>
                    <a:lumOff val="35000"/>
                  </a:prstClr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endParaRPr>
            </a:p>
          </p:txBody>
        </p:sp>
        <p:sp>
          <p:nvSpPr>
            <p:cNvPr id="8" name="文本框 100">
              <a:extLst>
                <a:ext uri="{FF2B5EF4-FFF2-40B4-BE49-F238E27FC236}">
                  <a16:creationId xmlns:a16="http://schemas.microsoft.com/office/drawing/2014/main" id="{1FD538ED-0542-9EA4-B88B-604BD652129A}"/>
                </a:ext>
              </a:extLst>
            </p:cNvPr>
            <p:cNvSpPr txBox="1"/>
            <p:nvPr/>
          </p:nvSpPr>
          <p:spPr>
            <a:xfrm>
              <a:off x="1150653" y="2110127"/>
              <a:ext cx="4441017" cy="905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285750" indent="-285750" algn="just">
                <a:buFont typeface="Wingdings" panose="05000000000000000000" pitchFamily="2" charset="2"/>
                <a:buChar char="Ø"/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CN Medium" panose="02020500000000000000" pitchFamily="18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30000"/>
                </a:lnSpc>
                <a:buNone/>
              </a:pPr>
              <a:r>
                <a:rPr lang="zh-CN" altLang="en-US" sz="1400" dirty="0">
                  <a:latin typeface="+mn-ea"/>
                  <a:sym typeface="思源宋体 CN Medium" panose="02020500000000000000" pitchFamily="18" charset="-122"/>
                </a:rPr>
                <a:t>单击此处输入你的正文，请尽量言简意赅的阐述观点，根据需要可酌情增减文字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sym typeface="思源宋体 CN Medium" panose="02020500000000000000" pitchFamily="18" charset="-122"/>
                </a:rPr>
                <a:t>，以便观者可以准确理解您所传达的信息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sym typeface="思源宋体 CN Medium" panose="02020500000000000000" pitchFamily="18" charset="-122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39B80A87-73DD-0794-4E0E-1A62E9076511}"/>
              </a:ext>
            </a:extLst>
          </p:cNvPr>
          <p:cNvGrpSpPr/>
          <p:nvPr/>
        </p:nvGrpSpPr>
        <p:grpSpPr>
          <a:xfrm>
            <a:off x="6290632" y="1379637"/>
            <a:ext cx="4847421" cy="1734265"/>
            <a:chOff x="6290632" y="1379637"/>
            <a:chExt cx="4847421" cy="1734265"/>
          </a:xfrm>
        </p:grpSpPr>
        <p:sp>
          <p:nvSpPr>
            <p:cNvPr id="17" name="矩形: 对角圆角 16">
              <a:extLst>
                <a:ext uri="{FF2B5EF4-FFF2-40B4-BE49-F238E27FC236}">
                  <a16:creationId xmlns:a16="http://schemas.microsoft.com/office/drawing/2014/main" id="{098973A3-87E8-CC0C-6D8B-5857A90A7B7E}"/>
                </a:ext>
              </a:extLst>
            </p:cNvPr>
            <p:cNvSpPr/>
            <p:nvPr/>
          </p:nvSpPr>
          <p:spPr>
            <a:xfrm>
              <a:off x="6290633" y="1379637"/>
              <a:ext cx="1839816" cy="476706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54000">
                  <a:schemeClr val="accent2"/>
                </a:gs>
                <a:gs pos="100000">
                  <a:schemeClr val="accent2">
                    <a:lumMod val="75000"/>
                  </a:schemeClr>
                </a:gs>
                <a:gs pos="0">
                  <a:schemeClr val="accent1"/>
                </a:gs>
              </a:gsLst>
              <a:lin ang="2700000" scaled="0"/>
            </a:gradFill>
            <a:ln w="9525">
              <a:noFill/>
            </a:ln>
            <a:effectLst>
              <a:outerShdw blurRad="190500" dist="114300" dir="10800000" algn="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solidFill>
                    <a:prstClr val="white"/>
                  </a:solidFill>
                  <a:latin typeface="+mj-ea"/>
                  <a:ea typeface="+mj-ea"/>
                </a:rPr>
                <a:t>添加标题</a:t>
              </a:r>
            </a:p>
          </p:txBody>
        </p:sp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2D57FD4A-8854-09F0-677D-D464FF414178}"/>
                </a:ext>
              </a:extLst>
            </p:cNvPr>
            <p:cNvSpPr/>
            <p:nvPr/>
          </p:nvSpPr>
          <p:spPr>
            <a:xfrm>
              <a:off x="6290632" y="2011793"/>
              <a:ext cx="4847421" cy="1102109"/>
            </a:xfrm>
            <a:prstGeom prst="roundRect">
              <a:avLst>
                <a:gd name="adj" fmla="val 5129"/>
              </a:avLst>
            </a:prstGeom>
            <a:solidFill>
              <a:schemeClr val="bg1"/>
            </a:solidFill>
            <a:ln w="9525">
              <a:noFill/>
            </a:ln>
            <a:effectLst>
              <a:outerShdw blurRad="317500" dist="101600" dir="2700000" algn="tl" rotWithShape="0">
                <a:schemeClr val="accent2">
                  <a:alpha val="22000"/>
                </a:schemeClr>
              </a:outerShdw>
            </a:effectLst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prstClr val="black">
                    <a:lumMod val="65000"/>
                    <a:lumOff val="35000"/>
                  </a:prstClr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endParaRPr>
            </a:p>
          </p:txBody>
        </p:sp>
        <p:sp>
          <p:nvSpPr>
            <p:cNvPr id="16" name="文本框 100">
              <a:extLst>
                <a:ext uri="{FF2B5EF4-FFF2-40B4-BE49-F238E27FC236}">
                  <a16:creationId xmlns:a16="http://schemas.microsoft.com/office/drawing/2014/main" id="{48BE2B2A-EE45-B397-821E-6E8A9E448F6C}"/>
                </a:ext>
              </a:extLst>
            </p:cNvPr>
            <p:cNvSpPr txBox="1"/>
            <p:nvPr/>
          </p:nvSpPr>
          <p:spPr>
            <a:xfrm>
              <a:off x="6493834" y="2110127"/>
              <a:ext cx="4441017" cy="905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285750" indent="-285750" algn="just">
                <a:buFont typeface="Wingdings" panose="05000000000000000000" pitchFamily="2" charset="2"/>
                <a:buChar char="Ø"/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CN Medium" panose="02020500000000000000" pitchFamily="18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30000"/>
                </a:lnSpc>
                <a:buNone/>
              </a:pPr>
              <a:r>
                <a:rPr lang="zh-CN" altLang="en-US" sz="1400" dirty="0">
                  <a:latin typeface="+mn-ea"/>
                  <a:sym typeface="思源宋体 CN Medium" panose="02020500000000000000" pitchFamily="18" charset="-122"/>
                </a:rPr>
                <a:t>单击此处输入你的正文，请尽量言简意赅的阐述观点，根据需要可酌情增减文字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sym typeface="思源宋体 CN Medium" panose="02020500000000000000" pitchFamily="18" charset="-122"/>
                </a:rPr>
                <a:t>，以便观者可以准确理解您所传达的信息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sym typeface="思源宋体 CN Medium" panose="02020500000000000000" pitchFamily="18" charset="-122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C509A09E-3A29-4558-4530-11D5018DC9F4}"/>
              </a:ext>
            </a:extLst>
          </p:cNvPr>
          <p:cNvGrpSpPr/>
          <p:nvPr/>
        </p:nvGrpSpPr>
        <p:grpSpPr>
          <a:xfrm>
            <a:off x="-704020" y="3995395"/>
            <a:ext cx="13587339" cy="2718332"/>
            <a:chOff x="-704020" y="3995395"/>
            <a:chExt cx="13587339" cy="2718332"/>
          </a:xfrm>
        </p:grpSpPr>
        <p:sp>
          <p:nvSpPr>
            <p:cNvPr id="9" name="菱形 8">
              <a:extLst>
                <a:ext uri="{FF2B5EF4-FFF2-40B4-BE49-F238E27FC236}">
                  <a16:creationId xmlns:a16="http://schemas.microsoft.com/office/drawing/2014/main" id="{B5C23771-75C8-6CEA-C8E6-291EA01882D3}"/>
                </a:ext>
              </a:extLst>
            </p:cNvPr>
            <p:cNvSpPr/>
            <p:nvPr/>
          </p:nvSpPr>
          <p:spPr>
            <a:xfrm>
              <a:off x="-704020" y="4242163"/>
              <a:ext cx="13587339" cy="2471564"/>
            </a:xfrm>
            <a:prstGeom prst="diamond">
              <a:avLst/>
            </a:prstGeom>
            <a:noFill/>
            <a:ln>
              <a:gradFill flip="none" rotWithShape="1">
                <a:gsLst>
                  <a:gs pos="27000">
                    <a:schemeClr val="accent1">
                      <a:alpha val="0"/>
                    </a:schemeClr>
                  </a:gs>
                  <a:gs pos="100000">
                    <a:schemeClr val="accent2">
                      <a:alpha val="54000"/>
                    </a:schemeClr>
                  </a:gs>
                </a:gsLst>
                <a:lin ang="5400000" scaled="1"/>
                <a:tileRect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9855"/>
              <a:endParaRPr lang="zh-CN" altLang="en-US" sz="435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21" name="菱形 20">
              <a:extLst>
                <a:ext uri="{FF2B5EF4-FFF2-40B4-BE49-F238E27FC236}">
                  <a16:creationId xmlns:a16="http://schemas.microsoft.com/office/drawing/2014/main" id="{7216DB19-FFB1-5B81-472E-E0600002C4A6}"/>
                </a:ext>
              </a:extLst>
            </p:cNvPr>
            <p:cNvSpPr/>
            <p:nvPr/>
          </p:nvSpPr>
          <p:spPr>
            <a:xfrm>
              <a:off x="-704020" y="3995395"/>
              <a:ext cx="13587339" cy="2471564"/>
            </a:xfrm>
            <a:prstGeom prst="diamond">
              <a:avLst/>
            </a:prstGeom>
            <a:gradFill flip="none" rotWithShape="1">
              <a:gsLst>
                <a:gs pos="56000">
                  <a:schemeClr val="accent1">
                    <a:alpha val="0"/>
                  </a:schemeClr>
                </a:gs>
                <a:gs pos="100000">
                  <a:schemeClr val="accent2">
                    <a:alpha val="20000"/>
                  </a:schemeClr>
                </a:gs>
              </a:gsLst>
              <a:lin ang="5400000" scaled="1"/>
              <a:tileRect/>
            </a:gradFill>
            <a:ln>
              <a:gradFill>
                <a:gsLst>
                  <a:gs pos="33000">
                    <a:schemeClr val="accent1">
                      <a:alpha val="0"/>
                    </a:schemeClr>
                  </a:gs>
                  <a:gs pos="100000">
                    <a:schemeClr val="accent2">
                      <a:alpha val="5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2006" tIns="11003" rIns="22006" bIns="11003" numCol="1" spcCol="0" rtlCol="0" fromWordArt="0" anchor="ctr" anchorCtr="0" forceAA="0" compatLnSpc="1">
              <a:noAutofit/>
            </a:bodyPr>
            <a:lstStyle/>
            <a:p>
              <a:pPr algn="ctr" defTabSz="109855"/>
              <a:endParaRPr lang="zh-CN" altLang="en-US" sz="435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id="{11BC1769-50D5-B51F-33E1-081657095C9A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015708" y="3800225"/>
            <a:ext cx="61478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gradFill>
                  <a:gsLst>
                    <a:gs pos="100000">
                      <a:schemeClr val="accent3"/>
                    </a:gs>
                    <a:gs pos="44000">
                      <a:schemeClr val="accent2"/>
                    </a:gs>
                    <a:gs pos="0">
                      <a:schemeClr val="accent1"/>
                    </a:gs>
                  </a:gsLst>
                  <a:lin ang="5400000" scaled="1"/>
                </a:gradFill>
                <a:effectLst>
                  <a:outerShdw blurRad="152400" dist="63500" dir="5400000" algn="t" rotWithShape="0">
                    <a:srgbClr val="CFAC3D">
                      <a:alpha val="28000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sz="2800" dirty="0"/>
              <a:t>单击此处添加文本内容说明</a:t>
            </a:r>
            <a:endParaRPr lang="en-US" altLang="zh-CN" sz="2800" dirty="0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24C0D9E8-A419-67E0-670D-9B7E9FDAE430}"/>
              </a:ext>
            </a:extLst>
          </p:cNvPr>
          <p:cNvGrpSpPr/>
          <p:nvPr/>
        </p:nvGrpSpPr>
        <p:grpSpPr>
          <a:xfrm>
            <a:off x="947451" y="4283664"/>
            <a:ext cx="1233890" cy="1112703"/>
            <a:chOff x="947451" y="4283664"/>
            <a:chExt cx="1233890" cy="1112703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0484179D-1E56-A221-198E-7FC1013AD65D}"/>
                </a:ext>
              </a:extLst>
            </p:cNvPr>
            <p:cNvSpPr/>
            <p:nvPr/>
          </p:nvSpPr>
          <p:spPr>
            <a:xfrm>
              <a:off x="1008045" y="4283664"/>
              <a:ext cx="1112703" cy="1112703"/>
            </a:xfrm>
            <a:prstGeom prst="ellipse">
              <a:avLst/>
            </a:prstGeom>
            <a:gradFill>
              <a:gsLst>
                <a:gs pos="54000">
                  <a:schemeClr val="accent2"/>
                </a:gs>
                <a:gs pos="100000">
                  <a:schemeClr val="accent2">
                    <a:lumMod val="75000"/>
                  </a:schemeClr>
                </a:gs>
                <a:gs pos="0">
                  <a:schemeClr val="accent1"/>
                </a:gs>
              </a:gsLst>
              <a:lin ang="2700000" scaled="0"/>
            </a:gradFill>
            <a:ln w="9525">
              <a:noFill/>
            </a:ln>
            <a:effectLst>
              <a:outerShdw blurRad="190500" dist="114300" dir="10800000" algn="r" rotWithShape="0">
                <a:schemeClr val="accent1">
                  <a:alpha val="20000"/>
                </a:schemeClr>
              </a:outerShdw>
              <a:reflection blurRad="63500" stA="45000" endPos="28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60C1D386-7D89-1B4E-4A03-DEA10B5B94B7}"/>
                </a:ext>
              </a:extLst>
            </p:cNvPr>
            <p:cNvSpPr txBox="1"/>
            <p:nvPr/>
          </p:nvSpPr>
          <p:spPr>
            <a:xfrm>
              <a:off x="947451" y="4475428"/>
              <a:ext cx="1233890" cy="7291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文本</a:t>
              </a:r>
              <a:endParaRPr lang="en-US" altLang="zh-CN" dirty="0">
                <a:solidFill>
                  <a:schemeClr val="bg1"/>
                </a:solidFill>
                <a:latin typeface="+mj-ea"/>
                <a:ea typeface="+mj-ea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内容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F217331F-CF22-2B5C-B737-0717D1B1F2B2}"/>
              </a:ext>
            </a:extLst>
          </p:cNvPr>
          <p:cNvGrpSpPr/>
          <p:nvPr/>
        </p:nvGrpSpPr>
        <p:grpSpPr>
          <a:xfrm>
            <a:off x="2760093" y="4674966"/>
            <a:ext cx="1233890" cy="1112703"/>
            <a:chOff x="2760093" y="4674966"/>
            <a:chExt cx="1233890" cy="1112703"/>
          </a:xfrm>
        </p:grpSpPr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F1D9E0C5-E001-B84E-DAAF-CED3F399861A}"/>
                </a:ext>
              </a:extLst>
            </p:cNvPr>
            <p:cNvSpPr/>
            <p:nvPr/>
          </p:nvSpPr>
          <p:spPr>
            <a:xfrm>
              <a:off x="2820687" y="4674966"/>
              <a:ext cx="1112703" cy="1112703"/>
            </a:xfrm>
            <a:prstGeom prst="ellipse">
              <a:avLst/>
            </a:prstGeom>
            <a:gradFill>
              <a:gsLst>
                <a:gs pos="54000">
                  <a:schemeClr val="accent2"/>
                </a:gs>
                <a:gs pos="100000">
                  <a:schemeClr val="accent2">
                    <a:lumMod val="75000"/>
                  </a:schemeClr>
                </a:gs>
                <a:gs pos="0">
                  <a:schemeClr val="accent1"/>
                </a:gs>
              </a:gsLst>
              <a:lin ang="2700000" scaled="0"/>
            </a:gradFill>
            <a:ln w="9525">
              <a:noFill/>
            </a:ln>
            <a:effectLst>
              <a:outerShdw blurRad="190500" dist="114300" dir="10800000" algn="r" rotWithShape="0">
                <a:schemeClr val="accent1">
                  <a:alpha val="20000"/>
                </a:schemeClr>
              </a:outerShdw>
              <a:reflection blurRad="63500" stA="45000" endPos="28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6B6AE85F-97DA-24F7-07CB-557C9484F02D}"/>
                </a:ext>
              </a:extLst>
            </p:cNvPr>
            <p:cNvSpPr txBox="1"/>
            <p:nvPr/>
          </p:nvSpPr>
          <p:spPr>
            <a:xfrm>
              <a:off x="2760093" y="4866730"/>
              <a:ext cx="1233890" cy="7291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文本</a:t>
              </a:r>
              <a:endParaRPr lang="en-US" altLang="zh-CN" dirty="0">
                <a:solidFill>
                  <a:schemeClr val="bg1"/>
                </a:solidFill>
                <a:latin typeface="+mj-ea"/>
                <a:ea typeface="+mj-ea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内容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BB75EDE8-3539-E6EF-993F-7215E7614F6D}"/>
              </a:ext>
            </a:extLst>
          </p:cNvPr>
          <p:cNvGrpSpPr/>
          <p:nvPr/>
        </p:nvGrpSpPr>
        <p:grpSpPr>
          <a:xfrm>
            <a:off x="4572735" y="5066268"/>
            <a:ext cx="1233890" cy="1112703"/>
            <a:chOff x="4572735" y="5066268"/>
            <a:chExt cx="1233890" cy="1112703"/>
          </a:xfrm>
        </p:grpSpPr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01180641-F879-6627-0D36-50EC49777788}"/>
                </a:ext>
              </a:extLst>
            </p:cNvPr>
            <p:cNvSpPr/>
            <p:nvPr/>
          </p:nvSpPr>
          <p:spPr>
            <a:xfrm>
              <a:off x="4633329" y="5066268"/>
              <a:ext cx="1112703" cy="1112703"/>
            </a:xfrm>
            <a:prstGeom prst="ellipse">
              <a:avLst/>
            </a:prstGeom>
            <a:gradFill>
              <a:gsLst>
                <a:gs pos="54000">
                  <a:schemeClr val="accent2"/>
                </a:gs>
                <a:gs pos="100000">
                  <a:schemeClr val="accent2">
                    <a:lumMod val="75000"/>
                  </a:schemeClr>
                </a:gs>
                <a:gs pos="0">
                  <a:schemeClr val="accent1"/>
                </a:gs>
              </a:gsLst>
              <a:lin ang="2700000" scaled="0"/>
            </a:gradFill>
            <a:ln w="9525">
              <a:noFill/>
            </a:ln>
            <a:effectLst>
              <a:outerShdw blurRad="190500" dist="114300" dir="10800000" algn="r" rotWithShape="0">
                <a:schemeClr val="accent1">
                  <a:alpha val="20000"/>
                </a:schemeClr>
              </a:outerShdw>
              <a:reflection blurRad="63500" stA="45000" endPos="28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EEF7B744-DB25-9D2D-7ECA-D23C0A9272C2}"/>
                </a:ext>
              </a:extLst>
            </p:cNvPr>
            <p:cNvSpPr txBox="1"/>
            <p:nvPr/>
          </p:nvSpPr>
          <p:spPr>
            <a:xfrm>
              <a:off x="4572735" y="5258032"/>
              <a:ext cx="1233890" cy="7291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文本</a:t>
              </a:r>
              <a:endParaRPr lang="en-US" altLang="zh-CN" dirty="0">
                <a:solidFill>
                  <a:schemeClr val="bg1"/>
                </a:solidFill>
                <a:latin typeface="+mj-ea"/>
                <a:ea typeface="+mj-ea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内容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677A8908-2422-8FE2-9127-E304ED3F043B}"/>
              </a:ext>
            </a:extLst>
          </p:cNvPr>
          <p:cNvGrpSpPr/>
          <p:nvPr/>
        </p:nvGrpSpPr>
        <p:grpSpPr>
          <a:xfrm>
            <a:off x="10010661" y="4283664"/>
            <a:ext cx="1233890" cy="1112703"/>
            <a:chOff x="10010661" y="4283664"/>
            <a:chExt cx="1233890" cy="1112703"/>
          </a:xfrm>
        </p:grpSpPr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09BA531D-0A8A-602C-4B33-971660808616}"/>
                </a:ext>
              </a:extLst>
            </p:cNvPr>
            <p:cNvSpPr/>
            <p:nvPr/>
          </p:nvSpPr>
          <p:spPr>
            <a:xfrm flipH="1">
              <a:off x="10071254" y="4283664"/>
              <a:ext cx="1112703" cy="1112703"/>
            </a:xfrm>
            <a:prstGeom prst="ellipse">
              <a:avLst/>
            </a:prstGeom>
            <a:gradFill>
              <a:gsLst>
                <a:gs pos="54000">
                  <a:schemeClr val="accent2"/>
                </a:gs>
                <a:gs pos="100000">
                  <a:schemeClr val="accent2">
                    <a:lumMod val="75000"/>
                  </a:schemeClr>
                </a:gs>
                <a:gs pos="0">
                  <a:schemeClr val="accent1"/>
                </a:gs>
              </a:gsLst>
              <a:lin ang="2700000" scaled="0"/>
            </a:gradFill>
            <a:ln w="9525">
              <a:noFill/>
            </a:ln>
            <a:effectLst>
              <a:outerShdw blurRad="190500" dist="114300" dir="10800000" algn="r" rotWithShape="0">
                <a:schemeClr val="accent1">
                  <a:alpha val="20000"/>
                </a:schemeClr>
              </a:outerShdw>
              <a:reflection blurRad="63500" stA="45000" endPos="28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536B272B-6D6A-F043-DA3A-521D502D2442}"/>
                </a:ext>
              </a:extLst>
            </p:cNvPr>
            <p:cNvSpPr txBox="1"/>
            <p:nvPr/>
          </p:nvSpPr>
          <p:spPr>
            <a:xfrm flipH="1">
              <a:off x="10010661" y="4475428"/>
              <a:ext cx="1233890" cy="7291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文本</a:t>
              </a:r>
              <a:endParaRPr lang="en-US" altLang="zh-CN">
                <a:solidFill>
                  <a:schemeClr val="bg1"/>
                </a:solidFill>
                <a:latin typeface="+mj-ea"/>
                <a:ea typeface="+mj-ea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>
                  <a:solidFill>
                    <a:schemeClr val="bg1"/>
                  </a:solidFill>
                  <a:latin typeface="+mj-ea"/>
                  <a:ea typeface="+mj-ea"/>
                </a:rPr>
                <a:t>内容</a:t>
              </a:r>
              <a:endParaRPr lang="zh-CN" altLang="en-US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F7CA0127-1A6A-B6EB-D2C1-258F61079D27}"/>
              </a:ext>
            </a:extLst>
          </p:cNvPr>
          <p:cNvGrpSpPr/>
          <p:nvPr/>
        </p:nvGrpSpPr>
        <p:grpSpPr>
          <a:xfrm>
            <a:off x="8198019" y="4674966"/>
            <a:ext cx="1233890" cy="1112703"/>
            <a:chOff x="8198019" y="4674966"/>
            <a:chExt cx="1233890" cy="1112703"/>
          </a:xfrm>
        </p:grpSpPr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6678B657-CC95-6C97-3AB3-727B83970798}"/>
                </a:ext>
              </a:extLst>
            </p:cNvPr>
            <p:cNvSpPr/>
            <p:nvPr/>
          </p:nvSpPr>
          <p:spPr>
            <a:xfrm flipH="1">
              <a:off x="8258612" y="4674966"/>
              <a:ext cx="1112703" cy="1112703"/>
            </a:xfrm>
            <a:prstGeom prst="ellipse">
              <a:avLst/>
            </a:prstGeom>
            <a:gradFill>
              <a:gsLst>
                <a:gs pos="54000">
                  <a:schemeClr val="accent2"/>
                </a:gs>
                <a:gs pos="100000">
                  <a:schemeClr val="accent2">
                    <a:lumMod val="75000"/>
                  </a:schemeClr>
                </a:gs>
                <a:gs pos="0">
                  <a:schemeClr val="accent1"/>
                </a:gs>
              </a:gsLst>
              <a:lin ang="2700000" scaled="0"/>
            </a:gradFill>
            <a:ln w="9525">
              <a:noFill/>
            </a:ln>
            <a:effectLst>
              <a:outerShdw blurRad="190500" dist="114300" dir="10800000" algn="r" rotWithShape="0">
                <a:schemeClr val="accent1">
                  <a:alpha val="20000"/>
                </a:schemeClr>
              </a:outerShdw>
              <a:reflection blurRad="63500" stA="45000" endPos="28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D5CF4FEB-08BC-EABF-78D8-8AB2482F28B6}"/>
                </a:ext>
              </a:extLst>
            </p:cNvPr>
            <p:cNvSpPr txBox="1"/>
            <p:nvPr/>
          </p:nvSpPr>
          <p:spPr>
            <a:xfrm flipH="1">
              <a:off x="8198019" y="4866730"/>
              <a:ext cx="1233890" cy="7291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文本</a:t>
              </a:r>
              <a:endParaRPr lang="en-US" altLang="zh-CN">
                <a:solidFill>
                  <a:schemeClr val="bg1"/>
                </a:solidFill>
                <a:latin typeface="+mj-ea"/>
                <a:ea typeface="+mj-ea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>
                  <a:solidFill>
                    <a:schemeClr val="bg1"/>
                  </a:solidFill>
                  <a:latin typeface="+mj-ea"/>
                  <a:ea typeface="+mj-ea"/>
                </a:rPr>
                <a:t>内容</a:t>
              </a:r>
              <a:endParaRPr lang="zh-CN" altLang="en-US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084A6248-9327-A552-97AD-3B4679ADC422}"/>
              </a:ext>
            </a:extLst>
          </p:cNvPr>
          <p:cNvGrpSpPr/>
          <p:nvPr/>
        </p:nvGrpSpPr>
        <p:grpSpPr>
          <a:xfrm>
            <a:off x="6385377" y="5066268"/>
            <a:ext cx="1233890" cy="1112703"/>
            <a:chOff x="6385377" y="5066268"/>
            <a:chExt cx="1233890" cy="1112703"/>
          </a:xfrm>
        </p:grpSpPr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3CFE9ED2-9502-B175-C547-1C40B5AD4E61}"/>
                </a:ext>
              </a:extLst>
            </p:cNvPr>
            <p:cNvSpPr/>
            <p:nvPr/>
          </p:nvSpPr>
          <p:spPr>
            <a:xfrm flipH="1">
              <a:off x="6445970" y="5066268"/>
              <a:ext cx="1112703" cy="1112703"/>
            </a:xfrm>
            <a:prstGeom prst="ellipse">
              <a:avLst/>
            </a:prstGeom>
            <a:gradFill>
              <a:gsLst>
                <a:gs pos="54000">
                  <a:schemeClr val="accent2"/>
                </a:gs>
                <a:gs pos="100000">
                  <a:schemeClr val="accent2">
                    <a:lumMod val="75000"/>
                  </a:schemeClr>
                </a:gs>
                <a:gs pos="0">
                  <a:schemeClr val="accent1"/>
                </a:gs>
              </a:gsLst>
              <a:lin ang="2700000" scaled="0"/>
            </a:gradFill>
            <a:ln w="9525">
              <a:noFill/>
            </a:ln>
            <a:effectLst>
              <a:outerShdw blurRad="190500" dist="114300" dir="10800000" algn="r" rotWithShape="0">
                <a:schemeClr val="accent1">
                  <a:alpha val="20000"/>
                </a:schemeClr>
              </a:outerShdw>
              <a:reflection blurRad="63500" stA="45000" endPos="28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08E401F6-37B5-277C-8770-7D9CA371944A}"/>
                </a:ext>
              </a:extLst>
            </p:cNvPr>
            <p:cNvSpPr txBox="1"/>
            <p:nvPr/>
          </p:nvSpPr>
          <p:spPr>
            <a:xfrm flipH="1">
              <a:off x="6385377" y="5258032"/>
              <a:ext cx="1233890" cy="7291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文本</a:t>
              </a:r>
              <a:endParaRPr lang="en-US" altLang="zh-CN">
                <a:solidFill>
                  <a:schemeClr val="bg1"/>
                </a:solidFill>
                <a:latin typeface="+mj-ea"/>
                <a:ea typeface="+mj-ea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>
                  <a:solidFill>
                    <a:schemeClr val="bg1"/>
                  </a:solidFill>
                  <a:latin typeface="+mj-ea"/>
                  <a:ea typeface="+mj-ea"/>
                </a:rPr>
                <a:t>内容</a:t>
              </a:r>
              <a:endParaRPr lang="zh-CN" altLang="en-US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981257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9D819B61-EF00-BDD7-2C7C-18F3CBECC30F}"/>
              </a:ext>
            </a:extLst>
          </p:cNvPr>
          <p:cNvGrpSpPr/>
          <p:nvPr/>
        </p:nvGrpSpPr>
        <p:grpSpPr>
          <a:xfrm>
            <a:off x="1" y="1807252"/>
            <a:ext cx="6089651" cy="3649895"/>
            <a:chOff x="1" y="1807252"/>
            <a:chExt cx="6089651" cy="3649895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D2DB5653-BF7E-498E-D98D-1E9825BDB50A}"/>
                </a:ext>
              </a:extLst>
            </p:cNvPr>
            <p:cNvSpPr/>
            <p:nvPr/>
          </p:nvSpPr>
          <p:spPr>
            <a:xfrm>
              <a:off x="1" y="1807252"/>
              <a:ext cx="6089651" cy="3649895"/>
            </a:xfrm>
            <a:custGeom>
              <a:avLst/>
              <a:gdLst>
                <a:gd name="connsiteX0" fmla="*/ 0 w 6089651"/>
                <a:gd name="connsiteY0" fmla="*/ 0 h 3649895"/>
                <a:gd name="connsiteX1" fmla="*/ 4582609 w 6089651"/>
                <a:gd name="connsiteY1" fmla="*/ 0 h 3649895"/>
                <a:gd name="connsiteX2" fmla="*/ 6089651 w 6089651"/>
                <a:gd name="connsiteY2" fmla="*/ 1824948 h 3649895"/>
                <a:gd name="connsiteX3" fmla="*/ 4582609 w 6089651"/>
                <a:gd name="connsiteY3" fmla="*/ 3649895 h 3649895"/>
                <a:gd name="connsiteX4" fmla="*/ 0 w 6089651"/>
                <a:gd name="connsiteY4" fmla="*/ 3649895 h 3649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89651" h="3649895">
                  <a:moveTo>
                    <a:pt x="0" y="0"/>
                  </a:moveTo>
                  <a:lnTo>
                    <a:pt x="4582609" y="0"/>
                  </a:lnTo>
                  <a:lnTo>
                    <a:pt x="6089651" y="1824948"/>
                  </a:lnTo>
                  <a:lnTo>
                    <a:pt x="4582609" y="3649895"/>
                  </a:lnTo>
                  <a:lnTo>
                    <a:pt x="0" y="3649895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61000">
                  <a:schemeClr val="accent2">
                    <a:lumMod val="20000"/>
                    <a:lumOff val="80000"/>
                    <a:alpha val="50000"/>
                  </a:schemeClr>
                </a:gs>
              </a:gsLst>
              <a:lin ang="0" scaled="1"/>
            </a:gradFill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2">
                      <a:alpha val="50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62BB59FE-53BE-6C1B-8203-439D40684869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1373587" y="2069937"/>
              <a:ext cx="243764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gradFill>
                    <a:gsLst>
                      <a:gs pos="100000">
                        <a:schemeClr val="accent3"/>
                      </a:gs>
                      <a:gs pos="44000">
                        <a:schemeClr val="accent2"/>
                      </a:gs>
                      <a:gs pos="0">
                        <a:schemeClr val="accent1"/>
                      </a:gs>
                    </a:gsLst>
                    <a:lin ang="5400000" scaled="1"/>
                  </a:gradFill>
                  <a:effectLst>
                    <a:outerShdw blurRad="152400" dist="63500" dir="5400000" algn="t" rotWithShape="0">
                      <a:srgbClr val="CFAC3D">
                        <a:alpha val="28000"/>
                      </a:srgbClr>
                    </a:outerShdw>
                  </a:effectLst>
                  <a:latin typeface="+mj-ea"/>
                  <a:ea typeface="+mj-ea"/>
                </a:defRPr>
              </a:lvl1pPr>
            </a:lstStyle>
            <a:p>
              <a:r>
                <a:rPr lang="zh-CN" altLang="en-US" sz="2400" dirty="0">
                  <a:effectLst/>
                </a:rPr>
                <a:t>此处添加标题</a:t>
              </a:r>
              <a:endParaRPr lang="en-US" altLang="zh-CN" sz="2400" dirty="0">
                <a:effectLst/>
              </a:endParaRPr>
            </a:p>
          </p:txBody>
        </p:sp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60945DCD-DD2C-CB4C-A570-02DF5BCBB89D}"/>
                </a:ext>
              </a:extLst>
            </p:cNvPr>
            <p:cNvSpPr/>
            <p:nvPr/>
          </p:nvSpPr>
          <p:spPr>
            <a:xfrm>
              <a:off x="1234348" y="2744775"/>
              <a:ext cx="2801806" cy="356333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chemeClr val="accent2">
                  <a:alpha val="70000"/>
                </a:schemeClr>
              </a:solidFill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indent="0" algn="ctr">
                <a:lnSpc>
                  <a:spcPct val="130000"/>
                </a:lnSpc>
                <a:buNone/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思源宋体 CN Medium" panose="02020500000000000000" pitchFamily="18" charset="-122"/>
                </a:rPr>
                <a:t>单击此处输入你的正文</a:t>
              </a:r>
              <a:endPara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sym typeface="思源宋体 CN Medium" panose="02020500000000000000" pitchFamily="18" charset="-122"/>
              </a:endParaRPr>
            </a:p>
          </p:txBody>
        </p:sp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C31685AC-F98D-BE26-CBA6-F0BA22BCC9AB}"/>
                </a:ext>
              </a:extLst>
            </p:cNvPr>
            <p:cNvSpPr/>
            <p:nvPr/>
          </p:nvSpPr>
          <p:spPr>
            <a:xfrm>
              <a:off x="1234348" y="3268113"/>
              <a:ext cx="2801806" cy="356333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chemeClr val="accent2">
                  <a:alpha val="70000"/>
                </a:schemeClr>
              </a:solidFill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indent="0" algn="ctr">
                <a:lnSpc>
                  <a:spcPct val="130000"/>
                </a:lnSpc>
                <a:buNone/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思源宋体 CN Medium" panose="02020500000000000000" pitchFamily="18" charset="-122"/>
                </a:rPr>
                <a:t>单击此处输入你的正文</a:t>
              </a:r>
              <a:endPara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sym typeface="思源宋体 CN Medium" panose="02020500000000000000" pitchFamily="18" charset="-122"/>
              </a:endParaRPr>
            </a:p>
          </p:txBody>
        </p:sp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DD0ED72E-D139-014B-6DCC-4FAF5881C2B9}"/>
                </a:ext>
              </a:extLst>
            </p:cNvPr>
            <p:cNvSpPr/>
            <p:nvPr/>
          </p:nvSpPr>
          <p:spPr>
            <a:xfrm>
              <a:off x="1234348" y="3791451"/>
              <a:ext cx="2801806" cy="356333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chemeClr val="accent2">
                  <a:alpha val="70000"/>
                </a:schemeClr>
              </a:solidFill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indent="0" algn="ctr">
                <a:lnSpc>
                  <a:spcPct val="130000"/>
                </a:lnSpc>
                <a:buNone/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思源宋体 CN Medium" panose="02020500000000000000" pitchFamily="18" charset="-122"/>
                </a:rPr>
                <a:t>单击此处输入你的正文</a:t>
              </a:r>
              <a:endPara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sym typeface="思源宋体 CN Medium" panose="02020500000000000000" pitchFamily="18" charset="-122"/>
              </a:endParaRPr>
            </a:p>
          </p:txBody>
        </p:sp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BEBABBD5-8A61-5415-6B12-6E1D072BA92A}"/>
                </a:ext>
              </a:extLst>
            </p:cNvPr>
            <p:cNvSpPr/>
            <p:nvPr/>
          </p:nvSpPr>
          <p:spPr>
            <a:xfrm>
              <a:off x="1234348" y="4314789"/>
              <a:ext cx="2801806" cy="356333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chemeClr val="accent2">
                  <a:alpha val="70000"/>
                </a:schemeClr>
              </a:solidFill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indent="0" algn="ctr">
                <a:lnSpc>
                  <a:spcPct val="130000"/>
                </a:lnSpc>
                <a:buNone/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思源宋体 CN Medium" panose="02020500000000000000" pitchFamily="18" charset="-122"/>
                </a:rPr>
                <a:t>单击此处输入你的正文</a:t>
              </a:r>
              <a:endPara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sym typeface="思源宋体 CN Medium" panose="02020500000000000000" pitchFamily="18" charset="-122"/>
              </a:endParaRPr>
            </a:p>
          </p:txBody>
        </p:sp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4A95D869-EF94-CCDF-8B9E-7393EDA882B0}"/>
                </a:ext>
              </a:extLst>
            </p:cNvPr>
            <p:cNvSpPr/>
            <p:nvPr/>
          </p:nvSpPr>
          <p:spPr>
            <a:xfrm>
              <a:off x="1234348" y="4838129"/>
              <a:ext cx="2801806" cy="356333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chemeClr val="accent2">
                  <a:alpha val="70000"/>
                </a:schemeClr>
              </a:solidFill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indent="0" algn="ctr">
                <a:lnSpc>
                  <a:spcPct val="130000"/>
                </a:lnSpc>
                <a:buNone/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思源宋体 CN Medium" panose="02020500000000000000" pitchFamily="18" charset="-122"/>
                </a:rPr>
                <a:t>单击此处输入你的正文</a:t>
              </a:r>
              <a:endPara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sym typeface="思源宋体 CN Medium" panose="02020500000000000000" pitchFamily="18" charset="-122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5BC22A9A-F1DE-6EFD-E003-8B75CD15A08F}"/>
              </a:ext>
            </a:extLst>
          </p:cNvPr>
          <p:cNvGrpSpPr/>
          <p:nvPr/>
        </p:nvGrpSpPr>
        <p:grpSpPr>
          <a:xfrm>
            <a:off x="6089650" y="1807252"/>
            <a:ext cx="6102350" cy="3649895"/>
            <a:chOff x="6089650" y="1807252"/>
            <a:chExt cx="6102350" cy="3649895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2FD7364A-EFD7-B51C-A254-409A6609D99B}"/>
                </a:ext>
              </a:extLst>
            </p:cNvPr>
            <p:cNvSpPr/>
            <p:nvPr/>
          </p:nvSpPr>
          <p:spPr>
            <a:xfrm flipH="1">
              <a:off x="6089650" y="1807252"/>
              <a:ext cx="6102350" cy="3649895"/>
            </a:xfrm>
            <a:custGeom>
              <a:avLst/>
              <a:gdLst>
                <a:gd name="connsiteX0" fmla="*/ 4595308 w 6102350"/>
                <a:gd name="connsiteY0" fmla="*/ 0 h 3649895"/>
                <a:gd name="connsiteX1" fmla="*/ 0 w 6102350"/>
                <a:gd name="connsiteY1" fmla="*/ 0 h 3649895"/>
                <a:gd name="connsiteX2" fmla="*/ 0 w 6102350"/>
                <a:gd name="connsiteY2" fmla="*/ 3649895 h 3649895"/>
                <a:gd name="connsiteX3" fmla="*/ 4595308 w 6102350"/>
                <a:gd name="connsiteY3" fmla="*/ 3649895 h 3649895"/>
                <a:gd name="connsiteX4" fmla="*/ 6102350 w 6102350"/>
                <a:gd name="connsiteY4" fmla="*/ 1824948 h 3649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02350" h="3649895">
                  <a:moveTo>
                    <a:pt x="4595308" y="0"/>
                  </a:moveTo>
                  <a:lnTo>
                    <a:pt x="0" y="0"/>
                  </a:lnTo>
                  <a:lnTo>
                    <a:pt x="0" y="3649895"/>
                  </a:lnTo>
                  <a:lnTo>
                    <a:pt x="4595308" y="3649895"/>
                  </a:lnTo>
                  <a:lnTo>
                    <a:pt x="6102350" y="1824948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61000">
                  <a:schemeClr val="accent2">
                    <a:lumMod val="20000"/>
                    <a:lumOff val="80000"/>
                    <a:alpha val="50000"/>
                  </a:schemeClr>
                </a:gs>
              </a:gsLst>
              <a:lin ang="0" scaled="1"/>
            </a:gradFill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2">
                      <a:alpha val="50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EBC6EBA-0FEE-4628-0E52-D7C178B4CEE3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 flipH="1">
              <a:off x="8368073" y="2069937"/>
              <a:ext cx="2437641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gradFill>
                    <a:gsLst>
                      <a:gs pos="100000">
                        <a:schemeClr val="accent3"/>
                      </a:gs>
                      <a:gs pos="44000">
                        <a:schemeClr val="accent2"/>
                      </a:gs>
                      <a:gs pos="0">
                        <a:schemeClr val="accent1"/>
                      </a:gs>
                    </a:gsLst>
                    <a:lin ang="5400000" scaled="1"/>
                  </a:gradFill>
                  <a:effectLst/>
                  <a:latin typeface="+mj-ea"/>
                  <a:ea typeface="+mj-ea"/>
                </a:defRPr>
              </a:lvl1pPr>
            </a:lstStyle>
            <a:p>
              <a:r>
                <a:rPr lang="zh-CN" altLang="en-US" dirty="0"/>
                <a:t>此处添加标题</a:t>
              </a:r>
              <a:endParaRPr lang="en-US" altLang="zh-CN" dirty="0"/>
            </a:p>
          </p:txBody>
        </p:sp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D77B8808-8CF2-C15F-83D4-F1DA7575D67B}"/>
                </a:ext>
              </a:extLst>
            </p:cNvPr>
            <p:cNvSpPr/>
            <p:nvPr/>
          </p:nvSpPr>
          <p:spPr>
            <a:xfrm flipH="1">
              <a:off x="8143147" y="2744775"/>
              <a:ext cx="2801806" cy="356333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chemeClr val="accent2">
                  <a:alpha val="70000"/>
                </a:schemeClr>
              </a:solidFill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indent="0" algn="ctr">
                <a:lnSpc>
                  <a:spcPct val="130000"/>
                </a:lnSpc>
                <a:buNone/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思源宋体 CN Medium" panose="02020500000000000000" pitchFamily="18" charset="-122"/>
                </a:rPr>
                <a:t>单击此处输入你的正文</a:t>
              </a:r>
              <a:endPara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sym typeface="思源宋体 CN Medium" panose="02020500000000000000" pitchFamily="18" charset="-122"/>
              </a:endParaRPr>
            </a:p>
          </p:txBody>
        </p:sp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FB44350E-A6D6-1DBA-F50A-CBF7469B69DB}"/>
                </a:ext>
              </a:extLst>
            </p:cNvPr>
            <p:cNvSpPr/>
            <p:nvPr/>
          </p:nvSpPr>
          <p:spPr>
            <a:xfrm flipH="1">
              <a:off x="8143147" y="3268113"/>
              <a:ext cx="2801806" cy="356333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chemeClr val="accent2">
                  <a:alpha val="70000"/>
                </a:schemeClr>
              </a:solidFill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indent="0" algn="ctr">
                <a:lnSpc>
                  <a:spcPct val="130000"/>
                </a:lnSpc>
                <a:buNone/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思源宋体 CN Medium" panose="02020500000000000000" pitchFamily="18" charset="-122"/>
                </a:rPr>
                <a:t>单击此处输入你的正文</a:t>
              </a:r>
              <a:endPara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sym typeface="思源宋体 CN Medium" panose="02020500000000000000" pitchFamily="18" charset="-122"/>
              </a:endParaRPr>
            </a:p>
          </p:txBody>
        </p:sp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8DD8C9FA-44C3-E70F-CBC0-727C591BBF4B}"/>
                </a:ext>
              </a:extLst>
            </p:cNvPr>
            <p:cNvSpPr/>
            <p:nvPr/>
          </p:nvSpPr>
          <p:spPr>
            <a:xfrm flipH="1">
              <a:off x="8143147" y="3791451"/>
              <a:ext cx="2801806" cy="356333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chemeClr val="accent2">
                  <a:alpha val="70000"/>
                </a:schemeClr>
              </a:solidFill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indent="0" algn="ctr">
                <a:lnSpc>
                  <a:spcPct val="130000"/>
                </a:lnSpc>
                <a:buNone/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思源宋体 CN Medium" panose="02020500000000000000" pitchFamily="18" charset="-122"/>
                </a:rPr>
                <a:t>单击此处输入你的正文</a:t>
              </a:r>
              <a:endPara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sym typeface="思源宋体 CN Medium" panose="02020500000000000000" pitchFamily="18" charset="-122"/>
              </a:endParaRPr>
            </a:p>
          </p:txBody>
        </p:sp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F7F0303A-FF76-7A41-3173-585C57603F5F}"/>
                </a:ext>
              </a:extLst>
            </p:cNvPr>
            <p:cNvSpPr/>
            <p:nvPr/>
          </p:nvSpPr>
          <p:spPr>
            <a:xfrm flipH="1">
              <a:off x="8143147" y="4314789"/>
              <a:ext cx="2801806" cy="356333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chemeClr val="accent2">
                  <a:alpha val="70000"/>
                </a:schemeClr>
              </a:solidFill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indent="0" algn="ctr">
                <a:lnSpc>
                  <a:spcPct val="130000"/>
                </a:lnSpc>
                <a:buNone/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思源宋体 CN Medium" panose="02020500000000000000" pitchFamily="18" charset="-122"/>
                </a:rPr>
                <a:t>单击此处输入你的正文</a:t>
              </a:r>
              <a:endPara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sym typeface="思源宋体 CN Medium" panose="02020500000000000000" pitchFamily="18" charset="-122"/>
              </a:endParaRPr>
            </a:p>
          </p:txBody>
        </p:sp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5A35CBC7-8339-C1FF-03D6-EA50E7C450B3}"/>
                </a:ext>
              </a:extLst>
            </p:cNvPr>
            <p:cNvSpPr/>
            <p:nvPr/>
          </p:nvSpPr>
          <p:spPr>
            <a:xfrm flipH="1">
              <a:off x="8143147" y="4838129"/>
              <a:ext cx="2801806" cy="356333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chemeClr val="accent2">
                  <a:alpha val="70000"/>
                </a:schemeClr>
              </a:solidFill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indent="0" algn="ctr">
                <a:lnSpc>
                  <a:spcPct val="130000"/>
                </a:lnSpc>
                <a:buNone/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思源宋体 CN Medium" panose="02020500000000000000" pitchFamily="18" charset="-122"/>
                </a:rPr>
                <a:t>单击此处输入你的正文</a:t>
              </a:r>
              <a:endPara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sym typeface="思源宋体 CN Medium" panose="02020500000000000000" pitchFamily="18" charset="-122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4F0DAB5A-A7B7-AA66-1D9C-D6E84D0B2F60}"/>
              </a:ext>
            </a:extLst>
          </p:cNvPr>
          <p:cNvGrpSpPr/>
          <p:nvPr/>
        </p:nvGrpSpPr>
        <p:grpSpPr>
          <a:xfrm>
            <a:off x="4668015" y="2210564"/>
            <a:ext cx="2843270" cy="2843270"/>
            <a:chOff x="4668015" y="2210564"/>
            <a:chExt cx="2843270" cy="2843270"/>
          </a:xfrm>
        </p:grpSpPr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8DB13287-75BF-2EEC-FDB9-DD736BA6948D}"/>
                </a:ext>
              </a:extLst>
            </p:cNvPr>
            <p:cNvSpPr/>
            <p:nvPr/>
          </p:nvSpPr>
          <p:spPr>
            <a:xfrm>
              <a:off x="4668015" y="2210564"/>
              <a:ext cx="2843270" cy="2843270"/>
            </a:xfrm>
            <a:prstGeom prst="ellipse">
              <a:avLst/>
            </a:prstGeom>
            <a:gradFill>
              <a:gsLst>
                <a:gs pos="54000">
                  <a:schemeClr val="accent2"/>
                </a:gs>
                <a:gs pos="100000">
                  <a:schemeClr val="accent2">
                    <a:lumMod val="75000"/>
                  </a:schemeClr>
                </a:gs>
                <a:gs pos="0">
                  <a:schemeClr val="accent1"/>
                </a:gs>
              </a:gsLst>
              <a:lin ang="2700000" scaled="0"/>
            </a:gradFill>
            <a:ln w="9525">
              <a:noFill/>
            </a:ln>
            <a:effectLst>
              <a:outerShdw blurRad="190500" dist="114300" dir="10800000" algn="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4919E454-E4C8-EDED-099F-A58D30B70258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4896248" y="2763049"/>
              <a:ext cx="2386804" cy="507831"/>
            </a:xfrm>
            <a:prstGeom prst="rect">
              <a:avLst/>
            </a:prstGeom>
            <a:noFill/>
            <a:effectLst/>
          </p:spPr>
          <p:txBody>
            <a:bodyPr wrap="square" lIns="137160" tIns="68580" rIns="137160" bIns="68580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 kumimoji="1" sz="5400" b="1" i="0" u="none" strike="noStrike" cap="none" spc="300" normalizeH="0" baseline="0">
                  <a:ln>
                    <a:noFill/>
                  </a:ln>
                  <a:gradFill>
                    <a:gsLst>
                      <a:gs pos="49000">
                        <a:srgbClr val="FFD690">
                          <a:lumMod val="70000"/>
                          <a:lumOff val="30000"/>
                        </a:srgbClr>
                      </a:gs>
                      <a:gs pos="10000">
                        <a:srgbClr val="FFD690"/>
                      </a:gs>
                      <a:gs pos="90000">
                        <a:srgbClr val="FFD690"/>
                      </a:gs>
                    </a:gsLst>
                    <a:path path="circle">
                      <a:fillToRect l="50000" t="50000" r="50000" b="50000"/>
                    </a:path>
                  </a:gradFill>
                  <a:effectLst>
                    <a:outerShdw blurRad="254000" dist="63500" dir="5400000" algn="t" rotWithShape="0">
                      <a:srgbClr val="FFE2B1">
                        <a:alpha val="20000"/>
                      </a:srgbClr>
                    </a:outerShdw>
                  </a:effectLst>
                  <a:uLnTx/>
                  <a:uFillTx/>
                  <a:latin typeface="+mj-ea"/>
                  <a:ea typeface="+mj-ea"/>
                </a:defRPr>
              </a:lvl1pPr>
            </a:lstStyle>
            <a:p>
              <a:pPr algn="ctr"/>
              <a:r>
                <a:rPr lang="zh-CN" altLang="en-US" sz="2400" spc="0" dirty="0">
                  <a:solidFill>
                    <a:schemeClr val="bg1"/>
                  </a:solidFill>
                  <a:effectLst/>
                </a:rPr>
                <a:t>文本内容说明</a:t>
              </a:r>
              <a:endParaRPr lang="en-US" altLang="zh-CN" sz="2400" spc="0" dirty="0"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71" name="文本框 100">
              <a:extLst>
                <a:ext uri="{FF2B5EF4-FFF2-40B4-BE49-F238E27FC236}">
                  <a16:creationId xmlns:a16="http://schemas.microsoft.com/office/drawing/2014/main" id="{6A474DA5-3874-08D5-78C4-96BF2C336713}"/>
                </a:ext>
              </a:extLst>
            </p:cNvPr>
            <p:cNvSpPr txBox="1"/>
            <p:nvPr/>
          </p:nvSpPr>
          <p:spPr>
            <a:xfrm>
              <a:off x="5120609" y="3315832"/>
              <a:ext cx="1938082" cy="11855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285750" indent="-285750" algn="just">
                <a:buFont typeface="Wingdings" panose="05000000000000000000" pitchFamily="2" charset="2"/>
                <a:buChar char="Ø"/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CN Medium" panose="02020500000000000000" pitchFamily="18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30000"/>
                </a:lnSpc>
                <a:buNone/>
              </a:pPr>
              <a:r>
                <a:rPr lang="zh-CN" altLang="en-US" sz="1400" dirty="0">
                  <a:solidFill>
                    <a:schemeClr val="bg1"/>
                  </a:solidFill>
                  <a:latin typeface="+mn-ea"/>
                  <a:sym typeface="思源宋体 CN Medium" panose="02020500000000000000" pitchFamily="18" charset="-122"/>
                </a:rPr>
                <a:t>单击此处输入你的正文，请尽量言简意赅的阐述观点，根据需要可酌情增减文字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sym typeface="思源宋体 CN Medium" panose="02020500000000000000" pitchFamily="18" charset="-122"/>
              </a:endParaRPr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id="{AB635ACD-6BB0-6BEB-2BC7-06162B92FEEB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46810" y="525968"/>
            <a:ext cx="61478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gradFill>
                  <a:gsLst>
                    <a:gs pos="100000">
                      <a:schemeClr val="accent3"/>
                    </a:gs>
                    <a:gs pos="44000">
                      <a:schemeClr val="accent2"/>
                    </a:gs>
                    <a:gs pos="0">
                      <a:schemeClr val="accent1"/>
                    </a:gs>
                  </a:gsLst>
                  <a:lin ang="5400000" scaled="1"/>
                </a:gradFill>
                <a:effectLst>
                  <a:outerShdw blurRad="152400" dist="63500" dir="5400000" algn="t" rotWithShape="0">
                    <a:schemeClr val="accent1">
                      <a:alpha val="20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此处</a:t>
            </a:r>
            <a:r>
              <a:rPr lang="zh-CN" altLang="en-US"/>
              <a:t>添加标题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5788160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6E1A8FFE-6AA3-2068-C787-03AA3DC24E66}"/>
              </a:ext>
            </a:extLst>
          </p:cNvPr>
          <p:cNvGrpSpPr/>
          <p:nvPr/>
        </p:nvGrpSpPr>
        <p:grpSpPr>
          <a:xfrm>
            <a:off x="1154642" y="1655525"/>
            <a:ext cx="4354443" cy="3953351"/>
            <a:chOff x="660399" y="1544624"/>
            <a:chExt cx="4354443" cy="3953351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3C2508E5-4959-AAF0-8955-80E1FE963A7F}"/>
                </a:ext>
              </a:extLst>
            </p:cNvPr>
            <p:cNvSpPr/>
            <p:nvPr/>
          </p:nvSpPr>
          <p:spPr>
            <a:xfrm>
              <a:off x="916222" y="1544624"/>
              <a:ext cx="3842796" cy="3953351"/>
            </a:xfrm>
            <a:prstGeom prst="roundRect">
              <a:avLst>
                <a:gd name="adj" fmla="val 3623"/>
              </a:avLst>
            </a:prstGeom>
            <a:solidFill>
              <a:schemeClr val="bg1"/>
            </a:solidFill>
            <a:ln w="9525">
              <a:noFill/>
            </a:ln>
            <a:effectLst>
              <a:outerShdw blurRad="190500" dist="63500" dir="2700000" sx="92000" sy="92000" algn="tl" rotWithShape="0">
                <a:schemeClr val="accent1">
                  <a:alpha val="32000"/>
                </a:schemeClr>
              </a:outerShdw>
            </a:effectLst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prstClr val="black">
                    <a:lumMod val="65000"/>
                    <a:lumOff val="35000"/>
                  </a:prstClr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endParaRPr>
            </a:p>
          </p:txBody>
        </p:sp>
        <p:graphicFrame>
          <p:nvGraphicFramePr>
            <p:cNvPr id="2" name="图表 1">
              <a:extLst>
                <a:ext uri="{FF2B5EF4-FFF2-40B4-BE49-F238E27FC236}">
                  <a16:creationId xmlns:a16="http://schemas.microsoft.com/office/drawing/2014/main" id="{49841EF9-459D-E4FA-845A-E7E61258472D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570754346"/>
                </p:ext>
              </p:extLst>
            </p:nvPr>
          </p:nvGraphicFramePr>
          <p:xfrm>
            <a:off x="660399" y="1652528"/>
            <a:ext cx="4354443" cy="373754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9"/>
            </a:graphicData>
          </a:graphic>
        </p:graphicFrame>
      </p:grpSp>
      <p:sp>
        <p:nvSpPr>
          <p:cNvPr id="6" name="箭头: 右 5">
            <a:extLst>
              <a:ext uri="{FF2B5EF4-FFF2-40B4-BE49-F238E27FC236}">
                <a16:creationId xmlns:a16="http://schemas.microsoft.com/office/drawing/2014/main" id="{C060AD93-691E-96C5-80B0-E6C271365748}"/>
              </a:ext>
            </a:extLst>
          </p:cNvPr>
          <p:cNvSpPr/>
          <p:nvPr/>
        </p:nvSpPr>
        <p:spPr>
          <a:xfrm>
            <a:off x="6046430" y="3272331"/>
            <a:ext cx="1087628" cy="719739"/>
          </a:xfrm>
          <a:prstGeom prst="rightArrow">
            <a:avLst>
              <a:gd name="adj1" fmla="val 57170"/>
              <a:gd name="adj2" fmla="val 69350"/>
            </a:avLst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75000">
                <a:schemeClr val="accent2">
                  <a:lumMod val="15000"/>
                  <a:lumOff val="85000"/>
                </a:schemeClr>
              </a:gs>
            </a:gsLst>
            <a:lin ang="0" scaled="1"/>
          </a:gradFill>
          <a:ln>
            <a:gradFill>
              <a:gsLst>
                <a:gs pos="0">
                  <a:schemeClr val="accent1">
                    <a:alpha val="0"/>
                  </a:schemeClr>
                </a:gs>
                <a:gs pos="62000">
                  <a:schemeClr val="accent2">
                    <a:alpha val="34000"/>
                  </a:schemeClr>
                </a:gs>
                <a:gs pos="100000">
                  <a:schemeClr val="accent3">
                    <a:alpha val="8000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6" name="组合 155">
            <a:extLst>
              <a:ext uri="{FF2B5EF4-FFF2-40B4-BE49-F238E27FC236}">
                <a16:creationId xmlns:a16="http://schemas.microsoft.com/office/drawing/2014/main" id="{6D695691-E971-745C-E331-0459BF997A13}"/>
              </a:ext>
            </a:extLst>
          </p:cNvPr>
          <p:cNvGrpSpPr/>
          <p:nvPr/>
        </p:nvGrpSpPr>
        <p:grpSpPr>
          <a:xfrm>
            <a:off x="7671403" y="2062703"/>
            <a:ext cx="3353256" cy="3138994"/>
            <a:chOff x="6217138" y="1584069"/>
            <a:chExt cx="3353256" cy="3138994"/>
          </a:xfrm>
        </p:grpSpPr>
        <p:sp>
          <p:nvSpPr>
            <p:cNvPr id="13" name="圆: 空心 12">
              <a:extLst>
                <a:ext uri="{FF2B5EF4-FFF2-40B4-BE49-F238E27FC236}">
                  <a16:creationId xmlns:a16="http://schemas.microsoft.com/office/drawing/2014/main" id="{455D02CD-EC6F-23D5-CD6A-DF4DF73CDFB3}"/>
                </a:ext>
              </a:extLst>
            </p:cNvPr>
            <p:cNvSpPr/>
            <p:nvPr/>
          </p:nvSpPr>
          <p:spPr>
            <a:xfrm>
              <a:off x="6548292" y="1808092"/>
              <a:ext cx="2690948" cy="2690948"/>
            </a:xfrm>
            <a:prstGeom prst="donut">
              <a:avLst>
                <a:gd name="adj" fmla="val 9165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61000">
                  <a:schemeClr val="accent1">
                    <a:lumMod val="15000"/>
                    <a:lumOff val="85000"/>
                    <a:alpha val="60000"/>
                  </a:schemeClr>
                </a:gs>
              </a:gsLst>
              <a:lin ang="0" scaled="1"/>
            </a:gradFill>
            <a:ln>
              <a:gradFill>
                <a:gsLst>
                  <a:gs pos="0">
                    <a:schemeClr val="accent1">
                      <a:alpha val="40000"/>
                    </a:schemeClr>
                  </a:gs>
                  <a:gs pos="100000">
                    <a:schemeClr val="accent2">
                      <a:alpha val="50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5" name="组合 154">
              <a:extLst>
                <a:ext uri="{FF2B5EF4-FFF2-40B4-BE49-F238E27FC236}">
                  <a16:creationId xmlns:a16="http://schemas.microsoft.com/office/drawing/2014/main" id="{7BC6EA34-970F-EA26-1724-97D962B5C813}"/>
                </a:ext>
              </a:extLst>
            </p:cNvPr>
            <p:cNvGrpSpPr/>
            <p:nvPr/>
          </p:nvGrpSpPr>
          <p:grpSpPr>
            <a:xfrm>
              <a:off x="7263766" y="2523566"/>
              <a:ext cx="1260000" cy="1260000"/>
              <a:chOff x="7263766" y="2523566"/>
              <a:chExt cx="1260000" cy="1260000"/>
            </a:xfrm>
          </p:grpSpPr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503660D9-C7E3-3E41-D396-6006D692C4A3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>
                <a:off x="7263766" y="2523566"/>
                <a:ext cx="1260000" cy="1260000"/>
              </a:xfrm>
              <a:prstGeom prst="ellipse">
                <a:avLst/>
              </a:prstGeom>
              <a:gradFill>
                <a:gsLst>
                  <a:gs pos="5400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  <a:gs pos="0">
                    <a:schemeClr val="accent1"/>
                  </a:gs>
                </a:gsLst>
                <a:lin ang="2700000" scaled="0"/>
              </a:gradFill>
              <a:ln w="9525">
                <a:noFill/>
              </a:ln>
              <a:effectLst>
                <a:outerShdw blurRad="190500" dist="114300" dir="10800000" algn="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F2FD25F5-8DFE-91DB-4F54-0063D979E049}"/>
                  </a:ext>
                </a:extLst>
              </p:cNvPr>
              <p:cNvSpPr txBox="1"/>
              <p:nvPr/>
            </p:nvSpPr>
            <p:spPr>
              <a:xfrm>
                <a:off x="7334145" y="2749941"/>
                <a:ext cx="1119241" cy="8072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000" dirty="0">
                    <a:solidFill>
                      <a:schemeClr val="bg1"/>
                    </a:solidFill>
                    <a:latin typeface="+mj-ea"/>
                    <a:ea typeface="+mj-ea"/>
                  </a:rPr>
                  <a:t>核心</a:t>
                </a:r>
                <a:endParaRPr lang="en-US" altLang="zh-CN" sz="20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  <a:p>
                <a:pPr algn="ctr">
                  <a:lnSpc>
                    <a:spcPct val="120000"/>
                  </a:lnSpc>
                </a:pPr>
                <a:r>
                  <a:rPr lang="zh-CN" altLang="en-US" sz="2000" dirty="0">
                    <a:solidFill>
                      <a:schemeClr val="bg1"/>
                    </a:solidFill>
                    <a:latin typeface="+mj-ea"/>
                    <a:ea typeface="+mj-ea"/>
                  </a:rPr>
                  <a:t>观点</a:t>
                </a:r>
              </a:p>
            </p:txBody>
          </p:sp>
        </p:grpSp>
        <p:grpSp>
          <p:nvGrpSpPr>
            <p:cNvPr id="150" name="组合 149">
              <a:extLst>
                <a:ext uri="{FF2B5EF4-FFF2-40B4-BE49-F238E27FC236}">
                  <a16:creationId xmlns:a16="http://schemas.microsoft.com/office/drawing/2014/main" id="{E28E0518-F3C2-9634-C282-13DEA0DCD29A}"/>
                </a:ext>
              </a:extLst>
            </p:cNvPr>
            <p:cNvGrpSpPr/>
            <p:nvPr/>
          </p:nvGrpSpPr>
          <p:grpSpPr>
            <a:xfrm>
              <a:off x="7801502" y="1584069"/>
              <a:ext cx="931309" cy="743858"/>
              <a:chOff x="7801502" y="1584069"/>
              <a:chExt cx="931309" cy="743858"/>
            </a:xfrm>
          </p:grpSpPr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1A165885-91DE-364A-67D8-27F03D6C7474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>
              <a:xfrm>
                <a:off x="7895227" y="1584069"/>
                <a:ext cx="743858" cy="743858"/>
              </a:xfrm>
              <a:prstGeom prst="ellipse">
                <a:avLst/>
              </a:prstGeom>
              <a:gradFill>
                <a:gsLst>
                  <a:gs pos="62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2"/>
                  </a:gs>
                  <a:gs pos="0">
                    <a:schemeClr val="accent1">
                      <a:lumMod val="40000"/>
                      <a:lumOff val="60000"/>
                    </a:schemeClr>
                  </a:gs>
                </a:gsLst>
                <a:lin ang="2700000" scaled="0"/>
              </a:gradFill>
              <a:ln w="9525">
                <a:noFill/>
              </a:ln>
              <a:effectLst>
                <a:outerShdw blurRad="190500" dist="114300" dir="10800000" algn="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pc="300" dirty="0">
                  <a:solidFill>
                    <a:prstClr val="white"/>
                  </a:solidFill>
                  <a:latin typeface="思源宋体 CN Medium" panose="02020500000000000000" pitchFamily="18" charset="-122"/>
                  <a:ea typeface="思源宋体 CN Medium" panose="02020500000000000000" pitchFamily="18" charset="-122"/>
                </a:endParaRPr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9F79B5A3-5E2D-E81F-48B2-BA60CB11C3CA}"/>
                  </a:ext>
                </a:extLst>
              </p:cNvPr>
              <p:cNvSpPr txBox="1"/>
              <p:nvPr/>
            </p:nvSpPr>
            <p:spPr>
              <a:xfrm>
                <a:off x="7801502" y="1662168"/>
                <a:ext cx="931309" cy="5876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ct val="120000"/>
                  </a:lnSpc>
                  <a:defRPr sz="1400">
                    <a:solidFill>
                      <a:schemeClr val="accent4"/>
                    </a:solidFill>
                    <a:latin typeface="+mn-ea"/>
                  </a:defRPr>
                </a:lvl1pPr>
              </a:lstStyle>
              <a:p>
                <a:r>
                  <a:rPr lang="zh-CN" altLang="en-US" dirty="0"/>
                  <a:t>添加</a:t>
                </a:r>
                <a:endParaRPr lang="en-US" altLang="zh-CN" dirty="0"/>
              </a:p>
              <a:p>
                <a:r>
                  <a:rPr lang="zh-CN" altLang="en-US" dirty="0"/>
                  <a:t>文本</a:t>
                </a:r>
              </a:p>
            </p:txBody>
          </p:sp>
        </p:grpSp>
        <p:grpSp>
          <p:nvGrpSpPr>
            <p:cNvPr id="154" name="组合 153">
              <a:extLst>
                <a:ext uri="{FF2B5EF4-FFF2-40B4-BE49-F238E27FC236}">
                  <a16:creationId xmlns:a16="http://schemas.microsoft.com/office/drawing/2014/main" id="{C333A2C6-E52C-819D-C20E-E90F9682C0F1}"/>
                </a:ext>
              </a:extLst>
            </p:cNvPr>
            <p:cNvGrpSpPr/>
            <p:nvPr/>
          </p:nvGrpSpPr>
          <p:grpSpPr>
            <a:xfrm>
              <a:off x="6290612" y="2028240"/>
              <a:ext cx="931309" cy="743858"/>
              <a:chOff x="6290612" y="2028240"/>
              <a:chExt cx="931309" cy="743858"/>
            </a:xfrm>
          </p:grpSpPr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65EEF74D-9BC2-0D9B-0A0D-A37B1D4C4273}"/>
                  </a:ext>
                </a:extLst>
              </p:cNvPr>
              <p:cNvSpPr/>
              <p:nvPr>
                <p:custDataLst>
                  <p:tags r:id="rId5"/>
                </p:custDataLst>
              </p:nvPr>
            </p:nvSpPr>
            <p:spPr>
              <a:xfrm>
                <a:off x="6384337" y="2028240"/>
                <a:ext cx="743858" cy="743858"/>
              </a:xfrm>
              <a:prstGeom prst="ellipse">
                <a:avLst/>
              </a:prstGeom>
              <a:gradFill>
                <a:gsLst>
                  <a:gs pos="62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2"/>
                  </a:gs>
                  <a:gs pos="0">
                    <a:schemeClr val="accent1">
                      <a:lumMod val="40000"/>
                      <a:lumOff val="60000"/>
                    </a:schemeClr>
                  </a:gs>
                </a:gsLst>
                <a:lin ang="2700000" scaled="0"/>
              </a:gradFill>
              <a:ln w="9525">
                <a:noFill/>
              </a:ln>
              <a:effectLst>
                <a:outerShdw blurRad="190500" dist="114300" dir="10800000" algn="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pc="300" dirty="0">
                  <a:solidFill>
                    <a:prstClr val="white"/>
                  </a:solidFill>
                  <a:latin typeface="思源宋体 CN Medium" panose="02020500000000000000" pitchFamily="18" charset="-122"/>
                  <a:ea typeface="思源宋体 CN Medium" panose="02020500000000000000" pitchFamily="18" charset="-122"/>
                </a:endParaRPr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314F56D3-CCDB-A860-9F7A-7FFEF98B7601}"/>
                  </a:ext>
                </a:extLst>
              </p:cNvPr>
              <p:cNvSpPr txBox="1"/>
              <p:nvPr/>
            </p:nvSpPr>
            <p:spPr>
              <a:xfrm>
                <a:off x="6290612" y="2087487"/>
                <a:ext cx="931309" cy="5876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accent4"/>
                    </a:solidFill>
                    <a:latin typeface="+mn-ea"/>
                  </a:rPr>
                  <a:t>添加</a:t>
                </a:r>
                <a:endParaRPr lang="en-US" altLang="zh-CN" sz="1400" dirty="0">
                  <a:solidFill>
                    <a:schemeClr val="accent4"/>
                  </a:solidFill>
                  <a:latin typeface="+mn-ea"/>
                </a:endParaRPr>
              </a:p>
              <a:p>
                <a:pPr algn="ctr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accent4"/>
                    </a:solidFill>
                    <a:latin typeface="+mn-ea"/>
                  </a:rPr>
                  <a:t>文本</a:t>
                </a:r>
              </a:p>
            </p:txBody>
          </p:sp>
        </p:grpSp>
        <p:grpSp>
          <p:nvGrpSpPr>
            <p:cNvPr id="153" name="组合 152">
              <a:extLst>
                <a:ext uri="{FF2B5EF4-FFF2-40B4-BE49-F238E27FC236}">
                  <a16:creationId xmlns:a16="http://schemas.microsoft.com/office/drawing/2014/main" id="{6A7C1D37-68C6-28A7-CAA3-4C78636385F5}"/>
                </a:ext>
              </a:extLst>
            </p:cNvPr>
            <p:cNvGrpSpPr/>
            <p:nvPr/>
          </p:nvGrpSpPr>
          <p:grpSpPr>
            <a:xfrm>
              <a:off x="6217138" y="3515133"/>
              <a:ext cx="931309" cy="743858"/>
              <a:chOff x="6217138" y="3515133"/>
              <a:chExt cx="931309" cy="743858"/>
            </a:xfrm>
          </p:grpSpPr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CDB3A503-6BB3-755B-4439-BE232DAD5CAD}"/>
                  </a:ext>
                </a:extLst>
              </p:cNvPr>
              <p:cNvSpPr/>
              <p:nvPr>
                <p:custDataLst>
                  <p:tags r:id="rId4"/>
                </p:custDataLst>
              </p:nvPr>
            </p:nvSpPr>
            <p:spPr>
              <a:xfrm>
                <a:off x="6310863" y="3515133"/>
                <a:ext cx="743858" cy="743858"/>
              </a:xfrm>
              <a:prstGeom prst="ellipse">
                <a:avLst/>
              </a:prstGeom>
              <a:gradFill>
                <a:gsLst>
                  <a:gs pos="62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2"/>
                  </a:gs>
                  <a:gs pos="0">
                    <a:schemeClr val="accent1">
                      <a:lumMod val="40000"/>
                      <a:lumOff val="60000"/>
                    </a:schemeClr>
                  </a:gs>
                </a:gsLst>
                <a:lin ang="2700000" scaled="0"/>
              </a:gradFill>
              <a:ln w="9525">
                <a:noFill/>
              </a:ln>
              <a:effectLst>
                <a:outerShdw blurRad="190500" dist="114300" dir="10800000" algn="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pc="300" dirty="0">
                  <a:solidFill>
                    <a:prstClr val="white"/>
                  </a:solidFill>
                  <a:latin typeface="思源宋体 CN Medium" panose="02020500000000000000" pitchFamily="18" charset="-122"/>
                  <a:ea typeface="思源宋体 CN Medium" panose="02020500000000000000" pitchFamily="18" charset="-122"/>
                </a:endParaRPr>
              </a:p>
            </p:txBody>
          </p:sp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065179D6-E3C1-5C04-0AB4-6CA663ECDD09}"/>
                  </a:ext>
                </a:extLst>
              </p:cNvPr>
              <p:cNvSpPr txBox="1"/>
              <p:nvPr/>
            </p:nvSpPr>
            <p:spPr>
              <a:xfrm>
                <a:off x="6217138" y="3574380"/>
                <a:ext cx="931309" cy="5876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ct val="120000"/>
                  </a:lnSpc>
                  <a:defRPr sz="1400">
                    <a:solidFill>
                      <a:schemeClr val="accent4"/>
                    </a:solidFill>
                    <a:latin typeface="+mn-ea"/>
                  </a:defRPr>
                </a:lvl1pPr>
              </a:lstStyle>
              <a:p>
                <a:r>
                  <a:rPr lang="zh-CN" altLang="en-US" dirty="0"/>
                  <a:t>添加</a:t>
                </a:r>
                <a:endParaRPr lang="en-US" altLang="zh-CN" dirty="0"/>
              </a:p>
              <a:p>
                <a:r>
                  <a:rPr lang="zh-CN" altLang="en-US" dirty="0"/>
                  <a:t>文本</a:t>
                </a:r>
              </a:p>
            </p:txBody>
          </p:sp>
        </p:grpSp>
        <p:grpSp>
          <p:nvGrpSpPr>
            <p:cNvPr id="152" name="组合 151">
              <a:extLst>
                <a:ext uri="{FF2B5EF4-FFF2-40B4-BE49-F238E27FC236}">
                  <a16:creationId xmlns:a16="http://schemas.microsoft.com/office/drawing/2014/main" id="{883B5D78-4B39-1B29-9785-79125165CB1D}"/>
                </a:ext>
              </a:extLst>
            </p:cNvPr>
            <p:cNvGrpSpPr/>
            <p:nvPr/>
          </p:nvGrpSpPr>
          <p:grpSpPr>
            <a:xfrm>
              <a:off x="7730425" y="3979205"/>
              <a:ext cx="931309" cy="743858"/>
              <a:chOff x="7730425" y="3979205"/>
              <a:chExt cx="931309" cy="743858"/>
            </a:xfrm>
          </p:grpSpPr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719F7FAD-EE8D-2845-E3AD-C5CF42D1562A}"/>
                  </a:ext>
                </a:extLst>
              </p:cNvPr>
              <p:cNvSpPr/>
              <p:nvPr>
                <p:custDataLst>
                  <p:tags r:id="rId3"/>
                </p:custDataLst>
              </p:nvPr>
            </p:nvSpPr>
            <p:spPr>
              <a:xfrm>
                <a:off x="7824150" y="3979205"/>
                <a:ext cx="743858" cy="743858"/>
              </a:xfrm>
              <a:prstGeom prst="ellipse">
                <a:avLst/>
              </a:prstGeom>
              <a:gradFill>
                <a:gsLst>
                  <a:gs pos="62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2"/>
                  </a:gs>
                  <a:gs pos="0">
                    <a:schemeClr val="accent1">
                      <a:lumMod val="40000"/>
                      <a:lumOff val="60000"/>
                    </a:schemeClr>
                  </a:gs>
                </a:gsLst>
                <a:lin ang="2700000" scaled="0"/>
              </a:gradFill>
              <a:ln w="9525">
                <a:noFill/>
              </a:ln>
              <a:effectLst>
                <a:outerShdw blurRad="190500" dist="114300" dir="10800000" algn="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pc="300" dirty="0">
                  <a:solidFill>
                    <a:prstClr val="white"/>
                  </a:solidFill>
                  <a:latin typeface="思源宋体 CN Medium" panose="02020500000000000000" pitchFamily="18" charset="-122"/>
                  <a:ea typeface="思源宋体 CN Medium" panose="02020500000000000000" pitchFamily="18" charset="-122"/>
                </a:endParaRPr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47CBA663-4EB9-6CF5-0536-766E012D0169}"/>
                  </a:ext>
                </a:extLst>
              </p:cNvPr>
              <p:cNvSpPr txBox="1"/>
              <p:nvPr/>
            </p:nvSpPr>
            <p:spPr>
              <a:xfrm>
                <a:off x="7730425" y="4038452"/>
                <a:ext cx="931309" cy="5876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ct val="120000"/>
                  </a:lnSpc>
                  <a:defRPr sz="1400">
                    <a:solidFill>
                      <a:schemeClr val="accent4"/>
                    </a:solidFill>
                    <a:latin typeface="+mn-ea"/>
                  </a:defRPr>
                </a:lvl1pPr>
              </a:lstStyle>
              <a:p>
                <a:r>
                  <a:rPr lang="zh-CN" altLang="en-US" dirty="0"/>
                  <a:t>添加</a:t>
                </a:r>
                <a:endParaRPr lang="en-US" altLang="zh-CN" dirty="0"/>
              </a:p>
              <a:p>
                <a:r>
                  <a:rPr lang="zh-CN" altLang="en-US" dirty="0"/>
                  <a:t>文本</a:t>
                </a:r>
              </a:p>
            </p:txBody>
          </p:sp>
        </p:grpSp>
        <p:grpSp>
          <p:nvGrpSpPr>
            <p:cNvPr id="151" name="组合 150">
              <a:extLst>
                <a:ext uri="{FF2B5EF4-FFF2-40B4-BE49-F238E27FC236}">
                  <a16:creationId xmlns:a16="http://schemas.microsoft.com/office/drawing/2014/main" id="{1D3FE8FE-A707-5754-5E8E-CAE13519F6A1}"/>
                </a:ext>
              </a:extLst>
            </p:cNvPr>
            <p:cNvGrpSpPr/>
            <p:nvPr/>
          </p:nvGrpSpPr>
          <p:grpSpPr>
            <a:xfrm>
              <a:off x="8639085" y="2793737"/>
              <a:ext cx="931309" cy="743858"/>
              <a:chOff x="8639085" y="2793737"/>
              <a:chExt cx="931309" cy="743858"/>
            </a:xfrm>
          </p:grpSpPr>
          <p:sp>
            <p:nvSpPr>
              <p:cNvPr id="129" name="椭圆 128">
                <a:extLst>
                  <a:ext uri="{FF2B5EF4-FFF2-40B4-BE49-F238E27FC236}">
                    <a16:creationId xmlns:a16="http://schemas.microsoft.com/office/drawing/2014/main" id="{FD365560-9151-2B08-54B0-9657F8F6BF8D}"/>
                  </a:ext>
                </a:extLst>
              </p:cNvPr>
              <p:cNvSpPr/>
              <p:nvPr>
                <p:custDataLst>
                  <p:tags r:id="rId2"/>
                </p:custDataLst>
              </p:nvPr>
            </p:nvSpPr>
            <p:spPr>
              <a:xfrm>
                <a:off x="8732810" y="2793737"/>
                <a:ext cx="743858" cy="743858"/>
              </a:xfrm>
              <a:prstGeom prst="ellipse">
                <a:avLst/>
              </a:prstGeom>
              <a:gradFill>
                <a:gsLst>
                  <a:gs pos="62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2"/>
                  </a:gs>
                  <a:gs pos="0">
                    <a:schemeClr val="accent1">
                      <a:lumMod val="40000"/>
                      <a:lumOff val="60000"/>
                    </a:schemeClr>
                  </a:gs>
                </a:gsLst>
                <a:lin ang="2700000" scaled="0"/>
              </a:gradFill>
              <a:ln w="9525">
                <a:noFill/>
              </a:ln>
              <a:effectLst>
                <a:outerShdw blurRad="190500" dist="114300" dir="10800000" algn="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pc="300" dirty="0">
                  <a:solidFill>
                    <a:prstClr val="white"/>
                  </a:solidFill>
                  <a:latin typeface="思源宋体 CN Medium" panose="02020500000000000000" pitchFamily="18" charset="-122"/>
                  <a:ea typeface="思源宋体 CN Medium" panose="02020500000000000000" pitchFamily="18" charset="-122"/>
                </a:endParaRPr>
              </a:p>
            </p:txBody>
          </p:sp>
          <p:sp>
            <p:nvSpPr>
              <p:cNvPr id="130" name="文本框 129">
                <a:extLst>
                  <a:ext uri="{FF2B5EF4-FFF2-40B4-BE49-F238E27FC236}">
                    <a16:creationId xmlns:a16="http://schemas.microsoft.com/office/drawing/2014/main" id="{53DF013A-8754-B2AB-F173-C5361212759A}"/>
                  </a:ext>
                </a:extLst>
              </p:cNvPr>
              <p:cNvSpPr txBox="1"/>
              <p:nvPr/>
            </p:nvSpPr>
            <p:spPr>
              <a:xfrm>
                <a:off x="8639085" y="2852984"/>
                <a:ext cx="931309" cy="5876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ct val="120000"/>
                  </a:lnSpc>
                  <a:defRPr sz="1400">
                    <a:solidFill>
                      <a:schemeClr val="accent4"/>
                    </a:solidFill>
                    <a:latin typeface="+mn-ea"/>
                  </a:defRPr>
                </a:lvl1pPr>
              </a:lstStyle>
              <a:p>
                <a:r>
                  <a:rPr lang="zh-CN" altLang="en-US" dirty="0"/>
                  <a:t>添加</a:t>
                </a:r>
                <a:endParaRPr lang="en-US" altLang="zh-CN" dirty="0"/>
              </a:p>
              <a:p>
                <a:r>
                  <a:rPr lang="zh-CN" altLang="en-US" dirty="0"/>
                  <a:t>文本</a:t>
                </a:r>
              </a:p>
            </p:txBody>
          </p:sp>
        </p:grp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1B2B1038-A429-D387-D815-59725D83FD68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46810" y="525968"/>
            <a:ext cx="61478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gradFill>
                  <a:gsLst>
                    <a:gs pos="100000">
                      <a:schemeClr val="accent3"/>
                    </a:gs>
                    <a:gs pos="44000">
                      <a:schemeClr val="accent2"/>
                    </a:gs>
                    <a:gs pos="0">
                      <a:schemeClr val="accent1"/>
                    </a:gs>
                  </a:gsLst>
                  <a:lin ang="5400000" scaled="1"/>
                </a:gradFill>
                <a:effectLst>
                  <a:outerShdw blurRad="152400" dist="63500" dir="5400000" algn="t" rotWithShape="0">
                    <a:schemeClr val="accent1">
                      <a:alpha val="20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此处添加标题</a:t>
            </a:r>
            <a:endParaRPr lang="en-US" altLang="zh-CN" dirty="0"/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295E90D4-240E-3A70-6059-101C4C5A565C}"/>
              </a:ext>
            </a:extLst>
          </p:cNvPr>
          <p:cNvSpPr txBox="1"/>
          <p:nvPr/>
        </p:nvSpPr>
        <p:spPr>
          <a:xfrm>
            <a:off x="10176428" y="4619384"/>
            <a:ext cx="2570339" cy="221599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Relaxed">
                <a:rot lat="18576000" lon="0" rev="0"/>
              </a:camera>
              <a:lightRig rig="threePt" dir="t"/>
            </a:scene3d>
            <a:sp3d extrusionH="304800">
              <a:extrusionClr>
                <a:schemeClr val="accent3"/>
              </a:extrusionClr>
            </a:sp3d>
          </a:bodyPr>
          <a:lstStyle/>
          <a:p>
            <a:pPr algn="ctr"/>
            <a:r>
              <a:rPr lang="en-US" altLang="zh-CN" sz="13800" dirty="0">
                <a:gradFill>
                  <a:gsLst>
                    <a:gs pos="0">
                      <a:schemeClr val="accent1"/>
                    </a:gs>
                    <a:gs pos="32000">
                      <a:schemeClr val="accent2"/>
                    </a:gs>
                    <a:gs pos="100000">
                      <a:schemeClr val="accent3"/>
                    </a:gs>
                  </a:gsLst>
                  <a:lin ang="0" scaled="0"/>
                </a:gradFill>
                <a:latin typeface="+mj-ea"/>
                <a:ea typeface="+mj-ea"/>
              </a:rPr>
              <a:t>$</a:t>
            </a:r>
            <a:endParaRPr lang="zh-CN" altLang="en-US" sz="13800" dirty="0">
              <a:gradFill>
                <a:gsLst>
                  <a:gs pos="0">
                    <a:schemeClr val="accent1"/>
                  </a:gs>
                  <a:gs pos="32000">
                    <a:schemeClr val="accent2"/>
                  </a:gs>
                  <a:gs pos="100000">
                    <a:schemeClr val="accent3"/>
                  </a:gs>
                </a:gsLst>
                <a:lin ang="0" scaled="0"/>
              </a:gra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2583220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214">
            <a:extLst>
              <a:ext uri="{FF2B5EF4-FFF2-40B4-BE49-F238E27FC236}">
                <a16:creationId xmlns:a16="http://schemas.microsoft.com/office/drawing/2014/main" id="{2B83D4A1-1673-AC82-42BA-A51E1B131A7B}"/>
              </a:ext>
            </a:extLst>
          </p:cNvPr>
          <p:cNvSpPr/>
          <p:nvPr/>
        </p:nvSpPr>
        <p:spPr>
          <a:xfrm>
            <a:off x="3466214" y="1779598"/>
            <a:ext cx="7681684" cy="3298804"/>
          </a:xfrm>
          <a:prstGeom prst="roundRect">
            <a:avLst>
              <a:gd name="adj" fmla="val 7804"/>
            </a:avLst>
          </a:prstGeom>
          <a:solidFill>
            <a:schemeClr val="bg1"/>
          </a:solidFill>
          <a:ln w="9525">
            <a:noFill/>
          </a:ln>
          <a:effectLst>
            <a:outerShdw blurRad="317500" dist="101600" dir="2700000" algn="tl" rotWithShape="0">
              <a:schemeClr val="accent2">
                <a:alpha val="22000"/>
              </a:schemeClr>
            </a:outerShdw>
          </a:effectLst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prstClr val="black">
                  <a:lumMod val="65000"/>
                  <a:lumOff val="35000"/>
                </a:prstClr>
              </a:solidFill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7A2E061A-F72C-55F0-9885-1FF28A449B65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432549" y="2705725"/>
            <a:ext cx="671534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100000">
                      <a:schemeClr val="accent3"/>
                    </a:gs>
                    <a:gs pos="44000">
                      <a:schemeClr val="accent2"/>
                    </a:gs>
                    <a:gs pos="0">
                      <a:schemeClr val="accent1"/>
                    </a:gs>
                  </a:gsLst>
                  <a:lin ang="5400000" scaled="1"/>
                </a:gradFill>
                <a:effectLst>
                  <a:outerShdw blurRad="152400" dist="63500" dir="5400000" algn="t" rotWithShape="0">
                    <a:srgbClr val="CFAC3D">
                      <a:alpha val="28000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sz="8800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44000">
                      <a:schemeClr val="accent2"/>
                    </a:gs>
                    <a:gs pos="0">
                      <a:schemeClr val="accent1"/>
                    </a:gs>
                  </a:gsLst>
                  <a:lin ang="5400000" scaled="1"/>
                </a:gradFill>
                <a:effectLst>
                  <a:outerShdw blurRad="152400" dist="63500" dir="5400000" algn="t" rotWithShape="0">
                    <a:schemeClr val="accent1">
                      <a:alpha val="20000"/>
                    </a:schemeClr>
                  </a:outerShdw>
                </a:effectLst>
              </a:rPr>
              <a:t>添加标题</a:t>
            </a:r>
            <a:endParaRPr lang="en-US" altLang="zh-CN" sz="8800" dirty="0">
              <a:gradFill>
                <a:gsLst>
                  <a:gs pos="100000">
                    <a:schemeClr val="accent1">
                      <a:lumMod val="75000"/>
                    </a:schemeClr>
                  </a:gs>
                  <a:gs pos="44000">
                    <a:schemeClr val="accent2"/>
                  </a:gs>
                  <a:gs pos="0">
                    <a:schemeClr val="accent1"/>
                  </a:gs>
                </a:gsLst>
                <a:lin ang="5400000" scaled="1"/>
              </a:gradFill>
              <a:effectLst>
                <a:outerShdw blurRad="152400" dist="63500" dir="5400000" algn="t" rotWithShape="0">
                  <a:schemeClr val="accent1">
                    <a:alpha val="20000"/>
                  </a:schemeClr>
                </a:outerShdw>
              </a:effectLst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D786D39-D55B-8581-9205-2600FB3235AE}"/>
              </a:ext>
            </a:extLst>
          </p:cNvPr>
          <p:cNvSpPr/>
          <p:nvPr/>
        </p:nvSpPr>
        <p:spPr>
          <a:xfrm>
            <a:off x="1" y="0"/>
            <a:ext cx="4432548" cy="6858000"/>
          </a:xfrm>
          <a:prstGeom prst="rect">
            <a:avLst/>
          </a:prstGeom>
          <a:gradFill>
            <a:gsLst>
              <a:gs pos="45000">
                <a:schemeClr val="accent2"/>
              </a:gs>
              <a:gs pos="100000">
                <a:schemeClr val="accent1">
                  <a:lumMod val="80000"/>
                </a:schemeClr>
              </a:gs>
              <a:gs pos="0">
                <a:schemeClr val="accent1"/>
              </a:gs>
            </a:gsLst>
            <a:lin ang="2700000" scaled="0"/>
          </a:gra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n-ea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457883DA-E898-2DE0-DF81-0C08CDF2248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27478" y="736785"/>
            <a:ext cx="4105071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7200">
                <a:gradFill>
                  <a:gsLst>
                    <a:gs pos="100000">
                      <a:schemeClr val="accent3"/>
                    </a:gs>
                    <a:gs pos="44000">
                      <a:schemeClr val="accent2"/>
                    </a:gs>
                    <a:gs pos="0">
                      <a:schemeClr val="accent1"/>
                    </a:gs>
                  </a:gsLst>
                  <a:lin ang="5400000" scaled="1"/>
                </a:gradFill>
                <a:effectLst>
                  <a:outerShdw blurRad="152400" dist="63500" dir="5400000" algn="t" rotWithShape="0">
                    <a:srgbClr val="CFAC3D">
                      <a:alpha val="28000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r>
              <a:rPr lang="en-US" altLang="zh-CN" sz="34400" dirty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10000"/>
                        <a:lumOff val="90000"/>
                      </a:schemeClr>
                    </a:gs>
                  </a:gsLst>
                  <a:lin ang="5400000" scaled="1"/>
                </a:gradFill>
                <a:effectLst/>
              </a:rPr>
              <a:t>2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81C4793-F1D9-FE80-F8DA-2BB9FF3B79D3}"/>
              </a:ext>
            </a:extLst>
          </p:cNvPr>
          <p:cNvSpPr txBox="1"/>
          <p:nvPr/>
        </p:nvSpPr>
        <p:spPr>
          <a:xfrm>
            <a:off x="9862728" y="3433475"/>
            <a:ext cx="2570339" cy="264687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Relaxed">
                <a:rot lat="18576000" lon="0" rev="0"/>
              </a:camera>
              <a:lightRig rig="threePt" dir="t"/>
            </a:scene3d>
            <a:sp3d extrusionH="406400">
              <a:extrusionClr>
                <a:schemeClr val="accent3"/>
              </a:extrusionClr>
            </a:sp3d>
          </a:bodyPr>
          <a:lstStyle/>
          <a:p>
            <a:pPr algn="ctr"/>
            <a:r>
              <a:rPr lang="en-US" altLang="zh-CN" sz="16600" dirty="0">
                <a:gradFill>
                  <a:gsLst>
                    <a:gs pos="0">
                      <a:schemeClr val="accent1"/>
                    </a:gs>
                    <a:gs pos="32000">
                      <a:schemeClr val="accent2"/>
                    </a:gs>
                    <a:gs pos="100000">
                      <a:schemeClr val="accent3"/>
                    </a:gs>
                  </a:gsLst>
                  <a:lin ang="0" scaled="0"/>
                </a:gradFill>
                <a:latin typeface="+mj-ea"/>
                <a:ea typeface="+mj-ea"/>
              </a:rPr>
              <a:t>$</a:t>
            </a:r>
            <a:endParaRPr lang="zh-CN" altLang="en-US" sz="16600" dirty="0">
              <a:gradFill>
                <a:gsLst>
                  <a:gs pos="0">
                    <a:schemeClr val="accent1"/>
                  </a:gs>
                  <a:gs pos="32000">
                    <a:schemeClr val="accent2"/>
                  </a:gs>
                  <a:gs pos="100000">
                    <a:schemeClr val="accent3"/>
                  </a:gs>
                </a:gsLst>
                <a:lin ang="0" scaled="0"/>
              </a:gra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1118541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图片 62">
            <a:extLst>
              <a:ext uri="{FF2B5EF4-FFF2-40B4-BE49-F238E27FC236}">
                <a16:creationId xmlns:a16="http://schemas.microsoft.com/office/drawing/2014/main" id="{22087B45-FA6A-F421-2143-04CB60AAE0C4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70116" y="3984"/>
            <a:ext cx="3621884" cy="6854016"/>
          </a:xfrm>
          <a:custGeom>
            <a:avLst/>
            <a:gdLst>
              <a:gd name="connsiteX0" fmla="*/ 299566 w 3621884"/>
              <a:gd name="connsiteY0" fmla="*/ 0 h 6854016"/>
              <a:gd name="connsiteX1" fmla="*/ 3621884 w 3621884"/>
              <a:gd name="connsiteY1" fmla="*/ 0 h 6854016"/>
              <a:gd name="connsiteX2" fmla="*/ 3621884 w 3621884"/>
              <a:gd name="connsiteY2" fmla="*/ 6854016 h 6854016"/>
              <a:gd name="connsiteX3" fmla="*/ 299566 w 3621884"/>
              <a:gd name="connsiteY3" fmla="*/ 6854016 h 6854016"/>
              <a:gd name="connsiteX4" fmla="*/ 0 w 3621884"/>
              <a:gd name="connsiteY4" fmla="*/ 6554450 h 6854016"/>
              <a:gd name="connsiteX5" fmla="*/ 0 w 3621884"/>
              <a:gd name="connsiteY5" fmla="*/ 299566 h 6854016"/>
              <a:gd name="connsiteX6" fmla="*/ 299566 w 3621884"/>
              <a:gd name="connsiteY6" fmla="*/ 0 h 6854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21884" h="6854016">
                <a:moveTo>
                  <a:pt x="299566" y="0"/>
                </a:moveTo>
                <a:lnTo>
                  <a:pt x="3621884" y="0"/>
                </a:lnTo>
                <a:lnTo>
                  <a:pt x="3621884" y="6854016"/>
                </a:lnTo>
                <a:lnTo>
                  <a:pt x="299566" y="6854016"/>
                </a:lnTo>
                <a:cubicBezTo>
                  <a:pt x="134120" y="6854016"/>
                  <a:pt x="0" y="6719896"/>
                  <a:pt x="0" y="6554450"/>
                </a:cubicBezTo>
                <a:lnTo>
                  <a:pt x="0" y="299566"/>
                </a:lnTo>
                <a:cubicBezTo>
                  <a:pt x="0" y="134120"/>
                  <a:pt x="134120" y="0"/>
                  <a:pt x="299566" y="0"/>
                </a:cubicBezTo>
                <a:close/>
              </a:path>
            </a:pathLst>
          </a:custGeom>
          <a:ln w="9525">
            <a:solidFill>
              <a:schemeClr val="accent1">
                <a:alpha val="70000"/>
              </a:schemeClr>
            </a:solidFill>
          </a:ln>
          <a:effectLst/>
        </p:spPr>
      </p:pic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id="{37C709C8-173E-2B6F-3AFE-214EC5E7F2E0}"/>
              </a:ext>
            </a:extLst>
          </p:cNvPr>
          <p:cNvSpPr/>
          <p:nvPr/>
        </p:nvSpPr>
        <p:spPr>
          <a:xfrm>
            <a:off x="8570115" y="3984"/>
            <a:ext cx="3621885" cy="6854016"/>
          </a:xfrm>
          <a:custGeom>
            <a:avLst/>
            <a:gdLst>
              <a:gd name="connsiteX0" fmla="*/ 270277 w 3621885"/>
              <a:gd name="connsiteY0" fmla="*/ 0 h 6854016"/>
              <a:gd name="connsiteX1" fmla="*/ 3621885 w 3621885"/>
              <a:gd name="connsiteY1" fmla="*/ 0 h 6854016"/>
              <a:gd name="connsiteX2" fmla="*/ 3621885 w 3621885"/>
              <a:gd name="connsiteY2" fmla="*/ 6854016 h 6854016"/>
              <a:gd name="connsiteX3" fmla="*/ 270277 w 3621885"/>
              <a:gd name="connsiteY3" fmla="*/ 6854016 h 6854016"/>
              <a:gd name="connsiteX4" fmla="*/ 0 w 3621885"/>
              <a:gd name="connsiteY4" fmla="*/ 6583739 h 6854016"/>
              <a:gd name="connsiteX5" fmla="*/ 0 w 3621885"/>
              <a:gd name="connsiteY5" fmla="*/ 270277 h 6854016"/>
              <a:gd name="connsiteX6" fmla="*/ 270277 w 3621885"/>
              <a:gd name="connsiteY6" fmla="*/ 0 h 6854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21885" h="6854016">
                <a:moveTo>
                  <a:pt x="270277" y="0"/>
                </a:moveTo>
                <a:lnTo>
                  <a:pt x="3621885" y="0"/>
                </a:lnTo>
                <a:lnTo>
                  <a:pt x="3621885" y="6854016"/>
                </a:lnTo>
                <a:lnTo>
                  <a:pt x="270277" y="6854016"/>
                </a:lnTo>
                <a:cubicBezTo>
                  <a:pt x="121007" y="6854016"/>
                  <a:pt x="0" y="6733009"/>
                  <a:pt x="0" y="6583739"/>
                </a:cubicBezTo>
                <a:lnTo>
                  <a:pt x="0" y="270277"/>
                </a:lnTo>
                <a:cubicBezTo>
                  <a:pt x="0" y="121007"/>
                  <a:pt x="121007" y="0"/>
                  <a:pt x="270277" y="0"/>
                </a:cubicBezTo>
                <a:close/>
              </a:path>
            </a:pathLst>
          </a:custGeom>
          <a:gradFill>
            <a:gsLst>
              <a:gs pos="54000">
                <a:schemeClr val="accent2">
                  <a:alpha val="85000"/>
                </a:schemeClr>
              </a:gs>
              <a:gs pos="100000">
                <a:schemeClr val="accent2">
                  <a:lumMod val="75000"/>
                  <a:alpha val="95000"/>
                </a:schemeClr>
              </a:gs>
              <a:gs pos="0">
                <a:schemeClr val="accent1">
                  <a:alpha val="80000"/>
                </a:schemeClr>
              </a:gs>
            </a:gsLst>
            <a:lin ang="2700000" scaled="0"/>
          </a:gradFill>
          <a:ln w="9525">
            <a:noFill/>
          </a:ln>
          <a:effectLst>
            <a:outerShdw blurRad="190500" dist="114300" dir="10800000" algn="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  <a:latin typeface="+mj-ea"/>
              <a:ea typeface="+mj-ea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D1E864F4-AFFD-373C-5101-ED790B38A66F}"/>
              </a:ext>
            </a:extLst>
          </p:cNvPr>
          <p:cNvGrpSpPr/>
          <p:nvPr/>
        </p:nvGrpSpPr>
        <p:grpSpPr>
          <a:xfrm>
            <a:off x="824095" y="3886596"/>
            <a:ext cx="2797792" cy="1719617"/>
            <a:chOff x="824095" y="3886596"/>
            <a:chExt cx="2797792" cy="1719617"/>
          </a:xfrm>
        </p:grpSpPr>
        <p:sp>
          <p:nvSpPr>
            <p:cNvPr id="46" name="矩形: 圆角 45">
              <a:extLst>
                <a:ext uri="{FF2B5EF4-FFF2-40B4-BE49-F238E27FC236}">
                  <a16:creationId xmlns:a16="http://schemas.microsoft.com/office/drawing/2014/main" id="{2BB7A8C4-F4AB-2120-C716-1AC10E80B1B0}"/>
                </a:ext>
              </a:extLst>
            </p:cNvPr>
            <p:cNvSpPr>
              <a:spLocks/>
            </p:cNvSpPr>
            <p:nvPr/>
          </p:nvSpPr>
          <p:spPr>
            <a:xfrm>
              <a:off x="824095" y="3886596"/>
              <a:ext cx="2797792" cy="1719617"/>
            </a:xfrm>
            <a:prstGeom prst="roundRect">
              <a:avLst>
                <a:gd name="adj" fmla="val 3175"/>
              </a:avLst>
            </a:prstGeom>
            <a:solidFill>
              <a:schemeClr val="bg1"/>
            </a:solidFill>
            <a:ln w="9525">
              <a:noFill/>
            </a:ln>
            <a:effectLst>
              <a:outerShdw blurRad="190500" dist="63500" dir="2700000" sx="92000" sy="92000" algn="tl" rotWithShape="0">
                <a:schemeClr val="accent1">
                  <a:alpha val="32000"/>
                </a:schemeClr>
              </a:outerShdw>
            </a:effectLst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prstClr val="black">
                    <a:lumMod val="65000"/>
                    <a:lumOff val="35000"/>
                  </a:prstClr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F55F01FE-232E-606D-5F11-67A1E074C310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954861" y="4070546"/>
              <a:ext cx="238898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>
                  <a:gradFill>
                    <a:gsLst>
                      <a:gs pos="100000">
                        <a:schemeClr val="accent3"/>
                      </a:gs>
                      <a:gs pos="44000">
                        <a:schemeClr val="accent2"/>
                      </a:gs>
                      <a:gs pos="0">
                        <a:schemeClr val="accent1"/>
                      </a:gs>
                    </a:gsLst>
                    <a:lin ang="5400000" scaled="1"/>
                  </a:gradFill>
                  <a:effectLst/>
                  <a:latin typeface="+mj-ea"/>
                  <a:ea typeface="+mj-ea"/>
                </a:defRPr>
              </a:lvl1pPr>
            </a:lstStyle>
            <a:p>
              <a:r>
                <a:rPr lang="zh-CN" altLang="en-US" dirty="0"/>
                <a:t>添加小标题</a:t>
              </a:r>
              <a:endParaRPr lang="en-US" altLang="zh-CN" dirty="0"/>
            </a:p>
          </p:txBody>
        </p:sp>
        <p:sp>
          <p:nvSpPr>
            <p:cNvPr id="49" name="文本框 100">
              <a:extLst>
                <a:ext uri="{FF2B5EF4-FFF2-40B4-BE49-F238E27FC236}">
                  <a16:creationId xmlns:a16="http://schemas.microsoft.com/office/drawing/2014/main" id="{5FBAC804-8A12-2F92-1250-49E0F2253A50}"/>
                </a:ext>
              </a:extLst>
            </p:cNvPr>
            <p:cNvSpPr txBox="1"/>
            <p:nvPr/>
          </p:nvSpPr>
          <p:spPr>
            <a:xfrm>
              <a:off x="954861" y="4516822"/>
              <a:ext cx="2525461" cy="905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indent="0" algn="ctr">
                <a:lnSpc>
                  <a:spcPct val="130000"/>
                </a:lnSpc>
                <a:buFont typeface="Wingdings" panose="05000000000000000000" pitchFamily="2" charset="2"/>
                <a:buNone/>
                <a:defRPr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/>
              <a:r>
                <a:rPr lang="zh-CN" altLang="en-US" dirty="0">
                  <a:sym typeface="思源宋体 CN Medium" panose="02020500000000000000" pitchFamily="18" charset="-122"/>
                </a:rPr>
                <a:t>单击此处输入你的正文，请尽量言简意赅的阐述观点，根据需要可酌情增减文字</a:t>
              </a:r>
              <a:endParaRPr lang="en-US" altLang="zh-CN" dirty="0">
                <a:sym typeface="思源宋体 CN Medium" panose="02020500000000000000" pitchFamily="18" charset="-122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7BF3F794-E51A-0371-FFBE-778BE8D99A17}"/>
              </a:ext>
            </a:extLst>
          </p:cNvPr>
          <p:cNvGrpSpPr/>
          <p:nvPr/>
        </p:nvGrpSpPr>
        <p:grpSpPr>
          <a:xfrm>
            <a:off x="824095" y="1658187"/>
            <a:ext cx="2797792" cy="1719617"/>
            <a:chOff x="824095" y="1658187"/>
            <a:chExt cx="2797792" cy="1719617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951A94BE-AD35-BDA8-E584-1C438E14CF06}"/>
                </a:ext>
              </a:extLst>
            </p:cNvPr>
            <p:cNvPicPr>
              <a:picLocks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24095" y="1658187"/>
              <a:ext cx="2797792" cy="1719617"/>
            </a:xfrm>
            <a:prstGeom prst="roundRect">
              <a:avLst>
                <a:gd name="adj" fmla="val 4167"/>
              </a:avLst>
            </a:prstGeom>
            <a:ln w="6350">
              <a:noFill/>
            </a:ln>
            <a:effectLst/>
          </p:spPr>
        </p:pic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D6A00DDB-836F-E04E-4FED-7C2398F7DF9B}"/>
                </a:ext>
              </a:extLst>
            </p:cNvPr>
            <p:cNvSpPr>
              <a:spLocks/>
            </p:cNvSpPr>
            <p:nvPr/>
          </p:nvSpPr>
          <p:spPr>
            <a:xfrm>
              <a:off x="824095" y="1658187"/>
              <a:ext cx="2797792" cy="1719617"/>
            </a:xfrm>
            <a:prstGeom prst="roundRect">
              <a:avLst>
                <a:gd name="adj" fmla="val 3175"/>
              </a:avLst>
            </a:prstGeom>
            <a:gradFill>
              <a:gsLst>
                <a:gs pos="54000">
                  <a:schemeClr val="accent2">
                    <a:alpha val="90000"/>
                  </a:schemeClr>
                </a:gs>
                <a:gs pos="100000">
                  <a:schemeClr val="accent2">
                    <a:lumMod val="75000"/>
                    <a:alpha val="95000"/>
                  </a:schemeClr>
                </a:gs>
                <a:gs pos="0">
                  <a:schemeClr val="accent1">
                    <a:alpha val="80000"/>
                  </a:schemeClr>
                </a:gs>
              </a:gsLst>
              <a:lin ang="2700000" scaled="0"/>
            </a:gradFill>
            <a:ln w="9525">
              <a:noFill/>
            </a:ln>
            <a:effectLst>
              <a:outerShdw blurRad="190500" dist="114300" dir="10800000" algn="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DFB6BBD7-CC36-10C2-D9FA-7ADDCF22AADA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1103630" y="1991890"/>
              <a:ext cx="2238723" cy="1052211"/>
            </a:xfrm>
            <a:prstGeom prst="rect">
              <a:avLst/>
            </a:prstGeom>
            <a:noFill/>
            <a:effectLst/>
          </p:spPr>
          <p:txBody>
            <a:bodyPr wrap="square" lIns="137160" tIns="68580" rIns="137160" bIns="68580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 kumimoji="1" sz="5400" b="1" i="0" u="none" strike="noStrike" cap="none" spc="300" normalizeH="0" baseline="0">
                  <a:ln>
                    <a:noFill/>
                  </a:ln>
                  <a:gradFill>
                    <a:gsLst>
                      <a:gs pos="49000">
                        <a:srgbClr val="FFD690">
                          <a:lumMod val="70000"/>
                          <a:lumOff val="30000"/>
                        </a:srgbClr>
                      </a:gs>
                      <a:gs pos="10000">
                        <a:srgbClr val="FFD690"/>
                      </a:gs>
                      <a:gs pos="90000">
                        <a:srgbClr val="FFD690"/>
                      </a:gs>
                    </a:gsLst>
                    <a:path path="circle">
                      <a:fillToRect l="50000" t="50000" r="50000" b="50000"/>
                    </a:path>
                  </a:gradFill>
                  <a:effectLst>
                    <a:outerShdw blurRad="254000" dist="63500" dir="5400000" algn="t" rotWithShape="0">
                      <a:srgbClr val="FFE2B1">
                        <a:alpha val="20000"/>
                      </a:srgbClr>
                    </a:outerShdw>
                  </a:effectLst>
                  <a:uLnTx/>
                  <a:uFillTx/>
                  <a:latin typeface="+mj-ea"/>
                  <a:ea typeface="+mj-ea"/>
                </a:defRPr>
              </a:lvl1pPr>
            </a:lstStyle>
            <a:p>
              <a:pPr algn="just">
                <a:lnSpc>
                  <a:spcPct val="130000"/>
                </a:lnSpc>
              </a:pPr>
              <a:r>
                <a:rPr lang="zh-CN" altLang="en-US" sz="2400" spc="0" dirty="0">
                  <a:solidFill>
                    <a:schemeClr val="bg1"/>
                  </a:solidFill>
                  <a:effectLst/>
                </a:rPr>
                <a:t>此处添加文本内容说明</a:t>
              </a:r>
              <a:endParaRPr lang="en-US" altLang="zh-CN" sz="2400" spc="0" dirty="0">
                <a:solidFill>
                  <a:schemeClr val="bg1"/>
                </a:solidFill>
                <a:effectLst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395AE466-9F05-0E16-F9BF-6E164AD54EF0}"/>
              </a:ext>
            </a:extLst>
          </p:cNvPr>
          <p:cNvGrpSpPr/>
          <p:nvPr/>
        </p:nvGrpSpPr>
        <p:grpSpPr>
          <a:xfrm>
            <a:off x="4148047" y="1658187"/>
            <a:ext cx="2797792" cy="1719617"/>
            <a:chOff x="4148047" y="1658187"/>
            <a:chExt cx="2797792" cy="1719617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491398A6-2116-B9B4-EF09-A1E9C7D82600}"/>
                </a:ext>
              </a:extLst>
            </p:cNvPr>
            <p:cNvSpPr>
              <a:spLocks/>
            </p:cNvSpPr>
            <p:nvPr/>
          </p:nvSpPr>
          <p:spPr>
            <a:xfrm>
              <a:off x="4148047" y="1658187"/>
              <a:ext cx="2797792" cy="1719617"/>
            </a:xfrm>
            <a:prstGeom prst="roundRect">
              <a:avLst>
                <a:gd name="adj" fmla="val 3175"/>
              </a:avLst>
            </a:prstGeom>
            <a:solidFill>
              <a:schemeClr val="bg1"/>
            </a:solidFill>
            <a:ln w="9525">
              <a:noFill/>
            </a:ln>
            <a:effectLst>
              <a:outerShdw blurRad="190500" dist="63500" dir="2700000" sx="92000" sy="92000" algn="tl" rotWithShape="0">
                <a:schemeClr val="accent1">
                  <a:alpha val="32000"/>
                </a:schemeClr>
              </a:outerShdw>
            </a:effectLst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prstClr val="black">
                    <a:lumMod val="65000"/>
                    <a:lumOff val="35000"/>
                  </a:prstClr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0A5D0E02-AE04-467C-C764-867FEC52896B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4278813" y="1842137"/>
              <a:ext cx="238898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>
                  <a:gradFill>
                    <a:gsLst>
                      <a:gs pos="100000">
                        <a:schemeClr val="accent3"/>
                      </a:gs>
                      <a:gs pos="44000">
                        <a:schemeClr val="accent2"/>
                      </a:gs>
                      <a:gs pos="0">
                        <a:schemeClr val="accent1"/>
                      </a:gs>
                    </a:gsLst>
                    <a:lin ang="5400000" scaled="1"/>
                  </a:gradFill>
                  <a:effectLst/>
                  <a:latin typeface="+mj-ea"/>
                  <a:ea typeface="+mj-ea"/>
                </a:defRPr>
              </a:lvl1pPr>
            </a:lstStyle>
            <a:p>
              <a:r>
                <a:rPr lang="zh-CN" altLang="en-US" dirty="0"/>
                <a:t>添加小标题</a:t>
              </a:r>
              <a:endParaRPr lang="en-US" altLang="zh-CN" dirty="0"/>
            </a:p>
          </p:txBody>
        </p:sp>
        <p:sp>
          <p:nvSpPr>
            <p:cNvPr id="18" name="文本框 100">
              <a:extLst>
                <a:ext uri="{FF2B5EF4-FFF2-40B4-BE49-F238E27FC236}">
                  <a16:creationId xmlns:a16="http://schemas.microsoft.com/office/drawing/2014/main" id="{018F94D8-5BDE-6520-74DF-3D40E4E8FBE3}"/>
                </a:ext>
              </a:extLst>
            </p:cNvPr>
            <p:cNvSpPr txBox="1"/>
            <p:nvPr/>
          </p:nvSpPr>
          <p:spPr>
            <a:xfrm>
              <a:off x="4278813" y="2288413"/>
              <a:ext cx="2525461" cy="905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indent="0" algn="ctr">
                <a:lnSpc>
                  <a:spcPct val="130000"/>
                </a:lnSpc>
                <a:buFont typeface="Wingdings" panose="05000000000000000000" pitchFamily="2" charset="2"/>
                <a:buNone/>
                <a:defRPr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/>
              <a:r>
                <a:rPr lang="zh-CN" altLang="en-US" dirty="0">
                  <a:sym typeface="思源宋体 CN Medium" panose="02020500000000000000" pitchFamily="18" charset="-122"/>
                </a:rPr>
                <a:t>单击此处输入你的正文，请尽量言简意赅的阐述观点，根据需要可酌情增减文字</a:t>
              </a:r>
              <a:endParaRPr lang="en-US" altLang="zh-CN" dirty="0">
                <a:sym typeface="思源宋体 CN Medium" panose="02020500000000000000" pitchFamily="18" charset="-122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A8C0A418-B43C-6337-2BC2-35B154326410}"/>
              </a:ext>
            </a:extLst>
          </p:cNvPr>
          <p:cNvGrpSpPr/>
          <p:nvPr/>
        </p:nvGrpSpPr>
        <p:grpSpPr>
          <a:xfrm>
            <a:off x="7472000" y="1658187"/>
            <a:ext cx="2797792" cy="1719617"/>
            <a:chOff x="7472000" y="1658187"/>
            <a:chExt cx="2797792" cy="1719617"/>
          </a:xfrm>
        </p:grpSpPr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BF14CB23-4F11-0E92-D265-6D9FAC9ED377}"/>
                </a:ext>
              </a:extLst>
            </p:cNvPr>
            <p:cNvSpPr>
              <a:spLocks/>
            </p:cNvSpPr>
            <p:nvPr/>
          </p:nvSpPr>
          <p:spPr>
            <a:xfrm>
              <a:off x="7472000" y="1658187"/>
              <a:ext cx="2797792" cy="1719617"/>
            </a:xfrm>
            <a:prstGeom prst="roundRect">
              <a:avLst>
                <a:gd name="adj" fmla="val 3175"/>
              </a:avLst>
            </a:prstGeom>
            <a:solidFill>
              <a:schemeClr val="bg1"/>
            </a:solidFill>
            <a:ln w="9525">
              <a:noFill/>
            </a:ln>
            <a:effectLst>
              <a:outerShdw blurRad="190500" dist="63500" dir="2700000" sx="92000" sy="92000" algn="tl" rotWithShape="0">
                <a:schemeClr val="accent1">
                  <a:alpha val="32000"/>
                </a:schemeClr>
              </a:outerShdw>
            </a:effectLst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prstClr val="black">
                    <a:lumMod val="65000"/>
                    <a:lumOff val="35000"/>
                  </a:prstClr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579347D8-9E9B-C38C-76AF-28C8074D99A6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7602766" y="1842137"/>
              <a:ext cx="238898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>
                  <a:gradFill>
                    <a:gsLst>
                      <a:gs pos="100000">
                        <a:schemeClr val="accent3"/>
                      </a:gs>
                      <a:gs pos="44000">
                        <a:schemeClr val="accent2"/>
                      </a:gs>
                      <a:gs pos="0">
                        <a:schemeClr val="accent1"/>
                      </a:gs>
                    </a:gsLst>
                    <a:lin ang="5400000" scaled="1"/>
                  </a:gradFill>
                  <a:effectLst/>
                  <a:latin typeface="+mj-ea"/>
                  <a:ea typeface="+mj-ea"/>
                </a:defRPr>
              </a:lvl1pPr>
            </a:lstStyle>
            <a:p>
              <a:r>
                <a:rPr lang="zh-CN" altLang="en-US" dirty="0"/>
                <a:t>添加小标题</a:t>
              </a:r>
              <a:endParaRPr lang="en-US" altLang="zh-CN" dirty="0"/>
            </a:p>
          </p:txBody>
        </p:sp>
        <p:sp>
          <p:nvSpPr>
            <p:cNvPr id="27" name="文本框 100">
              <a:extLst>
                <a:ext uri="{FF2B5EF4-FFF2-40B4-BE49-F238E27FC236}">
                  <a16:creationId xmlns:a16="http://schemas.microsoft.com/office/drawing/2014/main" id="{A379B620-A02C-712A-6210-A64DF20FC3AD}"/>
                </a:ext>
              </a:extLst>
            </p:cNvPr>
            <p:cNvSpPr txBox="1"/>
            <p:nvPr/>
          </p:nvSpPr>
          <p:spPr>
            <a:xfrm>
              <a:off x="7602766" y="2288413"/>
              <a:ext cx="2525461" cy="905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indent="0" algn="ctr">
                <a:lnSpc>
                  <a:spcPct val="130000"/>
                </a:lnSpc>
                <a:buFont typeface="Wingdings" panose="05000000000000000000" pitchFamily="2" charset="2"/>
                <a:buNone/>
                <a:defRPr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/>
              <a:r>
                <a:rPr lang="zh-CN" altLang="en-US" dirty="0">
                  <a:sym typeface="思源宋体 CN Medium" panose="02020500000000000000" pitchFamily="18" charset="-122"/>
                </a:rPr>
                <a:t>单击此处输入你的正文，请尽量言简意赅的阐述观点，根据需要可酌情增减文字</a:t>
              </a:r>
              <a:endParaRPr lang="en-US" altLang="zh-CN" dirty="0">
                <a:sym typeface="思源宋体 CN Medium" panose="02020500000000000000" pitchFamily="18" charset="-122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69822BD8-066C-8D22-2B76-28C8ECD658FD}"/>
              </a:ext>
            </a:extLst>
          </p:cNvPr>
          <p:cNvGrpSpPr/>
          <p:nvPr/>
        </p:nvGrpSpPr>
        <p:grpSpPr>
          <a:xfrm>
            <a:off x="4148047" y="3886596"/>
            <a:ext cx="2797792" cy="1719617"/>
            <a:chOff x="4148047" y="3886596"/>
            <a:chExt cx="2797792" cy="1719617"/>
          </a:xfrm>
        </p:grpSpPr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id="{A4B1A9E9-2706-9150-F98B-F244EED76165}"/>
                </a:ext>
              </a:extLst>
            </p:cNvPr>
            <p:cNvSpPr>
              <a:spLocks/>
            </p:cNvSpPr>
            <p:nvPr/>
          </p:nvSpPr>
          <p:spPr>
            <a:xfrm>
              <a:off x="4148047" y="3886596"/>
              <a:ext cx="2797792" cy="1719617"/>
            </a:xfrm>
            <a:prstGeom prst="roundRect">
              <a:avLst>
                <a:gd name="adj" fmla="val 3175"/>
              </a:avLst>
            </a:prstGeom>
            <a:solidFill>
              <a:schemeClr val="bg1"/>
            </a:solidFill>
            <a:ln w="9525">
              <a:noFill/>
            </a:ln>
            <a:effectLst>
              <a:outerShdw blurRad="190500" dist="63500" dir="2700000" sx="92000" sy="92000" algn="tl" rotWithShape="0">
                <a:schemeClr val="accent1">
                  <a:alpha val="32000"/>
                </a:schemeClr>
              </a:outerShdw>
            </a:effectLst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prstClr val="black">
                    <a:lumMod val="65000"/>
                    <a:lumOff val="35000"/>
                  </a:prstClr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420D3294-19E6-DBCD-6B79-5DC5C71B33BD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4278813" y="4070546"/>
              <a:ext cx="238898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>
                  <a:gradFill>
                    <a:gsLst>
                      <a:gs pos="100000">
                        <a:schemeClr val="accent3"/>
                      </a:gs>
                      <a:gs pos="44000">
                        <a:schemeClr val="accent2"/>
                      </a:gs>
                      <a:gs pos="0">
                        <a:schemeClr val="accent1"/>
                      </a:gs>
                    </a:gsLst>
                    <a:lin ang="5400000" scaled="1"/>
                  </a:gradFill>
                  <a:effectLst/>
                  <a:latin typeface="+mj-ea"/>
                  <a:ea typeface="+mj-ea"/>
                </a:defRPr>
              </a:lvl1pPr>
            </a:lstStyle>
            <a:p>
              <a:r>
                <a:rPr lang="zh-CN" altLang="en-US" dirty="0"/>
                <a:t>添加小标题</a:t>
              </a:r>
              <a:endParaRPr lang="en-US" altLang="zh-CN" dirty="0"/>
            </a:p>
          </p:txBody>
        </p:sp>
        <p:sp>
          <p:nvSpPr>
            <p:cNvPr id="36" name="文本框 100">
              <a:extLst>
                <a:ext uri="{FF2B5EF4-FFF2-40B4-BE49-F238E27FC236}">
                  <a16:creationId xmlns:a16="http://schemas.microsoft.com/office/drawing/2014/main" id="{45645921-04E8-DD48-7A88-7EFB0F6472C7}"/>
                </a:ext>
              </a:extLst>
            </p:cNvPr>
            <p:cNvSpPr txBox="1"/>
            <p:nvPr/>
          </p:nvSpPr>
          <p:spPr>
            <a:xfrm>
              <a:off x="4278813" y="4516822"/>
              <a:ext cx="2525461" cy="905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indent="0" algn="ctr">
                <a:lnSpc>
                  <a:spcPct val="130000"/>
                </a:lnSpc>
                <a:buFont typeface="Wingdings" panose="05000000000000000000" pitchFamily="2" charset="2"/>
                <a:buNone/>
                <a:defRPr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/>
              <a:r>
                <a:rPr lang="zh-CN" altLang="en-US" dirty="0">
                  <a:sym typeface="思源宋体 CN Medium" panose="02020500000000000000" pitchFamily="18" charset="-122"/>
                </a:rPr>
                <a:t>单击此处输入你的正文，请尽量言简意赅的阐述观点，根据需要可酌情增减文字</a:t>
              </a:r>
              <a:endParaRPr lang="en-US" altLang="zh-CN" dirty="0">
                <a:sym typeface="思源宋体 CN Medium" panose="02020500000000000000" pitchFamily="18" charset="-122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7549A069-1F93-795A-5B87-FF86D32A0F30}"/>
              </a:ext>
            </a:extLst>
          </p:cNvPr>
          <p:cNvGrpSpPr/>
          <p:nvPr/>
        </p:nvGrpSpPr>
        <p:grpSpPr>
          <a:xfrm>
            <a:off x="7472000" y="3886596"/>
            <a:ext cx="2797792" cy="1719617"/>
            <a:chOff x="7472000" y="3886596"/>
            <a:chExt cx="2797792" cy="1719617"/>
          </a:xfrm>
        </p:grpSpPr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id="{CB3B85C9-150B-C21D-3A31-35F8E174C4F1}"/>
                </a:ext>
              </a:extLst>
            </p:cNvPr>
            <p:cNvSpPr>
              <a:spLocks/>
            </p:cNvSpPr>
            <p:nvPr/>
          </p:nvSpPr>
          <p:spPr>
            <a:xfrm>
              <a:off x="7472000" y="3886596"/>
              <a:ext cx="2797792" cy="1719617"/>
            </a:xfrm>
            <a:prstGeom prst="roundRect">
              <a:avLst>
                <a:gd name="adj" fmla="val 3175"/>
              </a:avLst>
            </a:prstGeom>
            <a:solidFill>
              <a:schemeClr val="bg1"/>
            </a:solidFill>
            <a:ln w="9525">
              <a:noFill/>
            </a:ln>
            <a:effectLst>
              <a:outerShdw blurRad="190500" dist="63500" dir="2700000" sx="92000" sy="92000" algn="tl" rotWithShape="0">
                <a:schemeClr val="accent1">
                  <a:alpha val="32000"/>
                </a:schemeClr>
              </a:outerShdw>
            </a:effectLst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prstClr val="black">
                    <a:lumMod val="65000"/>
                    <a:lumOff val="35000"/>
                  </a:prstClr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AB90018F-FD4E-9742-AB4B-8AD26E2B5CCA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7602766" y="4070546"/>
              <a:ext cx="238898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>
                  <a:gradFill>
                    <a:gsLst>
                      <a:gs pos="100000">
                        <a:schemeClr val="accent3"/>
                      </a:gs>
                      <a:gs pos="44000">
                        <a:schemeClr val="accent2"/>
                      </a:gs>
                      <a:gs pos="0">
                        <a:schemeClr val="accent1"/>
                      </a:gs>
                    </a:gsLst>
                    <a:lin ang="5400000" scaled="1"/>
                  </a:gradFill>
                  <a:effectLst/>
                  <a:latin typeface="+mj-ea"/>
                  <a:ea typeface="+mj-ea"/>
                </a:defRPr>
              </a:lvl1pPr>
            </a:lstStyle>
            <a:p>
              <a:r>
                <a:rPr lang="zh-CN" altLang="en-US" dirty="0"/>
                <a:t>添加小标题</a:t>
              </a:r>
              <a:endParaRPr lang="en-US" altLang="zh-CN" dirty="0"/>
            </a:p>
          </p:txBody>
        </p:sp>
        <p:sp>
          <p:nvSpPr>
            <p:cNvPr id="41" name="文本框 100">
              <a:extLst>
                <a:ext uri="{FF2B5EF4-FFF2-40B4-BE49-F238E27FC236}">
                  <a16:creationId xmlns:a16="http://schemas.microsoft.com/office/drawing/2014/main" id="{3FDA5839-7359-7885-A36D-C890202325B5}"/>
                </a:ext>
              </a:extLst>
            </p:cNvPr>
            <p:cNvSpPr txBox="1"/>
            <p:nvPr/>
          </p:nvSpPr>
          <p:spPr>
            <a:xfrm>
              <a:off x="7602766" y="4516822"/>
              <a:ext cx="2525461" cy="905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indent="0" algn="ctr">
                <a:lnSpc>
                  <a:spcPct val="130000"/>
                </a:lnSpc>
                <a:buFont typeface="Wingdings" panose="05000000000000000000" pitchFamily="2" charset="2"/>
                <a:buNone/>
                <a:defRPr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/>
              <a:r>
                <a:rPr lang="zh-CN" altLang="en-US" dirty="0">
                  <a:sym typeface="思源宋体 CN Medium" panose="02020500000000000000" pitchFamily="18" charset="-122"/>
                </a:rPr>
                <a:t>单击此处输入你的正文，请尽量言简意赅的阐述观点，根据需要可酌情增减文字</a:t>
              </a:r>
              <a:endParaRPr lang="en-US" altLang="zh-CN" dirty="0">
                <a:sym typeface="思源宋体 CN Medium" panose="02020500000000000000" pitchFamily="18" charset="-122"/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6ADE488A-FC98-18F7-7ABE-67DB13EBB80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46810" y="525968"/>
            <a:ext cx="61478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gradFill>
                  <a:gsLst>
                    <a:gs pos="100000">
                      <a:schemeClr val="accent3"/>
                    </a:gs>
                    <a:gs pos="44000">
                      <a:schemeClr val="accent2"/>
                    </a:gs>
                    <a:gs pos="0">
                      <a:schemeClr val="accent1"/>
                    </a:gs>
                  </a:gsLst>
                  <a:lin ang="5400000" scaled="1"/>
                </a:gradFill>
                <a:effectLst>
                  <a:outerShdw blurRad="152400" dist="63500" dir="5400000" algn="t" rotWithShape="0">
                    <a:schemeClr val="accent1">
                      <a:alpha val="20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此处添加标题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3395910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0A42910-D102-3CC2-5108-F380D227A4C6}"/>
              </a:ext>
            </a:extLst>
          </p:cNvPr>
          <p:cNvGrpSpPr/>
          <p:nvPr/>
        </p:nvGrpSpPr>
        <p:grpSpPr>
          <a:xfrm>
            <a:off x="875965" y="2461137"/>
            <a:ext cx="10427370" cy="1261887"/>
            <a:chOff x="875965" y="2461137"/>
            <a:chExt cx="10427370" cy="1261887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879B95C3-5423-FE74-0665-9BFB6A8CF908}"/>
                </a:ext>
              </a:extLst>
            </p:cNvPr>
            <p:cNvSpPr/>
            <p:nvPr/>
          </p:nvSpPr>
          <p:spPr>
            <a:xfrm>
              <a:off x="875966" y="3092082"/>
              <a:ext cx="10427369" cy="630942"/>
            </a:xfrm>
            <a:prstGeom prst="rect">
              <a:avLst/>
            </a:prstGeom>
            <a:gradFill>
              <a:gsLst>
                <a:gs pos="54000">
                  <a:schemeClr val="accent2"/>
                </a:gs>
                <a:gs pos="100000">
                  <a:schemeClr val="accent2">
                    <a:lumMod val="75000"/>
                  </a:schemeClr>
                </a:gs>
                <a:gs pos="0">
                  <a:schemeClr val="accent1"/>
                </a:gs>
              </a:gsLst>
              <a:lin ang="2700000" scaled="0"/>
            </a:gradFill>
            <a:ln w="9525">
              <a:noFill/>
            </a:ln>
            <a:effectLst>
              <a:outerShdw blurRad="190500" dist="114300" dir="10800000" algn="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8" name="梯形 7">
              <a:extLst>
                <a:ext uri="{FF2B5EF4-FFF2-40B4-BE49-F238E27FC236}">
                  <a16:creationId xmlns:a16="http://schemas.microsoft.com/office/drawing/2014/main" id="{02880215-EB5D-983A-1385-3FAE4B99BE12}"/>
                </a:ext>
              </a:extLst>
            </p:cNvPr>
            <p:cNvSpPr/>
            <p:nvPr/>
          </p:nvSpPr>
          <p:spPr>
            <a:xfrm>
              <a:off x="875965" y="2461137"/>
              <a:ext cx="10427369" cy="630942"/>
            </a:xfrm>
            <a:prstGeom prst="trapezoid">
              <a:avLst>
                <a:gd name="adj" fmla="val 159974"/>
              </a:avLst>
            </a:prstGeom>
            <a:gradFill>
              <a:gsLst>
                <a:gs pos="18000">
                  <a:schemeClr val="accent1">
                    <a:alpha val="0"/>
                  </a:schemeClr>
                </a:gs>
                <a:gs pos="97000">
                  <a:schemeClr val="accent2">
                    <a:alpha val="2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文本框 100">
              <a:extLst>
                <a:ext uri="{FF2B5EF4-FFF2-40B4-BE49-F238E27FC236}">
                  <a16:creationId xmlns:a16="http://schemas.microsoft.com/office/drawing/2014/main" id="{459235B1-5A7B-3076-7532-7C49E8B08517}"/>
                </a:ext>
              </a:extLst>
            </p:cNvPr>
            <p:cNvSpPr txBox="1"/>
            <p:nvPr/>
          </p:nvSpPr>
          <p:spPr>
            <a:xfrm>
              <a:off x="1577845" y="3222887"/>
              <a:ext cx="902361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285750" indent="-285750" algn="just">
                <a:buFont typeface="Wingdings" panose="05000000000000000000" pitchFamily="2" charset="2"/>
                <a:buChar char="Ø"/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CN Medium" panose="02020500000000000000" pitchFamily="18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dirty="0">
                  <a:solidFill>
                    <a:schemeClr val="bg1"/>
                  </a:solidFill>
                  <a:latin typeface="+mn-ea"/>
                  <a:sym typeface="思源宋体 CN Medium" panose="02020500000000000000" pitchFamily="18" charset="-122"/>
                </a:rPr>
                <a:t>单击此处输入你的正文，请尽量言简意赅的阐述观点，根据需要可酌情增减文字</a:t>
              </a:r>
              <a:endPara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sym typeface="思源宋体 CN Medium" panose="02020500000000000000" pitchFamily="18" charset="-122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D58EECB5-5FC6-BA67-157B-80924B6DE634}"/>
              </a:ext>
            </a:extLst>
          </p:cNvPr>
          <p:cNvGrpSpPr/>
          <p:nvPr/>
        </p:nvGrpSpPr>
        <p:grpSpPr>
          <a:xfrm>
            <a:off x="885338" y="4177413"/>
            <a:ext cx="2268000" cy="1666500"/>
            <a:chOff x="885338" y="4177413"/>
            <a:chExt cx="2268000" cy="1666500"/>
          </a:xfrm>
        </p:grpSpPr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id="{E757DC2F-D168-9FD8-D210-53F11DC7FC4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35956" y="4177413"/>
              <a:ext cx="2166764" cy="1444509"/>
            </a:xfrm>
            <a:prstGeom prst="roundRect">
              <a:avLst>
                <a:gd name="adj" fmla="val 4167"/>
              </a:avLst>
            </a:prstGeom>
            <a:ln w="9525">
              <a:solidFill>
                <a:schemeClr val="accent2">
                  <a:alpha val="70000"/>
                </a:schemeClr>
              </a:solidFill>
            </a:ln>
            <a:effectLst/>
          </p:spPr>
        </p:pic>
        <p:sp>
          <p:nvSpPr>
            <p:cNvPr id="42" name="矩形: 圆角 41">
              <a:extLst>
                <a:ext uri="{FF2B5EF4-FFF2-40B4-BE49-F238E27FC236}">
                  <a16:creationId xmlns:a16="http://schemas.microsoft.com/office/drawing/2014/main" id="{9968DB7A-ADE6-30EF-DFC6-145CAA5583EB}"/>
                </a:ext>
              </a:extLst>
            </p:cNvPr>
            <p:cNvSpPr/>
            <p:nvPr/>
          </p:nvSpPr>
          <p:spPr>
            <a:xfrm>
              <a:off x="885338" y="5430049"/>
              <a:ext cx="2268000" cy="413864"/>
            </a:xfrm>
            <a:prstGeom prst="roundRect">
              <a:avLst>
                <a:gd name="adj" fmla="val 50000"/>
              </a:avLst>
            </a:prstGeom>
            <a:gradFill>
              <a:gsLst>
                <a:gs pos="54000">
                  <a:schemeClr val="accent2"/>
                </a:gs>
                <a:gs pos="100000">
                  <a:schemeClr val="accent2">
                    <a:lumMod val="75000"/>
                  </a:schemeClr>
                </a:gs>
                <a:gs pos="0">
                  <a:schemeClr val="accent1"/>
                </a:gs>
              </a:gsLst>
              <a:lin ang="2700000" scaled="0"/>
            </a:gradFill>
            <a:ln w="9525">
              <a:noFill/>
            </a:ln>
            <a:effectLst>
              <a:outerShdw blurRad="190500" dist="114300" dir="10800000" algn="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43" name="文本框 100">
              <a:extLst>
                <a:ext uri="{FF2B5EF4-FFF2-40B4-BE49-F238E27FC236}">
                  <a16:creationId xmlns:a16="http://schemas.microsoft.com/office/drawing/2014/main" id="{4B93CCAB-27E0-7CFC-4B62-541DED623498}"/>
                </a:ext>
              </a:extLst>
            </p:cNvPr>
            <p:cNvSpPr txBox="1"/>
            <p:nvPr/>
          </p:nvSpPr>
          <p:spPr>
            <a:xfrm>
              <a:off x="1044077" y="5452315"/>
              <a:ext cx="19505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285750" indent="-285750" algn="just">
                <a:buFont typeface="Wingdings" panose="05000000000000000000" pitchFamily="2" charset="2"/>
                <a:buChar char="Ø"/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CN Medium" panose="02020500000000000000" pitchFamily="18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  <a:sym typeface="思源宋体 CN Medium" panose="02020500000000000000" pitchFamily="18" charset="-122"/>
                </a:rPr>
                <a:t>添加图片说明</a:t>
              </a:r>
              <a:endPara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sym typeface="思源宋体 CN Medium" panose="02020500000000000000" pitchFamily="18" charset="-122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01CD58F9-AB83-9563-14A2-360E20517B09}"/>
              </a:ext>
            </a:extLst>
          </p:cNvPr>
          <p:cNvGrpSpPr/>
          <p:nvPr/>
        </p:nvGrpSpPr>
        <p:grpSpPr>
          <a:xfrm>
            <a:off x="3598879" y="4177413"/>
            <a:ext cx="2268000" cy="1666500"/>
            <a:chOff x="3598879" y="4177413"/>
            <a:chExt cx="2268000" cy="1666500"/>
          </a:xfrm>
        </p:grpSpPr>
        <p:pic>
          <p:nvPicPr>
            <p:cNvPr id="48" name="图片 47">
              <a:extLst>
                <a:ext uri="{FF2B5EF4-FFF2-40B4-BE49-F238E27FC236}">
                  <a16:creationId xmlns:a16="http://schemas.microsoft.com/office/drawing/2014/main" id="{0326C55F-CC70-7971-763F-005EACA704D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649497" y="4177413"/>
              <a:ext cx="2166764" cy="1444509"/>
            </a:xfrm>
            <a:prstGeom prst="roundRect">
              <a:avLst>
                <a:gd name="adj" fmla="val 4167"/>
              </a:avLst>
            </a:prstGeom>
            <a:ln w="9525">
              <a:solidFill>
                <a:schemeClr val="accent2">
                  <a:alpha val="70000"/>
                </a:schemeClr>
              </a:solidFill>
            </a:ln>
            <a:effectLst/>
          </p:spPr>
        </p:pic>
        <p:sp>
          <p:nvSpPr>
            <p:cNvPr id="50" name="矩形: 圆角 49">
              <a:extLst>
                <a:ext uri="{FF2B5EF4-FFF2-40B4-BE49-F238E27FC236}">
                  <a16:creationId xmlns:a16="http://schemas.microsoft.com/office/drawing/2014/main" id="{5E2D6C4F-47A7-B80F-99A0-984C705EDCC3}"/>
                </a:ext>
              </a:extLst>
            </p:cNvPr>
            <p:cNvSpPr/>
            <p:nvPr/>
          </p:nvSpPr>
          <p:spPr>
            <a:xfrm>
              <a:off x="3598879" y="5430049"/>
              <a:ext cx="2268000" cy="413864"/>
            </a:xfrm>
            <a:prstGeom prst="roundRect">
              <a:avLst>
                <a:gd name="adj" fmla="val 50000"/>
              </a:avLst>
            </a:prstGeom>
            <a:gradFill>
              <a:gsLst>
                <a:gs pos="54000">
                  <a:schemeClr val="accent2"/>
                </a:gs>
                <a:gs pos="100000">
                  <a:schemeClr val="accent2">
                    <a:lumMod val="75000"/>
                  </a:schemeClr>
                </a:gs>
                <a:gs pos="0">
                  <a:schemeClr val="accent1"/>
                </a:gs>
              </a:gsLst>
              <a:lin ang="2700000" scaled="0"/>
            </a:gradFill>
            <a:ln w="9525">
              <a:noFill/>
            </a:ln>
            <a:effectLst>
              <a:outerShdw blurRad="190500" dist="114300" dir="10800000" algn="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51" name="文本框 100">
              <a:extLst>
                <a:ext uri="{FF2B5EF4-FFF2-40B4-BE49-F238E27FC236}">
                  <a16:creationId xmlns:a16="http://schemas.microsoft.com/office/drawing/2014/main" id="{4296503A-113D-7774-FD2C-AB2BDB8FA69A}"/>
                </a:ext>
              </a:extLst>
            </p:cNvPr>
            <p:cNvSpPr txBox="1"/>
            <p:nvPr/>
          </p:nvSpPr>
          <p:spPr>
            <a:xfrm>
              <a:off x="3757618" y="5452315"/>
              <a:ext cx="19505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285750" indent="-285750" algn="just">
                <a:buFont typeface="Wingdings" panose="05000000000000000000" pitchFamily="2" charset="2"/>
                <a:buChar char="Ø"/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CN Medium" panose="02020500000000000000" pitchFamily="18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  <a:sym typeface="思源宋体 CN Medium" panose="02020500000000000000" pitchFamily="18" charset="-122"/>
                </a:rPr>
                <a:t>添加图片说明</a:t>
              </a:r>
              <a:endPara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sym typeface="思源宋体 CN Medium" panose="02020500000000000000" pitchFamily="18" charset="-122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666B7A24-4D9C-E572-4995-BAE12D5A8D92}"/>
              </a:ext>
            </a:extLst>
          </p:cNvPr>
          <p:cNvGrpSpPr/>
          <p:nvPr/>
        </p:nvGrpSpPr>
        <p:grpSpPr>
          <a:xfrm>
            <a:off x="6312420" y="4177413"/>
            <a:ext cx="2268000" cy="1666500"/>
            <a:chOff x="6312420" y="4177413"/>
            <a:chExt cx="2268000" cy="1666500"/>
          </a:xfrm>
        </p:grpSpPr>
        <p:pic>
          <p:nvPicPr>
            <p:cNvPr id="53" name="图片 52">
              <a:extLst>
                <a:ext uri="{FF2B5EF4-FFF2-40B4-BE49-F238E27FC236}">
                  <a16:creationId xmlns:a16="http://schemas.microsoft.com/office/drawing/2014/main" id="{5FD32F29-0D3A-CE66-7028-BF0A3938A27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363038" y="4177413"/>
              <a:ext cx="2166764" cy="1444509"/>
            </a:xfrm>
            <a:prstGeom prst="roundRect">
              <a:avLst>
                <a:gd name="adj" fmla="val 4167"/>
              </a:avLst>
            </a:prstGeom>
            <a:ln w="9525">
              <a:solidFill>
                <a:schemeClr val="accent2">
                  <a:alpha val="70000"/>
                </a:schemeClr>
              </a:solidFill>
            </a:ln>
            <a:effectLst/>
          </p:spPr>
        </p:pic>
        <p:sp>
          <p:nvSpPr>
            <p:cNvPr id="55" name="矩形: 圆角 54">
              <a:extLst>
                <a:ext uri="{FF2B5EF4-FFF2-40B4-BE49-F238E27FC236}">
                  <a16:creationId xmlns:a16="http://schemas.microsoft.com/office/drawing/2014/main" id="{62A9BFCB-C056-12F3-50B8-95B815F9A425}"/>
                </a:ext>
              </a:extLst>
            </p:cNvPr>
            <p:cNvSpPr/>
            <p:nvPr/>
          </p:nvSpPr>
          <p:spPr>
            <a:xfrm>
              <a:off x="6312420" y="5430049"/>
              <a:ext cx="2268000" cy="413864"/>
            </a:xfrm>
            <a:prstGeom prst="roundRect">
              <a:avLst>
                <a:gd name="adj" fmla="val 50000"/>
              </a:avLst>
            </a:prstGeom>
            <a:gradFill>
              <a:gsLst>
                <a:gs pos="54000">
                  <a:schemeClr val="accent2"/>
                </a:gs>
                <a:gs pos="100000">
                  <a:schemeClr val="accent2">
                    <a:lumMod val="75000"/>
                  </a:schemeClr>
                </a:gs>
                <a:gs pos="0">
                  <a:schemeClr val="accent1"/>
                </a:gs>
              </a:gsLst>
              <a:lin ang="2700000" scaled="0"/>
            </a:gradFill>
            <a:ln w="9525">
              <a:noFill/>
            </a:ln>
            <a:effectLst>
              <a:outerShdw blurRad="190500" dist="114300" dir="10800000" algn="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56" name="文本框 100">
              <a:extLst>
                <a:ext uri="{FF2B5EF4-FFF2-40B4-BE49-F238E27FC236}">
                  <a16:creationId xmlns:a16="http://schemas.microsoft.com/office/drawing/2014/main" id="{39239DC2-18B2-5A26-4C99-76BD896F2164}"/>
                </a:ext>
              </a:extLst>
            </p:cNvPr>
            <p:cNvSpPr txBox="1"/>
            <p:nvPr/>
          </p:nvSpPr>
          <p:spPr>
            <a:xfrm>
              <a:off x="6471159" y="5452315"/>
              <a:ext cx="19505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285750" indent="-285750" algn="just">
                <a:buFont typeface="Wingdings" panose="05000000000000000000" pitchFamily="2" charset="2"/>
                <a:buChar char="Ø"/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CN Medium" panose="02020500000000000000" pitchFamily="18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  <a:sym typeface="思源宋体 CN Medium" panose="02020500000000000000" pitchFamily="18" charset="-122"/>
                </a:rPr>
                <a:t>添加图片说明</a:t>
              </a:r>
              <a:endPara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sym typeface="思源宋体 CN Medium" panose="02020500000000000000" pitchFamily="18" charset="-122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5EEEB4C1-B6EB-CBBB-2364-2BDC79DDBA29}"/>
              </a:ext>
            </a:extLst>
          </p:cNvPr>
          <p:cNvGrpSpPr/>
          <p:nvPr/>
        </p:nvGrpSpPr>
        <p:grpSpPr>
          <a:xfrm>
            <a:off x="9025962" y="4177413"/>
            <a:ext cx="2268000" cy="1666500"/>
            <a:chOff x="9025962" y="4177413"/>
            <a:chExt cx="2268000" cy="1666500"/>
          </a:xfrm>
        </p:grpSpPr>
        <p:pic>
          <p:nvPicPr>
            <p:cNvPr id="58" name="图片 57">
              <a:extLst>
                <a:ext uri="{FF2B5EF4-FFF2-40B4-BE49-F238E27FC236}">
                  <a16:creationId xmlns:a16="http://schemas.microsoft.com/office/drawing/2014/main" id="{7A446BB0-0CE0-71FA-216D-1C906E71C36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076580" y="4177413"/>
              <a:ext cx="2166764" cy="1444509"/>
            </a:xfrm>
            <a:prstGeom prst="roundRect">
              <a:avLst>
                <a:gd name="adj" fmla="val 4167"/>
              </a:avLst>
            </a:prstGeom>
            <a:ln w="9525">
              <a:solidFill>
                <a:schemeClr val="accent2">
                  <a:alpha val="70000"/>
                </a:schemeClr>
              </a:solidFill>
            </a:ln>
            <a:effectLst/>
          </p:spPr>
        </p:pic>
        <p:sp>
          <p:nvSpPr>
            <p:cNvPr id="60" name="矩形: 圆角 59">
              <a:extLst>
                <a:ext uri="{FF2B5EF4-FFF2-40B4-BE49-F238E27FC236}">
                  <a16:creationId xmlns:a16="http://schemas.microsoft.com/office/drawing/2014/main" id="{B3092FC7-E735-A962-16B3-D55931C5A6EE}"/>
                </a:ext>
              </a:extLst>
            </p:cNvPr>
            <p:cNvSpPr/>
            <p:nvPr/>
          </p:nvSpPr>
          <p:spPr>
            <a:xfrm>
              <a:off x="9025962" y="5430049"/>
              <a:ext cx="2268000" cy="413864"/>
            </a:xfrm>
            <a:prstGeom prst="roundRect">
              <a:avLst>
                <a:gd name="adj" fmla="val 50000"/>
              </a:avLst>
            </a:prstGeom>
            <a:gradFill>
              <a:gsLst>
                <a:gs pos="54000">
                  <a:schemeClr val="accent2"/>
                </a:gs>
                <a:gs pos="100000">
                  <a:schemeClr val="accent2">
                    <a:lumMod val="75000"/>
                  </a:schemeClr>
                </a:gs>
                <a:gs pos="0">
                  <a:schemeClr val="accent1"/>
                </a:gs>
              </a:gsLst>
              <a:lin ang="2700000" scaled="0"/>
            </a:gradFill>
            <a:ln w="9525">
              <a:noFill/>
            </a:ln>
            <a:effectLst>
              <a:outerShdw blurRad="190500" dist="114300" dir="10800000" algn="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61" name="文本框 100">
              <a:extLst>
                <a:ext uri="{FF2B5EF4-FFF2-40B4-BE49-F238E27FC236}">
                  <a16:creationId xmlns:a16="http://schemas.microsoft.com/office/drawing/2014/main" id="{77238038-46B8-8691-B616-54E8C0F168D0}"/>
                </a:ext>
              </a:extLst>
            </p:cNvPr>
            <p:cNvSpPr txBox="1"/>
            <p:nvPr/>
          </p:nvSpPr>
          <p:spPr>
            <a:xfrm>
              <a:off x="9184701" y="5452315"/>
              <a:ext cx="19505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285750" indent="-285750" algn="just">
                <a:buFont typeface="Wingdings" panose="05000000000000000000" pitchFamily="2" charset="2"/>
                <a:buChar char="Ø"/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CN Medium" panose="02020500000000000000" pitchFamily="18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  <a:sym typeface="思源宋体 CN Medium" panose="02020500000000000000" pitchFamily="18" charset="-122"/>
                </a:rPr>
                <a:t>添加图片说明</a:t>
              </a:r>
              <a:endPara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sym typeface="思源宋体 CN Medium" panose="02020500000000000000" pitchFamily="18" charset="-122"/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D76355B8-88E8-5B32-6A0C-685F7548BD2E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46810" y="525968"/>
            <a:ext cx="61478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gradFill>
                  <a:gsLst>
                    <a:gs pos="100000">
                      <a:schemeClr val="accent3"/>
                    </a:gs>
                    <a:gs pos="44000">
                      <a:schemeClr val="accent2"/>
                    </a:gs>
                    <a:gs pos="0">
                      <a:schemeClr val="accent1"/>
                    </a:gs>
                  </a:gsLst>
                  <a:lin ang="5400000" scaled="1"/>
                </a:gradFill>
                <a:effectLst>
                  <a:outerShdw blurRad="152400" dist="63500" dir="5400000" algn="t" rotWithShape="0">
                    <a:schemeClr val="accent1">
                      <a:alpha val="20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此处添加标题</a:t>
            </a:r>
            <a:endParaRPr lang="en-US" altLang="zh-CN" dirty="0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8A69BC21-C4B1-F20C-4E07-B40B701F9229}"/>
              </a:ext>
            </a:extLst>
          </p:cNvPr>
          <p:cNvGrpSpPr/>
          <p:nvPr/>
        </p:nvGrpSpPr>
        <p:grpSpPr>
          <a:xfrm>
            <a:off x="2002699" y="1420487"/>
            <a:ext cx="3712320" cy="1251353"/>
            <a:chOff x="2002699" y="1420487"/>
            <a:chExt cx="3712320" cy="1251353"/>
          </a:xfrm>
        </p:grpSpPr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id="{039AA99C-630B-13BA-EAA4-9E055EC80CE3}"/>
                </a:ext>
              </a:extLst>
            </p:cNvPr>
            <p:cNvSpPr/>
            <p:nvPr/>
          </p:nvSpPr>
          <p:spPr>
            <a:xfrm>
              <a:off x="2743587" y="1497353"/>
              <a:ext cx="2971432" cy="1097621"/>
            </a:xfrm>
            <a:prstGeom prst="parallelogram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61000">
                  <a:schemeClr val="accent1">
                    <a:lumMod val="15000"/>
                    <a:lumOff val="85000"/>
                    <a:alpha val="60000"/>
                  </a:schemeClr>
                </a:gs>
              </a:gsLst>
              <a:lin ang="0" scaled="1"/>
            </a:gradFill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2">
                      <a:alpha val="50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100">
              <a:extLst>
                <a:ext uri="{FF2B5EF4-FFF2-40B4-BE49-F238E27FC236}">
                  <a16:creationId xmlns:a16="http://schemas.microsoft.com/office/drawing/2014/main" id="{C8380DB9-CE5C-68F5-F58C-6A9651E51817}"/>
                </a:ext>
              </a:extLst>
            </p:cNvPr>
            <p:cNvSpPr txBox="1"/>
            <p:nvPr/>
          </p:nvSpPr>
          <p:spPr>
            <a:xfrm>
              <a:off x="3605841" y="1616015"/>
              <a:ext cx="1796716" cy="905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285750" indent="-285750" algn="just">
                <a:buFont typeface="Wingdings" panose="05000000000000000000" pitchFamily="2" charset="2"/>
                <a:buChar char="Ø"/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CN Medium" panose="02020500000000000000" pitchFamily="18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30000"/>
                </a:lnSpc>
                <a:buNone/>
              </a:pPr>
              <a:r>
                <a:rPr lang="zh-CN" altLang="en-US" sz="1400" dirty="0">
                  <a:latin typeface="+mn-ea"/>
                  <a:sym typeface="思源宋体 CN Medium" panose="02020500000000000000" pitchFamily="18" charset="-122"/>
                </a:rPr>
                <a:t>单击此处输入你的正文，请尽量言简意赅的阐述观点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sym typeface="思源宋体 CN Medium" panose="02020500000000000000" pitchFamily="18" charset="-122"/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6E422E13-9D84-6E0E-E425-FD3540FA7A80}"/>
                </a:ext>
              </a:extLst>
            </p:cNvPr>
            <p:cNvSpPr/>
            <p:nvPr/>
          </p:nvSpPr>
          <p:spPr>
            <a:xfrm>
              <a:off x="2070843" y="1420487"/>
              <a:ext cx="1251353" cy="1251353"/>
            </a:xfrm>
            <a:prstGeom prst="ellipse">
              <a:avLst/>
            </a:prstGeom>
            <a:gradFill>
              <a:gsLst>
                <a:gs pos="54000">
                  <a:schemeClr val="accent2"/>
                </a:gs>
                <a:gs pos="100000">
                  <a:schemeClr val="accent2">
                    <a:lumMod val="75000"/>
                  </a:schemeClr>
                </a:gs>
                <a:gs pos="0">
                  <a:schemeClr val="accent1"/>
                </a:gs>
              </a:gsLst>
              <a:lin ang="2700000" scaled="0"/>
            </a:gradFill>
            <a:ln w="9525">
              <a:noFill/>
            </a:ln>
            <a:effectLst>
              <a:outerShdw blurRad="190500" dist="114300" dir="10800000" algn="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0E99BA94-6038-0F13-F589-815C74245F7D}"/>
                </a:ext>
              </a:extLst>
            </p:cNvPr>
            <p:cNvSpPr txBox="1"/>
            <p:nvPr/>
          </p:nvSpPr>
          <p:spPr>
            <a:xfrm>
              <a:off x="2002699" y="1646214"/>
              <a:ext cx="1387641" cy="7998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输入</a:t>
              </a:r>
              <a:endParaRPr lang="en-US" altLang="zh-CN" sz="2000" dirty="0">
                <a:solidFill>
                  <a:schemeClr val="bg1"/>
                </a:solidFill>
                <a:latin typeface="+mj-ea"/>
                <a:ea typeface="+mj-ea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关键词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34627796-77C1-5F29-D49E-715D071D6059}"/>
              </a:ext>
            </a:extLst>
          </p:cNvPr>
          <p:cNvGrpSpPr/>
          <p:nvPr/>
        </p:nvGrpSpPr>
        <p:grpSpPr>
          <a:xfrm>
            <a:off x="6464281" y="1420487"/>
            <a:ext cx="3712320" cy="1251353"/>
            <a:chOff x="6464281" y="1420487"/>
            <a:chExt cx="3712320" cy="1251353"/>
          </a:xfrm>
        </p:grpSpPr>
        <p:sp>
          <p:nvSpPr>
            <p:cNvPr id="33" name="平行四边形 32">
              <a:extLst>
                <a:ext uri="{FF2B5EF4-FFF2-40B4-BE49-F238E27FC236}">
                  <a16:creationId xmlns:a16="http://schemas.microsoft.com/office/drawing/2014/main" id="{F7555A80-808A-576F-4B53-D3F25D58DA98}"/>
                </a:ext>
              </a:extLst>
            </p:cNvPr>
            <p:cNvSpPr/>
            <p:nvPr/>
          </p:nvSpPr>
          <p:spPr>
            <a:xfrm>
              <a:off x="7205169" y="1497353"/>
              <a:ext cx="2971432" cy="1097621"/>
            </a:xfrm>
            <a:prstGeom prst="parallelogram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61000">
                  <a:schemeClr val="accent1">
                    <a:lumMod val="15000"/>
                    <a:lumOff val="85000"/>
                    <a:alpha val="60000"/>
                  </a:schemeClr>
                </a:gs>
              </a:gsLst>
              <a:lin ang="0" scaled="1"/>
            </a:gradFill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2">
                      <a:alpha val="50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4" name="文本框 100">
              <a:extLst>
                <a:ext uri="{FF2B5EF4-FFF2-40B4-BE49-F238E27FC236}">
                  <a16:creationId xmlns:a16="http://schemas.microsoft.com/office/drawing/2014/main" id="{2E7CE60E-79F7-02A3-3D71-25F5B30FA0CC}"/>
                </a:ext>
              </a:extLst>
            </p:cNvPr>
            <p:cNvSpPr txBox="1"/>
            <p:nvPr/>
          </p:nvSpPr>
          <p:spPr>
            <a:xfrm>
              <a:off x="8067423" y="1616015"/>
              <a:ext cx="1796716" cy="905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285750" indent="-285750" algn="just">
                <a:buFont typeface="Wingdings" panose="05000000000000000000" pitchFamily="2" charset="2"/>
                <a:buChar char="Ø"/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CN Medium" panose="02020500000000000000" pitchFamily="18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30000"/>
                </a:lnSpc>
                <a:buNone/>
              </a:pPr>
              <a:r>
                <a:rPr lang="zh-CN" altLang="en-US" sz="1400" dirty="0">
                  <a:latin typeface="+mn-ea"/>
                  <a:sym typeface="思源宋体 CN Medium" panose="02020500000000000000" pitchFamily="18" charset="-122"/>
                </a:rPr>
                <a:t>单击此处输入你的正文，请尽量言简意赅的阐述观点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sym typeface="思源宋体 CN Medium" panose="02020500000000000000" pitchFamily="18" charset="-122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B3DA1364-09EF-3B68-8DD0-495B590ACC8D}"/>
                </a:ext>
              </a:extLst>
            </p:cNvPr>
            <p:cNvSpPr/>
            <p:nvPr/>
          </p:nvSpPr>
          <p:spPr>
            <a:xfrm>
              <a:off x="6532425" y="1420487"/>
              <a:ext cx="1251353" cy="1251353"/>
            </a:xfrm>
            <a:prstGeom prst="ellipse">
              <a:avLst/>
            </a:prstGeom>
            <a:gradFill>
              <a:gsLst>
                <a:gs pos="54000">
                  <a:schemeClr val="accent2"/>
                </a:gs>
                <a:gs pos="100000">
                  <a:schemeClr val="accent2">
                    <a:lumMod val="75000"/>
                  </a:schemeClr>
                </a:gs>
                <a:gs pos="0">
                  <a:schemeClr val="accent1"/>
                </a:gs>
              </a:gsLst>
              <a:lin ang="2700000" scaled="0"/>
            </a:gradFill>
            <a:ln w="9525">
              <a:noFill/>
            </a:ln>
            <a:effectLst>
              <a:outerShdw blurRad="190500" dist="114300" dir="10800000" algn="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505BE890-F030-D75B-CAB1-425E65A8671D}"/>
                </a:ext>
              </a:extLst>
            </p:cNvPr>
            <p:cNvSpPr txBox="1"/>
            <p:nvPr/>
          </p:nvSpPr>
          <p:spPr>
            <a:xfrm>
              <a:off x="6464281" y="1646214"/>
              <a:ext cx="1387641" cy="7998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输入</a:t>
              </a:r>
              <a:endParaRPr lang="en-US" altLang="zh-CN" sz="2000" dirty="0">
                <a:solidFill>
                  <a:schemeClr val="bg1"/>
                </a:solidFill>
                <a:latin typeface="+mj-ea"/>
                <a:ea typeface="+mj-ea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关键词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663301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GuidesStyle_Normal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82.6342"/>
  <p:tag name="LEFT" val="288.5106"/>
  <p:tag name="WIDTH" val="382.9789"/>
  <p:tag name="HEIGHT" val="60.58591"/>
  <p:tag name="SHAPEREFLECTION" val="-2.147484E+09"/>
  <p:tag name="SHAPEGLOW" val="0"/>
  <p:tag name="SOFTEDGE" val="0"/>
  <p:tag name="FONTSIZE" val="44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82.6342"/>
  <p:tag name="LEFT" val="288.5106"/>
  <p:tag name="WIDTH" val="382.9789"/>
  <p:tag name="HEIGHT" val="60.58591"/>
  <p:tag name="SHAPEREFLECTION" val="-2.147484E+09"/>
  <p:tag name="SHAPEGLOW" val="0"/>
  <p:tag name="SOFTEDGE" val="0"/>
  <p:tag name="FONTSIZE" val="44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82.6342"/>
  <p:tag name="LEFT" val="288.5106"/>
  <p:tag name="WIDTH" val="382.9789"/>
  <p:tag name="HEIGHT" val="60.58591"/>
  <p:tag name="SHAPEREFLECTION" val="-2.147484E+09"/>
  <p:tag name="SHAPEGLOW" val="0"/>
  <p:tag name="SOFTEDGE" val="0"/>
  <p:tag name="FONTSIZE" val="44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82.6342"/>
  <p:tag name="LEFT" val="288.5106"/>
  <p:tag name="WIDTH" val="382.9789"/>
  <p:tag name="HEIGHT" val="60.58591"/>
  <p:tag name="SHAPEREFLECTION" val="-2.147484E+09"/>
  <p:tag name="SHAPEGLOW" val="0"/>
  <p:tag name="SOFTEDGE" val="0"/>
  <p:tag name="FONTSIZE" val="44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82.6342"/>
  <p:tag name="LEFT" val="288.5106"/>
  <p:tag name="WIDTH" val="382.9789"/>
  <p:tag name="HEIGHT" val="60.58591"/>
  <p:tag name="SHAPEREFLECTION" val="-2.147484E+09"/>
  <p:tag name="SHAPEGLOW" val="0"/>
  <p:tag name="SOFTEDGE" val="0"/>
  <p:tag name="FONTSIZE" val="44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82.6342"/>
  <p:tag name="LEFT" val="288.5106"/>
  <p:tag name="WIDTH" val="382.9789"/>
  <p:tag name="HEIGHT" val="60.58591"/>
  <p:tag name="SHAPEREFLECTION" val="-2.147484E+09"/>
  <p:tag name="SHAPEGLOW" val="0"/>
  <p:tag name="SOFTEDGE" val="0"/>
  <p:tag name="FONTSIZE" val="44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82.6342"/>
  <p:tag name="LEFT" val="288.5106"/>
  <p:tag name="WIDTH" val="382.9789"/>
  <p:tag name="HEIGHT" val="60.58591"/>
  <p:tag name="SHAPEREFLECTION" val="-2.147484E+09"/>
  <p:tag name="SHAPEGLOW" val="0"/>
  <p:tag name="SOFTEDGE" val="0"/>
  <p:tag name="FONTSIZE" val="44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82.6342"/>
  <p:tag name="LEFT" val="288.5106"/>
  <p:tag name="WIDTH" val="382.9789"/>
  <p:tag name="HEIGHT" val="60.58591"/>
  <p:tag name="SHAPEREFLECTION" val="-2.147484E+09"/>
  <p:tag name="SHAPEGLOW" val="0"/>
  <p:tag name="SOFTEDGE" val="0"/>
  <p:tag name="FONTSIZE" val="44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82.6342"/>
  <p:tag name="LEFT" val="288.5106"/>
  <p:tag name="WIDTH" val="382.9789"/>
  <p:tag name="HEIGHT" val="60.58591"/>
  <p:tag name="SHAPEREFLECTION" val="-2.147484E+09"/>
  <p:tag name="SHAPEGLOW" val="0"/>
  <p:tag name="SOFTEDGE" val="0"/>
  <p:tag name="FONTSIZE" val="44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82.6342"/>
  <p:tag name="LEFT" val="288.5106"/>
  <p:tag name="WIDTH" val="382.9789"/>
  <p:tag name="HEIGHT" val="60.58591"/>
  <p:tag name="SHAPEREFLECTION" val="-2.147484E+09"/>
  <p:tag name="SHAPEGLOW" val="0"/>
  <p:tag name="SOFTEDGE" val="0"/>
  <p:tag name="FONTSIZE" val="44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82.6342"/>
  <p:tag name="LEFT" val="288.5106"/>
  <p:tag name="WIDTH" val="382.9789"/>
  <p:tag name="HEIGHT" val="60.58591"/>
  <p:tag name="SHAPEREFLECTION" val="-2.147484E+09"/>
  <p:tag name="SHAPEGLOW" val="0"/>
  <p:tag name="SOFTEDGE" val="0"/>
  <p:tag name="FONTSIZE" val="44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97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97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97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97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97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97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82.6342"/>
  <p:tag name="LEFT" val="288.5106"/>
  <p:tag name="WIDTH" val="382.9789"/>
  <p:tag name="HEIGHT" val="60.58591"/>
  <p:tag name="SHAPEREFLECTION" val="-2.147484E+09"/>
  <p:tag name="SHAPEGLOW" val="0"/>
  <p:tag name="SOFTEDGE" val="0"/>
  <p:tag name="FONTSIZE" val="44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82.6342"/>
  <p:tag name="LEFT" val="288.5106"/>
  <p:tag name="WIDTH" val="382.9789"/>
  <p:tag name="HEIGHT" val="60.58591"/>
  <p:tag name="SHAPEREFLECTION" val="-2.147484E+09"/>
  <p:tag name="SHAPEGLOW" val="0"/>
  <p:tag name="SOFTEDGE" val="0"/>
  <p:tag name="FONTSIZE" val="44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82.6342"/>
  <p:tag name="LEFT" val="288.5106"/>
  <p:tag name="WIDTH" val="382.9789"/>
  <p:tag name="HEIGHT" val="60.58591"/>
  <p:tag name="SHAPEREFLECTION" val="-2.147484E+09"/>
  <p:tag name="SHAPEGLOW" val="0"/>
  <p:tag name="SOFTEDGE" val="0"/>
  <p:tag name="FONTSIZE" val="44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82.6342"/>
  <p:tag name="LEFT" val="288.5106"/>
  <p:tag name="WIDTH" val="382.9789"/>
  <p:tag name="HEIGHT" val="60.58591"/>
  <p:tag name="SHAPEREFLECTION" val="-2.147484E+09"/>
  <p:tag name="SHAPEGLOW" val="0"/>
  <p:tag name="SOFTEDGE" val="0"/>
  <p:tag name="FONTSIZE" val="44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0.90547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82.6342"/>
  <p:tag name="LEFT" val="288.5106"/>
  <p:tag name="WIDTH" val="382.9789"/>
  <p:tag name="HEIGHT" val="60.58591"/>
  <p:tag name="SHAPEREFLECTION" val="-2.147484E+09"/>
  <p:tag name="SHAPEGLOW" val="0"/>
  <p:tag name="SOFTEDGE" val="0"/>
  <p:tag name="FONTSIZE" val="44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82.6342"/>
  <p:tag name="LEFT" val="288.5106"/>
  <p:tag name="WIDTH" val="382.9789"/>
  <p:tag name="HEIGHT" val="60.58591"/>
  <p:tag name="SHAPEREFLECTION" val="-2.147484E+09"/>
  <p:tag name="SHAPEGLOW" val="0"/>
  <p:tag name="SOFTEDGE" val="0"/>
  <p:tag name="FONTSIZE" val="44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82.6342"/>
  <p:tag name="LEFT" val="288.5106"/>
  <p:tag name="WIDTH" val="382.9789"/>
  <p:tag name="HEIGHT" val="60.58591"/>
  <p:tag name="SHAPEREFLECTION" val="-2.147484E+09"/>
  <p:tag name="SHAPEGLOW" val="0"/>
  <p:tag name="SOFTEDGE" val="0"/>
  <p:tag name="FONTSIZE" val="44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82.6342"/>
  <p:tag name="LEFT" val="288.5106"/>
  <p:tag name="WIDTH" val="382.9789"/>
  <p:tag name="HEIGHT" val="60.58591"/>
  <p:tag name="SHAPEREFLECTION" val="-2.147484E+09"/>
  <p:tag name="SHAPEGLOW" val="0"/>
  <p:tag name="SOFTEDGE" val="0"/>
  <p:tag name="FONTSIZE" val="44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82.6342"/>
  <p:tag name="LEFT" val="288.5106"/>
  <p:tag name="WIDTH" val="382.9789"/>
  <p:tag name="HEIGHT" val="60.58591"/>
  <p:tag name="SHAPEREFLECTION" val="-2.147484E+09"/>
  <p:tag name="SHAPEGLOW" val="0"/>
  <p:tag name="SOFTEDGE" val="0"/>
  <p:tag name="FONTSIZE" val="44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82.6342"/>
  <p:tag name="LEFT" val="288.5106"/>
  <p:tag name="WIDTH" val="382.9789"/>
  <p:tag name="HEIGHT" val="60.58591"/>
  <p:tag name="SHAPEREFLECTION" val="-2.147484E+09"/>
  <p:tag name="SHAPEGLOW" val="0"/>
  <p:tag name="SOFTEDGE" val="0"/>
  <p:tag name="FONTSIZE" val="44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82.6342"/>
  <p:tag name="LEFT" val="288.5106"/>
  <p:tag name="WIDTH" val="382.9789"/>
  <p:tag name="HEIGHT" val="60.58591"/>
  <p:tag name="SHAPEREFLECTION" val="-2.147484E+09"/>
  <p:tag name="SHAPEGLOW" val="0"/>
  <p:tag name="SOFTEDGE" val="0"/>
  <p:tag name="FONTSIZE" val="44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82.6342"/>
  <p:tag name="LEFT" val="288.5106"/>
  <p:tag name="WIDTH" val="382.9789"/>
  <p:tag name="HEIGHT" val="60.58591"/>
  <p:tag name="SHAPEREFLECTION" val="-2.147484E+09"/>
  <p:tag name="SHAPEGLOW" val="0"/>
  <p:tag name="SOFTEDGE" val="0"/>
  <p:tag name="FONTSIZE" val="44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82.6342"/>
  <p:tag name="LEFT" val="288.5106"/>
  <p:tag name="WIDTH" val="382.9789"/>
  <p:tag name="HEIGHT" val="60.58591"/>
  <p:tag name="SHAPEREFLECTION" val="-2.147484E+09"/>
  <p:tag name="SHAPEGLOW" val="0"/>
  <p:tag name="SOFTEDGE" val="0"/>
  <p:tag name="FONTSIZE" val="44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82.6342"/>
  <p:tag name="LEFT" val="288.5106"/>
  <p:tag name="WIDTH" val="382.9789"/>
  <p:tag name="HEIGHT" val="60.58591"/>
  <p:tag name="SHAPEREFLECTION" val="-2.147484E+09"/>
  <p:tag name="SHAPEGLOW" val="0"/>
  <p:tag name="SOFTEDGE" val="0"/>
  <p:tag name="FONTSIZE" val="44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82.6342"/>
  <p:tag name="LEFT" val="288.5106"/>
  <p:tag name="WIDTH" val="382.9789"/>
  <p:tag name="HEIGHT" val="60.58591"/>
  <p:tag name="SHAPEREFLECTION" val="-2.147484E+09"/>
  <p:tag name="SHAPEGLOW" val="0"/>
  <p:tag name="SOFTEDGE" val="0"/>
  <p:tag name="FONTSIZE" val="44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82.6342"/>
  <p:tag name="LEFT" val="288.5106"/>
  <p:tag name="WIDTH" val="382.9789"/>
  <p:tag name="HEIGHT" val="60.58591"/>
  <p:tag name="SHAPEREFLECTION" val="-2.147484E+09"/>
  <p:tag name="SHAPEGLOW" val="0"/>
  <p:tag name="SOFTEDGE" val="0"/>
  <p:tag name="FONTSIZE" val="44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82.6342"/>
  <p:tag name="LEFT" val="288.5106"/>
  <p:tag name="WIDTH" val="382.9789"/>
  <p:tag name="HEIGHT" val="60.58591"/>
  <p:tag name="SHAPEREFLECTION" val="-2.147484E+09"/>
  <p:tag name="SHAPEGLOW" val="0"/>
  <p:tag name="SOFTEDGE" val="0"/>
  <p:tag name="FONTSIZE" val="44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82.6342"/>
  <p:tag name="LEFT" val="288.5106"/>
  <p:tag name="WIDTH" val="382.9789"/>
  <p:tag name="HEIGHT" val="60.58591"/>
  <p:tag name="SHAPEREFLECTION" val="-2.147484E+09"/>
  <p:tag name="SHAPEGLOW" val="0"/>
  <p:tag name="SOFTEDGE" val="0"/>
  <p:tag name="FONTSIZE" val="44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82.6342"/>
  <p:tag name="LEFT" val="288.5106"/>
  <p:tag name="WIDTH" val="382.9789"/>
  <p:tag name="HEIGHT" val="60.58591"/>
  <p:tag name="SHAPEREFLECTION" val="-2.147484E+09"/>
  <p:tag name="SHAPEGLOW" val="0"/>
  <p:tag name="SOFTEDGE" val="0"/>
  <p:tag name="FONTSIZE" val="44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82.6342"/>
  <p:tag name="LEFT" val="288.5106"/>
  <p:tag name="WIDTH" val="382.9789"/>
  <p:tag name="HEIGHT" val="60.58591"/>
  <p:tag name="SHAPEREFLECTION" val="-2.147484E+09"/>
  <p:tag name="SHAPEGLOW" val="0"/>
  <p:tag name="SOFTEDGE" val="0"/>
  <p:tag name="FONTSIZE" val="44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82.6342"/>
  <p:tag name="LEFT" val="288.5106"/>
  <p:tag name="WIDTH" val="382.9789"/>
  <p:tag name="HEIGHT" val="60.58591"/>
  <p:tag name="SHAPEREFLECTION" val="-2.147484E+09"/>
  <p:tag name="SHAPEGLOW" val="0"/>
  <p:tag name="SOFTEDGE" val="0"/>
  <p:tag name="FONTSIZE" val="44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82.6342"/>
  <p:tag name="LEFT" val="288.5106"/>
  <p:tag name="WIDTH" val="382.9789"/>
  <p:tag name="HEIGHT" val="60.58591"/>
  <p:tag name="SHAPEREFLECTION" val="-2.147484E+09"/>
  <p:tag name="SHAPEGLOW" val="0"/>
  <p:tag name="SOFTEDGE" val="0"/>
  <p:tag name="FONTSIZE" val="44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82.6342"/>
  <p:tag name="LEFT" val="288.5106"/>
  <p:tag name="WIDTH" val="382.9789"/>
  <p:tag name="HEIGHT" val="60.58591"/>
  <p:tag name="SHAPEREFLECTION" val="-2.147484E+09"/>
  <p:tag name="SHAPEGLOW" val="0"/>
  <p:tag name="SOFTEDGE" val="0"/>
  <p:tag name="FONTSIZE" val="44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82.6342"/>
  <p:tag name="LEFT" val="288.5106"/>
  <p:tag name="WIDTH" val="382.9789"/>
  <p:tag name="HEIGHT" val="60.58591"/>
  <p:tag name="SHAPEREFLECTION" val="-2.147484E+09"/>
  <p:tag name="SHAPEGLOW" val="0"/>
  <p:tag name="SOFTEDGE" val="0"/>
  <p:tag name="FONTSIZE" val="44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82.6342"/>
  <p:tag name="LEFT" val="288.5106"/>
  <p:tag name="WIDTH" val="382.9789"/>
  <p:tag name="HEIGHT" val="60.58591"/>
  <p:tag name="SHAPEREFLECTION" val="-2.147484E+09"/>
  <p:tag name="SHAPEGLOW" val="0"/>
  <p:tag name="SOFTEDGE" val="0"/>
  <p:tag name="FONTSIZE" val="44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82.6342"/>
  <p:tag name="LEFT" val="288.5106"/>
  <p:tag name="WIDTH" val="382.9789"/>
  <p:tag name="HEIGHT" val="60.58591"/>
  <p:tag name="SHAPEREFLECTION" val="-2.147484E+09"/>
  <p:tag name="SHAPEGLOW" val="0"/>
  <p:tag name="SOFTEDGE" val="0"/>
  <p:tag name="FONTSIZE" val="44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82.6342"/>
  <p:tag name="LEFT" val="288.5106"/>
  <p:tag name="WIDTH" val="382.9789"/>
  <p:tag name="HEIGHT" val="60.58591"/>
  <p:tag name="SHAPEREFLECTION" val="-2.147484E+09"/>
  <p:tag name="SHAPEGLOW" val="0"/>
  <p:tag name="SOFTEDGE" val="0"/>
  <p:tag name="FONTSIZE" val="44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82.6342"/>
  <p:tag name="LEFT" val="288.5106"/>
  <p:tag name="WIDTH" val="382.9789"/>
  <p:tag name="HEIGHT" val="60.58591"/>
  <p:tag name="SHAPEREFLECTION" val="-2.147484E+09"/>
  <p:tag name="SHAPEGLOW" val="0"/>
  <p:tag name="SOFTEDGE" val="0"/>
  <p:tag name="FONTSIZE" val="44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82.6342"/>
  <p:tag name="LEFT" val="288.5106"/>
  <p:tag name="WIDTH" val="382.9789"/>
  <p:tag name="HEIGHT" val="60.58591"/>
  <p:tag name="SHAPEREFLECTION" val="-2.147484E+09"/>
  <p:tag name="SHAPEGLOW" val="0"/>
  <p:tag name="SOFTEDGE" val="0"/>
  <p:tag name="FONTSIZE" val="44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82.6342"/>
  <p:tag name="LEFT" val="288.5106"/>
  <p:tag name="WIDTH" val="382.9789"/>
  <p:tag name="HEIGHT" val="60.58591"/>
  <p:tag name="SHAPEREFLECTION" val="-2.147484E+09"/>
  <p:tag name="SHAPEGLOW" val="0"/>
  <p:tag name="SOFTEDGE" val="0"/>
  <p:tag name="FONTSIZE" val="44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82.6342"/>
  <p:tag name="LEFT" val="288.5106"/>
  <p:tag name="WIDTH" val="382.9789"/>
  <p:tag name="HEIGHT" val="60.58591"/>
  <p:tag name="SHAPEREFLECTION" val="-2.147484E+09"/>
  <p:tag name="SHAPEGLOW" val="0"/>
  <p:tag name="SOFTEDGE" val="0"/>
  <p:tag name="FONTSIZE" val="44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82.6342"/>
  <p:tag name="LEFT" val="288.5106"/>
  <p:tag name="WIDTH" val="382.9789"/>
  <p:tag name="HEIGHT" val="60.58591"/>
  <p:tag name="SHAPEREFLECTION" val="-2.147484E+09"/>
  <p:tag name="SHAPEGLOW" val="0"/>
  <p:tag name="SOFTEDGE" val="0"/>
  <p:tag name="FONTSIZE" val="44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82.6342"/>
  <p:tag name="LEFT" val="288.5106"/>
  <p:tag name="WIDTH" val="382.9789"/>
  <p:tag name="HEIGHT" val="60.58591"/>
  <p:tag name="SHAPEREFLECTION" val="-2.147484E+09"/>
  <p:tag name="SHAPEGLOW" val="0"/>
  <p:tag name="SOFTEDGE" val="0"/>
  <p:tag name="FONTSIZE" val="44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82.6342"/>
  <p:tag name="LEFT" val="288.5106"/>
  <p:tag name="WIDTH" val="382.9789"/>
  <p:tag name="HEIGHT" val="60.58591"/>
  <p:tag name="SHAPEREFLECTION" val="-2.147484E+09"/>
  <p:tag name="SHAPEGLOW" val="0"/>
  <p:tag name="SOFTEDGE" val="0"/>
  <p:tag name="FONTSIZE" val="44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0.90547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82.6342"/>
  <p:tag name="LEFT" val="288.5106"/>
  <p:tag name="WIDTH" val="382.9789"/>
  <p:tag name="HEIGHT" val="60.58591"/>
  <p:tag name="SHAPEREFLECTION" val="-2.147484E+09"/>
  <p:tag name="SHAPEGLOW" val="0"/>
  <p:tag name="SOFTEDGE" val="0"/>
  <p:tag name="FONTSIZE" val="44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82.6342"/>
  <p:tag name="LEFT" val="288.5106"/>
  <p:tag name="WIDTH" val="382.9789"/>
  <p:tag name="HEIGHT" val="60.58591"/>
  <p:tag name="SHAPEREFLECTION" val="-2.147484E+09"/>
  <p:tag name="SHAPEGLOW" val="0"/>
  <p:tag name="SOFTEDGE" val="0"/>
  <p:tag name="FONTSIZE" val="44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82.6342"/>
  <p:tag name="LEFT" val="288.5106"/>
  <p:tag name="WIDTH" val="382.9789"/>
  <p:tag name="HEIGHT" val="60.58591"/>
  <p:tag name="SHAPEREFLECTION" val="-2.147484E+09"/>
  <p:tag name="SHAPEGLOW" val="0"/>
  <p:tag name="SOFTEDGE" val="0"/>
  <p:tag name="FONTSIZE" val="44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82.6342"/>
  <p:tag name="LEFT" val="288.5106"/>
  <p:tag name="WIDTH" val="382.9789"/>
  <p:tag name="HEIGHT" val="60.58591"/>
  <p:tag name="SHAPEREFLECTION" val="-2.147484E+09"/>
  <p:tag name="SHAPEGLOW" val="0"/>
  <p:tag name="SOFTEDGE" val="0"/>
  <p:tag name="FONTSIZE" val="44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82.6342"/>
  <p:tag name="LEFT" val="288.5106"/>
  <p:tag name="WIDTH" val="382.9789"/>
  <p:tag name="HEIGHT" val="60.58591"/>
  <p:tag name="SHAPEREFLECTION" val="-2.147484E+09"/>
  <p:tag name="SHAPEGLOW" val="0"/>
  <p:tag name="SOFTEDGE" val="0"/>
  <p:tag name="FONTSIZE" val="44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heme/theme1.xml><?xml version="1.0" encoding="utf-8"?>
<a:theme xmlns:a="http://schemas.openxmlformats.org/drawingml/2006/main" name="自定义设计方案">
  <a:themeElements>
    <a:clrScheme name="金色 0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DFC56B"/>
      </a:accent1>
      <a:accent2>
        <a:srgbClr val="E5A44F"/>
      </a:accent2>
      <a:accent3>
        <a:srgbClr val="C97E1D"/>
      </a:accent3>
      <a:accent4>
        <a:srgbClr val="9A3709"/>
      </a:accent4>
      <a:accent5>
        <a:srgbClr val="DA4124"/>
      </a:accent5>
      <a:accent6>
        <a:srgbClr val="D4322A"/>
      </a:accent6>
      <a:hlink>
        <a:srgbClr val="CFAC3D"/>
      </a:hlink>
      <a:folHlink>
        <a:srgbClr val="67412A"/>
      </a:folHlink>
    </a:clrScheme>
    <a:fontScheme name="自定义 2">
      <a:majorFont>
        <a:latin typeface="思源宋体 CN Heavy"/>
        <a:ea typeface="思源宋体 CN Heavy"/>
        <a:cs typeface=""/>
      </a:majorFont>
      <a:minorFont>
        <a:latin typeface="思源宋体 CN Medium"/>
        <a:ea typeface="思源宋体 CN Mediu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1009</TotalTime>
  <Words>925</Words>
  <Application>Microsoft Office PowerPoint</Application>
  <PresentationFormat>宽屏</PresentationFormat>
  <Paragraphs>163</Paragraphs>
  <Slides>17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OPPOSans H</vt:lpstr>
      <vt:lpstr>OPPOSans M</vt:lpstr>
      <vt:lpstr>阿里巴巴普惠体 2.0 55 Regular</vt:lpstr>
      <vt:lpstr>阿里巴巴普惠体 2.0 65 Medium</vt:lpstr>
      <vt:lpstr>思源宋体 CN Heavy</vt:lpstr>
      <vt:lpstr>思源宋体 CN Medium</vt:lpstr>
      <vt:lpstr>Arial</vt:lpstr>
      <vt:lpstr>Wingdings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金色商务风金融行业工作总结汇报通用ppt模板</dc:title>
  <dc:creator>©木木子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108</cp:revision>
  <dcterms:created xsi:type="dcterms:W3CDTF">2023-08-17T07:58:32Z</dcterms:created>
  <dcterms:modified xsi:type="dcterms:W3CDTF">2023-09-27T09:13:49Z</dcterms:modified>
</cp:coreProperties>
</file>