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74" r:id="rId4"/>
    <p:sldId id="258" r:id="rId5"/>
    <p:sldId id="259" r:id="rId6"/>
    <p:sldId id="265" r:id="rId7"/>
    <p:sldId id="1127" r:id="rId8"/>
    <p:sldId id="260" r:id="rId9"/>
    <p:sldId id="267" r:id="rId10"/>
    <p:sldId id="268" r:id="rId11"/>
    <p:sldId id="1128" r:id="rId12"/>
    <p:sldId id="261" r:id="rId13"/>
    <p:sldId id="272" r:id="rId14"/>
    <p:sldId id="269" r:id="rId15"/>
    <p:sldId id="273" r:id="rId16"/>
    <p:sldId id="1129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" userDrawn="1">
          <p15:clr>
            <a:srgbClr val="A4A3A4"/>
          </p15:clr>
        </p15:guide>
        <p15:guide id="2" orient="horz" pos="4184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4362" userDrawn="1">
          <p15:clr>
            <a:srgbClr val="A4A3A4"/>
          </p15:clr>
        </p15:guide>
        <p15:guide id="5" orient="horz" pos="512" userDrawn="1">
          <p15:clr>
            <a:srgbClr val="A4A3A4"/>
          </p15:clr>
        </p15:guide>
        <p15:guide id="6" orient="horz" pos="560" userDrawn="1">
          <p15:clr>
            <a:srgbClr val="A4A3A4"/>
          </p15:clr>
        </p15:guide>
        <p15:guide id="7" orient="horz" pos="3968" userDrawn="1">
          <p15:clr>
            <a:srgbClr val="A4A3A4"/>
          </p15:clr>
        </p15:guide>
        <p15:guide id="8" orient="horz" pos="1593" userDrawn="1">
          <p15:clr>
            <a:srgbClr val="A4A3A4"/>
          </p15:clr>
        </p15:guide>
        <p15:guide id="9" pos="3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E00"/>
    <a:srgbClr val="CB1A07"/>
    <a:srgbClr val="CD4C2F"/>
    <a:srgbClr val="FFC700"/>
    <a:srgbClr val="D76C43"/>
    <a:srgbClr val="B10D01"/>
    <a:srgbClr val="D0543A"/>
    <a:srgbClr val="D05239"/>
    <a:srgbClr val="A20300"/>
    <a:srgbClr val="AA0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" y="150"/>
      </p:cViewPr>
      <p:guideLst>
        <p:guide orient="horz" pos="80"/>
        <p:guide orient="horz" pos="4184"/>
        <p:guide pos="384"/>
        <p:guide pos="4362"/>
        <p:guide orient="horz" pos="512"/>
        <p:guide orient="horz" pos="560"/>
        <p:guide orient="horz" pos="3968"/>
        <p:guide orient="horz" pos="1593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defRPr>
            </a:pPr>
            <a:r>
              <a:rPr lang="zh-CN" altLang="en-US" dirty="0"/>
              <a:t>营业收入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2D-4A6C-9595-535D78345F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2D-4A6C-9595-535D78345F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2D-4A6C-9595-535D78345F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96920351"/>
        <c:axId val="1215114415"/>
      </c:barChart>
      <c:catAx>
        <c:axId val="109692035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15114415"/>
        <c:crosses val="autoZero"/>
        <c:auto val="1"/>
        <c:lblAlgn val="ctr"/>
        <c:lblOffset val="100"/>
        <c:noMultiLvlLbl val="0"/>
      </c:catAx>
      <c:valAx>
        <c:axId val="121511441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defRPr>
            </a:pPr>
            <a:endParaRPr lang="zh-CN"/>
          </a:p>
        </c:txPr>
        <c:crossAx val="1096920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R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defRPr>
            </a:pPr>
            <a:r>
              <a:rPr lang="zh-CN" altLang="en-US" dirty="0"/>
              <a:t>净利润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F5-44AC-9580-B1D80C3AEC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F5-44AC-9580-B1D80C3AEC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产品1</c:v>
                </c:pt>
                <c:pt idx="1">
                  <c:v>产品2</c:v>
                </c:pt>
                <c:pt idx="2">
                  <c:v>产品3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F5-44AC-9580-B1D80C3AEC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096920351"/>
        <c:axId val="1215114415"/>
      </c:barChart>
      <c:catAx>
        <c:axId val="10969203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5114415"/>
        <c:crosses val="autoZero"/>
        <c:auto val="1"/>
        <c:lblAlgn val="ctr"/>
        <c:lblOffset val="100"/>
        <c:noMultiLvlLbl val="0"/>
      </c:catAx>
      <c:valAx>
        <c:axId val="12151144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POSans R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R" panose="00020600040101010101" pitchFamily="18" charset="-122"/>
                  </a:defRPr>
                </a:pPr>
                <a:r>
                  <a:rPr lang="zh-CN" altLang="en-US" dirty="0"/>
                  <a:t>单位：万元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defRPr>
            </a:pPr>
            <a:endParaRPr lang="zh-CN"/>
          </a:p>
        </c:txPr>
        <c:crossAx val="1096920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R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defRPr>
            </a:pPr>
            <a:r>
              <a:rPr lang="zh-CN" altLang="en-US" dirty="0"/>
              <a:t>公司产品销售季度分析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D0-4C6F-B931-81F5AC30B03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BD0-4C6F-B931-81F5AC30B03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BD0-4C6F-B931-81F5AC30B03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BD0-4C6F-B931-81F5AC30B03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BD0-4C6F-B931-81F5AC30B03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R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EC915-A1CD-4811-B6CC-375FDD2165F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41371-F5F4-49F1-8B37-F0968EEA01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08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2340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971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rgbClr val="CD4C2F"/>
            </a:gs>
            <a:gs pos="58000">
              <a:srgbClr val="BF2D18"/>
            </a:gs>
            <a:gs pos="89000">
              <a:srgbClr val="B10D01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0" userDrawn="1">
          <p15:clr>
            <a:srgbClr val="F26B43"/>
          </p15:clr>
        </p15:guide>
        <p15:guide id="2" orient="horz" pos="4184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512" userDrawn="1">
          <p15:clr>
            <a:srgbClr val="F26B43"/>
          </p15:clr>
        </p15:guide>
        <p15:guide id="6" orient="horz" pos="560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  <p15:guide id="8" orient="horz" pos="39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A60CF604-8801-8722-8D0C-4541D9D22409}"/>
              </a:ext>
            </a:extLst>
          </p:cNvPr>
          <p:cNvGrpSpPr/>
          <p:nvPr/>
        </p:nvGrpSpPr>
        <p:grpSpPr>
          <a:xfrm>
            <a:off x="5020698" y="1124198"/>
            <a:ext cx="2634630" cy="2634630"/>
            <a:chOff x="2936240" y="386080"/>
            <a:chExt cx="6120000" cy="6120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6CD5435-5AC5-790E-4264-BE4B130D0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6240" y="386080"/>
              <a:ext cx="6120000" cy="61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38CB61C-1CF8-6A04-44FD-D8497EA4FA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6240" y="538480"/>
              <a:ext cx="5760000" cy="57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D315C88-BBA2-B50B-DEA9-C940EAE246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6240" y="690880"/>
              <a:ext cx="5400000" cy="54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9BCD260-5D1A-DC9B-3C36-94EB7D744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240" y="870880"/>
              <a:ext cx="5040000" cy="50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1051557-410D-CAC3-B60C-042428E78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6240" y="1230880"/>
              <a:ext cx="4320000" cy="43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23D487F-D0C4-618C-539B-44C040083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6240" y="1050880"/>
              <a:ext cx="4680000" cy="46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4BDEFCE-FA51-A76C-2339-75E3D5C636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16240" y="1383280"/>
              <a:ext cx="3960000" cy="39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8A9B813-4F34-24D1-A45F-8C259C464E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6240" y="1535680"/>
              <a:ext cx="3600000" cy="36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C94AE40-3276-36E4-18F5-A303EFEE6F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6240" y="1688081"/>
              <a:ext cx="3240000" cy="32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29CADC1-D391-0AC1-9C79-CE13935E24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240" y="1840480"/>
              <a:ext cx="2880000" cy="28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CAF845D-AA66-6A6B-B666-F8987AD459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6240" y="1995962"/>
              <a:ext cx="2520000" cy="25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5803B71-BE9A-4DD4-7F79-3DA7C16C56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16240" y="2148362"/>
              <a:ext cx="2160000" cy="21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05EFE97-4634-90B3-AEA8-6569BDABA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6240" y="2318080"/>
              <a:ext cx="1800000" cy="18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28D34E5-F6CC-B208-B845-553F231B72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6240" y="2470480"/>
              <a:ext cx="1440000" cy="14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B4DEC57-8B13-CAE1-7290-A5C2493AEA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240" y="2600339"/>
              <a:ext cx="1080000" cy="10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7F86037-3ED8-1284-7BEB-268909D88F19}"/>
                </a:ext>
              </a:extLst>
            </p:cNvPr>
            <p:cNvSpPr/>
            <p:nvPr/>
          </p:nvSpPr>
          <p:spPr>
            <a:xfrm>
              <a:off x="5711214" y="2860508"/>
              <a:ext cx="568492" cy="568492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28ED41-F021-4EFB-4649-47B9214223D0}"/>
              </a:ext>
            </a:extLst>
          </p:cNvPr>
          <p:cNvGrpSpPr/>
          <p:nvPr/>
        </p:nvGrpSpPr>
        <p:grpSpPr>
          <a:xfrm rot="2700000">
            <a:off x="5039628" y="3341774"/>
            <a:ext cx="2634630" cy="2634630"/>
            <a:chOff x="2936240" y="386080"/>
            <a:chExt cx="6120000" cy="61200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6E5E006-851C-7A3A-35DD-3E8EC9757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6240" y="386080"/>
              <a:ext cx="6120000" cy="61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EC547E6-A38C-8AFF-7D5D-A00907FF64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6240" y="538480"/>
              <a:ext cx="5760000" cy="57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E0D4129-1249-2BDD-7673-AF16E73CE2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6240" y="690880"/>
              <a:ext cx="5400000" cy="54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0456657-1073-DCFA-794D-3A57831469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240" y="870880"/>
              <a:ext cx="5040000" cy="50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E101FD8-B106-D894-8070-C21F39DAE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6240" y="1230880"/>
              <a:ext cx="4320000" cy="43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10570F5-89AA-1DC9-2B57-D46EB7F3A0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6240" y="1050880"/>
              <a:ext cx="4680000" cy="46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0D09DF9-E6B0-FCDD-567E-B1E8107CA6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16240" y="1383280"/>
              <a:ext cx="3960000" cy="39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385E6E2-4C5B-AFC4-593C-0F38D0F37F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6240" y="1535680"/>
              <a:ext cx="3600000" cy="36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423AE22-7B87-7B49-0AC3-7DE8C5CD7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6240" y="1688080"/>
              <a:ext cx="3240000" cy="32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3FFC0EC-4836-0FC5-5A8E-D5426E5418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240" y="1840480"/>
              <a:ext cx="2880000" cy="28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A045F52-370C-A21C-4A33-D66B8279F0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6240" y="1995962"/>
              <a:ext cx="2520000" cy="25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0ACFC76-A6B7-9FD7-80E8-C8BB4FE94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16240" y="2148362"/>
              <a:ext cx="2160000" cy="21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0A6E24C-BCD4-E984-9230-0BFD41B399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6240" y="2318080"/>
              <a:ext cx="1800000" cy="18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18C506E-866E-722B-DEBD-B554E7D7B5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6240" y="2470480"/>
              <a:ext cx="1440000" cy="14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5D7E2F4-5A24-8613-24F3-EC9E7E237E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240" y="2600339"/>
              <a:ext cx="1080000" cy="10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AE08AED-996E-0F00-1F30-67CA49E833BD}"/>
                </a:ext>
              </a:extLst>
            </p:cNvPr>
            <p:cNvSpPr/>
            <p:nvPr/>
          </p:nvSpPr>
          <p:spPr>
            <a:xfrm>
              <a:off x="5711214" y="2860508"/>
              <a:ext cx="568492" cy="568492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4E7F0467-892B-F4C5-6BC6-8810687880BA}"/>
              </a:ext>
            </a:extLst>
          </p:cNvPr>
          <p:cNvSpPr txBox="1"/>
          <p:nvPr/>
        </p:nvSpPr>
        <p:spPr>
          <a:xfrm>
            <a:off x="2109907" y="3684551"/>
            <a:ext cx="8330941" cy="1012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汇报人：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xxx</a:t>
            </a:r>
          </a:p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20xx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年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xx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月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xx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日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51F1886-068F-7B6D-F070-75F6C0F968CA}"/>
              </a:ext>
            </a:extLst>
          </p:cNvPr>
          <p:cNvSpPr txBox="1"/>
          <p:nvPr/>
        </p:nvSpPr>
        <p:spPr>
          <a:xfrm>
            <a:off x="2049840" y="2776214"/>
            <a:ext cx="8330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红色中国风新年工作计划</a:t>
            </a:r>
          </a:p>
        </p:txBody>
      </p:sp>
      <p:pic>
        <p:nvPicPr>
          <p:cNvPr id="897" name="图片 896">
            <a:extLst>
              <a:ext uri="{FF2B5EF4-FFF2-40B4-BE49-F238E27FC236}">
                <a16:creationId xmlns:a16="http://schemas.microsoft.com/office/drawing/2014/main" id="{88AEE320-CDAC-8EB6-8C86-DA0C9C5190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4816" y="-35102"/>
            <a:ext cx="3017860" cy="2863409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697902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4584A5C-37DF-6E43-0610-EB8E20888CF8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贰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F0B839-FBA8-2FF8-EFAC-3969ABD7B648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工作成绩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7F4B15C-A3A6-2AE2-02D1-8D5260684B4A}"/>
              </a:ext>
            </a:extLst>
          </p:cNvPr>
          <p:cNvSpPr/>
          <p:nvPr/>
        </p:nvSpPr>
        <p:spPr>
          <a:xfrm flipH="1">
            <a:off x="1274303" y="4034938"/>
            <a:ext cx="9921483" cy="135394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st="38100" dir="2700000" sx="98000" sy="98000" algn="tl" rotWithShape="0">
              <a:schemeClr val="bg1">
                <a:alpha val="74000"/>
              </a:schemeClr>
            </a:outerShdw>
          </a:effectLst>
          <a:scene3d>
            <a:camera prst="perspectiveRelaxed">
              <a:rot lat="18573604" lon="0" rev="0"/>
            </a:camera>
            <a:lightRig rig="threePt" dir="t"/>
          </a:scene3d>
          <a:sp3d contourW="12700" prstMaterial="metal">
            <a:bevelT w="31750"/>
            <a:bevelB w="19050"/>
            <a:contourClr>
              <a:schemeClr val="bg1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1965E04-9827-BAFE-AA30-220A49440F11}"/>
              </a:ext>
            </a:extLst>
          </p:cNvPr>
          <p:cNvSpPr/>
          <p:nvPr/>
        </p:nvSpPr>
        <p:spPr>
          <a:xfrm flipH="1">
            <a:off x="1274303" y="2360738"/>
            <a:ext cx="9921483" cy="135394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st="38100" dir="2700000" sx="98000" sy="98000" algn="tl" rotWithShape="0">
              <a:schemeClr val="bg1">
                <a:alpha val="74000"/>
              </a:schemeClr>
            </a:outerShdw>
          </a:effectLst>
          <a:scene3d>
            <a:camera prst="perspectiveRelaxed">
              <a:rot lat="18573604" lon="0" rev="0"/>
            </a:camera>
            <a:lightRig rig="threePt" dir="t"/>
          </a:scene3d>
          <a:sp3d contourW="12700" prstMaterial="metal">
            <a:bevelT w="31750" h="101600"/>
            <a:bevelB w="19050"/>
            <a:contourClr>
              <a:schemeClr val="bg1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B186D1C-E275-176A-66E9-873EDC93D55E}"/>
              </a:ext>
            </a:extLst>
          </p:cNvPr>
          <p:cNvGrpSpPr/>
          <p:nvPr/>
        </p:nvGrpSpPr>
        <p:grpSpPr>
          <a:xfrm>
            <a:off x="1913490" y="2177043"/>
            <a:ext cx="3751393" cy="1171770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4CB83DC1-0469-AC69-D7B1-0BB5FA7699B7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22" name="ïsḻïďe">
                <a:extLst>
                  <a:ext uri="{FF2B5EF4-FFF2-40B4-BE49-F238E27FC236}">
                    <a16:creationId xmlns:a16="http://schemas.microsoft.com/office/drawing/2014/main" id="{68A98B1D-ECD3-5EF4-AFF6-F6C9F650B480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3" name="ïŝļîḍé">
                <a:extLst>
                  <a:ext uri="{FF2B5EF4-FFF2-40B4-BE49-F238E27FC236}">
                    <a16:creationId xmlns:a16="http://schemas.microsoft.com/office/drawing/2014/main" id="{3895290D-617A-E65E-96EE-9BEC30DADF42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4" name="îṡlïḋé">
                <a:extLst>
                  <a:ext uri="{FF2B5EF4-FFF2-40B4-BE49-F238E27FC236}">
                    <a16:creationId xmlns:a16="http://schemas.microsoft.com/office/drawing/2014/main" id="{70680D0A-35AC-3019-510B-F7512EE3D90F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5" name="iṥlidé">
                <a:extLst>
                  <a:ext uri="{FF2B5EF4-FFF2-40B4-BE49-F238E27FC236}">
                    <a16:creationId xmlns:a16="http://schemas.microsoft.com/office/drawing/2014/main" id="{9142E45B-732D-CD80-FE0E-E51175C16DC1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6" name="ïŝļîḋe">
                <a:extLst>
                  <a:ext uri="{FF2B5EF4-FFF2-40B4-BE49-F238E27FC236}">
                    <a16:creationId xmlns:a16="http://schemas.microsoft.com/office/drawing/2014/main" id="{911DA89F-0AE4-2670-1811-146383FA6534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7" name="iṩ1îde">
                <a:extLst>
                  <a:ext uri="{FF2B5EF4-FFF2-40B4-BE49-F238E27FC236}">
                    <a16:creationId xmlns:a16="http://schemas.microsoft.com/office/drawing/2014/main" id="{E42B070B-9243-26A9-0260-43BF40C3C4E0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8" name="iṥ1idè">
                <a:extLst>
                  <a:ext uri="{FF2B5EF4-FFF2-40B4-BE49-F238E27FC236}">
                    <a16:creationId xmlns:a16="http://schemas.microsoft.com/office/drawing/2014/main" id="{8D53FF27-2D1B-787A-047C-FB929B54C226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9" name="isļîḓê">
                <a:extLst>
                  <a:ext uri="{FF2B5EF4-FFF2-40B4-BE49-F238E27FC236}">
                    <a16:creationId xmlns:a16="http://schemas.microsoft.com/office/drawing/2014/main" id="{789E6829-28B8-FF83-C4EF-3302113122B6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0" name="îšļíḍé">
                <a:extLst>
                  <a:ext uri="{FF2B5EF4-FFF2-40B4-BE49-F238E27FC236}">
                    <a16:creationId xmlns:a16="http://schemas.microsoft.com/office/drawing/2014/main" id="{FA1B0C49-6EEF-C125-82CB-0875B395B8F6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1" name="îṣ1ide">
                <a:extLst>
                  <a:ext uri="{FF2B5EF4-FFF2-40B4-BE49-F238E27FC236}">
                    <a16:creationId xmlns:a16="http://schemas.microsoft.com/office/drawing/2014/main" id="{28FB0B1F-612F-2ADE-4113-9ED806022CD3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2" name="îsľíḋe">
                <a:extLst>
                  <a:ext uri="{FF2B5EF4-FFF2-40B4-BE49-F238E27FC236}">
                    <a16:creationId xmlns:a16="http://schemas.microsoft.com/office/drawing/2014/main" id="{E3301490-936C-1438-671F-FC9ADEE38767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3" name="îSľíḑê">
                <a:extLst>
                  <a:ext uri="{FF2B5EF4-FFF2-40B4-BE49-F238E27FC236}">
                    <a16:creationId xmlns:a16="http://schemas.microsoft.com/office/drawing/2014/main" id="{091B7A15-B739-F598-316B-AA823C4653DD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4" name="îsľïde">
                <a:extLst>
                  <a:ext uri="{FF2B5EF4-FFF2-40B4-BE49-F238E27FC236}">
                    <a16:creationId xmlns:a16="http://schemas.microsoft.com/office/drawing/2014/main" id="{2DDE3A10-5DB7-E268-4F7C-379FBD4F237A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5" name="i$1îdè">
                <a:extLst>
                  <a:ext uri="{FF2B5EF4-FFF2-40B4-BE49-F238E27FC236}">
                    <a16:creationId xmlns:a16="http://schemas.microsoft.com/office/drawing/2014/main" id="{A0182C47-EFDC-1444-40C0-1EFF26A3FEFA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E8306EC9-3AE2-AC84-3460-19676ECAE306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36" name="îṧ1íďè">
                <a:extLst>
                  <a:ext uri="{FF2B5EF4-FFF2-40B4-BE49-F238E27FC236}">
                    <a16:creationId xmlns:a16="http://schemas.microsoft.com/office/drawing/2014/main" id="{70C24347-F7CC-7C31-2B84-0803AB404651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7" name="işľïḑê">
                <a:extLst>
                  <a:ext uri="{FF2B5EF4-FFF2-40B4-BE49-F238E27FC236}">
                    <a16:creationId xmlns:a16="http://schemas.microsoft.com/office/drawing/2014/main" id="{0580DC26-318C-BE3F-86A5-3D7522AB5297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8" name="ïṧḷîdé">
                <a:extLst>
                  <a:ext uri="{FF2B5EF4-FFF2-40B4-BE49-F238E27FC236}">
                    <a16:creationId xmlns:a16="http://schemas.microsoft.com/office/drawing/2014/main" id="{B2514F50-88E2-6DD0-7E32-FB25268D89B7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39" name="îṡlïďe">
                <a:extLst>
                  <a:ext uri="{FF2B5EF4-FFF2-40B4-BE49-F238E27FC236}">
                    <a16:creationId xmlns:a16="http://schemas.microsoft.com/office/drawing/2014/main" id="{816B182D-6CBC-9A27-7BD0-78EE1842D727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0" name="išļïdê">
                <a:extLst>
                  <a:ext uri="{FF2B5EF4-FFF2-40B4-BE49-F238E27FC236}">
                    <a16:creationId xmlns:a16="http://schemas.microsoft.com/office/drawing/2014/main" id="{D8227596-AF1F-ABE7-6330-B2188DCD3591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1" name="iṧ1iḓé">
                <a:extLst>
                  <a:ext uri="{FF2B5EF4-FFF2-40B4-BE49-F238E27FC236}">
                    <a16:creationId xmlns:a16="http://schemas.microsoft.com/office/drawing/2014/main" id="{017A0629-98BE-D2FF-B50C-B2F85B114627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2" name="ïS1ïḋé">
                <a:extLst>
                  <a:ext uri="{FF2B5EF4-FFF2-40B4-BE49-F238E27FC236}">
                    <a16:creationId xmlns:a16="http://schemas.microsoft.com/office/drawing/2014/main" id="{553E16A2-E373-BC66-B658-A52DD5B2E0F9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íŝļíďè">
                <a:extLst>
                  <a:ext uri="{FF2B5EF4-FFF2-40B4-BE49-F238E27FC236}">
                    <a16:creationId xmlns:a16="http://schemas.microsoft.com/office/drawing/2014/main" id="{83B76BE2-C9ED-7B3E-38AE-70FE92716AD3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4" name="íṩ1íḋé">
                <a:extLst>
                  <a:ext uri="{FF2B5EF4-FFF2-40B4-BE49-F238E27FC236}">
                    <a16:creationId xmlns:a16="http://schemas.microsoft.com/office/drawing/2014/main" id="{4BB699ED-3274-D0B6-934B-9A2D95E0E95D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5" name="iṧḻïḋe">
                <a:extLst>
                  <a:ext uri="{FF2B5EF4-FFF2-40B4-BE49-F238E27FC236}">
                    <a16:creationId xmlns:a16="http://schemas.microsoft.com/office/drawing/2014/main" id="{DA6DD3E9-A8E8-5776-BEF3-26AA41720CA6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6" name="ïSḻíḓé">
                <a:extLst>
                  <a:ext uri="{FF2B5EF4-FFF2-40B4-BE49-F238E27FC236}">
                    <a16:creationId xmlns:a16="http://schemas.microsoft.com/office/drawing/2014/main" id="{008878D6-F395-D7E4-1246-435EB738D038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7" name="ïṧḻíḓê">
                <a:extLst>
                  <a:ext uri="{FF2B5EF4-FFF2-40B4-BE49-F238E27FC236}">
                    <a16:creationId xmlns:a16="http://schemas.microsoft.com/office/drawing/2014/main" id="{67B1248F-9E3A-55D7-C48F-BB884F574508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8" name="îṣ1îḍe">
                <a:extLst>
                  <a:ext uri="{FF2B5EF4-FFF2-40B4-BE49-F238E27FC236}">
                    <a16:creationId xmlns:a16="http://schemas.microsoft.com/office/drawing/2014/main" id="{D4959B7F-CBAA-AEAC-5432-FEF32F2E4A67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9" name="îṧ1iḓé">
                <a:extLst>
                  <a:ext uri="{FF2B5EF4-FFF2-40B4-BE49-F238E27FC236}">
                    <a16:creationId xmlns:a16="http://schemas.microsoft.com/office/drawing/2014/main" id="{ABE99735-19C7-4185-996A-4F6943409B93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3B64D7A-945A-D36B-367A-EEE25DCCA9FC}"/>
              </a:ext>
            </a:extLst>
          </p:cNvPr>
          <p:cNvGrpSpPr/>
          <p:nvPr/>
        </p:nvGrpSpPr>
        <p:grpSpPr>
          <a:xfrm>
            <a:off x="1350451" y="4118506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B6D893C2-CC43-AC51-E1A9-A6D3A821724A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80" name="ïsḻïďe">
                <a:extLst>
                  <a:ext uri="{FF2B5EF4-FFF2-40B4-BE49-F238E27FC236}">
                    <a16:creationId xmlns:a16="http://schemas.microsoft.com/office/drawing/2014/main" id="{9D964624-171C-3A27-3F35-12AB22B87E42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1" name="ïŝļîḍé">
                <a:extLst>
                  <a:ext uri="{FF2B5EF4-FFF2-40B4-BE49-F238E27FC236}">
                    <a16:creationId xmlns:a16="http://schemas.microsoft.com/office/drawing/2014/main" id="{571B8B70-AB38-3F0B-76D6-A8BF82F0030D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2" name="îṡlïḋé">
                <a:extLst>
                  <a:ext uri="{FF2B5EF4-FFF2-40B4-BE49-F238E27FC236}">
                    <a16:creationId xmlns:a16="http://schemas.microsoft.com/office/drawing/2014/main" id="{22108400-B7EE-D29D-F74E-F515CCBDD77F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3" name="iṥlidé">
                <a:extLst>
                  <a:ext uri="{FF2B5EF4-FFF2-40B4-BE49-F238E27FC236}">
                    <a16:creationId xmlns:a16="http://schemas.microsoft.com/office/drawing/2014/main" id="{29239255-A583-0441-06DE-80577695FE55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4" name="ïŝļîḋe">
                <a:extLst>
                  <a:ext uri="{FF2B5EF4-FFF2-40B4-BE49-F238E27FC236}">
                    <a16:creationId xmlns:a16="http://schemas.microsoft.com/office/drawing/2014/main" id="{AF7F65D8-2102-D330-A4B1-E2F6394CC0A9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5" name="iṩ1îde">
                <a:extLst>
                  <a:ext uri="{FF2B5EF4-FFF2-40B4-BE49-F238E27FC236}">
                    <a16:creationId xmlns:a16="http://schemas.microsoft.com/office/drawing/2014/main" id="{EB55DE1A-BBCA-CA8B-2EEE-FC0D7374CA8F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6" name="iṥ1idè">
                <a:extLst>
                  <a:ext uri="{FF2B5EF4-FFF2-40B4-BE49-F238E27FC236}">
                    <a16:creationId xmlns:a16="http://schemas.microsoft.com/office/drawing/2014/main" id="{B1E50571-2DA4-CCC1-44A9-132FFCB24A60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7" name="isļîḓê">
                <a:extLst>
                  <a:ext uri="{FF2B5EF4-FFF2-40B4-BE49-F238E27FC236}">
                    <a16:creationId xmlns:a16="http://schemas.microsoft.com/office/drawing/2014/main" id="{BB6CEB9D-D521-D2F5-D21A-48C7571DC329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8" name="îšļíḍé">
                <a:extLst>
                  <a:ext uri="{FF2B5EF4-FFF2-40B4-BE49-F238E27FC236}">
                    <a16:creationId xmlns:a16="http://schemas.microsoft.com/office/drawing/2014/main" id="{1DE37BC5-0777-683A-1494-870A4EAC093F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9" name="îṣ1ide">
                <a:extLst>
                  <a:ext uri="{FF2B5EF4-FFF2-40B4-BE49-F238E27FC236}">
                    <a16:creationId xmlns:a16="http://schemas.microsoft.com/office/drawing/2014/main" id="{BA972F13-0863-2D99-6508-331BBEA36F1B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0" name="îsľíḋe">
                <a:extLst>
                  <a:ext uri="{FF2B5EF4-FFF2-40B4-BE49-F238E27FC236}">
                    <a16:creationId xmlns:a16="http://schemas.microsoft.com/office/drawing/2014/main" id="{128699B8-0410-2BD1-221D-1B888575019B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îSľíḑê">
                <a:extLst>
                  <a:ext uri="{FF2B5EF4-FFF2-40B4-BE49-F238E27FC236}">
                    <a16:creationId xmlns:a16="http://schemas.microsoft.com/office/drawing/2014/main" id="{7B4D3A88-6283-3C6F-828D-2E68A531D486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2" name="îsľïde">
                <a:extLst>
                  <a:ext uri="{FF2B5EF4-FFF2-40B4-BE49-F238E27FC236}">
                    <a16:creationId xmlns:a16="http://schemas.microsoft.com/office/drawing/2014/main" id="{A1393392-0012-D8B2-F32F-84C158BCDDDF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3" name="i$1îdè">
                <a:extLst>
                  <a:ext uri="{FF2B5EF4-FFF2-40B4-BE49-F238E27FC236}">
                    <a16:creationId xmlns:a16="http://schemas.microsoft.com/office/drawing/2014/main" id="{590B4D25-14B6-961F-E601-6F95E7B9451F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72CC9EEF-54EE-6DD2-EC79-BF9B273EF12F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66" name="îṧ1íďè">
                <a:extLst>
                  <a:ext uri="{FF2B5EF4-FFF2-40B4-BE49-F238E27FC236}">
                    <a16:creationId xmlns:a16="http://schemas.microsoft.com/office/drawing/2014/main" id="{3BEEFF54-ADF3-1EB0-3D9F-64F541DFE0E9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işľïḑê">
                <a:extLst>
                  <a:ext uri="{FF2B5EF4-FFF2-40B4-BE49-F238E27FC236}">
                    <a16:creationId xmlns:a16="http://schemas.microsoft.com/office/drawing/2014/main" id="{675F3231-BBC0-7BC0-E01D-E305A19E9F4C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8" name="ïṧḷîdé">
                <a:extLst>
                  <a:ext uri="{FF2B5EF4-FFF2-40B4-BE49-F238E27FC236}">
                    <a16:creationId xmlns:a16="http://schemas.microsoft.com/office/drawing/2014/main" id="{3DEF5EB2-8F0F-AF16-9520-85D40021B7A5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9" name="îṡlïďe">
                <a:extLst>
                  <a:ext uri="{FF2B5EF4-FFF2-40B4-BE49-F238E27FC236}">
                    <a16:creationId xmlns:a16="http://schemas.microsoft.com/office/drawing/2014/main" id="{2B02D52E-74B9-0CFC-DED1-A3377230484B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0" name="išļïdê">
                <a:extLst>
                  <a:ext uri="{FF2B5EF4-FFF2-40B4-BE49-F238E27FC236}">
                    <a16:creationId xmlns:a16="http://schemas.microsoft.com/office/drawing/2014/main" id="{83AA9C98-DE78-6E07-F47E-72FFE1F511E5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1" name="iṧ1iḓé">
                <a:extLst>
                  <a:ext uri="{FF2B5EF4-FFF2-40B4-BE49-F238E27FC236}">
                    <a16:creationId xmlns:a16="http://schemas.microsoft.com/office/drawing/2014/main" id="{09B93070-6CF3-3D4E-AF2B-B9CA4258B87A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ïS1ïḋé">
                <a:extLst>
                  <a:ext uri="{FF2B5EF4-FFF2-40B4-BE49-F238E27FC236}">
                    <a16:creationId xmlns:a16="http://schemas.microsoft.com/office/drawing/2014/main" id="{9E0511E7-1093-A86B-05FD-2089187DF888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íŝļíďè">
                <a:extLst>
                  <a:ext uri="{FF2B5EF4-FFF2-40B4-BE49-F238E27FC236}">
                    <a16:creationId xmlns:a16="http://schemas.microsoft.com/office/drawing/2014/main" id="{26A04989-C4D3-F41F-DCAD-CD13011E3CCB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4" name="íṩ1íḋé">
                <a:extLst>
                  <a:ext uri="{FF2B5EF4-FFF2-40B4-BE49-F238E27FC236}">
                    <a16:creationId xmlns:a16="http://schemas.microsoft.com/office/drawing/2014/main" id="{9BD307BF-D3D5-C9B6-3591-621300A6FA09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iṧḻïḋe">
                <a:extLst>
                  <a:ext uri="{FF2B5EF4-FFF2-40B4-BE49-F238E27FC236}">
                    <a16:creationId xmlns:a16="http://schemas.microsoft.com/office/drawing/2014/main" id="{8F641696-CDE1-215D-7BBE-6B656EB367AF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6" name="ïSḻíḓé">
                <a:extLst>
                  <a:ext uri="{FF2B5EF4-FFF2-40B4-BE49-F238E27FC236}">
                    <a16:creationId xmlns:a16="http://schemas.microsoft.com/office/drawing/2014/main" id="{04CD1134-9CD4-87E1-0A64-7A39EBC66DA3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7" name="ïṧḻíḓê">
                <a:extLst>
                  <a:ext uri="{FF2B5EF4-FFF2-40B4-BE49-F238E27FC236}">
                    <a16:creationId xmlns:a16="http://schemas.microsoft.com/office/drawing/2014/main" id="{180BE0B7-0EA3-7D16-890A-945AB572EA37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8" name="îṣ1îḍe">
                <a:extLst>
                  <a:ext uri="{FF2B5EF4-FFF2-40B4-BE49-F238E27FC236}">
                    <a16:creationId xmlns:a16="http://schemas.microsoft.com/office/drawing/2014/main" id="{7EE6A39D-5DB5-2046-0118-C3D3B985449E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9" name="îṧ1iḓé">
                <a:extLst>
                  <a:ext uri="{FF2B5EF4-FFF2-40B4-BE49-F238E27FC236}">
                    <a16:creationId xmlns:a16="http://schemas.microsoft.com/office/drawing/2014/main" id="{C9EF2228-D622-8837-EB47-C1A63B65D834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9922BCD-B41E-EF67-DDF0-EE46B3FA2A90}"/>
                </a:ext>
              </a:extLst>
            </p:cNvPr>
            <p:cNvSpPr txBox="1"/>
            <p:nvPr/>
          </p:nvSpPr>
          <p:spPr>
            <a:xfrm>
              <a:off x="2218429" y="2519693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B1A07">
                          <a:alpha val="92000"/>
                        </a:srgbClr>
                      </a:gs>
                      <a:gs pos="41000">
                        <a:srgbClr val="C40E00">
                          <a:alpha val="67000"/>
                        </a:srgbClr>
                      </a:gs>
                      <a:gs pos="100000">
                        <a:schemeClr val="accent2">
                          <a:shade val="100000"/>
                          <a:satMod val="115000"/>
                          <a:alpha val="87000"/>
                        </a:schemeClr>
                      </a:gs>
                    </a:gsLst>
                    <a:lin ang="2700000" scaled="1"/>
                    <a:tileRect/>
                  </a:gradFill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荣誉名称</a:t>
              </a:r>
              <a:endParaRPr lang="zh-CN" altLang="en-US" kern="1200" dirty="0">
                <a:gradFill flip="none" rotWithShape="1">
                  <a:gsLst>
                    <a:gs pos="0">
                      <a:srgbClr val="CB1A07">
                        <a:alpha val="92000"/>
                      </a:srgbClr>
                    </a:gs>
                    <a:gs pos="41000">
                      <a:srgbClr val="C40E00">
                        <a:alpha val="67000"/>
                      </a:srgbClr>
                    </a:gs>
                    <a:gs pos="100000">
                      <a:schemeClr val="accent2">
                        <a:shade val="100000"/>
                        <a:satMod val="115000"/>
                        <a:alpha val="87000"/>
                      </a:schemeClr>
                    </a:gs>
                  </a:gsLst>
                  <a:lin ang="2700000" scaled="1"/>
                  <a:tileRect/>
                </a:gra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799B1CB8-1A7F-BC59-48F8-851AA28C3476}"/>
              </a:ext>
            </a:extLst>
          </p:cNvPr>
          <p:cNvGrpSpPr/>
          <p:nvPr/>
        </p:nvGrpSpPr>
        <p:grpSpPr>
          <a:xfrm>
            <a:off x="6611708" y="2177043"/>
            <a:ext cx="3751393" cy="1171770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CEC6D3F2-E4AF-77F6-8DE3-956E305AEE10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12" name="ïsḻïďe">
                <a:extLst>
                  <a:ext uri="{FF2B5EF4-FFF2-40B4-BE49-F238E27FC236}">
                    <a16:creationId xmlns:a16="http://schemas.microsoft.com/office/drawing/2014/main" id="{47A31E9D-BFCB-3B65-386A-731AB66ADB01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3" name="ïŝļîḍé">
                <a:extLst>
                  <a:ext uri="{FF2B5EF4-FFF2-40B4-BE49-F238E27FC236}">
                    <a16:creationId xmlns:a16="http://schemas.microsoft.com/office/drawing/2014/main" id="{EFCAC8EA-B90E-E88B-D084-6BA937A48600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4" name="îṡlïḋé">
                <a:extLst>
                  <a:ext uri="{FF2B5EF4-FFF2-40B4-BE49-F238E27FC236}">
                    <a16:creationId xmlns:a16="http://schemas.microsoft.com/office/drawing/2014/main" id="{A3D2D6C1-6435-A9B9-18A9-8340CB927B75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5" name="iṥlidé">
                <a:extLst>
                  <a:ext uri="{FF2B5EF4-FFF2-40B4-BE49-F238E27FC236}">
                    <a16:creationId xmlns:a16="http://schemas.microsoft.com/office/drawing/2014/main" id="{99B1958D-130F-0F75-3520-F01C0BE9FAE8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6" name="ïŝļîḋe">
                <a:extLst>
                  <a:ext uri="{FF2B5EF4-FFF2-40B4-BE49-F238E27FC236}">
                    <a16:creationId xmlns:a16="http://schemas.microsoft.com/office/drawing/2014/main" id="{BA6C38B4-6B86-C1B6-ADDD-4364C8B11AD4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7" name="iṩ1îde">
                <a:extLst>
                  <a:ext uri="{FF2B5EF4-FFF2-40B4-BE49-F238E27FC236}">
                    <a16:creationId xmlns:a16="http://schemas.microsoft.com/office/drawing/2014/main" id="{DB69D827-E509-FEBD-897A-5888222BD4F6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8" name="iṥ1idè">
                <a:extLst>
                  <a:ext uri="{FF2B5EF4-FFF2-40B4-BE49-F238E27FC236}">
                    <a16:creationId xmlns:a16="http://schemas.microsoft.com/office/drawing/2014/main" id="{BA4453FB-D097-CD3A-D84A-5210D953458C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9" name="isļîḓê">
                <a:extLst>
                  <a:ext uri="{FF2B5EF4-FFF2-40B4-BE49-F238E27FC236}">
                    <a16:creationId xmlns:a16="http://schemas.microsoft.com/office/drawing/2014/main" id="{6FF64C10-5222-E197-7272-C15541220BD5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0" name="îšļíḍé">
                <a:extLst>
                  <a:ext uri="{FF2B5EF4-FFF2-40B4-BE49-F238E27FC236}">
                    <a16:creationId xmlns:a16="http://schemas.microsoft.com/office/drawing/2014/main" id="{5939A3B1-3C8E-57D6-77BC-2C34765DF31B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1" name="îṣ1ide">
                <a:extLst>
                  <a:ext uri="{FF2B5EF4-FFF2-40B4-BE49-F238E27FC236}">
                    <a16:creationId xmlns:a16="http://schemas.microsoft.com/office/drawing/2014/main" id="{DFE6B02D-B216-103C-726A-CE3013BE07F9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2" name="îsľíḋe">
                <a:extLst>
                  <a:ext uri="{FF2B5EF4-FFF2-40B4-BE49-F238E27FC236}">
                    <a16:creationId xmlns:a16="http://schemas.microsoft.com/office/drawing/2014/main" id="{E476E0E6-9C41-CF7F-72FB-3B5F42FE35F0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3" name="îSľíḑê">
                <a:extLst>
                  <a:ext uri="{FF2B5EF4-FFF2-40B4-BE49-F238E27FC236}">
                    <a16:creationId xmlns:a16="http://schemas.microsoft.com/office/drawing/2014/main" id="{19EBCC5D-E243-D2DC-D1ED-51B4E7B51CB5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4" name="îsľïde">
                <a:extLst>
                  <a:ext uri="{FF2B5EF4-FFF2-40B4-BE49-F238E27FC236}">
                    <a16:creationId xmlns:a16="http://schemas.microsoft.com/office/drawing/2014/main" id="{36ED7435-FA75-0245-9705-AA56B7E27153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5" name="i$1îdè">
                <a:extLst>
                  <a:ext uri="{FF2B5EF4-FFF2-40B4-BE49-F238E27FC236}">
                    <a16:creationId xmlns:a16="http://schemas.microsoft.com/office/drawing/2014/main" id="{48544DEE-41DF-3F8E-BA4A-91B5264BF6E4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2E9AA431-85CC-A67D-395E-19A432991B9F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98" name="îṧ1íďè">
                <a:extLst>
                  <a:ext uri="{FF2B5EF4-FFF2-40B4-BE49-F238E27FC236}">
                    <a16:creationId xmlns:a16="http://schemas.microsoft.com/office/drawing/2014/main" id="{9793D787-B776-B4CC-2291-502F3E96EF3E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9" name="işľïḑê">
                <a:extLst>
                  <a:ext uri="{FF2B5EF4-FFF2-40B4-BE49-F238E27FC236}">
                    <a16:creationId xmlns:a16="http://schemas.microsoft.com/office/drawing/2014/main" id="{1312962D-E94A-C6E1-FCBF-61E6FC6A76CE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0" name="ïṧḷîdé">
                <a:extLst>
                  <a:ext uri="{FF2B5EF4-FFF2-40B4-BE49-F238E27FC236}">
                    <a16:creationId xmlns:a16="http://schemas.microsoft.com/office/drawing/2014/main" id="{1D2A27CA-4A00-8CC4-E446-A930EA3D8BAE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1" name="îṡlïďe">
                <a:extLst>
                  <a:ext uri="{FF2B5EF4-FFF2-40B4-BE49-F238E27FC236}">
                    <a16:creationId xmlns:a16="http://schemas.microsoft.com/office/drawing/2014/main" id="{117491F1-C8B3-05A5-566E-62CD537A7594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išļïdê">
                <a:extLst>
                  <a:ext uri="{FF2B5EF4-FFF2-40B4-BE49-F238E27FC236}">
                    <a16:creationId xmlns:a16="http://schemas.microsoft.com/office/drawing/2014/main" id="{D0AF89D9-40E9-FEA7-4CE6-2D23C5C428BB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3" name="iṧ1iḓé">
                <a:extLst>
                  <a:ext uri="{FF2B5EF4-FFF2-40B4-BE49-F238E27FC236}">
                    <a16:creationId xmlns:a16="http://schemas.microsoft.com/office/drawing/2014/main" id="{52720DFF-27C3-E793-94D4-35F1D78C11F5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4" name="ïS1ïḋé">
                <a:extLst>
                  <a:ext uri="{FF2B5EF4-FFF2-40B4-BE49-F238E27FC236}">
                    <a16:creationId xmlns:a16="http://schemas.microsoft.com/office/drawing/2014/main" id="{52AE5B75-1BFA-B586-CA81-D4D1A388242A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5" name="íŝļíďè">
                <a:extLst>
                  <a:ext uri="{FF2B5EF4-FFF2-40B4-BE49-F238E27FC236}">
                    <a16:creationId xmlns:a16="http://schemas.microsoft.com/office/drawing/2014/main" id="{54FC5210-5BEC-C755-2497-7324EB92CC5E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6" name="íṩ1íḋé">
                <a:extLst>
                  <a:ext uri="{FF2B5EF4-FFF2-40B4-BE49-F238E27FC236}">
                    <a16:creationId xmlns:a16="http://schemas.microsoft.com/office/drawing/2014/main" id="{0D2BBB39-DD10-78D4-A4D9-EB3E74AD298A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7" name="iṧḻïḋe">
                <a:extLst>
                  <a:ext uri="{FF2B5EF4-FFF2-40B4-BE49-F238E27FC236}">
                    <a16:creationId xmlns:a16="http://schemas.microsoft.com/office/drawing/2014/main" id="{95576353-B6ED-A86F-2686-50008A045244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8" name="ïSḻíḓé">
                <a:extLst>
                  <a:ext uri="{FF2B5EF4-FFF2-40B4-BE49-F238E27FC236}">
                    <a16:creationId xmlns:a16="http://schemas.microsoft.com/office/drawing/2014/main" id="{C5180082-4F30-C455-B3BC-F8D4632338E5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9" name="ïṧḻíḓê">
                <a:extLst>
                  <a:ext uri="{FF2B5EF4-FFF2-40B4-BE49-F238E27FC236}">
                    <a16:creationId xmlns:a16="http://schemas.microsoft.com/office/drawing/2014/main" id="{488DAA5B-7882-2657-7C6F-5DD629859AD9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0" name="îṣ1îḍe">
                <a:extLst>
                  <a:ext uri="{FF2B5EF4-FFF2-40B4-BE49-F238E27FC236}">
                    <a16:creationId xmlns:a16="http://schemas.microsoft.com/office/drawing/2014/main" id="{190E9C2E-E7A6-7277-4356-53D891946492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1" name="îṧ1iḓé">
                <a:extLst>
                  <a:ext uri="{FF2B5EF4-FFF2-40B4-BE49-F238E27FC236}">
                    <a16:creationId xmlns:a16="http://schemas.microsoft.com/office/drawing/2014/main" id="{8E9A5B69-22A7-E169-DCC2-525C9338D8AD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8AB66C8D-67D9-E754-0053-3AF43D5F5393}"/>
              </a:ext>
            </a:extLst>
          </p:cNvPr>
          <p:cNvGrpSpPr/>
          <p:nvPr/>
        </p:nvGrpSpPr>
        <p:grpSpPr>
          <a:xfrm>
            <a:off x="4664159" y="4166823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5CAF6CD0-03F5-0E6D-0101-8E2B48935732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176" name="ïsḻïďe">
                <a:extLst>
                  <a:ext uri="{FF2B5EF4-FFF2-40B4-BE49-F238E27FC236}">
                    <a16:creationId xmlns:a16="http://schemas.microsoft.com/office/drawing/2014/main" id="{3F9B482C-C535-4AB7-31BA-7D1A8D6D637D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7" name="ïŝļîḍé">
                <a:extLst>
                  <a:ext uri="{FF2B5EF4-FFF2-40B4-BE49-F238E27FC236}">
                    <a16:creationId xmlns:a16="http://schemas.microsoft.com/office/drawing/2014/main" id="{C700F5A3-6A06-AA07-3BB8-F16C30DF4658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8" name="îṡlïḋé">
                <a:extLst>
                  <a:ext uri="{FF2B5EF4-FFF2-40B4-BE49-F238E27FC236}">
                    <a16:creationId xmlns:a16="http://schemas.microsoft.com/office/drawing/2014/main" id="{77618B16-66EF-156D-06EC-744C41CC2B98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9" name="iṥlidé">
                <a:extLst>
                  <a:ext uri="{FF2B5EF4-FFF2-40B4-BE49-F238E27FC236}">
                    <a16:creationId xmlns:a16="http://schemas.microsoft.com/office/drawing/2014/main" id="{F7A82086-9B61-4EB2-2288-1303F343B8D2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0" name="ïŝļîḋe">
                <a:extLst>
                  <a:ext uri="{FF2B5EF4-FFF2-40B4-BE49-F238E27FC236}">
                    <a16:creationId xmlns:a16="http://schemas.microsoft.com/office/drawing/2014/main" id="{770A7D55-8958-C20C-A265-60B7DB582EDF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1" name="iṩ1îde">
                <a:extLst>
                  <a:ext uri="{FF2B5EF4-FFF2-40B4-BE49-F238E27FC236}">
                    <a16:creationId xmlns:a16="http://schemas.microsoft.com/office/drawing/2014/main" id="{6628D9B6-056C-CECA-4803-7C46DE2D48E8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2" name="iṥ1idè">
                <a:extLst>
                  <a:ext uri="{FF2B5EF4-FFF2-40B4-BE49-F238E27FC236}">
                    <a16:creationId xmlns:a16="http://schemas.microsoft.com/office/drawing/2014/main" id="{582D823C-CC82-6DE9-A570-CAEB96CDFC32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3" name="isļîḓê">
                <a:extLst>
                  <a:ext uri="{FF2B5EF4-FFF2-40B4-BE49-F238E27FC236}">
                    <a16:creationId xmlns:a16="http://schemas.microsoft.com/office/drawing/2014/main" id="{E7112457-E0AE-78BF-C8A4-65B080248AB9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4" name="îšļíḍé">
                <a:extLst>
                  <a:ext uri="{FF2B5EF4-FFF2-40B4-BE49-F238E27FC236}">
                    <a16:creationId xmlns:a16="http://schemas.microsoft.com/office/drawing/2014/main" id="{DB8083C6-AB76-6C4B-52C8-C411034A57AA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5" name="îṣ1ide">
                <a:extLst>
                  <a:ext uri="{FF2B5EF4-FFF2-40B4-BE49-F238E27FC236}">
                    <a16:creationId xmlns:a16="http://schemas.microsoft.com/office/drawing/2014/main" id="{B9A2D72F-8CA4-E96E-BA0D-2D83C65D7126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6" name="îsľíḋe">
                <a:extLst>
                  <a:ext uri="{FF2B5EF4-FFF2-40B4-BE49-F238E27FC236}">
                    <a16:creationId xmlns:a16="http://schemas.microsoft.com/office/drawing/2014/main" id="{26F866B1-1F0C-6818-5126-A8172D0DBFB7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7" name="îSľíḑê">
                <a:extLst>
                  <a:ext uri="{FF2B5EF4-FFF2-40B4-BE49-F238E27FC236}">
                    <a16:creationId xmlns:a16="http://schemas.microsoft.com/office/drawing/2014/main" id="{EBB2C9E5-3F4D-7829-0BAF-64C2EEC83B79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8" name="îsľïde">
                <a:extLst>
                  <a:ext uri="{FF2B5EF4-FFF2-40B4-BE49-F238E27FC236}">
                    <a16:creationId xmlns:a16="http://schemas.microsoft.com/office/drawing/2014/main" id="{15172A70-EB9F-8C05-C141-E65AF8D31191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89" name="i$1îdè">
                <a:extLst>
                  <a:ext uri="{FF2B5EF4-FFF2-40B4-BE49-F238E27FC236}">
                    <a16:creationId xmlns:a16="http://schemas.microsoft.com/office/drawing/2014/main" id="{2D79089D-7BA9-17BD-389B-D6B8DF02FA62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8FDB6BA7-2C85-C2D1-60CD-329C83642072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62" name="îṧ1íďè">
                <a:extLst>
                  <a:ext uri="{FF2B5EF4-FFF2-40B4-BE49-F238E27FC236}">
                    <a16:creationId xmlns:a16="http://schemas.microsoft.com/office/drawing/2014/main" id="{9DB90814-8DD7-E7F6-6268-C22C69EC82F7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3" name="işľïḑê">
                <a:extLst>
                  <a:ext uri="{FF2B5EF4-FFF2-40B4-BE49-F238E27FC236}">
                    <a16:creationId xmlns:a16="http://schemas.microsoft.com/office/drawing/2014/main" id="{6A20A639-B1CE-0EB3-1069-93F384CD46F4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4" name="ïṧḷîdé">
                <a:extLst>
                  <a:ext uri="{FF2B5EF4-FFF2-40B4-BE49-F238E27FC236}">
                    <a16:creationId xmlns:a16="http://schemas.microsoft.com/office/drawing/2014/main" id="{597A05BC-9FD4-A34A-6A3C-F2B119C96A6A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5" name="îṡlïďe">
                <a:extLst>
                  <a:ext uri="{FF2B5EF4-FFF2-40B4-BE49-F238E27FC236}">
                    <a16:creationId xmlns:a16="http://schemas.microsoft.com/office/drawing/2014/main" id="{F0B40669-9846-4929-54AB-05CF8E8BEA3F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6" name="išļïdê">
                <a:extLst>
                  <a:ext uri="{FF2B5EF4-FFF2-40B4-BE49-F238E27FC236}">
                    <a16:creationId xmlns:a16="http://schemas.microsoft.com/office/drawing/2014/main" id="{F19F2078-A3C1-4E81-2ECA-463816E21E12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7" name="iṧ1iḓé">
                <a:extLst>
                  <a:ext uri="{FF2B5EF4-FFF2-40B4-BE49-F238E27FC236}">
                    <a16:creationId xmlns:a16="http://schemas.microsoft.com/office/drawing/2014/main" id="{415F8D63-E254-6E7A-DEF3-2215192987E8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8" name="ïS1ïḋé">
                <a:extLst>
                  <a:ext uri="{FF2B5EF4-FFF2-40B4-BE49-F238E27FC236}">
                    <a16:creationId xmlns:a16="http://schemas.microsoft.com/office/drawing/2014/main" id="{DB55B777-39D8-5FE1-051B-C72DAFD1068A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69" name="íŝļíďè">
                <a:extLst>
                  <a:ext uri="{FF2B5EF4-FFF2-40B4-BE49-F238E27FC236}">
                    <a16:creationId xmlns:a16="http://schemas.microsoft.com/office/drawing/2014/main" id="{C466BBC0-F7F7-9803-3791-4F054653ECD9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0" name="íṩ1íḋé">
                <a:extLst>
                  <a:ext uri="{FF2B5EF4-FFF2-40B4-BE49-F238E27FC236}">
                    <a16:creationId xmlns:a16="http://schemas.microsoft.com/office/drawing/2014/main" id="{161D8F8C-BD00-4B29-3551-290FF3F0969F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1" name="iṧḻïḋe">
                <a:extLst>
                  <a:ext uri="{FF2B5EF4-FFF2-40B4-BE49-F238E27FC236}">
                    <a16:creationId xmlns:a16="http://schemas.microsoft.com/office/drawing/2014/main" id="{D5161CE0-01A6-8BCC-DA68-ABD211783A8C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2" name="ïSḻíḓé">
                <a:extLst>
                  <a:ext uri="{FF2B5EF4-FFF2-40B4-BE49-F238E27FC236}">
                    <a16:creationId xmlns:a16="http://schemas.microsoft.com/office/drawing/2014/main" id="{B924798F-0881-9418-0CDA-135C77E793A9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3" name="ïṧḻíḓê">
                <a:extLst>
                  <a:ext uri="{FF2B5EF4-FFF2-40B4-BE49-F238E27FC236}">
                    <a16:creationId xmlns:a16="http://schemas.microsoft.com/office/drawing/2014/main" id="{A20FB5A7-7985-DEC0-E106-8DA730AE7816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4" name="îṣ1îḍe">
                <a:extLst>
                  <a:ext uri="{FF2B5EF4-FFF2-40B4-BE49-F238E27FC236}">
                    <a16:creationId xmlns:a16="http://schemas.microsoft.com/office/drawing/2014/main" id="{59AAAE3D-7383-7E2D-9966-07F711B9238C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75" name="îṧ1iḓé">
                <a:extLst>
                  <a:ext uri="{FF2B5EF4-FFF2-40B4-BE49-F238E27FC236}">
                    <a16:creationId xmlns:a16="http://schemas.microsoft.com/office/drawing/2014/main" id="{04FF915B-F726-49A6-5551-9D2B46FB3CFB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EA4D4C5C-5EFF-858B-532A-99A137FA294D}"/>
                </a:ext>
              </a:extLst>
            </p:cNvPr>
            <p:cNvSpPr txBox="1"/>
            <p:nvPr/>
          </p:nvSpPr>
          <p:spPr>
            <a:xfrm>
              <a:off x="2266537" y="2485734"/>
              <a:ext cx="2178332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B1A07">
                          <a:alpha val="92000"/>
                        </a:srgbClr>
                      </a:gs>
                      <a:gs pos="41000">
                        <a:srgbClr val="C40E00">
                          <a:alpha val="67000"/>
                        </a:srgbClr>
                      </a:gs>
                      <a:gs pos="100000">
                        <a:schemeClr val="accent2">
                          <a:shade val="100000"/>
                          <a:satMod val="115000"/>
                          <a:alpha val="87000"/>
                        </a:schemeClr>
                      </a:gs>
                    </a:gsLst>
                    <a:lin ang="2700000" scaled="1"/>
                    <a:tileRect/>
                  </a:gradFill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荣誉名称</a:t>
              </a:r>
              <a:endParaRPr lang="zh-CN" altLang="en-US" kern="1200" dirty="0">
                <a:gradFill flip="none" rotWithShape="1">
                  <a:gsLst>
                    <a:gs pos="0">
                      <a:srgbClr val="CB1A07">
                        <a:alpha val="92000"/>
                      </a:srgbClr>
                    </a:gs>
                    <a:gs pos="41000">
                      <a:srgbClr val="C40E00">
                        <a:alpha val="67000"/>
                      </a:srgbClr>
                    </a:gs>
                    <a:gs pos="100000">
                      <a:schemeClr val="accent2">
                        <a:shade val="100000"/>
                        <a:satMod val="115000"/>
                        <a:alpha val="87000"/>
                      </a:schemeClr>
                    </a:gs>
                  </a:gsLst>
                  <a:lin ang="2700000" scaled="1"/>
                  <a:tileRect/>
                </a:gra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314D4F9B-D392-A72D-7C5F-C312B214F384}"/>
              </a:ext>
            </a:extLst>
          </p:cNvPr>
          <p:cNvGrpSpPr/>
          <p:nvPr/>
        </p:nvGrpSpPr>
        <p:grpSpPr>
          <a:xfrm>
            <a:off x="8048602" y="4093382"/>
            <a:ext cx="2541786" cy="793942"/>
            <a:chOff x="1476591" y="1898406"/>
            <a:chExt cx="3751393" cy="1171770"/>
          </a:xfrm>
          <a:solidFill>
            <a:schemeClr val="accent2"/>
          </a:solidFill>
        </p:grpSpPr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CEDE320D-4609-FD3D-3A5E-F42FAC410962}"/>
                </a:ext>
              </a:extLst>
            </p:cNvPr>
            <p:cNvGrpSpPr/>
            <p:nvPr/>
          </p:nvGrpSpPr>
          <p:grpSpPr>
            <a:xfrm>
              <a:off x="4361421" y="1898406"/>
              <a:ext cx="866563" cy="1171770"/>
              <a:chOff x="4530386" y="3602602"/>
              <a:chExt cx="866563" cy="1171770"/>
            </a:xfrm>
            <a:grpFill/>
          </p:grpSpPr>
          <p:sp>
            <p:nvSpPr>
              <p:cNvPr id="208" name="ïsḻïďe">
                <a:extLst>
                  <a:ext uri="{FF2B5EF4-FFF2-40B4-BE49-F238E27FC236}">
                    <a16:creationId xmlns:a16="http://schemas.microsoft.com/office/drawing/2014/main" id="{11A7CF05-E1D7-0B22-8A8F-B99E14AE6C2F}"/>
                  </a:ext>
                </a:extLst>
              </p:cNvPr>
              <p:cNvSpPr/>
              <p:nvPr/>
            </p:nvSpPr>
            <p:spPr bwMode="auto">
              <a:xfrm>
                <a:off x="4820191" y="4598664"/>
                <a:ext cx="288664" cy="175708"/>
              </a:xfrm>
              <a:custGeom>
                <a:avLst/>
                <a:gdLst>
                  <a:gd name="T0" fmla="*/ 198 w 198"/>
                  <a:gd name="T1" fmla="*/ 66 h 121"/>
                  <a:gd name="T2" fmla="*/ 0 w 198"/>
                  <a:gd name="T3" fmla="*/ 38 h 121"/>
                  <a:gd name="T4" fmla="*/ 198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198" y="66"/>
                    </a:moveTo>
                    <a:cubicBezTo>
                      <a:pt x="156" y="121"/>
                      <a:pt x="20" y="115"/>
                      <a:pt x="0" y="38"/>
                    </a:cubicBezTo>
                    <a:cubicBezTo>
                      <a:pt x="71" y="0"/>
                      <a:pt x="149" y="42"/>
                      <a:pt x="198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9" name="ïŝļîḍé">
                <a:extLst>
                  <a:ext uri="{FF2B5EF4-FFF2-40B4-BE49-F238E27FC236}">
                    <a16:creationId xmlns:a16="http://schemas.microsoft.com/office/drawing/2014/main" id="{8BA0F322-12D2-93DF-D95D-24CAB9B21AC1}"/>
                  </a:ext>
                </a:extLst>
              </p:cNvPr>
              <p:cNvSpPr/>
              <p:nvPr/>
            </p:nvSpPr>
            <p:spPr bwMode="auto">
              <a:xfrm>
                <a:off x="4961671" y="4483426"/>
                <a:ext cx="288094" cy="180272"/>
              </a:xfrm>
              <a:custGeom>
                <a:avLst/>
                <a:gdLst>
                  <a:gd name="T0" fmla="*/ 198 w 198"/>
                  <a:gd name="T1" fmla="*/ 27 h 124"/>
                  <a:gd name="T2" fmla="*/ 0 w 198"/>
                  <a:gd name="T3" fmla="*/ 56 h 124"/>
                  <a:gd name="T4" fmla="*/ 198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198" y="27"/>
                    </a:moveTo>
                    <a:cubicBezTo>
                      <a:pt x="173" y="92"/>
                      <a:pt x="41" y="124"/>
                      <a:pt x="0" y="56"/>
                    </a:cubicBezTo>
                    <a:cubicBezTo>
                      <a:pt x="57" y="0"/>
                      <a:pt x="144" y="18"/>
                      <a:pt x="19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0" name="îṡlïḋé">
                <a:extLst>
                  <a:ext uri="{FF2B5EF4-FFF2-40B4-BE49-F238E27FC236}">
                    <a16:creationId xmlns:a16="http://schemas.microsoft.com/office/drawing/2014/main" id="{193B7FFA-2C44-DCDC-710C-451E5073D6EC}"/>
                  </a:ext>
                </a:extLst>
              </p:cNvPr>
              <p:cNvSpPr/>
              <p:nvPr/>
            </p:nvSpPr>
            <p:spPr bwMode="auto">
              <a:xfrm>
                <a:off x="5064928" y="4300302"/>
                <a:ext cx="250442" cy="225341"/>
              </a:xfrm>
              <a:custGeom>
                <a:avLst/>
                <a:gdLst>
                  <a:gd name="T0" fmla="*/ 167 w 172"/>
                  <a:gd name="T1" fmla="*/ 0 h 155"/>
                  <a:gd name="T2" fmla="*/ 0 w 172"/>
                  <a:gd name="T3" fmla="*/ 111 h 155"/>
                  <a:gd name="T4" fmla="*/ 167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167" y="0"/>
                    </a:moveTo>
                    <a:cubicBezTo>
                      <a:pt x="172" y="70"/>
                      <a:pt x="66" y="155"/>
                      <a:pt x="0" y="111"/>
                    </a:cubicBezTo>
                    <a:cubicBezTo>
                      <a:pt x="28" y="36"/>
                      <a:pt x="114" y="16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1" name="iṥlidé">
                <a:extLst>
                  <a:ext uri="{FF2B5EF4-FFF2-40B4-BE49-F238E27FC236}">
                    <a16:creationId xmlns:a16="http://schemas.microsoft.com/office/drawing/2014/main" id="{8A80B3CE-8C76-2ED4-2BF4-838A69D6A292}"/>
                  </a:ext>
                </a:extLst>
              </p:cNvPr>
              <p:cNvSpPr/>
              <p:nvPr/>
            </p:nvSpPr>
            <p:spPr bwMode="auto">
              <a:xfrm>
                <a:off x="5177313" y="4080096"/>
                <a:ext cx="219636" cy="240173"/>
              </a:xfrm>
              <a:custGeom>
                <a:avLst/>
                <a:gdLst>
                  <a:gd name="T0" fmla="*/ 133 w 151"/>
                  <a:gd name="T1" fmla="*/ 0 h 165"/>
                  <a:gd name="T2" fmla="*/ 0 w 151"/>
                  <a:gd name="T3" fmla="*/ 137 h 165"/>
                  <a:gd name="T4" fmla="*/ 133 w 1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65">
                    <a:moveTo>
                      <a:pt x="133" y="0"/>
                    </a:moveTo>
                    <a:cubicBezTo>
                      <a:pt x="151" y="64"/>
                      <a:pt x="70" y="165"/>
                      <a:pt x="0" y="137"/>
                    </a:cubicBezTo>
                    <a:cubicBezTo>
                      <a:pt x="11" y="61"/>
                      <a:pt x="87" y="25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2" name="ïŝļîḋe">
                <a:extLst>
                  <a:ext uri="{FF2B5EF4-FFF2-40B4-BE49-F238E27FC236}">
                    <a16:creationId xmlns:a16="http://schemas.microsoft.com/office/drawing/2014/main" id="{DCECF592-A3D8-6407-89DC-76AFB47644E2}"/>
                  </a:ext>
                </a:extLst>
              </p:cNvPr>
              <p:cNvSpPr/>
              <p:nvPr/>
            </p:nvSpPr>
            <p:spPr bwMode="auto">
              <a:xfrm>
                <a:off x="5201844" y="3870729"/>
                <a:ext cx="191112" cy="248730"/>
              </a:xfrm>
              <a:custGeom>
                <a:avLst/>
                <a:gdLst>
                  <a:gd name="T0" fmla="*/ 95 w 131"/>
                  <a:gd name="T1" fmla="*/ 0 h 171"/>
                  <a:gd name="T2" fmla="*/ 11 w 131"/>
                  <a:gd name="T3" fmla="*/ 165 h 171"/>
                  <a:gd name="T4" fmla="*/ 9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95" y="0"/>
                    </a:moveTo>
                    <a:cubicBezTo>
                      <a:pt x="131" y="54"/>
                      <a:pt x="84" y="171"/>
                      <a:pt x="11" y="165"/>
                    </a:cubicBezTo>
                    <a:cubicBezTo>
                      <a:pt x="0" y="91"/>
                      <a:pt x="60" y="36"/>
                      <a:pt x="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3" name="iṩ1îde">
                <a:extLst>
                  <a:ext uri="{FF2B5EF4-FFF2-40B4-BE49-F238E27FC236}">
                    <a16:creationId xmlns:a16="http://schemas.microsoft.com/office/drawing/2014/main" id="{5FCDEFA1-8556-BCA3-B5E9-5E307C756768}"/>
                  </a:ext>
                </a:extLst>
              </p:cNvPr>
              <p:cNvSpPr/>
              <p:nvPr/>
            </p:nvSpPr>
            <p:spPr bwMode="auto">
              <a:xfrm>
                <a:off x="5168185" y="3673912"/>
                <a:ext cx="160306" cy="249301"/>
              </a:xfrm>
              <a:custGeom>
                <a:avLst/>
                <a:gdLst>
                  <a:gd name="T0" fmla="*/ 64 w 110"/>
                  <a:gd name="T1" fmla="*/ 0 h 171"/>
                  <a:gd name="T2" fmla="*/ 29 w 110"/>
                  <a:gd name="T3" fmla="*/ 171 h 171"/>
                  <a:gd name="T4" fmla="*/ 64 w 110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0" h="171">
                    <a:moveTo>
                      <a:pt x="64" y="0"/>
                    </a:moveTo>
                    <a:cubicBezTo>
                      <a:pt x="110" y="40"/>
                      <a:pt x="97" y="158"/>
                      <a:pt x="29" y="171"/>
                    </a:cubicBezTo>
                    <a:cubicBezTo>
                      <a:pt x="0" y="107"/>
                      <a:pt x="41" y="42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4" name="iṥ1idè">
                <a:extLst>
                  <a:ext uri="{FF2B5EF4-FFF2-40B4-BE49-F238E27FC236}">
                    <a16:creationId xmlns:a16="http://schemas.microsoft.com/office/drawing/2014/main" id="{4572FE29-C94A-18D3-61F0-5446D86BD512}"/>
                  </a:ext>
                </a:extLst>
              </p:cNvPr>
              <p:cNvSpPr/>
              <p:nvPr/>
            </p:nvSpPr>
            <p:spPr bwMode="auto">
              <a:xfrm>
                <a:off x="4920596" y="3786297"/>
                <a:ext cx="220206" cy="190541"/>
              </a:xfrm>
              <a:custGeom>
                <a:avLst/>
                <a:gdLst>
                  <a:gd name="T0" fmla="*/ 2 w 151"/>
                  <a:gd name="T1" fmla="*/ 0 h 131"/>
                  <a:gd name="T2" fmla="*/ 151 w 151"/>
                  <a:gd name="T3" fmla="*/ 90 h 131"/>
                  <a:gd name="T4" fmla="*/ 2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2" y="0"/>
                    </a:moveTo>
                    <a:cubicBezTo>
                      <a:pt x="0" y="60"/>
                      <a:pt x="96" y="131"/>
                      <a:pt x="151" y="90"/>
                    </a:cubicBezTo>
                    <a:cubicBezTo>
                      <a:pt x="124" y="26"/>
                      <a:pt x="48" y="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5" name="isļîḓê">
                <a:extLst>
                  <a:ext uri="{FF2B5EF4-FFF2-40B4-BE49-F238E27FC236}">
                    <a16:creationId xmlns:a16="http://schemas.microsoft.com/office/drawing/2014/main" id="{DA1F8722-5657-7113-5AD6-50D25F77E33A}"/>
                  </a:ext>
                </a:extLst>
              </p:cNvPr>
              <p:cNvSpPr/>
              <p:nvPr/>
            </p:nvSpPr>
            <p:spPr bwMode="auto">
              <a:xfrm>
                <a:off x="4928013" y="3920361"/>
                <a:ext cx="205374" cy="215072"/>
              </a:xfrm>
              <a:custGeom>
                <a:avLst/>
                <a:gdLst>
                  <a:gd name="T0" fmla="*/ 14 w 141"/>
                  <a:gd name="T1" fmla="*/ 0 h 148"/>
                  <a:gd name="T2" fmla="*/ 141 w 141"/>
                  <a:gd name="T3" fmla="*/ 119 h 148"/>
                  <a:gd name="T4" fmla="*/ 14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4" y="0"/>
                    </a:moveTo>
                    <a:cubicBezTo>
                      <a:pt x="0" y="59"/>
                      <a:pt x="78" y="148"/>
                      <a:pt x="141" y="119"/>
                    </a:cubicBezTo>
                    <a:cubicBezTo>
                      <a:pt x="128" y="50"/>
                      <a:pt x="57" y="2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6" name="îšļíḍé">
                <a:extLst>
                  <a:ext uri="{FF2B5EF4-FFF2-40B4-BE49-F238E27FC236}">
                    <a16:creationId xmlns:a16="http://schemas.microsoft.com/office/drawing/2014/main" id="{3EB5E6D2-2EE6-F4B2-B35E-564A2137EC5A}"/>
                  </a:ext>
                </a:extLst>
              </p:cNvPr>
              <p:cNvSpPr/>
              <p:nvPr/>
            </p:nvSpPr>
            <p:spPr bwMode="auto">
              <a:xfrm>
                <a:off x="4891502" y="4037880"/>
                <a:ext cx="188259" cy="228763"/>
              </a:xfrm>
              <a:custGeom>
                <a:avLst/>
                <a:gdLst>
                  <a:gd name="T0" fmla="*/ 23 w 129"/>
                  <a:gd name="T1" fmla="*/ 0 h 157"/>
                  <a:gd name="T2" fmla="*/ 129 w 129"/>
                  <a:gd name="T3" fmla="*/ 139 h 157"/>
                  <a:gd name="T4" fmla="*/ 23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23" y="0"/>
                    </a:moveTo>
                    <a:cubicBezTo>
                      <a:pt x="0" y="56"/>
                      <a:pt x="63" y="157"/>
                      <a:pt x="129" y="139"/>
                    </a:cubicBezTo>
                    <a:cubicBezTo>
                      <a:pt x="127" y="69"/>
                      <a:pt x="62" y="28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7" name="îṣ1ide">
                <a:extLst>
                  <a:ext uri="{FF2B5EF4-FFF2-40B4-BE49-F238E27FC236}">
                    <a16:creationId xmlns:a16="http://schemas.microsoft.com/office/drawing/2014/main" id="{BEA435AF-4484-A3BC-E036-86AA28AF352D}"/>
                  </a:ext>
                </a:extLst>
              </p:cNvPr>
              <p:cNvSpPr/>
              <p:nvPr/>
            </p:nvSpPr>
            <p:spPr bwMode="auto">
              <a:xfrm>
                <a:off x="4847574" y="4166238"/>
                <a:ext cx="179702" cy="234468"/>
              </a:xfrm>
              <a:custGeom>
                <a:avLst/>
                <a:gdLst>
                  <a:gd name="T0" fmla="*/ 34 w 123"/>
                  <a:gd name="T1" fmla="*/ 0 h 161"/>
                  <a:gd name="T2" fmla="*/ 111 w 123"/>
                  <a:gd name="T3" fmla="*/ 156 h 161"/>
                  <a:gd name="T4" fmla="*/ 34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34" y="0"/>
                    </a:moveTo>
                    <a:cubicBezTo>
                      <a:pt x="0" y="50"/>
                      <a:pt x="42" y="161"/>
                      <a:pt x="111" y="156"/>
                    </a:cubicBezTo>
                    <a:cubicBezTo>
                      <a:pt x="123" y="88"/>
                      <a:pt x="67" y="35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8" name="îsľíḋe">
                <a:extLst>
                  <a:ext uri="{FF2B5EF4-FFF2-40B4-BE49-F238E27FC236}">
                    <a16:creationId xmlns:a16="http://schemas.microsoft.com/office/drawing/2014/main" id="{0111C7D1-A418-96AB-615D-3D45634242AB}"/>
                  </a:ext>
                </a:extLst>
              </p:cNvPr>
              <p:cNvSpPr/>
              <p:nvPr/>
            </p:nvSpPr>
            <p:spPr bwMode="auto">
              <a:xfrm>
                <a:off x="4756297" y="4240401"/>
                <a:ext cx="184836" cy="270408"/>
              </a:xfrm>
              <a:custGeom>
                <a:avLst/>
                <a:gdLst>
                  <a:gd name="T0" fmla="*/ 46 w 127"/>
                  <a:gd name="T1" fmla="*/ 0 h 186"/>
                  <a:gd name="T2" fmla="*/ 101 w 127"/>
                  <a:gd name="T3" fmla="*/ 186 h 186"/>
                  <a:gd name="T4" fmla="*/ 46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46" y="0"/>
                    </a:moveTo>
                    <a:cubicBezTo>
                      <a:pt x="0" y="48"/>
                      <a:pt x="25" y="178"/>
                      <a:pt x="101" y="186"/>
                    </a:cubicBezTo>
                    <a:cubicBezTo>
                      <a:pt x="127" y="112"/>
                      <a:pt x="76" y="44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19" name="îSľíḑê">
                <a:extLst>
                  <a:ext uri="{FF2B5EF4-FFF2-40B4-BE49-F238E27FC236}">
                    <a16:creationId xmlns:a16="http://schemas.microsoft.com/office/drawing/2014/main" id="{053982E9-2B1D-5B43-1D4D-BFCBA09714E8}"/>
                  </a:ext>
                </a:extLst>
              </p:cNvPr>
              <p:cNvSpPr/>
              <p:nvPr/>
            </p:nvSpPr>
            <p:spPr bwMode="auto">
              <a:xfrm>
                <a:off x="4657033" y="4311711"/>
                <a:ext cx="174568" cy="276684"/>
              </a:xfrm>
              <a:custGeom>
                <a:avLst/>
                <a:gdLst>
                  <a:gd name="T0" fmla="*/ 51 w 120"/>
                  <a:gd name="T1" fmla="*/ 0 h 190"/>
                  <a:gd name="T2" fmla="*/ 86 w 120"/>
                  <a:gd name="T3" fmla="*/ 190 h 190"/>
                  <a:gd name="T4" fmla="*/ 51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51" y="0"/>
                    </a:moveTo>
                    <a:cubicBezTo>
                      <a:pt x="0" y="43"/>
                      <a:pt x="11" y="174"/>
                      <a:pt x="86" y="190"/>
                    </a:cubicBezTo>
                    <a:cubicBezTo>
                      <a:pt x="120" y="120"/>
                      <a:pt x="76" y="47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0" name="îsľïde">
                <a:extLst>
                  <a:ext uri="{FF2B5EF4-FFF2-40B4-BE49-F238E27FC236}">
                    <a16:creationId xmlns:a16="http://schemas.microsoft.com/office/drawing/2014/main" id="{E299F78B-61FD-11B6-5D18-8BBEEDDB8E62}"/>
                  </a:ext>
                </a:extLst>
              </p:cNvPr>
              <p:cNvSpPr/>
              <p:nvPr/>
            </p:nvSpPr>
            <p:spPr bwMode="auto">
              <a:xfrm>
                <a:off x="5005028" y="3602602"/>
                <a:ext cx="207085" cy="228763"/>
              </a:xfrm>
              <a:custGeom>
                <a:avLst/>
                <a:gdLst>
                  <a:gd name="T0" fmla="*/ 0 w 142"/>
                  <a:gd name="T1" fmla="*/ 5 h 157"/>
                  <a:gd name="T2" fmla="*/ 102 w 142"/>
                  <a:gd name="T3" fmla="*/ 157 h 157"/>
                  <a:gd name="T4" fmla="*/ 0 w 142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57">
                    <a:moveTo>
                      <a:pt x="0" y="5"/>
                    </a:moveTo>
                    <a:cubicBezTo>
                      <a:pt x="63" y="0"/>
                      <a:pt x="142" y="97"/>
                      <a:pt x="102" y="157"/>
                    </a:cubicBezTo>
                    <a:cubicBezTo>
                      <a:pt x="33" y="132"/>
                      <a:pt x="14" y="5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21" name="i$1îdè">
                <a:extLst>
                  <a:ext uri="{FF2B5EF4-FFF2-40B4-BE49-F238E27FC236}">
                    <a16:creationId xmlns:a16="http://schemas.microsoft.com/office/drawing/2014/main" id="{A607BC36-E235-555B-D867-8249B81A8B9F}"/>
                  </a:ext>
                </a:extLst>
              </p:cNvPr>
              <p:cNvSpPr/>
              <p:nvPr/>
            </p:nvSpPr>
            <p:spPr bwMode="auto">
              <a:xfrm>
                <a:off x="4530386" y="3926065"/>
                <a:ext cx="699411" cy="775856"/>
              </a:xfrm>
              <a:custGeom>
                <a:avLst/>
                <a:gdLst>
                  <a:gd name="T0" fmla="*/ 3 w 480"/>
                  <a:gd name="T1" fmla="*/ 533 h 533"/>
                  <a:gd name="T2" fmla="*/ 450 w 480"/>
                  <a:gd name="T3" fmla="*/ 0 h 533"/>
                  <a:gd name="T4" fmla="*/ 435 w 480"/>
                  <a:gd name="T5" fmla="*/ 2 h 533"/>
                  <a:gd name="T6" fmla="*/ 0 w 480"/>
                  <a:gd name="T7" fmla="*/ 509 h 533"/>
                  <a:gd name="T8" fmla="*/ 3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3" y="533"/>
                    </a:moveTo>
                    <a:cubicBezTo>
                      <a:pt x="333" y="491"/>
                      <a:pt x="480" y="237"/>
                      <a:pt x="450" y="0"/>
                    </a:cubicBezTo>
                    <a:cubicBezTo>
                      <a:pt x="435" y="2"/>
                      <a:pt x="435" y="2"/>
                      <a:pt x="435" y="2"/>
                    </a:cubicBezTo>
                    <a:cubicBezTo>
                      <a:pt x="465" y="233"/>
                      <a:pt x="318" y="469"/>
                      <a:pt x="0" y="509"/>
                    </a:cubicBezTo>
                    <a:lnTo>
                      <a:pt x="3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388DEFEF-7B36-DD1C-33C8-0E345EE43921}"/>
                </a:ext>
              </a:extLst>
            </p:cNvPr>
            <p:cNvGrpSpPr/>
            <p:nvPr/>
          </p:nvGrpSpPr>
          <p:grpSpPr>
            <a:xfrm>
              <a:off x="1476591" y="1898406"/>
              <a:ext cx="868274" cy="1171770"/>
              <a:chOff x="3610769" y="3602602"/>
              <a:chExt cx="868274" cy="1171770"/>
            </a:xfrm>
            <a:grpFill/>
          </p:grpSpPr>
          <p:sp>
            <p:nvSpPr>
              <p:cNvPr id="194" name="îṧ1íďè">
                <a:extLst>
                  <a:ext uri="{FF2B5EF4-FFF2-40B4-BE49-F238E27FC236}">
                    <a16:creationId xmlns:a16="http://schemas.microsoft.com/office/drawing/2014/main" id="{AF263B91-5D31-B583-36CF-B4C0CAC862CC}"/>
                  </a:ext>
                </a:extLst>
              </p:cNvPr>
              <p:cNvSpPr/>
              <p:nvPr/>
            </p:nvSpPr>
            <p:spPr bwMode="auto">
              <a:xfrm>
                <a:off x="3900574" y="4598664"/>
                <a:ext cx="288664" cy="175708"/>
              </a:xfrm>
              <a:custGeom>
                <a:avLst/>
                <a:gdLst>
                  <a:gd name="T0" fmla="*/ 0 w 198"/>
                  <a:gd name="T1" fmla="*/ 66 h 121"/>
                  <a:gd name="T2" fmla="*/ 198 w 198"/>
                  <a:gd name="T3" fmla="*/ 38 h 121"/>
                  <a:gd name="T4" fmla="*/ 0 w 198"/>
                  <a:gd name="T5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1">
                    <a:moveTo>
                      <a:pt x="0" y="66"/>
                    </a:moveTo>
                    <a:cubicBezTo>
                      <a:pt x="42" y="121"/>
                      <a:pt x="178" y="115"/>
                      <a:pt x="198" y="38"/>
                    </a:cubicBezTo>
                    <a:cubicBezTo>
                      <a:pt x="127" y="0"/>
                      <a:pt x="49" y="42"/>
                      <a:pt x="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5" name="işľïḑê">
                <a:extLst>
                  <a:ext uri="{FF2B5EF4-FFF2-40B4-BE49-F238E27FC236}">
                    <a16:creationId xmlns:a16="http://schemas.microsoft.com/office/drawing/2014/main" id="{840C4CB1-2A87-BE8A-799F-34AD97E6C9D4}"/>
                  </a:ext>
                </a:extLst>
              </p:cNvPr>
              <p:cNvSpPr/>
              <p:nvPr/>
            </p:nvSpPr>
            <p:spPr bwMode="auto">
              <a:xfrm>
                <a:off x="3759094" y="4483426"/>
                <a:ext cx="288664" cy="180272"/>
              </a:xfrm>
              <a:custGeom>
                <a:avLst/>
                <a:gdLst>
                  <a:gd name="T0" fmla="*/ 0 w 198"/>
                  <a:gd name="T1" fmla="*/ 27 h 124"/>
                  <a:gd name="T2" fmla="*/ 198 w 198"/>
                  <a:gd name="T3" fmla="*/ 56 h 124"/>
                  <a:gd name="T4" fmla="*/ 0 w 198"/>
                  <a:gd name="T5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124">
                    <a:moveTo>
                      <a:pt x="0" y="27"/>
                    </a:moveTo>
                    <a:cubicBezTo>
                      <a:pt x="25" y="92"/>
                      <a:pt x="157" y="124"/>
                      <a:pt x="198" y="56"/>
                    </a:cubicBezTo>
                    <a:cubicBezTo>
                      <a:pt x="140" y="0"/>
                      <a:pt x="54" y="18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6" name="ïṧḷîdé">
                <a:extLst>
                  <a:ext uri="{FF2B5EF4-FFF2-40B4-BE49-F238E27FC236}">
                    <a16:creationId xmlns:a16="http://schemas.microsoft.com/office/drawing/2014/main" id="{5140A381-632B-1C5A-AEE2-5FED72DCEEE3}"/>
                  </a:ext>
                </a:extLst>
              </p:cNvPr>
              <p:cNvSpPr/>
              <p:nvPr/>
            </p:nvSpPr>
            <p:spPr bwMode="auto">
              <a:xfrm>
                <a:off x="3693489" y="4300302"/>
                <a:ext cx="251012" cy="225341"/>
              </a:xfrm>
              <a:custGeom>
                <a:avLst/>
                <a:gdLst>
                  <a:gd name="T0" fmla="*/ 5 w 172"/>
                  <a:gd name="T1" fmla="*/ 0 h 155"/>
                  <a:gd name="T2" fmla="*/ 172 w 172"/>
                  <a:gd name="T3" fmla="*/ 111 h 155"/>
                  <a:gd name="T4" fmla="*/ 5 w 172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155">
                    <a:moveTo>
                      <a:pt x="5" y="0"/>
                    </a:moveTo>
                    <a:cubicBezTo>
                      <a:pt x="0" y="70"/>
                      <a:pt x="106" y="155"/>
                      <a:pt x="172" y="111"/>
                    </a:cubicBezTo>
                    <a:cubicBezTo>
                      <a:pt x="144" y="36"/>
                      <a:pt x="58" y="16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7" name="îṡlïďe">
                <a:extLst>
                  <a:ext uri="{FF2B5EF4-FFF2-40B4-BE49-F238E27FC236}">
                    <a16:creationId xmlns:a16="http://schemas.microsoft.com/office/drawing/2014/main" id="{B1DED116-90AA-0660-7D35-A0E4C14ECAE7}"/>
                  </a:ext>
                </a:extLst>
              </p:cNvPr>
              <p:cNvSpPr/>
              <p:nvPr/>
            </p:nvSpPr>
            <p:spPr bwMode="auto">
              <a:xfrm>
                <a:off x="3610769" y="4080096"/>
                <a:ext cx="221347" cy="240173"/>
              </a:xfrm>
              <a:custGeom>
                <a:avLst/>
                <a:gdLst>
                  <a:gd name="T0" fmla="*/ 19 w 152"/>
                  <a:gd name="T1" fmla="*/ 0 h 165"/>
                  <a:gd name="T2" fmla="*/ 152 w 152"/>
                  <a:gd name="T3" fmla="*/ 137 h 165"/>
                  <a:gd name="T4" fmla="*/ 19 w 152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2" h="165">
                    <a:moveTo>
                      <a:pt x="19" y="0"/>
                    </a:moveTo>
                    <a:cubicBezTo>
                      <a:pt x="0" y="64"/>
                      <a:pt x="81" y="165"/>
                      <a:pt x="152" y="137"/>
                    </a:cubicBezTo>
                    <a:cubicBezTo>
                      <a:pt x="141" y="61"/>
                      <a:pt x="65" y="2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8" name="išļïdê">
                <a:extLst>
                  <a:ext uri="{FF2B5EF4-FFF2-40B4-BE49-F238E27FC236}">
                    <a16:creationId xmlns:a16="http://schemas.microsoft.com/office/drawing/2014/main" id="{EAA65B36-2BD8-7543-A552-237B8A7C0A2A}"/>
                  </a:ext>
                </a:extLst>
              </p:cNvPr>
              <p:cNvSpPr/>
              <p:nvPr/>
            </p:nvSpPr>
            <p:spPr bwMode="auto">
              <a:xfrm>
                <a:off x="3616474" y="3870729"/>
                <a:ext cx="191112" cy="248730"/>
              </a:xfrm>
              <a:custGeom>
                <a:avLst/>
                <a:gdLst>
                  <a:gd name="T0" fmla="*/ 35 w 131"/>
                  <a:gd name="T1" fmla="*/ 0 h 171"/>
                  <a:gd name="T2" fmla="*/ 120 w 131"/>
                  <a:gd name="T3" fmla="*/ 165 h 171"/>
                  <a:gd name="T4" fmla="*/ 35 w 131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1" h="171">
                    <a:moveTo>
                      <a:pt x="35" y="0"/>
                    </a:moveTo>
                    <a:cubicBezTo>
                      <a:pt x="0" y="54"/>
                      <a:pt x="47" y="171"/>
                      <a:pt x="120" y="165"/>
                    </a:cubicBezTo>
                    <a:cubicBezTo>
                      <a:pt x="131" y="91"/>
                      <a:pt x="71" y="36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99" name="iṧ1iḓé">
                <a:extLst>
                  <a:ext uri="{FF2B5EF4-FFF2-40B4-BE49-F238E27FC236}">
                    <a16:creationId xmlns:a16="http://schemas.microsoft.com/office/drawing/2014/main" id="{3065D383-A25A-7814-60D8-88FF4ACD0826}"/>
                  </a:ext>
                </a:extLst>
              </p:cNvPr>
              <p:cNvSpPr/>
              <p:nvPr/>
            </p:nvSpPr>
            <p:spPr bwMode="auto">
              <a:xfrm>
                <a:off x="3680368" y="3673912"/>
                <a:ext cx="159165" cy="249301"/>
              </a:xfrm>
              <a:custGeom>
                <a:avLst/>
                <a:gdLst>
                  <a:gd name="T0" fmla="*/ 46 w 109"/>
                  <a:gd name="T1" fmla="*/ 0 h 171"/>
                  <a:gd name="T2" fmla="*/ 81 w 109"/>
                  <a:gd name="T3" fmla="*/ 171 h 171"/>
                  <a:gd name="T4" fmla="*/ 46 w 109"/>
                  <a:gd name="T5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171">
                    <a:moveTo>
                      <a:pt x="46" y="0"/>
                    </a:moveTo>
                    <a:cubicBezTo>
                      <a:pt x="0" y="40"/>
                      <a:pt x="13" y="158"/>
                      <a:pt x="81" y="171"/>
                    </a:cubicBezTo>
                    <a:cubicBezTo>
                      <a:pt x="109" y="107"/>
                      <a:pt x="69" y="42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0" name="ïS1ïḋé">
                <a:extLst>
                  <a:ext uri="{FF2B5EF4-FFF2-40B4-BE49-F238E27FC236}">
                    <a16:creationId xmlns:a16="http://schemas.microsoft.com/office/drawing/2014/main" id="{33210305-C035-6C0D-9934-AAD6E452484D}"/>
                  </a:ext>
                </a:extLst>
              </p:cNvPr>
              <p:cNvSpPr/>
              <p:nvPr/>
            </p:nvSpPr>
            <p:spPr bwMode="auto">
              <a:xfrm>
                <a:off x="3868627" y="3786297"/>
                <a:ext cx="220206" cy="190541"/>
              </a:xfrm>
              <a:custGeom>
                <a:avLst/>
                <a:gdLst>
                  <a:gd name="T0" fmla="*/ 149 w 151"/>
                  <a:gd name="T1" fmla="*/ 0 h 131"/>
                  <a:gd name="T2" fmla="*/ 0 w 151"/>
                  <a:gd name="T3" fmla="*/ 90 h 131"/>
                  <a:gd name="T4" fmla="*/ 149 w 151"/>
                  <a:gd name="T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1" h="131">
                    <a:moveTo>
                      <a:pt x="149" y="0"/>
                    </a:moveTo>
                    <a:cubicBezTo>
                      <a:pt x="151" y="60"/>
                      <a:pt x="55" y="131"/>
                      <a:pt x="0" y="90"/>
                    </a:cubicBezTo>
                    <a:cubicBezTo>
                      <a:pt x="27" y="26"/>
                      <a:pt x="103" y="11"/>
                      <a:pt x="1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1" name="íŝļíďè">
                <a:extLst>
                  <a:ext uri="{FF2B5EF4-FFF2-40B4-BE49-F238E27FC236}">
                    <a16:creationId xmlns:a16="http://schemas.microsoft.com/office/drawing/2014/main" id="{AF3F1DE6-6C08-1F0A-4108-8BB8FD0E9853}"/>
                  </a:ext>
                </a:extLst>
              </p:cNvPr>
              <p:cNvSpPr/>
              <p:nvPr/>
            </p:nvSpPr>
            <p:spPr bwMode="auto">
              <a:xfrm>
                <a:off x="3876043" y="3920361"/>
                <a:ext cx="205374" cy="215072"/>
              </a:xfrm>
              <a:custGeom>
                <a:avLst/>
                <a:gdLst>
                  <a:gd name="T0" fmla="*/ 127 w 141"/>
                  <a:gd name="T1" fmla="*/ 0 h 148"/>
                  <a:gd name="T2" fmla="*/ 0 w 141"/>
                  <a:gd name="T3" fmla="*/ 119 h 148"/>
                  <a:gd name="T4" fmla="*/ 127 w 141"/>
                  <a:gd name="T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48">
                    <a:moveTo>
                      <a:pt x="127" y="0"/>
                    </a:moveTo>
                    <a:cubicBezTo>
                      <a:pt x="141" y="59"/>
                      <a:pt x="62" y="148"/>
                      <a:pt x="0" y="119"/>
                    </a:cubicBezTo>
                    <a:cubicBezTo>
                      <a:pt x="13" y="50"/>
                      <a:pt x="84" y="21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2" name="íṩ1íḋé">
                <a:extLst>
                  <a:ext uri="{FF2B5EF4-FFF2-40B4-BE49-F238E27FC236}">
                    <a16:creationId xmlns:a16="http://schemas.microsoft.com/office/drawing/2014/main" id="{A992062E-AB91-3A37-DE6D-A4339DEC6EED}"/>
                  </a:ext>
                </a:extLst>
              </p:cNvPr>
              <p:cNvSpPr/>
              <p:nvPr/>
            </p:nvSpPr>
            <p:spPr bwMode="auto">
              <a:xfrm>
                <a:off x="3929669" y="4037880"/>
                <a:ext cx="188259" cy="228763"/>
              </a:xfrm>
              <a:custGeom>
                <a:avLst/>
                <a:gdLst>
                  <a:gd name="T0" fmla="*/ 105 w 129"/>
                  <a:gd name="T1" fmla="*/ 0 h 157"/>
                  <a:gd name="T2" fmla="*/ 0 w 129"/>
                  <a:gd name="T3" fmla="*/ 139 h 157"/>
                  <a:gd name="T4" fmla="*/ 105 w 129"/>
                  <a:gd name="T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9" h="157">
                    <a:moveTo>
                      <a:pt x="105" y="0"/>
                    </a:moveTo>
                    <a:cubicBezTo>
                      <a:pt x="129" y="56"/>
                      <a:pt x="66" y="157"/>
                      <a:pt x="0" y="139"/>
                    </a:cubicBezTo>
                    <a:cubicBezTo>
                      <a:pt x="1" y="69"/>
                      <a:pt x="66" y="28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3" name="iṧḻïḋe">
                <a:extLst>
                  <a:ext uri="{FF2B5EF4-FFF2-40B4-BE49-F238E27FC236}">
                    <a16:creationId xmlns:a16="http://schemas.microsoft.com/office/drawing/2014/main" id="{C27E288F-4077-6C1E-FAC6-A12C6DD6A8C6}"/>
                  </a:ext>
                </a:extLst>
              </p:cNvPr>
              <p:cNvSpPr/>
              <p:nvPr/>
            </p:nvSpPr>
            <p:spPr bwMode="auto">
              <a:xfrm>
                <a:off x="3982153" y="4166238"/>
                <a:ext cx="179131" cy="234468"/>
              </a:xfrm>
              <a:custGeom>
                <a:avLst/>
                <a:gdLst>
                  <a:gd name="T0" fmla="*/ 89 w 123"/>
                  <a:gd name="T1" fmla="*/ 0 h 161"/>
                  <a:gd name="T2" fmla="*/ 12 w 123"/>
                  <a:gd name="T3" fmla="*/ 156 h 161"/>
                  <a:gd name="T4" fmla="*/ 89 w 123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3" h="161">
                    <a:moveTo>
                      <a:pt x="89" y="0"/>
                    </a:moveTo>
                    <a:cubicBezTo>
                      <a:pt x="123" y="50"/>
                      <a:pt x="81" y="161"/>
                      <a:pt x="12" y="156"/>
                    </a:cubicBezTo>
                    <a:cubicBezTo>
                      <a:pt x="0" y="88"/>
                      <a:pt x="56" y="35"/>
                      <a:pt x="8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4" name="ïSḻíḓé">
                <a:extLst>
                  <a:ext uri="{FF2B5EF4-FFF2-40B4-BE49-F238E27FC236}">
                    <a16:creationId xmlns:a16="http://schemas.microsoft.com/office/drawing/2014/main" id="{F120CA90-533B-C58D-91D1-9CE889DF2283}"/>
                  </a:ext>
                </a:extLst>
              </p:cNvPr>
              <p:cNvSpPr/>
              <p:nvPr/>
            </p:nvSpPr>
            <p:spPr bwMode="auto">
              <a:xfrm>
                <a:off x="4068296" y="4240401"/>
                <a:ext cx="184836" cy="270408"/>
              </a:xfrm>
              <a:custGeom>
                <a:avLst/>
                <a:gdLst>
                  <a:gd name="T0" fmla="*/ 80 w 127"/>
                  <a:gd name="T1" fmla="*/ 0 h 186"/>
                  <a:gd name="T2" fmla="*/ 26 w 127"/>
                  <a:gd name="T3" fmla="*/ 186 h 186"/>
                  <a:gd name="T4" fmla="*/ 80 w 127"/>
                  <a:gd name="T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" h="186">
                    <a:moveTo>
                      <a:pt x="80" y="0"/>
                    </a:moveTo>
                    <a:cubicBezTo>
                      <a:pt x="127" y="48"/>
                      <a:pt x="102" y="178"/>
                      <a:pt x="26" y="186"/>
                    </a:cubicBezTo>
                    <a:cubicBezTo>
                      <a:pt x="0" y="112"/>
                      <a:pt x="51" y="44"/>
                      <a:pt x="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5" name="ïṧḻíḓê">
                <a:extLst>
                  <a:ext uri="{FF2B5EF4-FFF2-40B4-BE49-F238E27FC236}">
                    <a16:creationId xmlns:a16="http://schemas.microsoft.com/office/drawing/2014/main" id="{2978F222-2FF1-AB69-1508-BF694D0DDCA6}"/>
                  </a:ext>
                </a:extLst>
              </p:cNvPr>
              <p:cNvSpPr/>
              <p:nvPr/>
            </p:nvSpPr>
            <p:spPr bwMode="auto">
              <a:xfrm>
                <a:off x="4177258" y="4311711"/>
                <a:ext cx="175138" cy="276684"/>
              </a:xfrm>
              <a:custGeom>
                <a:avLst/>
                <a:gdLst>
                  <a:gd name="T0" fmla="*/ 68 w 120"/>
                  <a:gd name="T1" fmla="*/ 0 h 190"/>
                  <a:gd name="T2" fmla="*/ 34 w 120"/>
                  <a:gd name="T3" fmla="*/ 190 h 190"/>
                  <a:gd name="T4" fmla="*/ 68 w 120"/>
                  <a:gd name="T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" h="190">
                    <a:moveTo>
                      <a:pt x="68" y="0"/>
                    </a:moveTo>
                    <a:cubicBezTo>
                      <a:pt x="120" y="43"/>
                      <a:pt x="109" y="174"/>
                      <a:pt x="34" y="190"/>
                    </a:cubicBezTo>
                    <a:cubicBezTo>
                      <a:pt x="0" y="120"/>
                      <a:pt x="44" y="47"/>
                      <a:pt x="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6" name="îṣ1îḍe">
                <a:extLst>
                  <a:ext uri="{FF2B5EF4-FFF2-40B4-BE49-F238E27FC236}">
                    <a16:creationId xmlns:a16="http://schemas.microsoft.com/office/drawing/2014/main" id="{ACBD017E-5069-5D76-52E6-5B857079F493}"/>
                  </a:ext>
                </a:extLst>
              </p:cNvPr>
              <p:cNvSpPr/>
              <p:nvPr/>
            </p:nvSpPr>
            <p:spPr bwMode="auto">
              <a:xfrm>
                <a:off x="3795605" y="3602602"/>
                <a:ext cx="208226" cy="228763"/>
              </a:xfrm>
              <a:custGeom>
                <a:avLst/>
                <a:gdLst>
                  <a:gd name="T0" fmla="*/ 143 w 143"/>
                  <a:gd name="T1" fmla="*/ 5 h 157"/>
                  <a:gd name="T2" fmla="*/ 41 w 143"/>
                  <a:gd name="T3" fmla="*/ 157 h 157"/>
                  <a:gd name="T4" fmla="*/ 143 w 143"/>
                  <a:gd name="T5" fmla="*/ 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3" h="157">
                    <a:moveTo>
                      <a:pt x="143" y="5"/>
                    </a:moveTo>
                    <a:cubicBezTo>
                      <a:pt x="80" y="0"/>
                      <a:pt x="0" y="97"/>
                      <a:pt x="41" y="157"/>
                    </a:cubicBezTo>
                    <a:cubicBezTo>
                      <a:pt x="110" y="132"/>
                      <a:pt x="128" y="53"/>
                      <a:pt x="1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207" name="îṧ1iḓé">
                <a:extLst>
                  <a:ext uri="{FF2B5EF4-FFF2-40B4-BE49-F238E27FC236}">
                    <a16:creationId xmlns:a16="http://schemas.microsoft.com/office/drawing/2014/main" id="{C422F246-3F7E-F570-B020-FE19F2D89FEC}"/>
                  </a:ext>
                </a:extLst>
              </p:cNvPr>
              <p:cNvSpPr/>
              <p:nvPr/>
            </p:nvSpPr>
            <p:spPr bwMode="auto">
              <a:xfrm>
                <a:off x="3779632" y="3926065"/>
                <a:ext cx="699411" cy="775856"/>
              </a:xfrm>
              <a:custGeom>
                <a:avLst/>
                <a:gdLst>
                  <a:gd name="T0" fmla="*/ 477 w 480"/>
                  <a:gd name="T1" fmla="*/ 533 h 533"/>
                  <a:gd name="T2" fmla="*/ 30 w 480"/>
                  <a:gd name="T3" fmla="*/ 0 h 533"/>
                  <a:gd name="T4" fmla="*/ 44 w 480"/>
                  <a:gd name="T5" fmla="*/ 2 h 533"/>
                  <a:gd name="T6" fmla="*/ 480 w 480"/>
                  <a:gd name="T7" fmla="*/ 509 h 533"/>
                  <a:gd name="T8" fmla="*/ 477 w 480"/>
                  <a:gd name="T9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33">
                    <a:moveTo>
                      <a:pt x="477" y="533"/>
                    </a:moveTo>
                    <a:cubicBezTo>
                      <a:pt x="146" y="491"/>
                      <a:pt x="0" y="237"/>
                      <a:pt x="30" y="0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15" y="233"/>
                      <a:pt x="162" y="469"/>
                      <a:pt x="480" y="509"/>
                    </a:cubicBezTo>
                    <a:lnTo>
                      <a:pt x="477" y="5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51FF7AD1-CFB8-CD3A-0DEC-F7517F4D78CE}"/>
                </a:ext>
              </a:extLst>
            </p:cNvPr>
            <p:cNvSpPr txBox="1"/>
            <p:nvPr/>
          </p:nvSpPr>
          <p:spPr>
            <a:xfrm>
              <a:off x="2266537" y="2485734"/>
              <a:ext cx="2097577" cy="511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rgbClr val="CB1A07">
                          <a:alpha val="92000"/>
                        </a:srgbClr>
                      </a:gs>
                      <a:gs pos="41000">
                        <a:srgbClr val="C40E00">
                          <a:alpha val="67000"/>
                        </a:srgbClr>
                      </a:gs>
                      <a:gs pos="100000">
                        <a:schemeClr val="accent2">
                          <a:shade val="100000"/>
                          <a:satMod val="115000"/>
                          <a:alpha val="87000"/>
                        </a:schemeClr>
                      </a:gs>
                    </a:gsLst>
                    <a:lin ang="2700000" scaled="1"/>
                    <a:tileRect/>
                  </a:gradFill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荣誉名称</a:t>
              </a:r>
              <a:endParaRPr lang="zh-CN" altLang="en-US" kern="1200" dirty="0">
                <a:gradFill flip="none" rotWithShape="1">
                  <a:gsLst>
                    <a:gs pos="0">
                      <a:srgbClr val="CB1A07">
                        <a:alpha val="92000"/>
                      </a:srgbClr>
                    </a:gs>
                    <a:gs pos="41000">
                      <a:srgbClr val="C40E00">
                        <a:alpha val="67000"/>
                      </a:srgbClr>
                    </a:gs>
                    <a:gs pos="100000">
                      <a:schemeClr val="accent2">
                        <a:shade val="100000"/>
                        <a:satMod val="115000"/>
                        <a:alpha val="87000"/>
                      </a:schemeClr>
                    </a:gs>
                  </a:gsLst>
                  <a:lin ang="2700000" scaled="1"/>
                  <a:tileRect/>
                </a:gra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5" name="图片 4" descr="杯子里有咖啡&#10;&#10;描述已自动生成">
            <a:extLst>
              <a:ext uri="{FF2B5EF4-FFF2-40B4-BE49-F238E27FC236}">
                <a16:creationId xmlns:a16="http://schemas.microsoft.com/office/drawing/2014/main" id="{D33AE33A-8644-F302-71C1-25C980091B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5459" y="1741100"/>
            <a:ext cx="1461463" cy="1657296"/>
          </a:xfrm>
          <a:prstGeom prst="rect">
            <a:avLst/>
          </a:prstGeom>
        </p:spPr>
      </p:pic>
      <p:pic>
        <p:nvPicPr>
          <p:cNvPr id="6" name="图片 5" descr="杯子里有咖啡&#10;&#10;描述已自动生成">
            <a:extLst>
              <a:ext uri="{FF2B5EF4-FFF2-40B4-BE49-F238E27FC236}">
                <a16:creationId xmlns:a16="http://schemas.microsoft.com/office/drawing/2014/main" id="{B20A0DD2-DD14-F006-67C6-F1587B2F835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6372" y="1741100"/>
            <a:ext cx="1461463" cy="16572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8E5744C-1E49-FF9B-F25A-DD7D930FB2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8923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卡通人物&#10;&#10;描述已自动生成">
            <a:extLst>
              <a:ext uri="{FF2B5EF4-FFF2-40B4-BE49-F238E27FC236}">
                <a16:creationId xmlns:a16="http://schemas.microsoft.com/office/drawing/2014/main" id="{0DCA7742-AC78-585A-4C6F-97C50AD52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100" y="3429000"/>
            <a:ext cx="5327524" cy="35457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3A6F9CE-F85B-B0A6-7F0E-C6399182F0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2700" y="371288"/>
            <a:ext cx="2727027" cy="122891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D4459C8-B92E-0D54-C0E5-2435F293A6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080795" cy="6858000"/>
          </a:xfrm>
          <a:custGeom>
            <a:avLst/>
            <a:gdLst>
              <a:gd name="connsiteX0" fmla="*/ 0 w 4080795"/>
              <a:gd name="connsiteY0" fmla="*/ 0 h 6858000"/>
              <a:gd name="connsiteX1" fmla="*/ 4080795 w 4080795"/>
              <a:gd name="connsiteY1" fmla="*/ 0 h 6858000"/>
              <a:gd name="connsiteX2" fmla="*/ 4080795 w 4080795"/>
              <a:gd name="connsiteY2" fmla="*/ 6858000 h 6858000"/>
              <a:gd name="connsiteX3" fmla="*/ 0 w 408079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0795" h="6858000">
                <a:moveTo>
                  <a:pt x="0" y="0"/>
                </a:moveTo>
                <a:lnTo>
                  <a:pt x="4080795" y="0"/>
                </a:lnTo>
                <a:lnTo>
                  <a:pt x="408079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7C8FC49-DD6E-9577-86D5-733CA72E3A9F}"/>
              </a:ext>
            </a:extLst>
          </p:cNvPr>
          <p:cNvSpPr txBox="1"/>
          <p:nvPr/>
        </p:nvSpPr>
        <p:spPr>
          <a:xfrm>
            <a:off x="4047018" y="2280364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肆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2BD664-6364-8D11-C5F2-0D4B5E4B40B8}"/>
              </a:ext>
            </a:extLst>
          </p:cNvPr>
          <p:cNvSpPr txBox="1"/>
          <p:nvPr/>
        </p:nvSpPr>
        <p:spPr>
          <a:xfrm>
            <a:off x="3967481" y="350717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工作展望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039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05F152D-3496-B0A3-2FF5-A5752E324C7C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肆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E3125C-7B64-E468-47E5-F3C46C12D634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工作展望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FB5944D-F2E1-F5F4-7F8E-138CA749276A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D656AB2-EA66-B1D8-0E1C-F491FEC9DF8C}"/>
              </a:ext>
            </a:extLst>
          </p:cNvPr>
          <p:cNvGrpSpPr/>
          <p:nvPr/>
        </p:nvGrpSpPr>
        <p:grpSpPr>
          <a:xfrm>
            <a:off x="1494714" y="2929251"/>
            <a:ext cx="8737857" cy="2723565"/>
            <a:chOff x="1438292" y="1977206"/>
            <a:chExt cx="9315416" cy="2903589"/>
          </a:xfrm>
        </p:grpSpPr>
        <p:sp>
          <p:nvSpPr>
            <p:cNvPr id="2" name="形状">
              <a:extLst>
                <a:ext uri="{FF2B5EF4-FFF2-40B4-BE49-F238E27FC236}">
                  <a16:creationId xmlns:a16="http://schemas.microsoft.com/office/drawing/2014/main" id="{1F10A287-12E9-4CBF-BD67-C56DF456526A}"/>
                </a:ext>
              </a:extLst>
            </p:cNvPr>
            <p:cNvSpPr/>
            <p:nvPr/>
          </p:nvSpPr>
          <p:spPr>
            <a:xfrm>
              <a:off x="5983541" y="4567984"/>
              <a:ext cx="1234302" cy="295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14" y="21600"/>
                  </a:moveTo>
                  <a:lnTo>
                    <a:pt x="19329" y="16287"/>
                  </a:lnTo>
                  <a:lnTo>
                    <a:pt x="21600" y="10858"/>
                  </a:lnTo>
                  <a:lnTo>
                    <a:pt x="19329" y="5313"/>
                  </a:lnTo>
                  <a:lnTo>
                    <a:pt x="17114" y="0"/>
                  </a:lnTo>
                  <a:lnTo>
                    <a:pt x="17114" y="6006"/>
                  </a:lnTo>
                  <a:lnTo>
                    <a:pt x="0" y="6006"/>
                  </a:lnTo>
                  <a:lnTo>
                    <a:pt x="0" y="15594"/>
                  </a:lnTo>
                  <a:lnTo>
                    <a:pt x="17114" y="15594"/>
                  </a:lnTo>
                  <a:lnTo>
                    <a:pt x="17114" y="21600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3" name="任意形状 60">
              <a:extLst>
                <a:ext uri="{FF2B5EF4-FFF2-40B4-BE49-F238E27FC236}">
                  <a16:creationId xmlns:a16="http://schemas.microsoft.com/office/drawing/2014/main" id="{D8B57509-D706-1CA4-5A66-204FB5E10A4A}"/>
                </a:ext>
              </a:extLst>
            </p:cNvPr>
            <p:cNvSpPr/>
            <p:nvPr/>
          </p:nvSpPr>
          <p:spPr>
            <a:xfrm>
              <a:off x="7476085" y="4674048"/>
              <a:ext cx="1650485" cy="93366"/>
            </a:xfrm>
            <a:custGeom>
              <a:avLst/>
              <a:gdLst>
                <a:gd name="connsiteX0" fmla="*/ 1313606 w 1352510"/>
                <a:gd name="connsiteY0" fmla="*/ 0 h 76510"/>
                <a:gd name="connsiteX1" fmla="*/ 1352510 w 1352510"/>
                <a:gd name="connsiteY1" fmla="*/ 38255 h 76510"/>
                <a:gd name="connsiteX2" fmla="*/ 1313606 w 1352510"/>
                <a:gd name="connsiteY2" fmla="*/ 76510 h 76510"/>
                <a:gd name="connsiteX3" fmla="*/ 1274702 w 1352510"/>
                <a:gd name="connsiteY3" fmla="*/ 38255 h 76510"/>
                <a:gd name="connsiteX4" fmla="*/ 1313606 w 1352510"/>
                <a:gd name="connsiteY4" fmla="*/ 0 h 76510"/>
                <a:gd name="connsiteX5" fmla="*/ 1059443 w 1352510"/>
                <a:gd name="connsiteY5" fmla="*/ 0 h 76510"/>
                <a:gd name="connsiteX6" fmla="*/ 1098347 w 1352510"/>
                <a:gd name="connsiteY6" fmla="*/ 38255 h 76510"/>
                <a:gd name="connsiteX7" fmla="*/ 1059443 w 1352510"/>
                <a:gd name="connsiteY7" fmla="*/ 76510 h 76510"/>
                <a:gd name="connsiteX8" fmla="*/ 1020539 w 1352510"/>
                <a:gd name="connsiteY8" fmla="*/ 38255 h 76510"/>
                <a:gd name="connsiteX9" fmla="*/ 1059443 w 1352510"/>
                <a:gd name="connsiteY9" fmla="*/ 0 h 76510"/>
                <a:gd name="connsiteX10" fmla="*/ 803984 w 1352510"/>
                <a:gd name="connsiteY10" fmla="*/ 0 h 76510"/>
                <a:gd name="connsiteX11" fmla="*/ 841591 w 1352510"/>
                <a:gd name="connsiteY11" fmla="*/ 38255 h 76510"/>
                <a:gd name="connsiteX12" fmla="*/ 803984 w 1352510"/>
                <a:gd name="connsiteY12" fmla="*/ 76510 h 76510"/>
                <a:gd name="connsiteX13" fmla="*/ 766377 w 1352510"/>
                <a:gd name="connsiteY13" fmla="*/ 38255 h 76510"/>
                <a:gd name="connsiteX14" fmla="*/ 803984 w 1352510"/>
                <a:gd name="connsiteY14" fmla="*/ 0 h 76510"/>
                <a:gd name="connsiteX15" fmla="*/ 548525 w 1352510"/>
                <a:gd name="connsiteY15" fmla="*/ 0 h 76510"/>
                <a:gd name="connsiteX16" fmla="*/ 587429 w 1352510"/>
                <a:gd name="connsiteY16" fmla="*/ 38255 h 76510"/>
                <a:gd name="connsiteX17" fmla="*/ 548525 w 1352510"/>
                <a:gd name="connsiteY17" fmla="*/ 76510 h 76510"/>
                <a:gd name="connsiteX18" fmla="*/ 509621 w 1352510"/>
                <a:gd name="connsiteY18" fmla="*/ 38255 h 76510"/>
                <a:gd name="connsiteX19" fmla="*/ 548525 w 1352510"/>
                <a:gd name="connsiteY19" fmla="*/ 0 h 76510"/>
                <a:gd name="connsiteX20" fmla="*/ 294362 w 1352510"/>
                <a:gd name="connsiteY20" fmla="*/ 0 h 76510"/>
                <a:gd name="connsiteX21" fmla="*/ 333266 w 1352510"/>
                <a:gd name="connsiteY21" fmla="*/ 38255 h 76510"/>
                <a:gd name="connsiteX22" fmla="*/ 294362 w 1352510"/>
                <a:gd name="connsiteY22" fmla="*/ 76510 h 76510"/>
                <a:gd name="connsiteX23" fmla="*/ 255458 w 1352510"/>
                <a:gd name="connsiteY23" fmla="*/ 38255 h 76510"/>
                <a:gd name="connsiteX24" fmla="*/ 294362 w 1352510"/>
                <a:gd name="connsiteY24" fmla="*/ 0 h 76510"/>
                <a:gd name="connsiteX25" fmla="*/ 37607 w 1352510"/>
                <a:gd name="connsiteY25" fmla="*/ 0 h 76510"/>
                <a:gd name="connsiteX26" fmla="*/ 75214 w 1352510"/>
                <a:gd name="connsiteY26" fmla="*/ 38255 h 76510"/>
                <a:gd name="connsiteX27" fmla="*/ 37607 w 1352510"/>
                <a:gd name="connsiteY27" fmla="*/ 76510 h 76510"/>
                <a:gd name="connsiteX28" fmla="*/ 0 w 1352510"/>
                <a:gd name="connsiteY28" fmla="*/ 38255 h 76510"/>
                <a:gd name="connsiteX29" fmla="*/ 37607 w 1352510"/>
                <a:gd name="connsiteY29" fmla="*/ 0 h 7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352510" h="76510">
                  <a:moveTo>
                    <a:pt x="1313606" y="0"/>
                  </a:moveTo>
                  <a:cubicBezTo>
                    <a:pt x="1335092" y="0"/>
                    <a:pt x="1352510" y="17127"/>
                    <a:pt x="1352510" y="38255"/>
                  </a:cubicBezTo>
                  <a:cubicBezTo>
                    <a:pt x="1352510" y="59383"/>
                    <a:pt x="1335092" y="76510"/>
                    <a:pt x="1313606" y="76510"/>
                  </a:cubicBezTo>
                  <a:cubicBezTo>
                    <a:pt x="1292120" y="76510"/>
                    <a:pt x="1274702" y="59383"/>
                    <a:pt x="1274702" y="38255"/>
                  </a:cubicBezTo>
                  <a:cubicBezTo>
                    <a:pt x="1274702" y="17127"/>
                    <a:pt x="1292120" y="0"/>
                    <a:pt x="1313606" y="0"/>
                  </a:cubicBezTo>
                  <a:close/>
                  <a:moveTo>
                    <a:pt x="1059443" y="0"/>
                  </a:moveTo>
                  <a:cubicBezTo>
                    <a:pt x="1080929" y="0"/>
                    <a:pt x="1098347" y="17127"/>
                    <a:pt x="1098347" y="38255"/>
                  </a:cubicBezTo>
                  <a:cubicBezTo>
                    <a:pt x="1098347" y="59383"/>
                    <a:pt x="1080929" y="76510"/>
                    <a:pt x="1059443" y="76510"/>
                  </a:cubicBezTo>
                  <a:cubicBezTo>
                    <a:pt x="1037957" y="76510"/>
                    <a:pt x="1020539" y="59383"/>
                    <a:pt x="1020539" y="38255"/>
                  </a:cubicBezTo>
                  <a:cubicBezTo>
                    <a:pt x="1020539" y="17127"/>
                    <a:pt x="1037957" y="0"/>
                    <a:pt x="1059443" y="0"/>
                  </a:cubicBezTo>
                  <a:close/>
                  <a:moveTo>
                    <a:pt x="803984" y="0"/>
                  </a:moveTo>
                  <a:cubicBezTo>
                    <a:pt x="824754" y="0"/>
                    <a:pt x="841591" y="17127"/>
                    <a:pt x="841591" y="38255"/>
                  </a:cubicBezTo>
                  <a:cubicBezTo>
                    <a:pt x="841591" y="59383"/>
                    <a:pt x="824754" y="76510"/>
                    <a:pt x="803984" y="76510"/>
                  </a:cubicBezTo>
                  <a:cubicBezTo>
                    <a:pt x="783214" y="76510"/>
                    <a:pt x="766377" y="59383"/>
                    <a:pt x="766377" y="38255"/>
                  </a:cubicBezTo>
                  <a:cubicBezTo>
                    <a:pt x="766377" y="17127"/>
                    <a:pt x="783214" y="0"/>
                    <a:pt x="803984" y="0"/>
                  </a:cubicBezTo>
                  <a:close/>
                  <a:moveTo>
                    <a:pt x="548525" y="0"/>
                  </a:moveTo>
                  <a:cubicBezTo>
                    <a:pt x="570011" y="0"/>
                    <a:pt x="587429" y="17127"/>
                    <a:pt x="587429" y="38255"/>
                  </a:cubicBezTo>
                  <a:cubicBezTo>
                    <a:pt x="587429" y="59383"/>
                    <a:pt x="570011" y="76510"/>
                    <a:pt x="548525" y="76510"/>
                  </a:cubicBezTo>
                  <a:cubicBezTo>
                    <a:pt x="527039" y="76510"/>
                    <a:pt x="509621" y="59383"/>
                    <a:pt x="509621" y="38255"/>
                  </a:cubicBezTo>
                  <a:cubicBezTo>
                    <a:pt x="509621" y="17127"/>
                    <a:pt x="527039" y="0"/>
                    <a:pt x="548525" y="0"/>
                  </a:cubicBezTo>
                  <a:close/>
                  <a:moveTo>
                    <a:pt x="294362" y="0"/>
                  </a:moveTo>
                  <a:cubicBezTo>
                    <a:pt x="315848" y="0"/>
                    <a:pt x="333266" y="17127"/>
                    <a:pt x="333266" y="38255"/>
                  </a:cubicBezTo>
                  <a:cubicBezTo>
                    <a:pt x="333266" y="59383"/>
                    <a:pt x="315848" y="76510"/>
                    <a:pt x="294362" y="76510"/>
                  </a:cubicBezTo>
                  <a:cubicBezTo>
                    <a:pt x="272876" y="76510"/>
                    <a:pt x="255458" y="59383"/>
                    <a:pt x="255458" y="38255"/>
                  </a:cubicBezTo>
                  <a:cubicBezTo>
                    <a:pt x="255458" y="17127"/>
                    <a:pt x="272876" y="0"/>
                    <a:pt x="294362" y="0"/>
                  </a:cubicBezTo>
                  <a:close/>
                  <a:moveTo>
                    <a:pt x="37607" y="0"/>
                  </a:moveTo>
                  <a:cubicBezTo>
                    <a:pt x="58377" y="0"/>
                    <a:pt x="75214" y="17127"/>
                    <a:pt x="75214" y="38255"/>
                  </a:cubicBezTo>
                  <a:cubicBezTo>
                    <a:pt x="75214" y="59383"/>
                    <a:pt x="58377" y="76510"/>
                    <a:pt x="37607" y="76510"/>
                  </a:cubicBezTo>
                  <a:cubicBezTo>
                    <a:pt x="16837" y="76510"/>
                    <a:pt x="0" y="59383"/>
                    <a:pt x="0" y="38255"/>
                  </a:cubicBezTo>
                  <a:cubicBezTo>
                    <a:pt x="0" y="17127"/>
                    <a:pt x="16837" y="0"/>
                    <a:pt x="37607" y="0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>
              <a:miter lim="400000"/>
            </a:ln>
          </p:spPr>
          <p:txBody>
            <a:bodyPr wrap="square" tIns="4572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4" name="形状">
              <a:extLst>
                <a:ext uri="{FF2B5EF4-FFF2-40B4-BE49-F238E27FC236}">
                  <a16:creationId xmlns:a16="http://schemas.microsoft.com/office/drawing/2014/main" id="{53CB45B8-052A-2E2F-7602-892A448ECACF}"/>
                </a:ext>
              </a:extLst>
            </p:cNvPr>
            <p:cNvSpPr/>
            <p:nvPr/>
          </p:nvSpPr>
          <p:spPr>
            <a:xfrm>
              <a:off x="8642297" y="2144256"/>
              <a:ext cx="1304153" cy="333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11" y="21600"/>
                  </a:moveTo>
                  <a:lnTo>
                    <a:pt x="19205" y="16152"/>
                  </a:lnTo>
                  <a:lnTo>
                    <a:pt x="21600" y="10768"/>
                  </a:lnTo>
                  <a:lnTo>
                    <a:pt x="19205" y="5321"/>
                  </a:lnTo>
                  <a:lnTo>
                    <a:pt x="16811" y="0"/>
                  </a:lnTo>
                  <a:lnTo>
                    <a:pt x="16811" y="6081"/>
                  </a:lnTo>
                  <a:lnTo>
                    <a:pt x="0" y="6081"/>
                  </a:lnTo>
                  <a:lnTo>
                    <a:pt x="0" y="15519"/>
                  </a:lnTo>
                  <a:lnTo>
                    <a:pt x="16811" y="15519"/>
                  </a:lnTo>
                  <a:lnTo>
                    <a:pt x="16811" y="21600"/>
                  </a:ln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5" name="圆形">
              <a:extLst>
                <a:ext uri="{FF2B5EF4-FFF2-40B4-BE49-F238E27FC236}">
                  <a16:creationId xmlns:a16="http://schemas.microsoft.com/office/drawing/2014/main" id="{9D804087-4BDB-9BC5-06CF-D95CD4D1815B}"/>
                </a:ext>
              </a:extLst>
            </p:cNvPr>
            <p:cNvSpPr/>
            <p:nvPr/>
          </p:nvSpPr>
          <p:spPr>
            <a:xfrm>
              <a:off x="4330324" y="2264554"/>
              <a:ext cx="94948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6" name="圆形">
              <a:extLst>
                <a:ext uri="{FF2B5EF4-FFF2-40B4-BE49-F238E27FC236}">
                  <a16:creationId xmlns:a16="http://schemas.microsoft.com/office/drawing/2014/main" id="{6A5C4E74-21F3-536D-4B03-0F47006C594E}"/>
                </a:ext>
              </a:extLst>
            </p:cNvPr>
            <p:cNvSpPr/>
            <p:nvPr/>
          </p:nvSpPr>
          <p:spPr>
            <a:xfrm>
              <a:off x="4640481" y="2264554"/>
              <a:ext cx="94948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7" name="圆形">
              <a:extLst>
                <a:ext uri="{FF2B5EF4-FFF2-40B4-BE49-F238E27FC236}">
                  <a16:creationId xmlns:a16="http://schemas.microsoft.com/office/drawing/2014/main" id="{0C1BED8A-2FE2-D4AB-6688-E174FCEF5E36}"/>
                </a:ext>
              </a:extLst>
            </p:cNvPr>
            <p:cNvSpPr/>
            <p:nvPr/>
          </p:nvSpPr>
          <p:spPr>
            <a:xfrm>
              <a:off x="4953804" y="2264554"/>
              <a:ext cx="91783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8" name="圆形">
              <a:extLst>
                <a:ext uri="{FF2B5EF4-FFF2-40B4-BE49-F238E27FC236}">
                  <a16:creationId xmlns:a16="http://schemas.microsoft.com/office/drawing/2014/main" id="{66F1267B-D608-CF5C-191F-31C83824BA9E}"/>
                </a:ext>
              </a:extLst>
            </p:cNvPr>
            <p:cNvSpPr/>
            <p:nvPr/>
          </p:nvSpPr>
          <p:spPr>
            <a:xfrm>
              <a:off x="5263962" y="2264554"/>
              <a:ext cx="91783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19" name="圆形">
              <a:extLst>
                <a:ext uri="{FF2B5EF4-FFF2-40B4-BE49-F238E27FC236}">
                  <a16:creationId xmlns:a16="http://schemas.microsoft.com/office/drawing/2014/main" id="{F1FEC747-26D9-0B35-55AA-3DC874CEAC88}"/>
                </a:ext>
              </a:extLst>
            </p:cNvPr>
            <p:cNvSpPr/>
            <p:nvPr/>
          </p:nvSpPr>
          <p:spPr>
            <a:xfrm>
              <a:off x="5570524" y="2264554"/>
              <a:ext cx="94948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0" name="圆形">
              <a:extLst>
                <a:ext uri="{FF2B5EF4-FFF2-40B4-BE49-F238E27FC236}">
                  <a16:creationId xmlns:a16="http://schemas.microsoft.com/office/drawing/2014/main" id="{FDCFCAEA-6154-A400-5AE7-3C8F1F111B0C}"/>
                </a:ext>
              </a:extLst>
            </p:cNvPr>
            <p:cNvSpPr/>
            <p:nvPr/>
          </p:nvSpPr>
          <p:spPr>
            <a:xfrm>
              <a:off x="5883846" y="2264554"/>
              <a:ext cx="91783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1" name="圆形">
              <a:extLst>
                <a:ext uri="{FF2B5EF4-FFF2-40B4-BE49-F238E27FC236}">
                  <a16:creationId xmlns:a16="http://schemas.microsoft.com/office/drawing/2014/main" id="{45E2B2CE-979F-8531-F95A-E0188713B6DC}"/>
                </a:ext>
              </a:extLst>
            </p:cNvPr>
            <p:cNvSpPr/>
            <p:nvPr/>
          </p:nvSpPr>
          <p:spPr>
            <a:xfrm>
              <a:off x="6195585" y="2264554"/>
              <a:ext cx="94948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2" name="圆形">
              <a:extLst>
                <a:ext uri="{FF2B5EF4-FFF2-40B4-BE49-F238E27FC236}">
                  <a16:creationId xmlns:a16="http://schemas.microsoft.com/office/drawing/2014/main" id="{C09B59CD-CB75-8350-6F09-E70B227B5AF2}"/>
                </a:ext>
              </a:extLst>
            </p:cNvPr>
            <p:cNvSpPr/>
            <p:nvPr/>
          </p:nvSpPr>
          <p:spPr>
            <a:xfrm>
              <a:off x="6505744" y="2264554"/>
              <a:ext cx="94948" cy="96531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20" tIns="45720" rIns="45720" bIns="45720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3" name="形状">
              <a:extLst>
                <a:ext uri="{FF2B5EF4-FFF2-40B4-BE49-F238E27FC236}">
                  <a16:creationId xmlns:a16="http://schemas.microsoft.com/office/drawing/2014/main" id="{58C97566-F2C4-5BBD-B7DA-146163FF2FA5}"/>
                </a:ext>
              </a:extLst>
            </p:cNvPr>
            <p:cNvSpPr/>
            <p:nvPr/>
          </p:nvSpPr>
          <p:spPr>
            <a:xfrm>
              <a:off x="1438292" y="1977206"/>
              <a:ext cx="2893275" cy="290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540" extrusionOk="0">
                  <a:moveTo>
                    <a:pt x="9524" y="21532"/>
                  </a:moveTo>
                  <a:cubicBezTo>
                    <a:pt x="9760" y="21579"/>
                    <a:pt x="10019" y="21414"/>
                    <a:pt x="10090" y="21179"/>
                  </a:cubicBezTo>
                  <a:cubicBezTo>
                    <a:pt x="10207" y="20707"/>
                    <a:pt x="10207" y="20707"/>
                    <a:pt x="10207" y="20707"/>
                  </a:cubicBezTo>
                  <a:cubicBezTo>
                    <a:pt x="10278" y="20472"/>
                    <a:pt x="10537" y="20283"/>
                    <a:pt x="10773" y="20283"/>
                  </a:cubicBezTo>
                  <a:cubicBezTo>
                    <a:pt x="11338" y="20283"/>
                    <a:pt x="11880" y="20236"/>
                    <a:pt x="12422" y="20142"/>
                  </a:cubicBezTo>
                  <a:cubicBezTo>
                    <a:pt x="12657" y="20095"/>
                    <a:pt x="12940" y="20236"/>
                    <a:pt x="13058" y="20448"/>
                  </a:cubicBezTo>
                  <a:cubicBezTo>
                    <a:pt x="13270" y="20896"/>
                    <a:pt x="13270" y="20896"/>
                    <a:pt x="13270" y="20896"/>
                  </a:cubicBezTo>
                  <a:cubicBezTo>
                    <a:pt x="13364" y="21131"/>
                    <a:pt x="13646" y="21249"/>
                    <a:pt x="13882" y="21155"/>
                  </a:cubicBezTo>
                  <a:cubicBezTo>
                    <a:pt x="15083" y="20707"/>
                    <a:pt x="15083" y="20707"/>
                    <a:pt x="15083" y="20707"/>
                  </a:cubicBezTo>
                  <a:cubicBezTo>
                    <a:pt x="15295" y="20637"/>
                    <a:pt x="15437" y="20378"/>
                    <a:pt x="15390" y="20119"/>
                  </a:cubicBezTo>
                  <a:cubicBezTo>
                    <a:pt x="15248" y="19647"/>
                    <a:pt x="15248" y="19647"/>
                    <a:pt x="15248" y="19647"/>
                  </a:cubicBezTo>
                  <a:cubicBezTo>
                    <a:pt x="15178" y="19412"/>
                    <a:pt x="15319" y="19129"/>
                    <a:pt x="15531" y="18988"/>
                  </a:cubicBezTo>
                  <a:cubicBezTo>
                    <a:pt x="16002" y="18729"/>
                    <a:pt x="16450" y="18399"/>
                    <a:pt x="16874" y="18046"/>
                  </a:cubicBezTo>
                  <a:cubicBezTo>
                    <a:pt x="17062" y="17881"/>
                    <a:pt x="17392" y="17857"/>
                    <a:pt x="17580" y="18022"/>
                  </a:cubicBezTo>
                  <a:cubicBezTo>
                    <a:pt x="17981" y="18281"/>
                    <a:pt x="17981" y="18281"/>
                    <a:pt x="17981" y="18281"/>
                  </a:cubicBezTo>
                  <a:cubicBezTo>
                    <a:pt x="18193" y="18446"/>
                    <a:pt x="18499" y="18399"/>
                    <a:pt x="18640" y="18211"/>
                  </a:cubicBezTo>
                  <a:cubicBezTo>
                    <a:pt x="19465" y="17221"/>
                    <a:pt x="19465" y="17221"/>
                    <a:pt x="19465" y="17221"/>
                  </a:cubicBezTo>
                  <a:cubicBezTo>
                    <a:pt x="19629" y="17033"/>
                    <a:pt x="19606" y="16750"/>
                    <a:pt x="19441" y="16562"/>
                  </a:cubicBezTo>
                  <a:cubicBezTo>
                    <a:pt x="19088" y="16232"/>
                    <a:pt x="19088" y="16232"/>
                    <a:pt x="19088" y="16232"/>
                  </a:cubicBezTo>
                  <a:cubicBezTo>
                    <a:pt x="18899" y="16044"/>
                    <a:pt x="18876" y="15737"/>
                    <a:pt x="18993" y="15525"/>
                  </a:cubicBezTo>
                  <a:cubicBezTo>
                    <a:pt x="19276" y="15054"/>
                    <a:pt x="19512" y="14536"/>
                    <a:pt x="19700" y="14018"/>
                  </a:cubicBezTo>
                  <a:cubicBezTo>
                    <a:pt x="19771" y="13782"/>
                    <a:pt x="20030" y="13617"/>
                    <a:pt x="20289" y="13641"/>
                  </a:cubicBezTo>
                  <a:cubicBezTo>
                    <a:pt x="20784" y="13664"/>
                    <a:pt x="20784" y="13664"/>
                    <a:pt x="20784" y="13664"/>
                  </a:cubicBezTo>
                  <a:cubicBezTo>
                    <a:pt x="21019" y="13688"/>
                    <a:pt x="21255" y="13523"/>
                    <a:pt x="21302" y="13264"/>
                  </a:cubicBezTo>
                  <a:cubicBezTo>
                    <a:pt x="21514" y="12016"/>
                    <a:pt x="21514" y="12016"/>
                    <a:pt x="21514" y="12016"/>
                  </a:cubicBezTo>
                  <a:cubicBezTo>
                    <a:pt x="21561" y="11757"/>
                    <a:pt x="21396" y="11521"/>
                    <a:pt x="21161" y="11450"/>
                  </a:cubicBezTo>
                  <a:cubicBezTo>
                    <a:pt x="20689" y="11333"/>
                    <a:pt x="20689" y="11333"/>
                    <a:pt x="20689" y="11333"/>
                  </a:cubicBezTo>
                  <a:cubicBezTo>
                    <a:pt x="20454" y="11262"/>
                    <a:pt x="20265" y="11003"/>
                    <a:pt x="20265" y="10767"/>
                  </a:cubicBezTo>
                  <a:cubicBezTo>
                    <a:pt x="20265" y="10202"/>
                    <a:pt x="20218" y="9660"/>
                    <a:pt x="20124" y="9118"/>
                  </a:cubicBezTo>
                  <a:cubicBezTo>
                    <a:pt x="20077" y="8859"/>
                    <a:pt x="20218" y="8577"/>
                    <a:pt x="20430" y="8482"/>
                  </a:cubicBezTo>
                  <a:cubicBezTo>
                    <a:pt x="20878" y="8270"/>
                    <a:pt x="20878" y="8270"/>
                    <a:pt x="20878" y="8270"/>
                  </a:cubicBezTo>
                  <a:cubicBezTo>
                    <a:pt x="21113" y="8176"/>
                    <a:pt x="21231" y="7894"/>
                    <a:pt x="21137" y="7658"/>
                  </a:cubicBezTo>
                  <a:cubicBezTo>
                    <a:pt x="20689" y="6457"/>
                    <a:pt x="20689" y="6457"/>
                    <a:pt x="20689" y="6457"/>
                  </a:cubicBezTo>
                  <a:cubicBezTo>
                    <a:pt x="20619" y="6221"/>
                    <a:pt x="20360" y="6103"/>
                    <a:pt x="20101" y="6150"/>
                  </a:cubicBezTo>
                  <a:cubicBezTo>
                    <a:pt x="19629" y="6292"/>
                    <a:pt x="19629" y="6292"/>
                    <a:pt x="19629" y="6292"/>
                  </a:cubicBezTo>
                  <a:cubicBezTo>
                    <a:pt x="19394" y="6362"/>
                    <a:pt x="19111" y="6221"/>
                    <a:pt x="18993" y="6009"/>
                  </a:cubicBezTo>
                  <a:cubicBezTo>
                    <a:pt x="18711" y="5538"/>
                    <a:pt x="18381" y="5090"/>
                    <a:pt x="18028" y="4666"/>
                  </a:cubicBezTo>
                  <a:cubicBezTo>
                    <a:pt x="17863" y="4478"/>
                    <a:pt x="17863" y="4148"/>
                    <a:pt x="18004" y="3960"/>
                  </a:cubicBezTo>
                  <a:cubicBezTo>
                    <a:pt x="18287" y="3559"/>
                    <a:pt x="18287" y="3559"/>
                    <a:pt x="18287" y="3559"/>
                  </a:cubicBezTo>
                  <a:cubicBezTo>
                    <a:pt x="18428" y="3347"/>
                    <a:pt x="18381" y="3041"/>
                    <a:pt x="18193" y="2900"/>
                  </a:cubicBezTo>
                  <a:cubicBezTo>
                    <a:pt x="17203" y="2075"/>
                    <a:pt x="17203" y="2075"/>
                    <a:pt x="17203" y="2075"/>
                  </a:cubicBezTo>
                  <a:cubicBezTo>
                    <a:pt x="17015" y="1911"/>
                    <a:pt x="16732" y="1934"/>
                    <a:pt x="16544" y="2099"/>
                  </a:cubicBezTo>
                  <a:cubicBezTo>
                    <a:pt x="16214" y="2452"/>
                    <a:pt x="16214" y="2452"/>
                    <a:pt x="16214" y="2452"/>
                  </a:cubicBezTo>
                  <a:cubicBezTo>
                    <a:pt x="16026" y="2617"/>
                    <a:pt x="15719" y="2664"/>
                    <a:pt x="15507" y="2547"/>
                  </a:cubicBezTo>
                  <a:cubicBezTo>
                    <a:pt x="15036" y="2264"/>
                    <a:pt x="14518" y="2028"/>
                    <a:pt x="14000" y="1840"/>
                  </a:cubicBezTo>
                  <a:cubicBezTo>
                    <a:pt x="13764" y="1746"/>
                    <a:pt x="13599" y="1487"/>
                    <a:pt x="13623" y="1251"/>
                  </a:cubicBezTo>
                  <a:cubicBezTo>
                    <a:pt x="13646" y="756"/>
                    <a:pt x="13646" y="756"/>
                    <a:pt x="13646" y="756"/>
                  </a:cubicBezTo>
                  <a:cubicBezTo>
                    <a:pt x="13670" y="521"/>
                    <a:pt x="13505" y="285"/>
                    <a:pt x="13246" y="238"/>
                  </a:cubicBezTo>
                  <a:cubicBezTo>
                    <a:pt x="11998" y="3"/>
                    <a:pt x="11998" y="3"/>
                    <a:pt x="11998" y="3"/>
                  </a:cubicBezTo>
                  <a:cubicBezTo>
                    <a:pt x="11762" y="-21"/>
                    <a:pt x="11503" y="120"/>
                    <a:pt x="11432" y="379"/>
                  </a:cubicBezTo>
                  <a:cubicBezTo>
                    <a:pt x="11315" y="851"/>
                    <a:pt x="11315" y="851"/>
                    <a:pt x="11315" y="851"/>
                  </a:cubicBezTo>
                  <a:cubicBezTo>
                    <a:pt x="11244" y="1086"/>
                    <a:pt x="10985" y="1275"/>
                    <a:pt x="10749" y="1275"/>
                  </a:cubicBezTo>
                  <a:cubicBezTo>
                    <a:pt x="10184" y="1275"/>
                    <a:pt x="9642" y="1322"/>
                    <a:pt x="9100" y="1416"/>
                  </a:cubicBezTo>
                  <a:cubicBezTo>
                    <a:pt x="8865" y="1463"/>
                    <a:pt x="8582" y="1322"/>
                    <a:pt x="8464" y="1086"/>
                  </a:cubicBezTo>
                  <a:cubicBezTo>
                    <a:pt x="8252" y="662"/>
                    <a:pt x="8252" y="662"/>
                    <a:pt x="8252" y="662"/>
                  </a:cubicBezTo>
                  <a:cubicBezTo>
                    <a:pt x="8158" y="427"/>
                    <a:pt x="7876" y="309"/>
                    <a:pt x="7640" y="403"/>
                  </a:cubicBezTo>
                  <a:cubicBezTo>
                    <a:pt x="6462" y="827"/>
                    <a:pt x="6462" y="827"/>
                    <a:pt x="6462" y="827"/>
                  </a:cubicBezTo>
                  <a:cubicBezTo>
                    <a:pt x="6227" y="921"/>
                    <a:pt x="6085" y="1180"/>
                    <a:pt x="6156" y="1439"/>
                  </a:cubicBezTo>
                  <a:cubicBezTo>
                    <a:pt x="6274" y="1911"/>
                    <a:pt x="6274" y="1911"/>
                    <a:pt x="6274" y="1911"/>
                  </a:cubicBezTo>
                  <a:cubicBezTo>
                    <a:pt x="6344" y="2146"/>
                    <a:pt x="6203" y="2429"/>
                    <a:pt x="5991" y="2547"/>
                  </a:cubicBezTo>
                  <a:cubicBezTo>
                    <a:pt x="5520" y="2829"/>
                    <a:pt x="5072" y="3159"/>
                    <a:pt x="4648" y="3512"/>
                  </a:cubicBezTo>
                  <a:cubicBezTo>
                    <a:pt x="4460" y="3654"/>
                    <a:pt x="4130" y="3677"/>
                    <a:pt x="3942" y="3536"/>
                  </a:cubicBezTo>
                  <a:cubicBezTo>
                    <a:pt x="3541" y="3253"/>
                    <a:pt x="3541" y="3253"/>
                    <a:pt x="3541" y="3253"/>
                  </a:cubicBezTo>
                  <a:cubicBezTo>
                    <a:pt x="3329" y="3112"/>
                    <a:pt x="3023" y="3159"/>
                    <a:pt x="2882" y="3347"/>
                  </a:cubicBezTo>
                  <a:cubicBezTo>
                    <a:pt x="2057" y="4313"/>
                    <a:pt x="2057" y="4313"/>
                    <a:pt x="2057" y="4313"/>
                  </a:cubicBezTo>
                  <a:cubicBezTo>
                    <a:pt x="1893" y="4525"/>
                    <a:pt x="1916" y="4808"/>
                    <a:pt x="2081" y="4996"/>
                  </a:cubicBezTo>
                  <a:cubicBezTo>
                    <a:pt x="2434" y="5326"/>
                    <a:pt x="2434" y="5326"/>
                    <a:pt x="2434" y="5326"/>
                  </a:cubicBezTo>
                  <a:cubicBezTo>
                    <a:pt x="2623" y="5514"/>
                    <a:pt x="2646" y="5821"/>
                    <a:pt x="2529" y="6033"/>
                  </a:cubicBezTo>
                  <a:cubicBezTo>
                    <a:pt x="2246" y="6504"/>
                    <a:pt x="2010" y="7022"/>
                    <a:pt x="1822" y="7540"/>
                  </a:cubicBezTo>
                  <a:cubicBezTo>
                    <a:pt x="1728" y="7776"/>
                    <a:pt x="1469" y="7941"/>
                    <a:pt x="1233" y="7917"/>
                  </a:cubicBezTo>
                  <a:cubicBezTo>
                    <a:pt x="738" y="7870"/>
                    <a:pt x="738" y="7870"/>
                    <a:pt x="738" y="7870"/>
                  </a:cubicBezTo>
                  <a:cubicBezTo>
                    <a:pt x="503" y="7870"/>
                    <a:pt x="267" y="8035"/>
                    <a:pt x="220" y="8294"/>
                  </a:cubicBezTo>
                  <a:cubicBezTo>
                    <a:pt x="8" y="9542"/>
                    <a:pt x="8" y="9542"/>
                    <a:pt x="8" y="9542"/>
                  </a:cubicBezTo>
                  <a:cubicBezTo>
                    <a:pt x="-39" y="9778"/>
                    <a:pt x="126" y="10037"/>
                    <a:pt x="361" y="10108"/>
                  </a:cubicBezTo>
                  <a:cubicBezTo>
                    <a:pt x="833" y="10225"/>
                    <a:pt x="833" y="10225"/>
                    <a:pt x="833" y="10225"/>
                  </a:cubicBezTo>
                  <a:cubicBezTo>
                    <a:pt x="1068" y="10296"/>
                    <a:pt x="1257" y="10555"/>
                    <a:pt x="1257" y="10791"/>
                  </a:cubicBezTo>
                  <a:cubicBezTo>
                    <a:pt x="1257" y="11356"/>
                    <a:pt x="1304" y="11898"/>
                    <a:pt x="1398" y="12440"/>
                  </a:cubicBezTo>
                  <a:cubicBezTo>
                    <a:pt x="1445" y="12675"/>
                    <a:pt x="1304" y="12958"/>
                    <a:pt x="1068" y="13076"/>
                  </a:cubicBezTo>
                  <a:cubicBezTo>
                    <a:pt x="644" y="13288"/>
                    <a:pt x="644" y="13288"/>
                    <a:pt x="644" y="13288"/>
                  </a:cubicBezTo>
                  <a:cubicBezTo>
                    <a:pt x="409" y="13382"/>
                    <a:pt x="291" y="13664"/>
                    <a:pt x="385" y="13900"/>
                  </a:cubicBezTo>
                  <a:cubicBezTo>
                    <a:pt x="833" y="15078"/>
                    <a:pt x="833" y="15078"/>
                    <a:pt x="833" y="15078"/>
                  </a:cubicBezTo>
                  <a:cubicBezTo>
                    <a:pt x="903" y="15313"/>
                    <a:pt x="1162" y="15455"/>
                    <a:pt x="1421" y="15384"/>
                  </a:cubicBezTo>
                  <a:cubicBezTo>
                    <a:pt x="1893" y="15266"/>
                    <a:pt x="1893" y="15266"/>
                    <a:pt x="1893" y="15266"/>
                  </a:cubicBezTo>
                  <a:cubicBezTo>
                    <a:pt x="2128" y="15196"/>
                    <a:pt x="2411" y="15337"/>
                    <a:pt x="2529" y="15549"/>
                  </a:cubicBezTo>
                  <a:cubicBezTo>
                    <a:pt x="2811" y="16020"/>
                    <a:pt x="3141" y="16468"/>
                    <a:pt x="3494" y="16892"/>
                  </a:cubicBezTo>
                  <a:cubicBezTo>
                    <a:pt x="3636" y="17080"/>
                    <a:pt x="3659" y="17410"/>
                    <a:pt x="3518" y="17598"/>
                  </a:cubicBezTo>
                  <a:cubicBezTo>
                    <a:pt x="3235" y="17999"/>
                    <a:pt x="3235" y="17999"/>
                    <a:pt x="3235" y="17999"/>
                  </a:cubicBezTo>
                  <a:cubicBezTo>
                    <a:pt x="3094" y="18211"/>
                    <a:pt x="3141" y="18493"/>
                    <a:pt x="3329" y="18658"/>
                  </a:cubicBezTo>
                  <a:cubicBezTo>
                    <a:pt x="4319" y="19483"/>
                    <a:pt x="4319" y="19483"/>
                    <a:pt x="4319" y="19483"/>
                  </a:cubicBezTo>
                  <a:cubicBezTo>
                    <a:pt x="4507" y="19647"/>
                    <a:pt x="4790" y="19624"/>
                    <a:pt x="4978" y="19459"/>
                  </a:cubicBezTo>
                  <a:cubicBezTo>
                    <a:pt x="5308" y="19106"/>
                    <a:pt x="5308" y="19106"/>
                    <a:pt x="5308" y="19106"/>
                  </a:cubicBezTo>
                  <a:cubicBezTo>
                    <a:pt x="5496" y="18917"/>
                    <a:pt x="5803" y="18894"/>
                    <a:pt x="6015" y="19011"/>
                  </a:cubicBezTo>
                  <a:cubicBezTo>
                    <a:pt x="6486" y="19294"/>
                    <a:pt x="7004" y="19530"/>
                    <a:pt x="7522" y="19718"/>
                  </a:cubicBezTo>
                  <a:cubicBezTo>
                    <a:pt x="7758" y="19789"/>
                    <a:pt x="7923" y="20048"/>
                    <a:pt x="7899" y="20307"/>
                  </a:cubicBezTo>
                  <a:cubicBezTo>
                    <a:pt x="7876" y="20802"/>
                    <a:pt x="7876" y="20802"/>
                    <a:pt x="7876" y="20802"/>
                  </a:cubicBezTo>
                  <a:cubicBezTo>
                    <a:pt x="7852" y="21037"/>
                    <a:pt x="8017" y="21273"/>
                    <a:pt x="8276" y="21320"/>
                  </a:cubicBezTo>
                  <a:lnTo>
                    <a:pt x="9524" y="21532"/>
                  </a:lnTo>
                  <a:close/>
                  <a:moveTo>
                    <a:pt x="4554" y="9660"/>
                  </a:moveTo>
                  <a:cubicBezTo>
                    <a:pt x="5167" y="6245"/>
                    <a:pt x="8417" y="3960"/>
                    <a:pt x="11856" y="4549"/>
                  </a:cubicBezTo>
                  <a:cubicBezTo>
                    <a:pt x="15272" y="5138"/>
                    <a:pt x="17580" y="8412"/>
                    <a:pt x="16968" y="11851"/>
                  </a:cubicBezTo>
                  <a:cubicBezTo>
                    <a:pt x="16379" y="15266"/>
                    <a:pt x="13105" y="17575"/>
                    <a:pt x="9689" y="16962"/>
                  </a:cubicBezTo>
                  <a:cubicBezTo>
                    <a:pt x="6250" y="16373"/>
                    <a:pt x="3965" y="13099"/>
                    <a:pt x="4554" y="966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4" name="圆形">
              <a:extLst>
                <a:ext uri="{FF2B5EF4-FFF2-40B4-BE49-F238E27FC236}">
                  <a16:creationId xmlns:a16="http://schemas.microsoft.com/office/drawing/2014/main" id="{A0C34B1A-6BF0-2DB5-3725-B568149C6966}"/>
                </a:ext>
              </a:extLst>
            </p:cNvPr>
            <p:cNvSpPr/>
            <p:nvPr/>
          </p:nvSpPr>
          <p:spPr>
            <a:xfrm>
              <a:off x="2206490" y="2750825"/>
              <a:ext cx="1356879" cy="1358783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5" name="文本框 201">
              <a:extLst>
                <a:ext uri="{FF2B5EF4-FFF2-40B4-BE49-F238E27FC236}">
                  <a16:creationId xmlns:a16="http://schemas.microsoft.com/office/drawing/2014/main" id="{B9FEFEA0-2C48-4760-9F60-A625AC714CCE}"/>
                </a:ext>
              </a:extLst>
            </p:cNvPr>
            <p:cNvSpPr txBox="1"/>
            <p:nvPr/>
          </p:nvSpPr>
          <p:spPr>
            <a:xfrm>
              <a:off x="2327138" y="3107051"/>
              <a:ext cx="1115583" cy="5874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sym typeface="+mn-lt"/>
              </a:endParaRPr>
            </a:p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26" name="形状">
              <a:extLst>
                <a:ext uri="{FF2B5EF4-FFF2-40B4-BE49-F238E27FC236}">
                  <a16:creationId xmlns:a16="http://schemas.microsoft.com/office/drawing/2014/main" id="{0CB74381-F065-D8B8-7590-62D2E12D765C}"/>
                </a:ext>
              </a:extLst>
            </p:cNvPr>
            <p:cNvSpPr/>
            <p:nvPr/>
          </p:nvSpPr>
          <p:spPr>
            <a:xfrm>
              <a:off x="6257269" y="2012223"/>
              <a:ext cx="2375240" cy="2381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34" y="21600"/>
                  </a:moveTo>
                  <a:cubicBezTo>
                    <a:pt x="11693" y="21600"/>
                    <a:pt x="11923" y="21398"/>
                    <a:pt x="11923" y="21139"/>
                  </a:cubicBezTo>
                  <a:cubicBezTo>
                    <a:pt x="11981" y="20650"/>
                    <a:pt x="11981" y="20650"/>
                    <a:pt x="11981" y="20650"/>
                  </a:cubicBezTo>
                  <a:cubicBezTo>
                    <a:pt x="12010" y="20419"/>
                    <a:pt x="12211" y="20189"/>
                    <a:pt x="12470" y="20131"/>
                  </a:cubicBezTo>
                  <a:cubicBezTo>
                    <a:pt x="13018" y="20045"/>
                    <a:pt x="13536" y="19901"/>
                    <a:pt x="14054" y="19699"/>
                  </a:cubicBezTo>
                  <a:cubicBezTo>
                    <a:pt x="14285" y="19613"/>
                    <a:pt x="14602" y="19699"/>
                    <a:pt x="14717" y="19930"/>
                  </a:cubicBezTo>
                  <a:cubicBezTo>
                    <a:pt x="15005" y="20304"/>
                    <a:pt x="15005" y="20304"/>
                    <a:pt x="15005" y="20304"/>
                  </a:cubicBezTo>
                  <a:cubicBezTo>
                    <a:pt x="15149" y="20506"/>
                    <a:pt x="15437" y="20592"/>
                    <a:pt x="15667" y="20448"/>
                  </a:cubicBezTo>
                  <a:cubicBezTo>
                    <a:pt x="16762" y="19814"/>
                    <a:pt x="16762" y="19814"/>
                    <a:pt x="16762" y="19814"/>
                  </a:cubicBezTo>
                  <a:cubicBezTo>
                    <a:pt x="16963" y="19699"/>
                    <a:pt x="17050" y="19411"/>
                    <a:pt x="16963" y="19181"/>
                  </a:cubicBezTo>
                  <a:cubicBezTo>
                    <a:pt x="16762" y="18749"/>
                    <a:pt x="16762" y="18749"/>
                    <a:pt x="16762" y="18749"/>
                  </a:cubicBezTo>
                  <a:cubicBezTo>
                    <a:pt x="16646" y="18518"/>
                    <a:pt x="16733" y="18230"/>
                    <a:pt x="16906" y="18058"/>
                  </a:cubicBezTo>
                  <a:cubicBezTo>
                    <a:pt x="17338" y="17712"/>
                    <a:pt x="17712" y="17309"/>
                    <a:pt x="18086" y="16906"/>
                  </a:cubicBezTo>
                  <a:cubicBezTo>
                    <a:pt x="18230" y="16704"/>
                    <a:pt x="18547" y="16618"/>
                    <a:pt x="18778" y="16733"/>
                  </a:cubicBezTo>
                  <a:cubicBezTo>
                    <a:pt x="19210" y="16934"/>
                    <a:pt x="19210" y="16934"/>
                    <a:pt x="19210" y="16934"/>
                  </a:cubicBezTo>
                  <a:cubicBezTo>
                    <a:pt x="19440" y="17050"/>
                    <a:pt x="19728" y="16963"/>
                    <a:pt x="19843" y="16733"/>
                  </a:cubicBezTo>
                  <a:cubicBezTo>
                    <a:pt x="20477" y="15638"/>
                    <a:pt x="20477" y="15638"/>
                    <a:pt x="20477" y="15638"/>
                  </a:cubicBezTo>
                  <a:cubicBezTo>
                    <a:pt x="20592" y="15437"/>
                    <a:pt x="20534" y="15120"/>
                    <a:pt x="20333" y="15005"/>
                  </a:cubicBezTo>
                  <a:cubicBezTo>
                    <a:pt x="19930" y="14717"/>
                    <a:pt x="19930" y="14717"/>
                    <a:pt x="19930" y="14717"/>
                  </a:cubicBezTo>
                  <a:cubicBezTo>
                    <a:pt x="19728" y="14573"/>
                    <a:pt x="19642" y="14256"/>
                    <a:pt x="19728" y="14026"/>
                  </a:cubicBezTo>
                  <a:cubicBezTo>
                    <a:pt x="19901" y="13536"/>
                    <a:pt x="20045" y="12989"/>
                    <a:pt x="20160" y="12442"/>
                  </a:cubicBezTo>
                  <a:cubicBezTo>
                    <a:pt x="20189" y="12211"/>
                    <a:pt x="20419" y="11981"/>
                    <a:pt x="20678" y="11952"/>
                  </a:cubicBezTo>
                  <a:cubicBezTo>
                    <a:pt x="21168" y="11923"/>
                    <a:pt x="21168" y="11923"/>
                    <a:pt x="21168" y="11923"/>
                  </a:cubicBezTo>
                  <a:cubicBezTo>
                    <a:pt x="21398" y="11894"/>
                    <a:pt x="21600" y="11664"/>
                    <a:pt x="21600" y="11434"/>
                  </a:cubicBezTo>
                  <a:cubicBezTo>
                    <a:pt x="21600" y="10166"/>
                    <a:pt x="21600" y="10166"/>
                    <a:pt x="21600" y="10166"/>
                  </a:cubicBezTo>
                  <a:cubicBezTo>
                    <a:pt x="21600" y="9907"/>
                    <a:pt x="21398" y="9677"/>
                    <a:pt x="21168" y="9677"/>
                  </a:cubicBezTo>
                  <a:cubicBezTo>
                    <a:pt x="20678" y="9619"/>
                    <a:pt x="20678" y="9619"/>
                    <a:pt x="20678" y="9619"/>
                  </a:cubicBezTo>
                  <a:cubicBezTo>
                    <a:pt x="20419" y="9590"/>
                    <a:pt x="20189" y="9389"/>
                    <a:pt x="20160" y="9130"/>
                  </a:cubicBezTo>
                  <a:cubicBezTo>
                    <a:pt x="20045" y="8582"/>
                    <a:pt x="19901" y="8064"/>
                    <a:pt x="19728" y="7546"/>
                  </a:cubicBezTo>
                  <a:cubicBezTo>
                    <a:pt x="19642" y="7315"/>
                    <a:pt x="19728" y="6998"/>
                    <a:pt x="19930" y="6883"/>
                  </a:cubicBezTo>
                  <a:cubicBezTo>
                    <a:pt x="20333" y="6595"/>
                    <a:pt x="20333" y="6595"/>
                    <a:pt x="20333" y="6595"/>
                  </a:cubicBezTo>
                  <a:cubicBezTo>
                    <a:pt x="20534" y="6451"/>
                    <a:pt x="20592" y="6163"/>
                    <a:pt x="20477" y="5933"/>
                  </a:cubicBezTo>
                  <a:cubicBezTo>
                    <a:pt x="19843" y="4838"/>
                    <a:pt x="19843" y="4838"/>
                    <a:pt x="19843" y="4838"/>
                  </a:cubicBezTo>
                  <a:cubicBezTo>
                    <a:pt x="19728" y="4637"/>
                    <a:pt x="19440" y="4550"/>
                    <a:pt x="19210" y="4637"/>
                  </a:cubicBezTo>
                  <a:cubicBezTo>
                    <a:pt x="18778" y="4838"/>
                    <a:pt x="18778" y="4838"/>
                    <a:pt x="18778" y="4838"/>
                  </a:cubicBezTo>
                  <a:cubicBezTo>
                    <a:pt x="18547" y="4954"/>
                    <a:pt x="18230" y="4867"/>
                    <a:pt x="18086" y="4694"/>
                  </a:cubicBezTo>
                  <a:cubicBezTo>
                    <a:pt x="17712" y="4262"/>
                    <a:pt x="17338" y="3888"/>
                    <a:pt x="16906" y="3514"/>
                  </a:cubicBezTo>
                  <a:cubicBezTo>
                    <a:pt x="16733" y="3370"/>
                    <a:pt x="16646" y="3053"/>
                    <a:pt x="16762" y="2822"/>
                  </a:cubicBezTo>
                  <a:cubicBezTo>
                    <a:pt x="16963" y="2390"/>
                    <a:pt x="16963" y="2390"/>
                    <a:pt x="16963" y="2390"/>
                  </a:cubicBezTo>
                  <a:cubicBezTo>
                    <a:pt x="17050" y="2160"/>
                    <a:pt x="16963" y="1872"/>
                    <a:pt x="16762" y="1757"/>
                  </a:cubicBezTo>
                  <a:cubicBezTo>
                    <a:pt x="15667" y="1123"/>
                    <a:pt x="15667" y="1123"/>
                    <a:pt x="15667" y="1123"/>
                  </a:cubicBezTo>
                  <a:cubicBezTo>
                    <a:pt x="15437" y="1008"/>
                    <a:pt x="15149" y="1066"/>
                    <a:pt x="15005" y="1267"/>
                  </a:cubicBezTo>
                  <a:cubicBezTo>
                    <a:pt x="14717" y="1670"/>
                    <a:pt x="14717" y="1670"/>
                    <a:pt x="14717" y="1670"/>
                  </a:cubicBezTo>
                  <a:cubicBezTo>
                    <a:pt x="14602" y="1872"/>
                    <a:pt x="14285" y="1958"/>
                    <a:pt x="14054" y="1872"/>
                  </a:cubicBezTo>
                  <a:cubicBezTo>
                    <a:pt x="13536" y="1699"/>
                    <a:pt x="13018" y="1555"/>
                    <a:pt x="12470" y="1440"/>
                  </a:cubicBezTo>
                  <a:cubicBezTo>
                    <a:pt x="12211" y="1411"/>
                    <a:pt x="12010" y="1181"/>
                    <a:pt x="11981" y="922"/>
                  </a:cubicBezTo>
                  <a:cubicBezTo>
                    <a:pt x="11923" y="432"/>
                    <a:pt x="11923" y="432"/>
                    <a:pt x="11923" y="432"/>
                  </a:cubicBezTo>
                  <a:cubicBezTo>
                    <a:pt x="11923" y="202"/>
                    <a:pt x="11693" y="0"/>
                    <a:pt x="11434" y="0"/>
                  </a:cubicBezTo>
                  <a:cubicBezTo>
                    <a:pt x="10166" y="0"/>
                    <a:pt x="10166" y="0"/>
                    <a:pt x="10166" y="0"/>
                  </a:cubicBezTo>
                  <a:cubicBezTo>
                    <a:pt x="9936" y="0"/>
                    <a:pt x="9706" y="202"/>
                    <a:pt x="9677" y="432"/>
                  </a:cubicBezTo>
                  <a:cubicBezTo>
                    <a:pt x="9648" y="922"/>
                    <a:pt x="9648" y="922"/>
                    <a:pt x="9648" y="922"/>
                  </a:cubicBezTo>
                  <a:cubicBezTo>
                    <a:pt x="9619" y="1181"/>
                    <a:pt x="9389" y="1411"/>
                    <a:pt x="9158" y="1440"/>
                  </a:cubicBezTo>
                  <a:cubicBezTo>
                    <a:pt x="8611" y="1555"/>
                    <a:pt x="8064" y="1699"/>
                    <a:pt x="7574" y="1872"/>
                  </a:cubicBezTo>
                  <a:cubicBezTo>
                    <a:pt x="7344" y="1958"/>
                    <a:pt x="7027" y="1872"/>
                    <a:pt x="6883" y="1670"/>
                  </a:cubicBezTo>
                  <a:cubicBezTo>
                    <a:pt x="6595" y="1267"/>
                    <a:pt x="6595" y="1267"/>
                    <a:pt x="6595" y="1267"/>
                  </a:cubicBezTo>
                  <a:cubicBezTo>
                    <a:pt x="6480" y="1066"/>
                    <a:pt x="6163" y="1008"/>
                    <a:pt x="5962" y="1123"/>
                  </a:cubicBezTo>
                  <a:cubicBezTo>
                    <a:pt x="4867" y="1757"/>
                    <a:pt x="4867" y="1757"/>
                    <a:pt x="4867" y="1757"/>
                  </a:cubicBezTo>
                  <a:cubicBezTo>
                    <a:pt x="4637" y="1872"/>
                    <a:pt x="4550" y="2160"/>
                    <a:pt x="4666" y="2390"/>
                  </a:cubicBezTo>
                  <a:cubicBezTo>
                    <a:pt x="4867" y="2822"/>
                    <a:pt x="4867" y="2822"/>
                    <a:pt x="4867" y="2822"/>
                  </a:cubicBezTo>
                  <a:cubicBezTo>
                    <a:pt x="4982" y="3053"/>
                    <a:pt x="4896" y="3370"/>
                    <a:pt x="4694" y="3514"/>
                  </a:cubicBezTo>
                  <a:cubicBezTo>
                    <a:pt x="4291" y="3888"/>
                    <a:pt x="3888" y="4262"/>
                    <a:pt x="3542" y="4694"/>
                  </a:cubicBezTo>
                  <a:cubicBezTo>
                    <a:pt x="3370" y="4867"/>
                    <a:pt x="3082" y="4954"/>
                    <a:pt x="2851" y="4838"/>
                  </a:cubicBezTo>
                  <a:cubicBezTo>
                    <a:pt x="2419" y="4637"/>
                    <a:pt x="2419" y="4637"/>
                    <a:pt x="2419" y="4637"/>
                  </a:cubicBezTo>
                  <a:cubicBezTo>
                    <a:pt x="2189" y="4550"/>
                    <a:pt x="1901" y="4637"/>
                    <a:pt x="1786" y="4838"/>
                  </a:cubicBezTo>
                  <a:cubicBezTo>
                    <a:pt x="1152" y="5933"/>
                    <a:pt x="1152" y="5933"/>
                    <a:pt x="1152" y="5933"/>
                  </a:cubicBezTo>
                  <a:cubicBezTo>
                    <a:pt x="1008" y="6163"/>
                    <a:pt x="1094" y="6451"/>
                    <a:pt x="1296" y="6595"/>
                  </a:cubicBezTo>
                  <a:cubicBezTo>
                    <a:pt x="1670" y="6854"/>
                    <a:pt x="1670" y="6854"/>
                    <a:pt x="1670" y="6854"/>
                  </a:cubicBezTo>
                  <a:cubicBezTo>
                    <a:pt x="1901" y="6998"/>
                    <a:pt x="1987" y="7315"/>
                    <a:pt x="1901" y="7546"/>
                  </a:cubicBezTo>
                  <a:cubicBezTo>
                    <a:pt x="1699" y="8064"/>
                    <a:pt x="1555" y="8582"/>
                    <a:pt x="1469" y="9130"/>
                  </a:cubicBezTo>
                  <a:cubicBezTo>
                    <a:pt x="1411" y="9389"/>
                    <a:pt x="1181" y="9590"/>
                    <a:pt x="950" y="9619"/>
                  </a:cubicBezTo>
                  <a:cubicBezTo>
                    <a:pt x="461" y="9677"/>
                    <a:pt x="461" y="9677"/>
                    <a:pt x="461" y="9677"/>
                  </a:cubicBezTo>
                  <a:cubicBezTo>
                    <a:pt x="202" y="9677"/>
                    <a:pt x="0" y="9907"/>
                    <a:pt x="0" y="10166"/>
                  </a:cubicBezTo>
                  <a:cubicBezTo>
                    <a:pt x="0" y="11434"/>
                    <a:pt x="0" y="11434"/>
                    <a:pt x="0" y="11434"/>
                  </a:cubicBezTo>
                  <a:cubicBezTo>
                    <a:pt x="0" y="11664"/>
                    <a:pt x="202" y="11894"/>
                    <a:pt x="461" y="11923"/>
                  </a:cubicBezTo>
                  <a:cubicBezTo>
                    <a:pt x="950" y="11952"/>
                    <a:pt x="950" y="11952"/>
                    <a:pt x="950" y="11952"/>
                  </a:cubicBezTo>
                  <a:cubicBezTo>
                    <a:pt x="1181" y="11981"/>
                    <a:pt x="1411" y="12211"/>
                    <a:pt x="1469" y="12442"/>
                  </a:cubicBezTo>
                  <a:cubicBezTo>
                    <a:pt x="1555" y="12989"/>
                    <a:pt x="1699" y="13536"/>
                    <a:pt x="1901" y="14026"/>
                  </a:cubicBezTo>
                  <a:cubicBezTo>
                    <a:pt x="1987" y="14256"/>
                    <a:pt x="1901" y="14573"/>
                    <a:pt x="1670" y="14717"/>
                  </a:cubicBezTo>
                  <a:cubicBezTo>
                    <a:pt x="1296" y="14976"/>
                    <a:pt x="1296" y="14976"/>
                    <a:pt x="1296" y="14976"/>
                  </a:cubicBezTo>
                  <a:cubicBezTo>
                    <a:pt x="1094" y="15120"/>
                    <a:pt x="1008" y="15437"/>
                    <a:pt x="1152" y="15638"/>
                  </a:cubicBezTo>
                  <a:cubicBezTo>
                    <a:pt x="1786" y="16733"/>
                    <a:pt x="1786" y="16733"/>
                    <a:pt x="1786" y="16733"/>
                  </a:cubicBezTo>
                  <a:cubicBezTo>
                    <a:pt x="1901" y="16963"/>
                    <a:pt x="2189" y="17050"/>
                    <a:pt x="2419" y="16934"/>
                  </a:cubicBezTo>
                  <a:cubicBezTo>
                    <a:pt x="2851" y="16733"/>
                    <a:pt x="2851" y="16733"/>
                    <a:pt x="2851" y="16733"/>
                  </a:cubicBezTo>
                  <a:cubicBezTo>
                    <a:pt x="3082" y="16618"/>
                    <a:pt x="3370" y="16704"/>
                    <a:pt x="3542" y="16906"/>
                  </a:cubicBezTo>
                  <a:cubicBezTo>
                    <a:pt x="3888" y="17309"/>
                    <a:pt x="4291" y="17712"/>
                    <a:pt x="4694" y="18058"/>
                  </a:cubicBezTo>
                  <a:cubicBezTo>
                    <a:pt x="4896" y="18230"/>
                    <a:pt x="4982" y="18518"/>
                    <a:pt x="4867" y="18749"/>
                  </a:cubicBezTo>
                  <a:cubicBezTo>
                    <a:pt x="4666" y="19181"/>
                    <a:pt x="4666" y="19181"/>
                    <a:pt x="4666" y="19181"/>
                  </a:cubicBezTo>
                  <a:cubicBezTo>
                    <a:pt x="4550" y="19411"/>
                    <a:pt x="4637" y="19699"/>
                    <a:pt x="4867" y="19814"/>
                  </a:cubicBezTo>
                  <a:cubicBezTo>
                    <a:pt x="5962" y="20448"/>
                    <a:pt x="5962" y="20448"/>
                    <a:pt x="5962" y="20448"/>
                  </a:cubicBezTo>
                  <a:cubicBezTo>
                    <a:pt x="6163" y="20592"/>
                    <a:pt x="6480" y="20506"/>
                    <a:pt x="6595" y="20304"/>
                  </a:cubicBezTo>
                  <a:cubicBezTo>
                    <a:pt x="6883" y="19930"/>
                    <a:pt x="6883" y="19930"/>
                    <a:pt x="6883" y="19930"/>
                  </a:cubicBezTo>
                  <a:cubicBezTo>
                    <a:pt x="7027" y="19699"/>
                    <a:pt x="7344" y="19613"/>
                    <a:pt x="7574" y="19699"/>
                  </a:cubicBezTo>
                  <a:cubicBezTo>
                    <a:pt x="8064" y="19901"/>
                    <a:pt x="8611" y="20045"/>
                    <a:pt x="9158" y="20131"/>
                  </a:cubicBezTo>
                  <a:cubicBezTo>
                    <a:pt x="9389" y="20189"/>
                    <a:pt x="9619" y="20419"/>
                    <a:pt x="9648" y="20650"/>
                  </a:cubicBezTo>
                  <a:cubicBezTo>
                    <a:pt x="9677" y="21139"/>
                    <a:pt x="9677" y="21139"/>
                    <a:pt x="9677" y="21139"/>
                  </a:cubicBezTo>
                  <a:cubicBezTo>
                    <a:pt x="9706" y="21398"/>
                    <a:pt x="9936" y="21600"/>
                    <a:pt x="10166" y="21600"/>
                  </a:cubicBezTo>
                  <a:lnTo>
                    <a:pt x="11434" y="21600"/>
                  </a:lnTo>
                  <a:close/>
                  <a:moveTo>
                    <a:pt x="10253" y="18979"/>
                  </a:moveTo>
                  <a:cubicBezTo>
                    <a:pt x="9994" y="18979"/>
                    <a:pt x="9590" y="18950"/>
                    <a:pt x="9360" y="18893"/>
                  </a:cubicBezTo>
                  <a:cubicBezTo>
                    <a:pt x="8899" y="18806"/>
                    <a:pt x="8438" y="18691"/>
                    <a:pt x="8006" y="18547"/>
                  </a:cubicBezTo>
                  <a:cubicBezTo>
                    <a:pt x="7776" y="18461"/>
                    <a:pt x="7402" y="18259"/>
                    <a:pt x="7200" y="18144"/>
                  </a:cubicBezTo>
                  <a:cubicBezTo>
                    <a:pt x="6250" y="17597"/>
                    <a:pt x="6250" y="17597"/>
                    <a:pt x="6250" y="17597"/>
                  </a:cubicBezTo>
                  <a:cubicBezTo>
                    <a:pt x="6048" y="17482"/>
                    <a:pt x="5702" y="17251"/>
                    <a:pt x="5530" y="17107"/>
                  </a:cubicBezTo>
                  <a:cubicBezTo>
                    <a:pt x="5155" y="16790"/>
                    <a:pt x="4810" y="16445"/>
                    <a:pt x="4493" y="16070"/>
                  </a:cubicBezTo>
                  <a:cubicBezTo>
                    <a:pt x="4349" y="15898"/>
                    <a:pt x="4118" y="15552"/>
                    <a:pt x="4003" y="15350"/>
                  </a:cubicBezTo>
                  <a:cubicBezTo>
                    <a:pt x="3456" y="14400"/>
                    <a:pt x="3456" y="14400"/>
                    <a:pt x="3456" y="14400"/>
                  </a:cubicBezTo>
                  <a:cubicBezTo>
                    <a:pt x="3312" y="14198"/>
                    <a:pt x="3139" y="13824"/>
                    <a:pt x="3053" y="13594"/>
                  </a:cubicBezTo>
                  <a:cubicBezTo>
                    <a:pt x="2909" y="13162"/>
                    <a:pt x="2794" y="12701"/>
                    <a:pt x="2707" y="12240"/>
                  </a:cubicBezTo>
                  <a:cubicBezTo>
                    <a:pt x="2650" y="12010"/>
                    <a:pt x="2621" y="11606"/>
                    <a:pt x="2621" y="11347"/>
                  </a:cubicBezTo>
                  <a:cubicBezTo>
                    <a:pt x="2621" y="10224"/>
                    <a:pt x="2621" y="10224"/>
                    <a:pt x="2621" y="10224"/>
                  </a:cubicBezTo>
                  <a:cubicBezTo>
                    <a:pt x="2621" y="9965"/>
                    <a:pt x="2650" y="9562"/>
                    <a:pt x="2707" y="9331"/>
                  </a:cubicBezTo>
                  <a:cubicBezTo>
                    <a:pt x="2765" y="8870"/>
                    <a:pt x="2909" y="8438"/>
                    <a:pt x="3053" y="8006"/>
                  </a:cubicBezTo>
                  <a:cubicBezTo>
                    <a:pt x="3139" y="7747"/>
                    <a:pt x="3312" y="7402"/>
                    <a:pt x="3456" y="7171"/>
                  </a:cubicBezTo>
                  <a:cubicBezTo>
                    <a:pt x="4003" y="6250"/>
                    <a:pt x="4003" y="6250"/>
                    <a:pt x="4003" y="6250"/>
                  </a:cubicBezTo>
                  <a:cubicBezTo>
                    <a:pt x="4118" y="6019"/>
                    <a:pt x="4349" y="5702"/>
                    <a:pt x="4493" y="5501"/>
                  </a:cubicBezTo>
                  <a:cubicBezTo>
                    <a:pt x="4810" y="5126"/>
                    <a:pt x="5155" y="4781"/>
                    <a:pt x="5501" y="4493"/>
                  </a:cubicBezTo>
                  <a:cubicBezTo>
                    <a:pt x="5702" y="4320"/>
                    <a:pt x="6048" y="4090"/>
                    <a:pt x="6250" y="3974"/>
                  </a:cubicBezTo>
                  <a:cubicBezTo>
                    <a:pt x="7200" y="3427"/>
                    <a:pt x="7200" y="3427"/>
                    <a:pt x="7200" y="3427"/>
                  </a:cubicBezTo>
                  <a:cubicBezTo>
                    <a:pt x="7402" y="3312"/>
                    <a:pt x="7776" y="3139"/>
                    <a:pt x="8006" y="3053"/>
                  </a:cubicBezTo>
                  <a:cubicBezTo>
                    <a:pt x="8438" y="2880"/>
                    <a:pt x="8899" y="2765"/>
                    <a:pt x="9360" y="2678"/>
                  </a:cubicBezTo>
                  <a:cubicBezTo>
                    <a:pt x="9590" y="2650"/>
                    <a:pt x="9994" y="2621"/>
                    <a:pt x="10253" y="2621"/>
                  </a:cubicBezTo>
                  <a:cubicBezTo>
                    <a:pt x="11376" y="2621"/>
                    <a:pt x="11376" y="2621"/>
                    <a:pt x="11376" y="2621"/>
                  </a:cubicBezTo>
                  <a:cubicBezTo>
                    <a:pt x="11606" y="2621"/>
                    <a:pt x="12010" y="2621"/>
                    <a:pt x="12269" y="2678"/>
                  </a:cubicBezTo>
                  <a:cubicBezTo>
                    <a:pt x="12730" y="2765"/>
                    <a:pt x="13162" y="2880"/>
                    <a:pt x="13594" y="3053"/>
                  </a:cubicBezTo>
                  <a:cubicBezTo>
                    <a:pt x="13853" y="3110"/>
                    <a:pt x="14198" y="3312"/>
                    <a:pt x="14429" y="3427"/>
                  </a:cubicBezTo>
                  <a:cubicBezTo>
                    <a:pt x="15350" y="3974"/>
                    <a:pt x="15350" y="3974"/>
                    <a:pt x="15350" y="3974"/>
                  </a:cubicBezTo>
                  <a:cubicBezTo>
                    <a:pt x="15581" y="4090"/>
                    <a:pt x="15898" y="4320"/>
                    <a:pt x="16099" y="4464"/>
                  </a:cubicBezTo>
                  <a:cubicBezTo>
                    <a:pt x="16474" y="4781"/>
                    <a:pt x="16819" y="5126"/>
                    <a:pt x="17107" y="5501"/>
                  </a:cubicBezTo>
                  <a:cubicBezTo>
                    <a:pt x="17280" y="5702"/>
                    <a:pt x="17510" y="6019"/>
                    <a:pt x="17626" y="6250"/>
                  </a:cubicBezTo>
                  <a:cubicBezTo>
                    <a:pt x="18173" y="7171"/>
                    <a:pt x="18173" y="7171"/>
                    <a:pt x="18173" y="7171"/>
                  </a:cubicBezTo>
                  <a:cubicBezTo>
                    <a:pt x="18288" y="7402"/>
                    <a:pt x="18490" y="7747"/>
                    <a:pt x="18576" y="8006"/>
                  </a:cubicBezTo>
                  <a:cubicBezTo>
                    <a:pt x="18720" y="8438"/>
                    <a:pt x="18835" y="8870"/>
                    <a:pt x="18922" y="9331"/>
                  </a:cubicBezTo>
                  <a:cubicBezTo>
                    <a:pt x="18979" y="9590"/>
                    <a:pt x="18979" y="9994"/>
                    <a:pt x="18979" y="10224"/>
                  </a:cubicBezTo>
                  <a:cubicBezTo>
                    <a:pt x="18979" y="11347"/>
                    <a:pt x="18979" y="11347"/>
                    <a:pt x="18979" y="11347"/>
                  </a:cubicBezTo>
                  <a:cubicBezTo>
                    <a:pt x="18979" y="11606"/>
                    <a:pt x="18979" y="12010"/>
                    <a:pt x="18922" y="12240"/>
                  </a:cubicBezTo>
                  <a:cubicBezTo>
                    <a:pt x="18835" y="12701"/>
                    <a:pt x="18720" y="13162"/>
                    <a:pt x="18547" y="13594"/>
                  </a:cubicBezTo>
                  <a:cubicBezTo>
                    <a:pt x="18490" y="13824"/>
                    <a:pt x="18288" y="14198"/>
                    <a:pt x="18173" y="14400"/>
                  </a:cubicBezTo>
                  <a:cubicBezTo>
                    <a:pt x="17626" y="15350"/>
                    <a:pt x="17626" y="15350"/>
                    <a:pt x="17626" y="15350"/>
                  </a:cubicBezTo>
                  <a:cubicBezTo>
                    <a:pt x="17510" y="15552"/>
                    <a:pt x="17280" y="15898"/>
                    <a:pt x="17107" y="16070"/>
                  </a:cubicBezTo>
                  <a:cubicBezTo>
                    <a:pt x="16819" y="16445"/>
                    <a:pt x="16474" y="16790"/>
                    <a:pt x="16099" y="17107"/>
                  </a:cubicBezTo>
                  <a:cubicBezTo>
                    <a:pt x="15898" y="17251"/>
                    <a:pt x="15581" y="17482"/>
                    <a:pt x="15350" y="17597"/>
                  </a:cubicBezTo>
                  <a:cubicBezTo>
                    <a:pt x="14429" y="18144"/>
                    <a:pt x="14429" y="18144"/>
                    <a:pt x="14429" y="18144"/>
                  </a:cubicBezTo>
                  <a:cubicBezTo>
                    <a:pt x="14198" y="18288"/>
                    <a:pt x="13853" y="18461"/>
                    <a:pt x="13622" y="18547"/>
                  </a:cubicBezTo>
                  <a:cubicBezTo>
                    <a:pt x="13190" y="18691"/>
                    <a:pt x="12730" y="18806"/>
                    <a:pt x="12269" y="18893"/>
                  </a:cubicBezTo>
                  <a:cubicBezTo>
                    <a:pt x="12010" y="18950"/>
                    <a:pt x="11606" y="18979"/>
                    <a:pt x="11376" y="18979"/>
                  </a:cubicBezTo>
                  <a:lnTo>
                    <a:pt x="10253" y="18979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7" name="圆形">
              <a:extLst>
                <a:ext uri="{FF2B5EF4-FFF2-40B4-BE49-F238E27FC236}">
                  <a16:creationId xmlns:a16="http://schemas.microsoft.com/office/drawing/2014/main" id="{DB976DE4-7C91-DDAF-7492-A77F038E16A4}"/>
                </a:ext>
              </a:extLst>
            </p:cNvPr>
            <p:cNvSpPr/>
            <p:nvPr/>
          </p:nvSpPr>
          <p:spPr>
            <a:xfrm>
              <a:off x="6684527" y="2441579"/>
              <a:ext cx="1520724" cy="1522858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28" name="文本框 202">
              <a:extLst>
                <a:ext uri="{FF2B5EF4-FFF2-40B4-BE49-F238E27FC236}">
                  <a16:creationId xmlns:a16="http://schemas.microsoft.com/office/drawing/2014/main" id="{C2E975EA-EC70-45CD-6080-9DE3F9CB948A}"/>
                </a:ext>
              </a:extLst>
            </p:cNvPr>
            <p:cNvSpPr txBox="1"/>
            <p:nvPr/>
          </p:nvSpPr>
          <p:spPr>
            <a:xfrm>
              <a:off x="6887098" y="2879843"/>
              <a:ext cx="1115583" cy="5874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sym typeface="+mn-lt"/>
              </a:endParaRPr>
            </a:p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标题</a:t>
              </a:r>
            </a:p>
          </p:txBody>
        </p:sp>
        <p:sp>
          <p:nvSpPr>
            <p:cNvPr id="29" name="形状">
              <a:extLst>
                <a:ext uri="{FF2B5EF4-FFF2-40B4-BE49-F238E27FC236}">
                  <a16:creationId xmlns:a16="http://schemas.microsoft.com/office/drawing/2014/main" id="{BE0D20DA-3475-57DC-9C67-0249D87B1207}"/>
                </a:ext>
              </a:extLst>
            </p:cNvPr>
            <p:cNvSpPr/>
            <p:nvPr/>
          </p:nvSpPr>
          <p:spPr>
            <a:xfrm>
              <a:off x="4195889" y="2710506"/>
              <a:ext cx="2080561" cy="2085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4" h="21491" extrusionOk="0">
                  <a:moveTo>
                    <a:pt x="12968" y="21467"/>
                  </a:moveTo>
                  <a:cubicBezTo>
                    <a:pt x="14998" y="20855"/>
                    <a:pt x="14998" y="20855"/>
                    <a:pt x="14998" y="20855"/>
                  </a:cubicBezTo>
                  <a:cubicBezTo>
                    <a:pt x="15228" y="20778"/>
                    <a:pt x="15381" y="20510"/>
                    <a:pt x="15343" y="20280"/>
                  </a:cubicBezTo>
                  <a:cubicBezTo>
                    <a:pt x="15075" y="19208"/>
                    <a:pt x="15075" y="19208"/>
                    <a:pt x="15075" y="19208"/>
                  </a:cubicBezTo>
                  <a:cubicBezTo>
                    <a:pt x="15036" y="18978"/>
                    <a:pt x="15151" y="18672"/>
                    <a:pt x="15381" y="18557"/>
                  </a:cubicBezTo>
                  <a:cubicBezTo>
                    <a:pt x="16224" y="18059"/>
                    <a:pt x="16951" y="17446"/>
                    <a:pt x="17602" y="16718"/>
                  </a:cubicBezTo>
                  <a:cubicBezTo>
                    <a:pt x="17756" y="16527"/>
                    <a:pt x="18024" y="16450"/>
                    <a:pt x="18253" y="16565"/>
                  </a:cubicBezTo>
                  <a:cubicBezTo>
                    <a:pt x="19287" y="16987"/>
                    <a:pt x="19287" y="16987"/>
                    <a:pt x="19287" y="16987"/>
                  </a:cubicBezTo>
                  <a:cubicBezTo>
                    <a:pt x="19517" y="17101"/>
                    <a:pt x="19785" y="16987"/>
                    <a:pt x="19900" y="16795"/>
                  </a:cubicBezTo>
                  <a:cubicBezTo>
                    <a:pt x="20896" y="14880"/>
                    <a:pt x="20896" y="14880"/>
                    <a:pt x="20896" y="14880"/>
                  </a:cubicBezTo>
                  <a:cubicBezTo>
                    <a:pt x="21011" y="14650"/>
                    <a:pt x="20934" y="14382"/>
                    <a:pt x="20743" y="14267"/>
                  </a:cubicBezTo>
                  <a:cubicBezTo>
                    <a:pt x="19785" y="13655"/>
                    <a:pt x="19785" y="13655"/>
                    <a:pt x="19785" y="13655"/>
                  </a:cubicBezTo>
                  <a:cubicBezTo>
                    <a:pt x="19594" y="13540"/>
                    <a:pt x="19479" y="13233"/>
                    <a:pt x="19556" y="13004"/>
                  </a:cubicBezTo>
                  <a:cubicBezTo>
                    <a:pt x="19785" y="12084"/>
                    <a:pt x="19862" y="11127"/>
                    <a:pt x="19785" y="10131"/>
                  </a:cubicBezTo>
                  <a:cubicBezTo>
                    <a:pt x="19785" y="9901"/>
                    <a:pt x="19938" y="9633"/>
                    <a:pt x="20168" y="9557"/>
                  </a:cubicBezTo>
                  <a:cubicBezTo>
                    <a:pt x="21202" y="9135"/>
                    <a:pt x="21202" y="9135"/>
                    <a:pt x="21202" y="9135"/>
                  </a:cubicBezTo>
                  <a:cubicBezTo>
                    <a:pt x="21432" y="9021"/>
                    <a:pt x="21547" y="8791"/>
                    <a:pt x="21470" y="8561"/>
                  </a:cubicBezTo>
                  <a:cubicBezTo>
                    <a:pt x="20819" y="6493"/>
                    <a:pt x="20819" y="6493"/>
                    <a:pt x="20819" y="6493"/>
                  </a:cubicBezTo>
                  <a:cubicBezTo>
                    <a:pt x="20743" y="6263"/>
                    <a:pt x="20513" y="6110"/>
                    <a:pt x="20283" y="6187"/>
                  </a:cubicBezTo>
                  <a:cubicBezTo>
                    <a:pt x="19173" y="6416"/>
                    <a:pt x="19173" y="6416"/>
                    <a:pt x="19173" y="6416"/>
                  </a:cubicBezTo>
                  <a:cubicBezTo>
                    <a:pt x="18943" y="6455"/>
                    <a:pt x="18675" y="6340"/>
                    <a:pt x="18560" y="6148"/>
                  </a:cubicBezTo>
                  <a:cubicBezTo>
                    <a:pt x="18062" y="5306"/>
                    <a:pt x="17449" y="4540"/>
                    <a:pt x="16721" y="3927"/>
                  </a:cubicBezTo>
                  <a:cubicBezTo>
                    <a:pt x="16530" y="3774"/>
                    <a:pt x="16453" y="3467"/>
                    <a:pt x="16530" y="3238"/>
                  </a:cubicBezTo>
                  <a:cubicBezTo>
                    <a:pt x="16990" y="2204"/>
                    <a:pt x="16990" y="2204"/>
                    <a:pt x="16990" y="2204"/>
                  </a:cubicBezTo>
                  <a:cubicBezTo>
                    <a:pt x="17066" y="2012"/>
                    <a:pt x="16990" y="1744"/>
                    <a:pt x="16760" y="1629"/>
                  </a:cubicBezTo>
                  <a:cubicBezTo>
                    <a:pt x="14845" y="595"/>
                    <a:pt x="14845" y="595"/>
                    <a:pt x="14845" y="595"/>
                  </a:cubicBezTo>
                  <a:cubicBezTo>
                    <a:pt x="14653" y="518"/>
                    <a:pt x="14385" y="557"/>
                    <a:pt x="14232" y="787"/>
                  </a:cubicBezTo>
                  <a:cubicBezTo>
                    <a:pt x="13658" y="1706"/>
                    <a:pt x="13658" y="1706"/>
                    <a:pt x="13658" y="1706"/>
                  </a:cubicBezTo>
                  <a:cubicBezTo>
                    <a:pt x="13504" y="1935"/>
                    <a:pt x="13236" y="2012"/>
                    <a:pt x="13007" y="1974"/>
                  </a:cubicBezTo>
                  <a:cubicBezTo>
                    <a:pt x="12087" y="1706"/>
                    <a:pt x="11092" y="1629"/>
                    <a:pt x="10134" y="1706"/>
                  </a:cubicBezTo>
                  <a:cubicBezTo>
                    <a:pt x="9904" y="1706"/>
                    <a:pt x="9636" y="1553"/>
                    <a:pt x="9521" y="1323"/>
                  </a:cubicBezTo>
                  <a:cubicBezTo>
                    <a:pt x="9100" y="289"/>
                    <a:pt x="9100" y="289"/>
                    <a:pt x="9100" y="289"/>
                  </a:cubicBezTo>
                  <a:cubicBezTo>
                    <a:pt x="9024" y="97"/>
                    <a:pt x="8756" y="-56"/>
                    <a:pt x="8526" y="21"/>
                  </a:cubicBezTo>
                  <a:cubicBezTo>
                    <a:pt x="6496" y="672"/>
                    <a:pt x="6496" y="672"/>
                    <a:pt x="6496" y="672"/>
                  </a:cubicBezTo>
                  <a:cubicBezTo>
                    <a:pt x="6266" y="748"/>
                    <a:pt x="6113" y="978"/>
                    <a:pt x="6151" y="1208"/>
                  </a:cubicBezTo>
                  <a:cubicBezTo>
                    <a:pt x="6419" y="2318"/>
                    <a:pt x="6419" y="2318"/>
                    <a:pt x="6419" y="2318"/>
                  </a:cubicBezTo>
                  <a:cubicBezTo>
                    <a:pt x="6458" y="2548"/>
                    <a:pt x="6343" y="2816"/>
                    <a:pt x="6113" y="2931"/>
                  </a:cubicBezTo>
                  <a:cubicBezTo>
                    <a:pt x="5270" y="3429"/>
                    <a:pt x="4543" y="4080"/>
                    <a:pt x="3892" y="4770"/>
                  </a:cubicBezTo>
                  <a:cubicBezTo>
                    <a:pt x="3738" y="4961"/>
                    <a:pt x="3432" y="5038"/>
                    <a:pt x="3241" y="4961"/>
                  </a:cubicBezTo>
                  <a:cubicBezTo>
                    <a:pt x="2207" y="4501"/>
                    <a:pt x="2207" y="4501"/>
                    <a:pt x="2207" y="4501"/>
                  </a:cubicBezTo>
                  <a:cubicBezTo>
                    <a:pt x="1977" y="4425"/>
                    <a:pt x="1709" y="4540"/>
                    <a:pt x="1594" y="4731"/>
                  </a:cubicBezTo>
                  <a:cubicBezTo>
                    <a:pt x="598" y="6646"/>
                    <a:pt x="598" y="6646"/>
                    <a:pt x="598" y="6646"/>
                  </a:cubicBezTo>
                  <a:cubicBezTo>
                    <a:pt x="483" y="6838"/>
                    <a:pt x="560" y="7144"/>
                    <a:pt x="751" y="7259"/>
                  </a:cubicBezTo>
                  <a:cubicBezTo>
                    <a:pt x="1709" y="7872"/>
                    <a:pt x="1709" y="7872"/>
                    <a:pt x="1709" y="7872"/>
                  </a:cubicBezTo>
                  <a:cubicBezTo>
                    <a:pt x="1900" y="7987"/>
                    <a:pt x="2015" y="8255"/>
                    <a:pt x="1938" y="8484"/>
                  </a:cubicBezTo>
                  <a:cubicBezTo>
                    <a:pt x="1709" y="9442"/>
                    <a:pt x="1632" y="10399"/>
                    <a:pt x="1670" y="11357"/>
                  </a:cubicBezTo>
                  <a:cubicBezTo>
                    <a:pt x="1709" y="11625"/>
                    <a:pt x="1556" y="11893"/>
                    <a:pt x="1326" y="11970"/>
                  </a:cubicBezTo>
                  <a:cubicBezTo>
                    <a:pt x="292" y="12391"/>
                    <a:pt x="292" y="12391"/>
                    <a:pt x="292" y="12391"/>
                  </a:cubicBezTo>
                  <a:cubicBezTo>
                    <a:pt x="62" y="12467"/>
                    <a:pt x="-53" y="12735"/>
                    <a:pt x="24" y="12965"/>
                  </a:cubicBezTo>
                  <a:cubicBezTo>
                    <a:pt x="675" y="15033"/>
                    <a:pt x="675" y="15033"/>
                    <a:pt x="675" y="15033"/>
                  </a:cubicBezTo>
                  <a:cubicBezTo>
                    <a:pt x="713" y="15263"/>
                    <a:pt x="981" y="15378"/>
                    <a:pt x="1211" y="15340"/>
                  </a:cubicBezTo>
                  <a:cubicBezTo>
                    <a:pt x="2283" y="15110"/>
                    <a:pt x="2283" y="15110"/>
                    <a:pt x="2283" y="15110"/>
                  </a:cubicBezTo>
                  <a:cubicBezTo>
                    <a:pt x="2551" y="15033"/>
                    <a:pt x="2819" y="15187"/>
                    <a:pt x="2934" y="15378"/>
                  </a:cubicBezTo>
                  <a:cubicBezTo>
                    <a:pt x="3432" y="16221"/>
                    <a:pt x="4045" y="16987"/>
                    <a:pt x="4773" y="17599"/>
                  </a:cubicBezTo>
                  <a:cubicBezTo>
                    <a:pt x="4964" y="17753"/>
                    <a:pt x="5041" y="18059"/>
                    <a:pt x="4926" y="18289"/>
                  </a:cubicBezTo>
                  <a:cubicBezTo>
                    <a:pt x="4504" y="19284"/>
                    <a:pt x="4504" y="19284"/>
                    <a:pt x="4504" y="19284"/>
                  </a:cubicBezTo>
                  <a:cubicBezTo>
                    <a:pt x="4428" y="19514"/>
                    <a:pt x="4504" y="19782"/>
                    <a:pt x="4734" y="19897"/>
                  </a:cubicBezTo>
                  <a:cubicBezTo>
                    <a:pt x="6611" y="20893"/>
                    <a:pt x="6611" y="20893"/>
                    <a:pt x="6611" y="20893"/>
                  </a:cubicBezTo>
                  <a:cubicBezTo>
                    <a:pt x="6841" y="21008"/>
                    <a:pt x="7109" y="20931"/>
                    <a:pt x="7262" y="20740"/>
                  </a:cubicBezTo>
                  <a:cubicBezTo>
                    <a:pt x="7836" y="19782"/>
                    <a:pt x="7836" y="19782"/>
                    <a:pt x="7836" y="19782"/>
                  </a:cubicBezTo>
                  <a:cubicBezTo>
                    <a:pt x="7990" y="19591"/>
                    <a:pt x="8258" y="19476"/>
                    <a:pt x="8487" y="19553"/>
                  </a:cubicBezTo>
                  <a:cubicBezTo>
                    <a:pt x="9407" y="19782"/>
                    <a:pt x="10364" y="19897"/>
                    <a:pt x="11360" y="19821"/>
                  </a:cubicBezTo>
                  <a:cubicBezTo>
                    <a:pt x="11590" y="19782"/>
                    <a:pt x="11858" y="19935"/>
                    <a:pt x="11973" y="20165"/>
                  </a:cubicBezTo>
                  <a:cubicBezTo>
                    <a:pt x="12356" y="21199"/>
                    <a:pt x="12356" y="21199"/>
                    <a:pt x="12356" y="21199"/>
                  </a:cubicBezTo>
                  <a:cubicBezTo>
                    <a:pt x="12470" y="21429"/>
                    <a:pt x="12738" y="21544"/>
                    <a:pt x="12968" y="21467"/>
                  </a:cubicBezTo>
                  <a:close/>
                  <a:moveTo>
                    <a:pt x="8679" y="4118"/>
                  </a:moveTo>
                  <a:cubicBezTo>
                    <a:pt x="12356" y="3008"/>
                    <a:pt x="16224" y="5038"/>
                    <a:pt x="17373" y="8714"/>
                  </a:cubicBezTo>
                  <a:cubicBezTo>
                    <a:pt x="18521" y="12353"/>
                    <a:pt x="16453" y="16259"/>
                    <a:pt x="12815" y="17370"/>
                  </a:cubicBezTo>
                  <a:cubicBezTo>
                    <a:pt x="9138" y="18518"/>
                    <a:pt x="5232" y="16489"/>
                    <a:pt x="4121" y="12812"/>
                  </a:cubicBezTo>
                  <a:cubicBezTo>
                    <a:pt x="2973" y="9174"/>
                    <a:pt x="5041" y="5267"/>
                    <a:pt x="8679" y="4118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tIns="45720" bIns="4572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30" name="文本框 203">
              <a:extLst>
                <a:ext uri="{FF2B5EF4-FFF2-40B4-BE49-F238E27FC236}">
                  <a16:creationId xmlns:a16="http://schemas.microsoft.com/office/drawing/2014/main" id="{73208B69-FE74-518C-B2F5-1A130AB68910}"/>
                </a:ext>
              </a:extLst>
            </p:cNvPr>
            <p:cNvSpPr txBox="1"/>
            <p:nvPr/>
          </p:nvSpPr>
          <p:spPr>
            <a:xfrm>
              <a:off x="4740006" y="3430217"/>
              <a:ext cx="992326" cy="5874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ym typeface="+mn-lt"/>
                </a:rPr>
                <a:t>标题</a:t>
              </a:r>
            </a:p>
          </p:txBody>
        </p:sp>
        <p:sp>
          <p:nvSpPr>
            <p:cNvPr id="31" name="任意形状 34">
              <a:extLst>
                <a:ext uri="{FF2B5EF4-FFF2-40B4-BE49-F238E27FC236}">
                  <a16:creationId xmlns:a16="http://schemas.microsoft.com/office/drawing/2014/main" id="{00DA4A64-A101-C653-8998-7FFF48A6016A}"/>
                </a:ext>
              </a:extLst>
            </p:cNvPr>
            <p:cNvSpPr/>
            <p:nvPr/>
          </p:nvSpPr>
          <p:spPr>
            <a:xfrm>
              <a:off x="8598282" y="2509652"/>
              <a:ext cx="2155426" cy="2164396"/>
            </a:xfrm>
            <a:custGeom>
              <a:avLst/>
              <a:gdLst>
                <a:gd name="connsiteX0" fmla="*/ 760363 w 1520724"/>
                <a:gd name="connsiteY0" fmla="*/ 246658 h 1527053"/>
                <a:gd name="connsiteX1" fmla="*/ 243493 w 1520724"/>
                <a:gd name="connsiteY1" fmla="*/ 763527 h 1527053"/>
                <a:gd name="connsiteX2" fmla="*/ 760363 w 1520724"/>
                <a:gd name="connsiteY2" fmla="*/ 1280396 h 1527053"/>
                <a:gd name="connsiteX3" fmla="*/ 1277233 w 1520724"/>
                <a:gd name="connsiteY3" fmla="*/ 763527 h 1527053"/>
                <a:gd name="connsiteX4" fmla="*/ 760363 w 1520724"/>
                <a:gd name="connsiteY4" fmla="*/ 246658 h 1527053"/>
                <a:gd name="connsiteX5" fmla="*/ 716008 w 1520724"/>
                <a:gd name="connsiteY5" fmla="*/ 0 h 1527053"/>
                <a:gd name="connsiteX6" fmla="*/ 804717 w 1520724"/>
                <a:gd name="connsiteY6" fmla="*/ 0 h 1527053"/>
                <a:gd name="connsiteX7" fmla="*/ 871248 w 1520724"/>
                <a:gd name="connsiteY7" fmla="*/ 60305 h 1527053"/>
                <a:gd name="connsiteX8" fmla="*/ 871248 w 1520724"/>
                <a:gd name="connsiteY8" fmla="*/ 76211 h 1527053"/>
                <a:gd name="connsiteX9" fmla="*/ 937780 w 1520724"/>
                <a:gd name="connsiteY9" fmla="*/ 152423 h 1527053"/>
                <a:gd name="connsiteX10" fmla="*/ 1067675 w 1520724"/>
                <a:gd name="connsiteY10" fmla="*/ 206364 h 1527053"/>
                <a:gd name="connsiteX11" fmla="*/ 1165889 w 1520724"/>
                <a:gd name="connsiteY11" fmla="*/ 196820 h 1527053"/>
                <a:gd name="connsiteX12" fmla="*/ 1178561 w 1520724"/>
                <a:gd name="connsiteY12" fmla="*/ 187276 h 1527053"/>
                <a:gd name="connsiteX13" fmla="*/ 1267270 w 1520724"/>
                <a:gd name="connsiteY13" fmla="*/ 190458 h 1527053"/>
                <a:gd name="connsiteX14" fmla="*/ 1330634 w 1520724"/>
                <a:gd name="connsiteY14" fmla="*/ 254014 h 1527053"/>
                <a:gd name="connsiteX15" fmla="*/ 1333802 w 1520724"/>
                <a:gd name="connsiteY15" fmla="*/ 342880 h 1527053"/>
                <a:gd name="connsiteX16" fmla="*/ 1324297 w 1520724"/>
                <a:gd name="connsiteY16" fmla="*/ 355606 h 1527053"/>
                <a:gd name="connsiteX17" fmla="*/ 1314793 w 1520724"/>
                <a:gd name="connsiteY17" fmla="*/ 454016 h 1527053"/>
                <a:gd name="connsiteX18" fmla="*/ 1371820 w 1520724"/>
                <a:gd name="connsiteY18" fmla="*/ 587350 h 1527053"/>
                <a:gd name="connsiteX19" fmla="*/ 1444688 w 1520724"/>
                <a:gd name="connsiteY19" fmla="*/ 650836 h 1527053"/>
                <a:gd name="connsiteX20" fmla="*/ 1460529 w 1520724"/>
                <a:gd name="connsiteY20" fmla="*/ 650836 h 1527053"/>
                <a:gd name="connsiteX21" fmla="*/ 1520724 w 1520724"/>
                <a:gd name="connsiteY21" fmla="*/ 717503 h 1527053"/>
                <a:gd name="connsiteX22" fmla="*/ 1520724 w 1520724"/>
                <a:gd name="connsiteY22" fmla="*/ 806369 h 1527053"/>
                <a:gd name="connsiteX23" fmla="*/ 1460529 w 1520724"/>
                <a:gd name="connsiteY23" fmla="*/ 873036 h 1527053"/>
                <a:gd name="connsiteX24" fmla="*/ 1444688 w 1520724"/>
                <a:gd name="connsiteY24" fmla="*/ 876218 h 1527053"/>
                <a:gd name="connsiteX25" fmla="*/ 1371820 w 1520724"/>
                <a:gd name="connsiteY25" fmla="*/ 939703 h 1527053"/>
                <a:gd name="connsiteX26" fmla="*/ 1314793 w 1520724"/>
                <a:gd name="connsiteY26" fmla="*/ 1069856 h 1527053"/>
                <a:gd name="connsiteX27" fmla="*/ 1324297 w 1520724"/>
                <a:gd name="connsiteY27" fmla="*/ 1168337 h 1527053"/>
                <a:gd name="connsiteX28" fmla="*/ 1333802 w 1520724"/>
                <a:gd name="connsiteY28" fmla="*/ 1180992 h 1527053"/>
                <a:gd name="connsiteX29" fmla="*/ 1330634 w 1520724"/>
                <a:gd name="connsiteY29" fmla="*/ 1269929 h 1527053"/>
                <a:gd name="connsiteX30" fmla="*/ 1267270 w 1520724"/>
                <a:gd name="connsiteY30" fmla="*/ 1333414 h 1527053"/>
                <a:gd name="connsiteX31" fmla="*/ 1178561 w 1520724"/>
                <a:gd name="connsiteY31" fmla="*/ 1336596 h 1527053"/>
                <a:gd name="connsiteX32" fmla="*/ 1165889 w 1520724"/>
                <a:gd name="connsiteY32" fmla="*/ 1327052 h 1527053"/>
                <a:gd name="connsiteX33" fmla="*/ 1067675 w 1520724"/>
                <a:gd name="connsiteY33" fmla="*/ 1320689 h 1527053"/>
                <a:gd name="connsiteX34" fmla="*/ 937780 w 1520724"/>
                <a:gd name="connsiteY34" fmla="*/ 1374631 h 1527053"/>
                <a:gd name="connsiteX35" fmla="*/ 871248 w 1520724"/>
                <a:gd name="connsiteY35" fmla="*/ 1447661 h 1527053"/>
                <a:gd name="connsiteX36" fmla="*/ 871248 w 1520724"/>
                <a:gd name="connsiteY36" fmla="*/ 1466749 h 1527053"/>
                <a:gd name="connsiteX37" fmla="*/ 804717 w 1520724"/>
                <a:gd name="connsiteY37" fmla="*/ 1527053 h 1527053"/>
                <a:gd name="connsiteX38" fmla="*/ 716008 w 1520724"/>
                <a:gd name="connsiteY38" fmla="*/ 1527053 h 1527053"/>
                <a:gd name="connsiteX39" fmla="*/ 649476 w 1520724"/>
                <a:gd name="connsiteY39" fmla="*/ 1466749 h 1527053"/>
                <a:gd name="connsiteX40" fmla="*/ 649476 w 1520724"/>
                <a:gd name="connsiteY40" fmla="*/ 1447661 h 1527053"/>
                <a:gd name="connsiteX41" fmla="*/ 582944 w 1520724"/>
                <a:gd name="connsiteY41" fmla="*/ 1374631 h 1527053"/>
                <a:gd name="connsiteX42" fmla="*/ 453049 w 1520724"/>
                <a:gd name="connsiteY42" fmla="*/ 1320689 h 1527053"/>
                <a:gd name="connsiteX43" fmla="*/ 354836 w 1520724"/>
                <a:gd name="connsiteY43" fmla="*/ 1327052 h 1527053"/>
                <a:gd name="connsiteX44" fmla="*/ 342163 w 1520724"/>
                <a:gd name="connsiteY44" fmla="*/ 1336596 h 1527053"/>
                <a:gd name="connsiteX45" fmla="*/ 253454 w 1520724"/>
                <a:gd name="connsiteY45" fmla="*/ 1333414 h 1527053"/>
                <a:gd name="connsiteX46" fmla="*/ 190091 w 1520724"/>
                <a:gd name="connsiteY46" fmla="*/ 1269929 h 1527053"/>
                <a:gd name="connsiteX47" fmla="*/ 186923 w 1520724"/>
                <a:gd name="connsiteY47" fmla="*/ 1180992 h 1527053"/>
                <a:gd name="connsiteX48" fmla="*/ 196427 w 1520724"/>
                <a:gd name="connsiteY48" fmla="*/ 1168337 h 1527053"/>
                <a:gd name="connsiteX49" fmla="*/ 205932 w 1520724"/>
                <a:gd name="connsiteY49" fmla="*/ 1069856 h 1527053"/>
                <a:gd name="connsiteX50" fmla="*/ 152073 w 1520724"/>
                <a:gd name="connsiteY50" fmla="*/ 939703 h 1527053"/>
                <a:gd name="connsiteX51" fmla="*/ 76036 w 1520724"/>
                <a:gd name="connsiteY51" fmla="*/ 876218 h 1527053"/>
                <a:gd name="connsiteX52" fmla="*/ 60196 w 1520724"/>
                <a:gd name="connsiteY52" fmla="*/ 873036 h 1527053"/>
                <a:gd name="connsiteX53" fmla="*/ 0 w 1520724"/>
                <a:gd name="connsiteY53" fmla="*/ 806369 h 1527053"/>
                <a:gd name="connsiteX54" fmla="*/ 0 w 1520724"/>
                <a:gd name="connsiteY54" fmla="*/ 717503 h 1527053"/>
                <a:gd name="connsiteX55" fmla="*/ 60196 w 1520724"/>
                <a:gd name="connsiteY55" fmla="*/ 650836 h 1527053"/>
                <a:gd name="connsiteX56" fmla="*/ 76036 w 1520724"/>
                <a:gd name="connsiteY56" fmla="*/ 650836 h 1527053"/>
                <a:gd name="connsiteX57" fmla="*/ 152073 w 1520724"/>
                <a:gd name="connsiteY57" fmla="*/ 587350 h 1527053"/>
                <a:gd name="connsiteX58" fmla="*/ 205932 w 1520724"/>
                <a:gd name="connsiteY58" fmla="*/ 454016 h 1527053"/>
                <a:gd name="connsiteX59" fmla="*/ 196427 w 1520724"/>
                <a:gd name="connsiteY59" fmla="*/ 355606 h 1527053"/>
                <a:gd name="connsiteX60" fmla="*/ 186923 w 1520724"/>
                <a:gd name="connsiteY60" fmla="*/ 342880 h 1527053"/>
                <a:gd name="connsiteX61" fmla="*/ 190091 w 1520724"/>
                <a:gd name="connsiteY61" fmla="*/ 254014 h 1527053"/>
                <a:gd name="connsiteX62" fmla="*/ 253454 w 1520724"/>
                <a:gd name="connsiteY62" fmla="*/ 190458 h 1527053"/>
                <a:gd name="connsiteX63" fmla="*/ 342163 w 1520724"/>
                <a:gd name="connsiteY63" fmla="*/ 187276 h 1527053"/>
                <a:gd name="connsiteX64" fmla="*/ 354836 w 1520724"/>
                <a:gd name="connsiteY64" fmla="*/ 196820 h 1527053"/>
                <a:gd name="connsiteX65" fmla="*/ 453049 w 1520724"/>
                <a:gd name="connsiteY65" fmla="*/ 206364 h 1527053"/>
                <a:gd name="connsiteX66" fmla="*/ 582944 w 1520724"/>
                <a:gd name="connsiteY66" fmla="*/ 152423 h 1527053"/>
                <a:gd name="connsiteX67" fmla="*/ 649476 w 1520724"/>
                <a:gd name="connsiteY67" fmla="*/ 76211 h 1527053"/>
                <a:gd name="connsiteX68" fmla="*/ 649476 w 1520724"/>
                <a:gd name="connsiteY68" fmla="*/ 60305 h 1527053"/>
                <a:gd name="connsiteX69" fmla="*/ 716008 w 1520724"/>
                <a:gd name="connsiteY69" fmla="*/ 0 h 152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0724" h="1527053">
                  <a:moveTo>
                    <a:pt x="760363" y="246658"/>
                  </a:moveTo>
                  <a:cubicBezTo>
                    <a:pt x="474904" y="246658"/>
                    <a:pt x="243493" y="478068"/>
                    <a:pt x="243493" y="763527"/>
                  </a:cubicBezTo>
                  <a:cubicBezTo>
                    <a:pt x="243493" y="1048986"/>
                    <a:pt x="474904" y="1280396"/>
                    <a:pt x="760363" y="1280396"/>
                  </a:cubicBezTo>
                  <a:cubicBezTo>
                    <a:pt x="1045822" y="1280396"/>
                    <a:pt x="1277233" y="1048986"/>
                    <a:pt x="1277233" y="763527"/>
                  </a:cubicBezTo>
                  <a:cubicBezTo>
                    <a:pt x="1277233" y="478068"/>
                    <a:pt x="1045822" y="246658"/>
                    <a:pt x="760363" y="246658"/>
                  </a:cubicBezTo>
                  <a:close/>
                  <a:moveTo>
                    <a:pt x="716008" y="0"/>
                  </a:moveTo>
                  <a:cubicBezTo>
                    <a:pt x="716008" y="0"/>
                    <a:pt x="716008" y="0"/>
                    <a:pt x="804717" y="0"/>
                  </a:cubicBezTo>
                  <a:cubicBezTo>
                    <a:pt x="839567" y="0"/>
                    <a:pt x="868080" y="25380"/>
                    <a:pt x="871248" y="60305"/>
                  </a:cubicBezTo>
                  <a:cubicBezTo>
                    <a:pt x="871248" y="60305"/>
                    <a:pt x="871248" y="60305"/>
                    <a:pt x="871248" y="76211"/>
                  </a:cubicBezTo>
                  <a:cubicBezTo>
                    <a:pt x="874417" y="111136"/>
                    <a:pt x="902930" y="142879"/>
                    <a:pt x="937780" y="152423"/>
                  </a:cubicBezTo>
                  <a:cubicBezTo>
                    <a:pt x="982134" y="165077"/>
                    <a:pt x="1026489" y="184166"/>
                    <a:pt x="1067675" y="206364"/>
                  </a:cubicBezTo>
                  <a:cubicBezTo>
                    <a:pt x="1096189" y="222200"/>
                    <a:pt x="1140543" y="219090"/>
                    <a:pt x="1165889" y="196820"/>
                  </a:cubicBezTo>
                  <a:cubicBezTo>
                    <a:pt x="1165889" y="196820"/>
                    <a:pt x="1165889" y="196820"/>
                    <a:pt x="1178561" y="187276"/>
                  </a:cubicBezTo>
                  <a:cubicBezTo>
                    <a:pt x="1203907" y="165077"/>
                    <a:pt x="1245093" y="168259"/>
                    <a:pt x="1267270" y="190458"/>
                  </a:cubicBezTo>
                  <a:cubicBezTo>
                    <a:pt x="1267270" y="190458"/>
                    <a:pt x="1267270" y="190458"/>
                    <a:pt x="1330634" y="254014"/>
                  </a:cubicBezTo>
                  <a:cubicBezTo>
                    <a:pt x="1355979" y="279394"/>
                    <a:pt x="1355979" y="317500"/>
                    <a:pt x="1333802" y="342880"/>
                  </a:cubicBezTo>
                  <a:cubicBezTo>
                    <a:pt x="1333802" y="342880"/>
                    <a:pt x="1333802" y="342880"/>
                    <a:pt x="1324297" y="355606"/>
                  </a:cubicBezTo>
                  <a:cubicBezTo>
                    <a:pt x="1302120" y="384167"/>
                    <a:pt x="1298952" y="425383"/>
                    <a:pt x="1314793" y="454016"/>
                  </a:cubicBezTo>
                  <a:cubicBezTo>
                    <a:pt x="1340138" y="495232"/>
                    <a:pt x="1355979" y="539700"/>
                    <a:pt x="1371820" y="587350"/>
                  </a:cubicBezTo>
                  <a:cubicBezTo>
                    <a:pt x="1378156" y="619093"/>
                    <a:pt x="1409838" y="647655"/>
                    <a:pt x="1444688" y="650836"/>
                  </a:cubicBezTo>
                  <a:cubicBezTo>
                    <a:pt x="1444688" y="650836"/>
                    <a:pt x="1444688" y="650836"/>
                    <a:pt x="1460529" y="650836"/>
                  </a:cubicBezTo>
                  <a:cubicBezTo>
                    <a:pt x="1495379" y="654017"/>
                    <a:pt x="1520724" y="682579"/>
                    <a:pt x="1520724" y="717503"/>
                  </a:cubicBezTo>
                  <a:cubicBezTo>
                    <a:pt x="1520724" y="717503"/>
                    <a:pt x="1520724" y="717503"/>
                    <a:pt x="1520724" y="806369"/>
                  </a:cubicBezTo>
                  <a:cubicBezTo>
                    <a:pt x="1520724" y="841293"/>
                    <a:pt x="1495379" y="869855"/>
                    <a:pt x="1460529" y="873036"/>
                  </a:cubicBezTo>
                  <a:cubicBezTo>
                    <a:pt x="1460529" y="873036"/>
                    <a:pt x="1460529" y="873036"/>
                    <a:pt x="1444688" y="876218"/>
                  </a:cubicBezTo>
                  <a:cubicBezTo>
                    <a:pt x="1409838" y="876218"/>
                    <a:pt x="1378156" y="907960"/>
                    <a:pt x="1371820" y="939703"/>
                  </a:cubicBezTo>
                  <a:cubicBezTo>
                    <a:pt x="1355979" y="984172"/>
                    <a:pt x="1340138" y="1028640"/>
                    <a:pt x="1314793" y="1069856"/>
                  </a:cubicBezTo>
                  <a:cubicBezTo>
                    <a:pt x="1298952" y="1098489"/>
                    <a:pt x="1302120" y="1142886"/>
                    <a:pt x="1324297" y="1168337"/>
                  </a:cubicBezTo>
                  <a:cubicBezTo>
                    <a:pt x="1324297" y="1168337"/>
                    <a:pt x="1324297" y="1168337"/>
                    <a:pt x="1333802" y="1180992"/>
                  </a:cubicBezTo>
                  <a:cubicBezTo>
                    <a:pt x="1355979" y="1206372"/>
                    <a:pt x="1355979" y="1247659"/>
                    <a:pt x="1330634" y="1269929"/>
                  </a:cubicBezTo>
                  <a:cubicBezTo>
                    <a:pt x="1330634" y="1269929"/>
                    <a:pt x="1330634" y="1269929"/>
                    <a:pt x="1267270" y="1333414"/>
                  </a:cubicBezTo>
                  <a:cubicBezTo>
                    <a:pt x="1245093" y="1358795"/>
                    <a:pt x="1203907" y="1358795"/>
                    <a:pt x="1178561" y="1336596"/>
                  </a:cubicBezTo>
                  <a:cubicBezTo>
                    <a:pt x="1178561" y="1336596"/>
                    <a:pt x="1178561" y="1336596"/>
                    <a:pt x="1165889" y="1327052"/>
                  </a:cubicBezTo>
                  <a:cubicBezTo>
                    <a:pt x="1140543" y="1304853"/>
                    <a:pt x="1096189" y="1301671"/>
                    <a:pt x="1067675" y="1320689"/>
                  </a:cubicBezTo>
                  <a:cubicBezTo>
                    <a:pt x="1026489" y="1342888"/>
                    <a:pt x="982134" y="1358795"/>
                    <a:pt x="937780" y="1374631"/>
                  </a:cubicBezTo>
                  <a:cubicBezTo>
                    <a:pt x="902930" y="1384175"/>
                    <a:pt x="874417" y="1415918"/>
                    <a:pt x="871248" y="1447661"/>
                  </a:cubicBezTo>
                  <a:cubicBezTo>
                    <a:pt x="871248" y="1447661"/>
                    <a:pt x="871248" y="1447661"/>
                    <a:pt x="871248" y="1466749"/>
                  </a:cubicBezTo>
                  <a:cubicBezTo>
                    <a:pt x="868080" y="1498492"/>
                    <a:pt x="839567" y="1527053"/>
                    <a:pt x="804717" y="1527053"/>
                  </a:cubicBezTo>
                  <a:cubicBezTo>
                    <a:pt x="804717" y="1527053"/>
                    <a:pt x="804717" y="1527053"/>
                    <a:pt x="716008" y="1527053"/>
                  </a:cubicBezTo>
                  <a:cubicBezTo>
                    <a:pt x="681158" y="1527053"/>
                    <a:pt x="652644" y="1498492"/>
                    <a:pt x="649476" y="1466749"/>
                  </a:cubicBezTo>
                  <a:cubicBezTo>
                    <a:pt x="649476" y="1466749"/>
                    <a:pt x="649476" y="1466749"/>
                    <a:pt x="649476" y="1447661"/>
                  </a:cubicBezTo>
                  <a:cubicBezTo>
                    <a:pt x="646308" y="1415918"/>
                    <a:pt x="617794" y="1384175"/>
                    <a:pt x="582944" y="1374631"/>
                  </a:cubicBezTo>
                  <a:cubicBezTo>
                    <a:pt x="538590" y="1358795"/>
                    <a:pt x="494236" y="1342888"/>
                    <a:pt x="453049" y="1320689"/>
                  </a:cubicBezTo>
                  <a:cubicBezTo>
                    <a:pt x="424536" y="1301671"/>
                    <a:pt x="380181" y="1304853"/>
                    <a:pt x="354836" y="1327052"/>
                  </a:cubicBezTo>
                  <a:cubicBezTo>
                    <a:pt x="354836" y="1327052"/>
                    <a:pt x="354836" y="1327052"/>
                    <a:pt x="342163" y="1336596"/>
                  </a:cubicBezTo>
                  <a:cubicBezTo>
                    <a:pt x="316818" y="1358795"/>
                    <a:pt x="278800" y="1358795"/>
                    <a:pt x="253454" y="1333414"/>
                  </a:cubicBezTo>
                  <a:cubicBezTo>
                    <a:pt x="253454" y="1333414"/>
                    <a:pt x="253454" y="1333414"/>
                    <a:pt x="190091" y="1269929"/>
                  </a:cubicBezTo>
                  <a:cubicBezTo>
                    <a:pt x="167914" y="1247659"/>
                    <a:pt x="164745" y="1206372"/>
                    <a:pt x="186923" y="1180992"/>
                  </a:cubicBezTo>
                  <a:cubicBezTo>
                    <a:pt x="186923" y="1180992"/>
                    <a:pt x="186923" y="1180992"/>
                    <a:pt x="196427" y="1168337"/>
                  </a:cubicBezTo>
                  <a:cubicBezTo>
                    <a:pt x="218604" y="1142886"/>
                    <a:pt x="221772" y="1098489"/>
                    <a:pt x="205932" y="1069856"/>
                  </a:cubicBezTo>
                  <a:cubicBezTo>
                    <a:pt x="180586" y="1028640"/>
                    <a:pt x="164745" y="984172"/>
                    <a:pt x="152073" y="939703"/>
                  </a:cubicBezTo>
                  <a:cubicBezTo>
                    <a:pt x="142568" y="907960"/>
                    <a:pt x="110886" y="876218"/>
                    <a:pt x="76036" y="876218"/>
                  </a:cubicBezTo>
                  <a:cubicBezTo>
                    <a:pt x="76036" y="876218"/>
                    <a:pt x="76036" y="876218"/>
                    <a:pt x="60196" y="873036"/>
                  </a:cubicBezTo>
                  <a:cubicBezTo>
                    <a:pt x="25346" y="869855"/>
                    <a:pt x="0" y="841293"/>
                    <a:pt x="0" y="806369"/>
                  </a:cubicBezTo>
                  <a:cubicBezTo>
                    <a:pt x="0" y="806369"/>
                    <a:pt x="0" y="806369"/>
                    <a:pt x="0" y="717503"/>
                  </a:cubicBezTo>
                  <a:cubicBezTo>
                    <a:pt x="0" y="682579"/>
                    <a:pt x="25346" y="654017"/>
                    <a:pt x="60196" y="650836"/>
                  </a:cubicBezTo>
                  <a:cubicBezTo>
                    <a:pt x="60196" y="650836"/>
                    <a:pt x="60196" y="650836"/>
                    <a:pt x="76036" y="650836"/>
                  </a:cubicBezTo>
                  <a:cubicBezTo>
                    <a:pt x="110886" y="647655"/>
                    <a:pt x="142568" y="619093"/>
                    <a:pt x="152073" y="587350"/>
                  </a:cubicBezTo>
                  <a:cubicBezTo>
                    <a:pt x="164745" y="539700"/>
                    <a:pt x="180586" y="495232"/>
                    <a:pt x="205932" y="454016"/>
                  </a:cubicBezTo>
                  <a:cubicBezTo>
                    <a:pt x="221772" y="425383"/>
                    <a:pt x="218604" y="384167"/>
                    <a:pt x="196427" y="355606"/>
                  </a:cubicBezTo>
                  <a:cubicBezTo>
                    <a:pt x="196427" y="355606"/>
                    <a:pt x="196427" y="355606"/>
                    <a:pt x="186923" y="342880"/>
                  </a:cubicBezTo>
                  <a:cubicBezTo>
                    <a:pt x="164745" y="317500"/>
                    <a:pt x="167914" y="279394"/>
                    <a:pt x="190091" y="254014"/>
                  </a:cubicBezTo>
                  <a:cubicBezTo>
                    <a:pt x="190091" y="254014"/>
                    <a:pt x="190091" y="254014"/>
                    <a:pt x="253454" y="190458"/>
                  </a:cubicBezTo>
                  <a:cubicBezTo>
                    <a:pt x="278800" y="168259"/>
                    <a:pt x="316818" y="165077"/>
                    <a:pt x="342163" y="187276"/>
                  </a:cubicBezTo>
                  <a:cubicBezTo>
                    <a:pt x="342163" y="187276"/>
                    <a:pt x="342163" y="187276"/>
                    <a:pt x="354836" y="196820"/>
                  </a:cubicBezTo>
                  <a:cubicBezTo>
                    <a:pt x="380181" y="219090"/>
                    <a:pt x="424536" y="222200"/>
                    <a:pt x="453049" y="206364"/>
                  </a:cubicBezTo>
                  <a:cubicBezTo>
                    <a:pt x="494236" y="184166"/>
                    <a:pt x="538590" y="165077"/>
                    <a:pt x="582944" y="152423"/>
                  </a:cubicBezTo>
                  <a:cubicBezTo>
                    <a:pt x="617794" y="142879"/>
                    <a:pt x="646308" y="111136"/>
                    <a:pt x="649476" y="76211"/>
                  </a:cubicBezTo>
                  <a:cubicBezTo>
                    <a:pt x="649476" y="76211"/>
                    <a:pt x="649476" y="76211"/>
                    <a:pt x="649476" y="60305"/>
                  </a:cubicBezTo>
                  <a:cubicBezTo>
                    <a:pt x="652644" y="25380"/>
                    <a:pt x="681158" y="0"/>
                    <a:pt x="716008" y="0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wrap="square" tIns="45720" bIns="4572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>
                <a:sym typeface="+mn-lt"/>
              </a:endParaRPr>
            </a:p>
          </p:txBody>
        </p:sp>
        <p:sp>
          <p:nvSpPr>
            <p:cNvPr id="32" name="文本框 205">
              <a:extLst>
                <a:ext uri="{FF2B5EF4-FFF2-40B4-BE49-F238E27FC236}">
                  <a16:creationId xmlns:a16="http://schemas.microsoft.com/office/drawing/2014/main" id="{68F4EA4D-3804-8B9A-C830-D9BBDBB250FA}"/>
                </a:ext>
              </a:extLst>
            </p:cNvPr>
            <p:cNvSpPr txBox="1"/>
            <p:nvPr/>
          </p:nvSpPr>
          <p:spPr>
            <a:xfrm>
              <a:off x="9179832" y="3268685"/>
              <a:ext cx="992326" cy="58746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ym typeface="+mn-lt"/>
                </a:rPr>
                <a:t>添加</a:t>
              </a:r>
              <a:endParaRPr lang="en-US" altLang="zh-CN" dirty="0">
                <a:sym typeface="+mn-lt"/>
              </a:endParaRPr>
            </a:p>
            <a:p>
              <a:pPr lvl="0" algn="ctr" defTabSz="457200">
                <a:lnSpc>
                  <a:spcPct val="120000"/>
                </a:lnSpc>
                <a:defRPr/>
              </a:pPr>
              <a:r>
                <a:rPr lang="zh-CN" altLang="en-US" dirty="0">
                  <a:sym typeface="+mn-lt"/>
                </a:rPr>
                <a:t>标题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AE01CC42-B0EC-C784-BABC-5F9459220F55}"/>
              </a:ext>
            </a:extLst>
          </p:cNvPr>
          <p:cNvSpPr/>
          <p:nvPr/>
        </p:nvSpPr>
        <p:spPr>
          <a:xfrm>
            <a:off x="1494714" y="1958164"/>
            <a:ext cx="3031517" cy="8602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5" name="文本框 78">
            <a:extLst>
              <a:ext uri="{FF2B5EF4-FFF2-40B4-BE49-F238E27FC236}">
                <a16:creationId xmlns:a16="http://schemas.microsoft.com/office/drawing/2014/main" id="{5E2805B6-C6F1-D092-76AC-542C5C33CB60}"/>
              </a:ext>
            </a:extLst>
          </p:cNvPr>
          <p:cNvSpPr txBox="1"/>
          <p:nvPr/>
        </p:nvSpPr>
        <p:spPr>
          <a:xfrm>
            <a:off x="1402974" y="1446842"/>
            <a:ext cx="3171615" cy="415498"/>
          </a:xfrm>
          <a:prstGeom prst="rect">
            <a:avLst/>
          </a:prstGeom>
          <a:noFill/>
        </p:spPr>
        <p:txBody>
          <a:bodyPr wrap="square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36" name="文本框 8195">
            <a:extLst>
              <a:ext uri="{FF2B5EF4-FFF2-40B4-BE49-F238E27FC236}">
                <a16:creationId xmlns:a16="http://schemas.microsoft.com/office/drawing/2014/main" id="{328A3FF2-865D-1168-B10A-71AA7228E7A1}"/>
              </a:ext>
            </a:extLst>
          </p:cNvPr>
          <p:cNvSpPr txBox="1"/>
          <p:nvPr/>
        </p:nvSpPr>
        <p:spPr>
          <a:xfrm>
            <a:off x="1402973" y="2092966"/>
            <a:ext cx="9308569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此处添加详细文本描述。此处添加详细文本描述。此处添加详细文本描述。此处添加详细文本描述。此处添加详细文本描述。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CA9C111D-CDA8-1757-3145-5EA86688266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63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05F152D-3496-B0A3-2FF5-A5752E324C7C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肆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E3125C-7B64-E468-47E5-F3C46C12D634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工作展望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3B48587-98E8-B60D-6FFA-5E445ABBB9E5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F1B7122-B639-C710-9228-F07070DAFDC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130DA1C-E109-1CCE-20AB-338D82C72FAA}"/>
              </a:ext>
            </a:extLst>
          </p:cNvPr>
          <p:cNvGrpSpPr/>
          <p:nvPr/>
        </p:nvGrpSpPr>
        <p:grpSpPr>
          <a:xfrm>
            <a:off x="2051499" y="2476297"/>
            <a:ext cx="3171615" cy="3161326"/>
            <a:chOff x="1949058" y="2568520"/>
            <a:chExt cx="2736045" cy="2727169"/>
          </a:xfrm>
        </p:grpSpPr>
        <p:pic>
          <p:nvPicPr>
            <p:cNvPr id="37" name="图形 36" descr="2">
              <a:extLst>
                <a:ext uri="{FF2B5EF4-FFF2-40B4-BE49-F238E27FC236}">
                  <a16:creationId xmlns:a16="http://schemas.microsoft.com/office/drawing/2014/main" id="{A24D9E67-5D9A-4867-67AF-63E4F57D5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64548" y="2568520"/>
              <a:ext cx="1134686" cy="514789"/>
            </a:xfrm>
            <a:prstGeom prst="rect">
              <a:avLst/>
            </a:prstGeom>
          </p:spPr>
        </p:pic>
        <p:pic>
          <p:nvPicPr>
            <p:cNvPr id="39" name="图形 38" descr="1">
              <a:extLst>
                <a:ext uri="{FF2B5EF4-FFF2-40B4-BE49-F238E27FC236}">
                  <a16:creationId xmlns:a16="http://schemas.microsoft.com/office/drawing/2014/main" id="{7DF82315-DB1F-23F7-F8D1-75C248754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321752" y="2568520"/>
              <a:ext cx="844591" cy="1121606"/>
            </a:xfrm>
            <a:prstGeom prst="rect">
              <a:avLst/>
            </a:prstGeom>
          </p:spPr>
        </p:pic>
        <p:pic>
          <p:nvPicPr>
            <p:cNvPr id="40" name="图形 39" descr="2">
              <a:extLst>
                <a:ext uri="{FF2B5EF4-FFF2-40B4-BE49-F238E27FC236}">
                  <a16:creationId xmlns:a16="http://schemas.microsoft.com/office/drawing/2014/main" id="{7C3C5DA2-FF0D-05B4-6E94-8713B72F2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 flipH="1" flipV="1">
              <a:off x="1639110" y="3960133"/>
              <a:ext cx="1134686" cy="514789"/>
            </a:xfrm>
            <a:prstGeom prst="rect">
              <a:avLst/>
            </a:prstGeom>
          </p:spPr>
        </p:pic>
        <p:pic>
          <p:nvPicPr>
            <p:cNvPr id="41" name="图形 40" descr="1">
              <a:extLst>
                <a:ext uri="{FF2B5EF4-FFF2-40B4-BE49-F238E27FC236}">
                  <a16:creationId xmlns:a16="http://schemas.microsoft.com/office/drawing/2014/main" id="{1C89B9D5-DBEC-7826-7729-1896455C4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 flipH="1" flipV="1">
              <a:off x="2087565" y="2944101"/>
              <a:ext cx="844591" cy="1121606"/>
            </a:xfrm>
            <a:prstGeom prst="rect">
              <a:avLst/>
            </a:prstGeom>
          </p:spPr>
        </p:pic>
        <p:pic>
          <p:nvPicPr>
            <p:cNvPr id="42" name="图形 41" descr="2">
              <a:extLst>
                <a:ext uri="{FF2B5EF4-FFF2-40B4-BE49-F238E27FC236}">
                  <a16:creationId xmlns:a16="http://schemas.microsoft.com/office/drawing/2014/main" id="{0245DBFE-B7E0-5823-FD17-D21F67B09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 flipV="1">
              <a:off x="3031657" y="4780900"/>
              <a:ext cx="1134686" cy="514789"/>
            </a:xfrm>
            <a:prstGeom prst="rect">
              <a:avLst/>
            </a:prstGeom>
          </p:spPr>
        </p:pic>
        <p:pic>
          <p:nvPicPr>
            <p:cNvPr id="43" name="图形 42" descr="1">
              <a:extLst>
                <a:ext uri="{FF2B5EF4-FFF2-40B4-BE49-F238E27FC236}">
                  <a16:creationId xmlns:a16="http://schemas.microsoft.com/office/drawing/2014/main" id="{DC54C9C7-DE30-E068-246F-A799BDEAC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 flipV="1">
              <a:off x="2464548" y="4174083"/>
              <a:ext cx="844591" cy="1121606"/>
            </a:xfrm>
            <a:prstGeom prst="rect">
              <a:avLst/>
            </a:prstGeom>
          </p:spPr>
        </p:pic>
        <p:pic>
          <p:nvPicPr>
            <p:cNvPr id="44" name="图形 43" descr="2">
              <a:extLst>
                <a:ext uri="{FF2B5EF4-FFF2-40B4-BE49-F238E27FC236}">
                  <a16:creationId xmlns:a16="http://schemas.microsoft.com/office/drawing/2014/main" id="{70E77CB6-DC47-0C6D-3AC6-DD9D22968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 flipH="1" flipV="1">
              <a:off x="3860365" y="3393024"/>
              <a:ext cx="1134686" cy="514789"/>
            </a:xfrm>
            <a:prstGeom prst="rect">
              <a:avLst/>
            </a:prstGeom>
          </p:spPr>
        </p:pic>
        <p:pic>
          <p:nvPicPr>
            <p:cNvPr id="45" name="图形 44" descr="1">
              <a:extLst>
                <a:ext uri="{FF2B5EF4-FFF2-40B4-BE49-F238E27FC236}">
                  <a16:creationId xmlns:a16="http://schemas.microsoft.com/office/drawing/2014/main" id="{48DA895C-5F56-AE0C-DA39-8BF8C1B68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 flipH="1" flipV="1">
              <a:off x="3702004" y="3801772"/>
              <a:ext cx="844591" cy="1121606"/>
            </a:xfrm>
            <a:prstGeom prst="rect">
              <a:avLst/>
            </a:prstGeom>
          </p:spPr>
        </p:pic>
        <p:sp>
          <p:nvSpPr>
            <p:cNvPr id="46" name="序号">
              <a:extLst>
                <a:ext uri="{FF2B5EF4-FFF2-40B4-BE49-F238E27FC236}">
                  <a16:creationId xmlns:a16="http://schemas.microsoft.com/office/drawing/2014/main" id="{669BC3E7-AEE0-F10D-E82E-8BC7A836AA4B}"/>
                </a:ext>
              </a:extLst>
            </p:cNvPr>
            <p:cNvSpPr txBox="1"/>
            <p:nvPr/>
          </p:nvSpPr>
          <p:spPr>
            <a:xfrm>
              <a:off x="3599233" y="2676896"/>
              <a:ext cx="522731" cy="39099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47" name="序号">
              <a:extLst>
                <a:ext uri="{FF2B5EF4-FFF2-40B4-BE49-F238E27FC236}">
                  <a16:creationId xmlns:a16="http://schemas.microsoft.com/office/drawing/2014/main" id="{4F4A80EC-6705-5B2D-B849-35ACF6BA0D66}"/>
                </a:ext>
              </a:extLst>
            </p:cNvPr>
            <p:cNvSpPr txBox="1"/>
            <p:nvPr/>
          </p:nvSpPr>
          <p:spPr>
            <a:xfrm>
              <a:off x="2036179" y="3171132"/>
              <a:ext cx="522731" cy="39099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48" name="序号">
              <a:extLst>
                <a:ext uri="{FF2B5EF4-FFF2-40B4-BE49-F238E27FC236}">
                  <a16:creationId xmlns:a16="http://schemas.microsoft.com/office/drawing/2014/main" id="{A60929CC-F896-39F1-57C7-04353635BB34}"/>
                </a:ext>
              </a:extLst>
            </p:cNvPr>
            <p:cNvSpPr txBox="1"/>
            <p:nvPr/>
          </p:nvSpPr>
          <p:spPr>
            <a:xfrm>
              <a:off x="2508926" y="4780900"/>
              <a:ext cx="522731" cy="39099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49" name="序号">
              <a:extLst>
                <a:ext uri="{FF2B5EF4-FFF2-40B4-BE49-F238E27FC236}">
                  <a16:creationId xmlns:a16="http://schemas.microsoft.com/office/drawing/2014/main" id="{9F18F805-4544-9C46-805F-6E36BEDE4752}"/>
                </a:ext>
              </a:extLst>
            </p:cNvPr>
            <p:cNvSpPr txBox="1"/>
            <p:nvPr/>
          </p:nvSpPr>
          <p:spPr>
            <a:xfrm>
              <a:off x="4021996" y="4329174"/>
              <a:ext cx="522731" cy="390997"/>
            </a:xfrm>
            <a:prstGeom prst="rect">
              <a:avLst/>
            </a:prstGeom>
            <a:noFill/>
          </p:spPr>
          <p:txBody>
            <a:bodyPr wrap="square" lIns="90170" tIns="46990" rIns="90170" bIns="46990" rtlCol="0" anchor="ctr">
              <a:normAutofit fontScale="97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50" name="标题">
              <a:extLst>
                <a:ext uri="{FF2B5EF4-FFF2-40B4-BE49-F238E27FC236}">
                  <a16:creationId xmlns:a16="http://schemas.microsoft.com/office/drawing/2014/main" id="{96F20E0E-450C-87A2-214F-3847D9B78E3E}"/>
                </a:ext>
              </a:extLst>
            </p:cNvPr>
            <p:cNvSpPr txBox="1"/>
            <p:nvPr/>
          </p:nvSpPr>
          <p:spPr>
            <a:xfrm>
              <a:off x="2558910" y="2710998"/>
              <a:ext cx="1088906" cy="299437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1" name="标题">
              <a:extLst>
                <a:ext uri="{FF2B5EF4-FFF2-40B4-BE49-F238E27FC236}">
                  <a16:creationId xmlns:a16="http://schemas.microsoft.com/office/drawing/2014/main" id="{79B0F2FB-A76D-2742-1F98-0BA808C6D3E3}"/>
                </a:ext>
              </a:extLst>
            </p:cNvPr>
            <p:cNvSpPr txBox="1"/>
            <p:nvPr/>
          </p:nvSpPr>
          <p:spPr>
            <a:xfrm rot="16200000">
              <a:off x="3994435" y="3525692"/>
              <a:ext cx="954836" cy="341480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2" name="标题">
              <a:extLst>
                <a:ext uri="{FF2B5EF4-FFF2-40B4-BE49-F238E27FC236}">
                  <a16:creationId xmlns:a16="http://schemas.microsoft.com/office/drawing/2014/main" id="{0C490A42-F99E-B9B8-0B2F-FF699B9CBA74}"/>
                </a:ext>
              </a:extLst>
            </p:cNvPr>
            <p:cNvSpPr txBox="1"/>
            <p:nvPr/>
          </p:nvSpPr>
          <p:spPr>
            <a:xfrm>
              <a:off x="3070897" y="4946735"/>
              <a:ext cx="1088906" cy="299437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53" name="标题">
              <a:extLst>
                <a:ext uri="{FF2B5EF4-FFF2-40B4-BE49-F238E27FC236}">
                  <a16:creationId xmlns:a16="http://schemas.microsoft.com/office/drawing/2014/main" id="{1B45004B-6A24-3FF8-3759-3C3824DEE61C}"/>
                </a:ext>
              </a:extLst>
            </p:cNvPr>
            <p:cNvSpPr txBox="1"/>
            <p:nvPr/>
          </p:nvSpPr>
          <p:spPr>
            <a:xfrm rot="16200000">
              <a:off x="1795135" y="3926966"/>
              <a:ext cx="909524" cy="277482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pic>
          <p:nvPicPr>
            <p:cNvPr id="54" name="图形 53" descr="333438303937363b333438313037383bcafdbeddb7d6cef6">
              <a:extLst>
                <a:ext uri="{FF2B5EF4-FFF2-40B4-BE49-F238E27FC236}">
                  <a16:creationId xmlns:a16="http://schemas.microsoft.com/office/drawing/2014/main" id="{0C45A7B3-988B-F47A-3415-0DC85E769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600486" y="4357670"/>
              <a:ext cx="291496" cy="291496"/>
            </a:xfrm>
            <a:prstGeom prst="rect">
              <a:avLst/>
            </a:prstGeom>
          </p:spPr>
        </p:pic>
        <p:pic>
          <p:nvPicPr>
            <p:cNvPr id="55" name="图形 54" descr="333438303937363b333438313038303bd7e9d6afbcdcb9b9">
              <a:extLst>
                <a:ext uri="{FF2B5EF4-FFF2-40B4-BE49-F238E27FC236}">
                  <a16:creationId xmlns:a16="http://schemas.microsoft.com/office/drawing/2014/main" id="{D8D68DBF-B060-33E1-E1EE-2C4F073CB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730500" y="3227656"/>
              <a:ext cx="291496" cy="291496"/>
            </a:xfrm>
            <a:prstGeom prst="rect">
              <a:avLst/>
            </a:prstGeom>
          </p:spPr>
        </p:pic>
        <p:pic>
          <p:nvPicPr>
            <p:cNvPr id="56" name="图形 55" descr="333438303937363b333438313039323bcfeec4bfbcc6bbae">
              <a:extLst>
                <a:ext uri="{FF2B5EF4-FFF2-40B4-BE49-F238E27FC236}">
                  <a16:creationId xmlns:a16="http://schemas.microsoft.com/office/drawing/2014/main" id="{8A97E558-05BA-D964-FAFD-DEC4925DB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2651404" y="3227656"/>
              <a:ext cx="291496" cy="291496"/>
            </a:xfrm>
            <a:prstGeom prst="rect">
              <a:avLst/>
            </a:prstGeom>
          </p:spPr>
        </p:pic>
        <p:pic>
          <p:nvPicPr>
            <p:cNvPr id="57" name="图形 56" descr="333438303937363b333438313038383bcfeec4bfd0a7c2ca">
              <a:extLst>
                <a:ext uri="{FF2B5EF4-FFF2-40B4-BE49-F238E27FC236}">
                  <a16:creationId xmlns:a16="http://schemas.microsoft.com/office/drawing/2014/main" id="{458301ED-DF91-D00E-404D-76892480D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3730500" y="4374954"/>
              <a:ext cx="291496" cy="291496"/>
            </a:xfrm>
            <a:prstGeom prst="rect">
              <a:avLst/>
            </a:prstGeom>
          </p:spPr>
        </p:pic>
      </p:grpSp>
      <p:sp>
        <p:nvSpPr>
          <p:cNvPr id="60" name="文本框 78">
            <a:extLst>
              <a:ext uri="{FF2B5EF4-FFF2-40B4-BE49-F238E27FC236}">
                <a16:creationId xmlns:a16="http://schemas.microsoft.com/office/drawing/2014/main" id="{B648A863-8B23-B8C4-F590-4C545495D892}"/>
              </a:ext>
            </a:extLst>
          </p:cNvPr>
          <p:cNvSpPr txBox="1"/>
          <p:nvPr/>
        </p:nvSpPr>
        <p:spPr>
          <a:xfrm>
            <a:off x="1402974" y="1446842"/>
            <a:ext cx="3171615" cy="415498"/>
          </a:xfrm>
          <a:prstGeom prst="rect">
            <a:avLst/>
          </a:prstGeom>
          <a:noFill/>
        </p:spPr>
        <p:txBody>
          <a:bodyPr wrap="square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61" name="文本框 8195">
            <a:extLst>
              <a:ext uri="{FF2B5EF4-FFF2-40B4-BE49-F238E27FC236}">
                <a16:creationId xmlns:a16="http://schemas.microsoft.com/office/drawing/2014/main" id="{D82736E2-7DA7-FAFE-25BC-543637ECCCB1}"/>
              </a:ext>
            </a:extLst>
          </p:cNvPr>
          <p:cNvSpPr txBox="1"/>
          <p:nvPr/>
        </p:nvSpPr>
        <p:spPr>
          <a:xfrm>
            <a:off x="2028199" y="1949759"/>
            <a:ext cx="5117569" cy="40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958A87B3-1E09-0F81-31B5-5F396E47202B}"/>
              </a:ext>
            </a:extLst>
          </p:cNvPr>
          <p:cNvGrpSpPr/>
          <p:nvPr/>
        </p:nvGrpSpPr>
        <p:grpSpPr>
          <a:xfrm>
            <a:off x="5715609" y="2387894"/>
            <a:ext cx="5169623" cy="3556302"/>
            <a:chOff x="5715609" y="2268148"/>
            <a:chExt cx="5169623" cy="3556302"/>
          </a:xfrm>
        </p:grpSpPr>
        <p:sp>
          <p:nvSpPr>
            <p:cNvPr id="22" name="圆角矩形 209">
              <a:extLst>
                <a:ext uri="{FF2B5EF4-FFF2-40B4-BE49-F238E27FC236}">
                  <a16:creationId xmlns:a16="http://schemas.microsoft.com/office/drawing/2014/main" id="{60381062-3001-D6CE-4377-B820858A4A44}"/>
                </a:ext>
              </a:extLst>
            </p:cNvPr>
            <p:cNvSpPr/>
            <p:nvPr/>
          </p:nvSpPr>
          <p:spPr>
            <a:xfrm>
              <a:off x="5767702" y="2539557"/>
              <a:ext cx="5117530" cy="527869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/>
            </a:p>
          </p:txBody>
        </p:sp>
        <p:sp>
          <p:nvSpPr>
            <p:cNvPr id="23" name="圆角矩形 210">
              <a:extLst>
                <a:ext uri="{FF2B5EF4-FFF2-40B4-BE49-F238E27FC236}">
                  <a16:creationId xmlns:a16="http://schemas.microsoft.com/office/drawing/2014/main" id="{68F3A2C0-C602-19EE-071A-545953396BBB}"/>
                </a:ext>
              </a:extLst>
            </p:cNvPr>
            <p:cNvSpPr/>
            <p:nvPr/>
          </p:nvSpPr>
          <p:spPr>
            <a:xfrm>
              <a:off x="5767702" y="2268148"/>
              <a:ext cx="1556047" cy="33167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st="508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标题">
              <a:extLst>
                <a:ext uri="{FF2B5EF4-FFF2-40B4-BE49-F238E27FC236}">
                  <a16:creationId xmlns:a16="http://schemas.microsoft.com/office/drawing/2014/main" id="{DB0AE68F-0FBF-4471-E46B-D558ECDFC08E}"/>
                </a:ext>
              </a:extLst>
            </p:cNvPr>
            <p:cNvSpPr txBox="1"/>
            <p:nvPr/>
          </p:nvSpPr>
          <p:spPr>
            <a:xfrm>
              <a:off x="5946150" y="2298512"/>
              <a:ext cx="1199618" cy="270942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7" name="圆角矩形 214">
              <a:extLst>
                <a:ext uri="{FF2B5EF4-FFF2-40B4-BE49-F238E27FC236}">
                  <a16:creationId xmlns:a16="http://schemas.microsoft.com/office/drawing/2014/main" id="{14EF4888-873E-2322-797A-B99371C4331E}"/>
                </a:ext>
              </a:extLst>
            </p:cNvPr>
            <p:cNvSpPr/>
            <p:nvPr/>
          </p:nvSpPr>
          <p:spPr>
            <a:xfrm>
              <a:off x="5777979" y="3155716"/>
              <a:ext cx="1556047" cy="331670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st="508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标题">
              <a:extLst>
                <a:ext uri="{FF2B5EF4-FFF2-40B4-BE49-F238E27FC236}">
                  <a16:creationId xmlns:a16="http://schemas.microsoft.com/office/drawing/2014/main" id="{891484CA-C771-50E7-4506-5524A3F70564}"/>
                </a:ext>
              </a:extLst>
            </p:cNvPr>
            <p:cNvSpPr txBox="1"/>
            <p:nvPr/>
          </p:nvSpPr>
          <p:spPr>
            <a:xfrm>
              <a:off x="5955960" y="3186080"/>
              <a:ext cx="1199618" cy="270942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1" name="圆角矩形 219">
              <a:extLst>
                <a:ext uri="{FF2B5EF4-FFF2-40B4-BE49-F238E27FC236}">
                  <a16:creationId xmlns:a16="http://schemas.microsoft.com/office/drawing/2014/main" id="{8C5B2452-9675-1900-D1AE-07A5EF6411E0}"/>
                </a:ext>
              </a:extLst>
            </p:cNvPr>
            <p:cNvSpPr/>
            <p:nvPr/>
          </p:nvSpPr>
          <p:spPr>
            <a:xfrm>
              <a:off x="5767702" y="4043284"/>
              <a:ext cx="1556047" cy="33167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st="508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标题">
              <a:extLst>
                <a:ext uri="{FF2B5EF4-FFF2-40B4-BE49-F238E27FC236}">
                  <a16:creationId xmlns:a16="http://schemas.microsoft.com/office/drawing/2014/main" id="{16FE1B56-C05D-43B2-CBBD-55EB5B68F186}"/>
                </a:ext>
              </a:extLst>
            </p:cNvPr>
            <p:cNvSpPr txBox="1"/>
            <p:nvPr/>
          </p:nvSpPr>
          <p:spPr>
            <a:xfrm>
              <a:off x="5946150" y="4073648"/>
              <a:ext cx="1199618" cy="270942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5" name="圆角矩形 223">
              <a:extLst>
                <a:ext uri="{FF2B5EF4-FFF2-40B4-BE49-F238E27FC236}">
                  <a16:creationId xmlns:a16="http://schemas.microsoft.com/office/drawing/2014/main" id="{B0211E18-A892-99C5-1277-F661C3C0EDC0}"/>
                </a:ext>
              </a:extLst>
            </p:cNvPr>
            <p:cNvSpPr/>
            <p:nvPr/>
          </p:nvSpPr>
          <p:spPr>
            <a:xfrm>
              <a:off x="5767702" y="4930852"/>
              <a:ext cx="1556047" cy="331670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st="508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标题">
              <a:extLst>
                <a:ext uri="{FF2B5EF4-FFF2-40B4-BE49-F238E27FC236}">
                  <a16:creationId xmlns:a16="http://schemas.microsoft.com/office/drawing/2014/main" id="{659CAB89-E30D-A470-1EB1-1D04B01559DA}"/>
                </a:ext>
              </a:extLst>
            </p:cNvPr>
            <p:cNvSpPr txBox="1"/>
            <p:nvPr/>
          </p:nvSpPr>
          <p:spPr>
            <a:xfrm>
              <a:off x="5946150" y="4961216"/>
              <a:ext cx="1199618" cy="270942"/>
            </a:xfrm>
            <a:prstGeom prst="rect">
              <a:avLst/>
            </a:prstGeom>
            <a:noFill/>
          </p:spPr>
          <p:txBody>
            <a:bodyPr wrap="square" lIns="90170" tIns="46990" rIns="90170" bIns="0" rtlCol="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600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62" name="文本框 8195">
              <a:extLst>
                <a:ext uri="{FF2B5EF4-FFF2-40B4-BE49-F238E27FC236}">
                  <a16:creationId xmlns:a16="http://schemas.microsoft.com/office/drawing/2014/main" id="{CA64DCBB-B169-2D25-8CF8-5758D6941765}"/>
                </a:ext>
              </a:extLst>
            </p:cNvPr>
            <p:cNvSpPr txBox="1"/>
            <p:nvPr/>
          </p:nvSpPr>
          <p:spPr>
            <a:xfrm>
              <a:off x="5715609" y="2613273"/>
              <a:ext cx="511756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95" name="圆角矩形 209">
              <a:extLst>
                <a:ext uri="{FF2B5EF4-FFF2-40B4-BE49-F238E27FC236}">
                  <a16:creationId xmlns:a16="http://schemas.microsoft.com/office/drawing/2014/main" id="{9C33606F-4BD3-9B26-9EF1-29252DFD0605}"/>
                </a:ext>
              </a:extLst>
            </p:cNvPr>
            <p:cNvSpPr/>
            <p:nvPr/>
          </p:nvSpPr>
          <p:spPr>
            <a:xfrm>
              <a:off x="5767702" y="3495243"/>
              <a:ext cx="5117530" cy="527869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6" name="文本框 8195">
              <a:extLst>
                <a:ext uri="{FF2B5EF4-FFF2-40B4-BE49-F238E27FC236}">
                  <a16:creationId xmlns:a16="http://schemas.microsoft.com/office/drawing/2014/main" id="{080B8933-AECC-4369-0216-6F341FA8040C}"/>
                </a:ext>
              </a:extLst>
            </p:cNvPr>
            <p:cNvSpPr txBox="1"/>
            <p:nvPr/>
          </p:nvSpPr>
          <p:spPr>
            <a:xfrm>
              <a:off x="5715609" y="3568959"/>
              <a:ext cx="511756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97" name="圆角矩形 209">
              <a:extLst>
                <a:ext uri="{FF2B5EF4-FFF2-40B4-BE49-F238E27FC236}">
                  <a16:creationId xmlns:a16="http://schemas.microsoft.com/office/drawing/2014/main" id="{AB8C8263-F7F1-D1BF-6A21-E146509CB2F0}"/>
                </a:ext>
              </a:extLst>
            </p:cNvPr>
            <p:cNvSpPr/>
            <p:nvPr/>
          </p:nvSpPr>
          <p:spPr>
            <a:xfrm>
              <a:off x="5767702" y="4402515"/>
              <a:ext cx="5117530" cy="527869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8" name="文本框 8195">
              <a:extLst>
                <a:ext uri="{FF2B5EF4-FFF2-40B4-BE49-F238E27FC236}">
                  <a16:creationId xmlns:a16="http://schemas.microsoft.com/office/drawing/2014/main" id="{B31EA9E9-037D-5EC7-81C9-28CBF5E591CC}"/>
                </a:ext>
              </a:extLst>
            </p:cNvPr>
            <p:cNvSpPr txBox="1"/>
            <p:nvPr/>
          </p:nvSpPr>
          <p:spPr>
            <a:xfrm>
              <a:off x="5715609" y="4476231"/>
              <a:ext cx="511756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99" name="圆角矩形 209">
              <a:extLst>
                <a:ext uri="{FF2B5EF4-FFF2-40B4-BE49-F238E27FC236}">
                  <a16:creationId xmlns:a16="http://schemas.microsoft.com/office/drawing/2014/main" id="{3C09ABD1-C6D7-D67F-703C-90F11249B0DC}"/>
                </a:ext>
              </a:extLst>
            </p:cNvPr>
            <p:cNvSpPr/>
            <p:nvPr/>
          </p:nvSpPr>
          <p:spPr>
            <a:xfrm>
              <a:off x="5767702" y="5296581"/>
              <a:ext cx="5117530" cy="527869"/>
            </a:xfrm>
            <a:prstGeom prst="round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376FFF">
                <a:shade val="50000"/>
              </a:srgbClr>
            </a:lnRef>
            <a:fillRef idx="1">
              <a:srgbClr val="376FFF"/>
            </a:fillRef>
            <a:effectRef idx="0">
              <a:srgbClr val="376FFF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0" name="文本框 8195">
              <a:extLst>
                <a:ext uri="{FF2B5EF4-FFF2-40B4-BE49-F238E27FC236}">
                  <a16:creationId xmlns:a16="http://schemas.microsoft.com/office/drawing/2014/main" id="{1AEF0AF8-521B-9E69-9087-541936F0614E}"/>
                </a:ext>
              </a:extLst>
            </p:cNvPr>
            <p:cNvSpPr txBox="1"/>
            <p:nvPr/>
          </p:nvSpPr>
          <p:spPr>
            <a:xfrm>
              <a:off x="5715609" y="5370297"/>
              <a:ext cx="5117569" cy="373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1749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05F152D-3496-B0A3-2FF5-A5752E324C7C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肆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E3125C-7B64-E468-47E5-F3C46C12D634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工作展望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B6791CB-CB0B-AE69-1DB4-5B0A85AD8C5F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EBFE5B6-7BE9-DA2E-8280-F56AE79119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08202F-54E0-A584-323A-E55EC16EB931}"/>
              </a:ext>
            </a:extLst>
          </p:cNvPr>
          <p:cNvGrpSpPr/>
          <p:nvPr/>
        </p:nvGrpSpPr>
        <p:grpSpPr>
          <a:xfrm>
            <a:off x="4865971" y="3043766"/>
            <a:ext cx="2584072" cy="2358859"/>
            <a:chOff x="7092" y="3724"/>
            <a:chExt cx="5496" cy="501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8CBACA3-F96B-976A-15D6-C0AC007316C2}"/>
                </a:ext>
              </a:extLst>
            </p:cNvPr>
            <p:cNvSpPr/>
            <p:nvPr/>
          </p:nvSpPr>
          <p:spPr>
            <a:xfrm>
              <a:off x="7092" y="3724"/>
              <a:ext cx="5017" cy="5017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66611F2-564D-17E0-A8AC-BA59F2FB3E25}"/>
                </a:ext>
              </a:extLst>
            </p:cNvPr>
            <p:cNvSpPr/>
            <p:nvPr/>
          </p:nvSpPr>
          <p:spPr>
            <a:xfrm>
              <a:off x="7731" y="4363"/>
              <a:ext cx="3738" cy="3738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5AB6DFB-792F-E061-9BB7-B8CEEE63C5EF}"/>
                </a:ext>
              </a:extLst>
            </p:cNvPr>
            <p:cNvSpPr/>
            <p:nvPr/>
          </p:nvSpPr>
          <p:spPr>
            <a:xfrm rot="3600000">
              <a:off x="7118" y="4210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47F7F42E-B80C-2DA0-8D3A-E6C4265D366B}"/>
                </a:ext>
              </a:extLst>
            </p:cNvPr>
            <p:cNvSpPr/>
            <p:nvPr/>
          </p:nvSpPr>
          <p:spPr>
            <a:xfrm>
              <a:off x="7358" y="4465"/>
              <a:ext cx="442" cy="412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812C0D5-5B3C-1995-4B73-63324C7BDE20}"/>
                </a:ext>
              </a:extLst>
            </p:cNvPr>
            <p:cNvSpPr/>
            <p:nvPr/>
          </p:nvSpPr>
          <p:spPr>
            <a:xfrm>
              <a:off x="7118" y="7242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9" name="KSO_Shape">
              <a:extLst>
                <a:ext uri="{FF2B5EF4-FFF2-40B4-BE49-F238E27FC236}">
                  <a16:creationId xmlns:a16="http://schemas.microsoft.com/office/drawing/2014/main" id="{C98FE137-CBE3-E5E0-0B15-CD3A4EB560C3}"/>
                </a:ext>
              </a:extLst>
            </p:cNvPr>
            <p:cNvSpPr/>
            <p:nvPr/>
          </p:nvSpPr>
          <p:spPr>
            <a:xfrm>
              <a:off x="7394" y="7483"/>
              <a:ext cx="364" cy="43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BD8A35C-4EEF-3F23-9CDC-1041EE9A5581}"/>
                </a:ext>
              </a:extLst>
            </p:cNvPr>
            <p:cNvSpPr/>
            <p:nvPr/>
          </p:nvSpPr>
          <p:spPr>
            <a:xfrm>
              <a:off x="8157" y="5182"/>
              <a:ext cx="2885" cy="210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单击此处添加标题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753299C-1998-65C6-339F-5F0A3F9A183A}"/>
                </a:ext>
              </a:extLst>
            </p:cNvPr>
            <p:cNvSpPr/>
            <p:nvPr/>
          </p:nvSpPr>
          <p:spPr>
            <a:xfrm>
              <a:off x="11666" y="5696"/>
              <a:ext cx="922" cy="922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7" name="KSO_Shape">
              <a:extLst>
                <a:ext uri="{FF2B5EF4-FFF2-40B4-BE49-F238E27FC236}">
                  <a16:creationId xmlns:a16="http://schemas.microsoft.com/office/drawing/2014/main" id="{22BA0387-EF94-D1AF-EAD5-BD04BA091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44" y="5977"/>
              <a:ext cx="365" cy="360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30" name="标题">
            <a:extLst>
              <a:ext uri="{FF2B5EF4-FFF2-40B4-BE49-F238E27FC236}">
                <a16:creationId xmlns:a16="http://schemas.microsoft.com/office/drawing/2014/main" id="{A37B16B4-E8DD-B13F-AF4A-AFFF2D086818}"/>
              </a:ext>
            </a:extLst>
          </p:cNvPr>
          <p:cNvSpPr txBox="1"/>
          <p:nvPr/>
        </p:nvSpPr>
        <p:spPr>
          <a:xfrm>
            <a:off x="3441140" y="3121222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zh-CN" altLang="en-US" sz="1800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31" name="文本框 8195">
            <a:extLst>
              <a:ext uri="{FF2B5EF4-FFF2-40B4-BE49-F238E27FC236}">
                <a16:creationId xmlns:a16="http://schemas.microsoft.com/office/drawing/2014/main" id="{B589AC56-A634-8180-40DD-AC65265A1800}"/>
              </a:ext>
            </a:extLst>
          </p:cNvPr>
          <p:cNvSpPr txBox="1"/>
          <p:nvPr/>
        </p:nvSpPr>
        <p:spPr>
          <a:xfrm>
            <a:off x="2282031" y="3397754"/>
            <a:ext cx="2558785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32" name="标题">
            <a:extLst>
              <a:ext uri="{FF2B5EF4-FFF2-40B4-BE49-F238E27FC236}">
                <a16:creationId xmlns:a16="http://schemas.microsoft.com/office/drawing/2014/main" id="{7A489E9F-17AC-6B3C-4013-815CEB27ABC2}"/>
              </a:ext>
            </a:extLst>
          </p:cNvPr>
          <p:cNvSpPr txBox="1"/>
          <p:nvPr/>
        </p:nvSpPr>
        <p:spPr>
          <a:xfrm>
            <a:off x="8630361" y="3309343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60000"/>
              </a:lnSpc>
            </a:pPr>
            <a:r>
              <a:rPr lang="zh-CN" altLang="en-US" sz="1800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33" name="文本框 8195">
            <a:extLst>
              <a:ext uri="{FF2B5EF4-FFF2-40B4-BE49-F238E27FC236}">
                <a16:creationId xmlns:a16="http://schemas.microsoft.com/office/drawing/2014/main" id="{FCF6A0E4-F968-3960-7D59-C3DA2C66C828}"/>
              </a:ext>
            </a:extLst>
          </p:cNvPr>
          <p:cNvSpPr txBox="1"/>
          <p:nvPr/>
        </p:nvSpPr>
        <p:spPr>
          <a:xfrm>
            <a:off x="7471252" y="3585875"/>
            <a:ext cx="2558785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34" name="标题">
            <a:extLst>
              <a:ext uri="{FF2B5EF4-FFF2-40B4-BE49-F238E27FC236}">
                <a16:creationId xmlns:a16="http://schemas.microsoft.com/office/drawing/2014/main" id="{BC24E730-6364-67BA-9C03-929B234E22E3}"/>
              </a:ext>
            </a:extLst>
          </p:cNvPr>
          <p:cNvSpPr txBox="1"/>
          <p:nvPr/>
        </p:nvSpPr>
        <p:spPr>
          <a:xfrm>
            <a:off x="3475697" y="4440111"/>
            <a:ext cx="1199618" cy="270942"/>
          </a:xfrm>
          <a:prstGeom prst="rect">
            <a:avLst/>
          </a:prstGeom>
          <a:noFill/>
        </p:spPr>
        <p:txBody>
          <a:bodyPr wrap="square" lIns="90170" tIns="46990" rIns="90170" bIns="0" rtlCol="0" anchor="b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zh-CN" altLang="en-US" sz="1800" dirty="0">
                <a:solidFill>
                  <a:schemeClr val="accent2"/>
                </a:solidFill>
              </a:rPr>
              <a:t>添加标题</a:t>
            </a:r>
          </a:p>
        </p:txBody>
      </p:sp>
      <p:sp>
        <p:nvSpPr>
          <p:cNvPr id="35" name="文本框 8195">
            <a:extLst>
              <a:ext uri="{FF2B5EF4-FFF2-40B4-BE49-F238E27FC236}">
                <a16:creationId xmlns:a16="http://schemas.microsoft.com/office/drawing/2014/main" id="{97B4ACBC-5F8B-3CA0-97A5-87B0719A926D}"/>
              </a:ext>
            </a:extLst>
          </p:cNvPr>
          <p:cNvSpPr txBox="1"/>
          <p:nvPr/>
        </p:nvSpPr>
        <p:spPr>
          <a:xfrm>
            <a:off x="2316588" y="4716643"/>
            <a:ext cx="2558785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D1186103-8B0A-6EA7-DD3D-2381618C3E73}"/>
              </a:ext>
            </a:extLst>
          </p:cNvPr>
          <p:cNvSpPr/>
          <p:nvPr/>
        </p:nvSpPr>
        <p:spPr>
          <a:xfrm>
            <a:off x="1494714" y="1958164"/>
            <a:ext cx="3031517" cy="8602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rgbClr val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9" name="文本框 78">
            <a:extLst>
              <a:ext uri="{FF2B5EF4-FFF2-40B4-BE49-F238E27FC236}">
                <a16:creationId xmlns:a16="http://schemas.microsoft.com/office/drawing/2014/main" id="{B1A30342-C49E-788C-7DC7-B6D4DF0D21AF}"/>
              </a:ext>
            </a:extLst>
          </p:cNvPr>
          <p:cNvSpPr txBox="1"/>
          <p:nvPr/>
        </p:nvSpPr>
        <p:spPr>
          <a:xfrm>
            <a:off x="1402974" y="1446842"/>
            <a:ext cx="3171615" cy="415498"/>
          </a:xfrm>
          <a:prstGeom prst="rect">
            <a:avLst/>
          </a:prstGeom>
          <a:noFill/>
        </p:spPr>
        <p:txBody>
          <a:bodyPr wrap="square" bIns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40" name="文本框 8195">
            <a:extLst>
              <a:ext uri="{FF2B5EF4-FFF2-40B4-BE49-F238E27FC236}">
                <a16:creationId xmlns:a16="http://schemas.microsoft.com/office/drawing/2014/main" id="{C7680C99-9117-4B87-0700-533485B5F07D}"/>
              </a:ext>
            </a:extLst>
          </p:cNvPr>
          <p:cNvSpPr txBox="1"/>
          <p:nvPr/>
        </p:nvSpPr>
        <p:spPr>
          <a:xfrm>
            <a:off x="1402973" y="2092966"/>
            <a:ext cx="9308569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此处添加详细文本描述。此处添加详细文本描述。此处添加详细文本描述。此处添加详细文本描述。此处添加详细文本描述。</a:t>
            </a:r>
          </a:p>
        </p:txBody>
      </p:sp>
    </p:spTree>
    <p:extLst>
      <p:ext uri="{BB962C8B-B14F-4D97-AF65-F5344CB8AC3E}">
        <p14:creationId xmlns:p14="http://schemas.microsoft.com/office/powerpoint/2010/main" val="778253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A60CF604-8801-8722-8D0C-4541D9D22409}"/>
              </a:ext>
            </a:extLst>
          </p:cNvPr>
          <p:cNvGrpSpPr/>
          <p:nvPr/>
        </p:nvGrpSpPr>
        <p:grpSpPr>
          <a:xfrm>
            <a:off x="5162330" y="1123909"/>
            <a:ext cx="2634630" cy="2634630"/>
            <a:chOff x="2936240" y="386080"/>
            <a:chExt cx="6120000" cy="6120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6CD5435-5AC5-790E-4264-BE4B130D0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6240" y="386080"/>
              <a:ext cx="6120000" cy="61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38CB61C-1CF8-6A04-44FD-D8497EA4FA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6240" y="538480"/>
              <a:ext cx="5760000" cy="57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D315C88-BBA2-B50B-DEA9-C940EAE246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6240" y="690880"/>
              <a:ext cx="5400000" cy="54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9BCD260-5D1A-DC9B-3C36-94EB7D7443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240" y="870880"/>
              <a:ext cx="5040000" cy="50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1051557-410D-CAC3-B60C-042428E78F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6240" y="1230880"/>
              <a:ext cx="4320000" cy="43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23D487F-D0C4-618C-539B-44C040083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6240" y="1050880"/>
              <a:ext cx="4680000" cy="46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4BDEFCE-FA51-A76C-2339-75E3D5C636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16240" y="1383280"/>
              <a:ext cx="3960000" cy="39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8A9B813-4F34-24D1-A45F-8C259C464E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6240" y="1535680"/>
              <a:ext cx="3600000" cy="36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C94AE40-3276-36E4-18F5-A303EFEE6F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6240" y="1688081"/>
              <a:ext cx="3240000" cy="32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29CADC1-D391-0AC1-9C79-CE13935E24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240" y="1840480"/>
              <a:ext cx="2880000" cy="28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CAF845D-AA66-6A6B-B666-F8987AD459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6240" y="1995962"/>
              <a:ext cx="2520000" cy="25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5803B71-BE9A-4DD4-7F79-3DA7C16C56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16240" y="2148362"/>
              <a:ext cx="2160000" cy="21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05EFE97-4634-90B3-AEA8-6569BDABA2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6240" y="2318080"/>
              <a:ext cx="1800000" cy="18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28D34E5-F6CC-B208-B845-553F231B72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6240" y="2470480"/>
              <a:ext cx="1440000" cy="14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B4DEC57-8B13-CAE1-7290-A5C2493AEA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240" y="2600339"/>
              <a:ext cx="1080000" cy="10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7F86037-3ED8-1284-7BEB-268909D88F19}"/>
                </a:ext>
              </a:extLst>
            </p:cNvPr>
            <p:cNvSpPr/>
            <p:nvPr/>
          </p:nvSpPr>
          <p:spPr>
            <a:xfrm>
              <a:off x="5711214" y="2860508"/>
              <a:ext cx="568492" cy="568492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928ED41-F021-4EFB-4649-47B9214223D0}"/>
              </a:ext>
            </a:extLst>
          </p:cNvPr>
          <p:cNvGrpSpPr/>
          <p:nvPr/>
        </p:nvGrpSpPr>
        <p:grpSpPr>
          <a:xfrm rot="2700000">
            <a:off x="5238399" y="3340207"/>
            <a:ext cx="2634630" cy="2634630"/>
            <a:chOff x="2936240" y="386080"/>
            <a:chExt cx="6120000" cy="61200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6E5E006-851C-7A3A-35DD-3E8EC9757C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6240" y="386080"/>
              <a:ext cx="6120000" cy="61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EC547E6-A38C-8AFF-7D5D-A00907FF64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16240" y="538480"/>
              <a:ext cx="5760000" cy="57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E0D4129-1249-2BDD-7673-AF16E73CE2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6240" y="690880"/>
              <a:ext cx="5400000" cy="54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0456657-1073-DCFA-794D-3A57831469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76240" y="870880"/>
              <a:ext cx="5040000" cy="50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E101FD8-B106-D894-8070-C21F39DAE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36240" y="1230880"/>
              <a:ext cx="4320000" cy="43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10570F5-89AA-1DC9-2B57-D46EB7F3A0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6240" y="1050880"/>
              <a:ext cx="4680000" cy="46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0D09DF9-E6B0-FCDD-567E-B1E8107CA6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16240" y="1383280"/>
              <a:ext cx="3960000" cy="39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385E6E2-4C5B-AFC4-593C-0F38D0F37F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96240" y="1535680"/>
              <a:ext cx="3600000" cy="36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423AE22-7B87-7B49-0AC3-7DE8C5CD7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6240" y="1688080"/>
              <a:ext cx="3240000" cy="32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3FFC0EC-4836-0FC5-5A8E-D5426E5418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240" y="1840480"/>
              <a:ext cx="2880000" cy="28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A045F52-370C-A21C-4A33-D66B8279F0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6240" y="1995962"/>
              <a:ext cx="2520000" cy="252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0ACFC76-A6B7-9FD7-80E8-C8BB4FE943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16240" y="2148362"/>
              <a:ext cx="2160000" cy="216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0A6E24C-BCD4-E984-9230-0BFD41B399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6240" y="2318080"/>
              <a:ext cx="1800000" cy="180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18C506E-866E-722B-DEBD-B554E7D7B5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6240" y="2470480"/>
              <a:ext cx="1440000" cy="144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5D7E2F4-5A24-8613-24F3-EC9E7E237E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6240" y="2600339"/>
              <a:ext cx="1080000" cy="10800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AE08AED-996E-0F00-1F30-67CA49E833BD}"/>
                </a:ext>
              </a:extLst>
            </p:cNvPr>
            <p:cNvSpPr/>
            <p:nvPr/>
          </p:nvSpPr>
          <p:spPr>
            <a:xfrm>
              <a:off x="5711214" y="2860508"/>
              <a:ext cx="568492" cy="568492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chemeClr val="accent5">
                      <a:lumMod val="5000"/>
                      <a:lumOff val="95000"/>
                      <a:alpha val="23000"/>
                    </a:schemeClr>
                  </a:gs>
                  <a:gs pos="75000">
                    <a:schemeClr val="accent5">
                      <a:lumMod val="45000"/>
                      <a:lumOff val="55000"/>
                      <a:alpha val="25000"/>
                    </a:schemeClr>
                  </a:gs>
                  <a:gs pos="83000">
                    <a:schemeClr val="accent5">
                      <a:lumMod val="45000"/>
                      <a:lumOff val="55000"/>
                      <a:alpha val="52000"/>
                    </a:schemeClr>
                  </a:gs>
                  <a:gs pos="100000">
                    <a:schemeClr val="accent5">
                      <a:lumMod val="30000"/>
                      <a:lumOff val="70000"/>
                      <a:alpha val="48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D1E7988C-EB4B-7B60-3C22-24EF5B7598F0}"/>
              </a:ext>
            </a:extLst>
          </p:cNvPr>
          <p:cNvSpPr txBox="1"/>
          <p:nvPr/>
        </p:nvSpPr>
        <p:spPr>
          <a:xfrm>
            <a:off x="2740349" y="3900785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FC9822E-7A69-940F-EDB0-7D6B8176A9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9650" y="1401762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6DCE34-B748-C345-CE53-E57EA040C098}"/>
              </a:ext>
            </a:extLst>
          </p:cNvPr>
          <p:cNvSpPr txBox="1"/>
          <p:nvPr/>
        </p:nvSpPr>
        <p:spPr>
          <a:xfrm>
            <a:off x="1009650" y="393059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Thank you for watching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257B9A0-2BFB-D390-B7D4-46CBC56BBA1C}"/>
              </a:ext>
            </a:extLst>
          </p:cNvPr>
          <p:cNvGrpSpPr/>
          <p:nvPr/>
        </p:nvGrpSpPr>
        <p:grpSpPr>
          <a:xfrm>
            <a:off x="8337558" y="0"/>
            <a:ext cx="4192757" cy="4655541"/>
            <a:chOff x="8337558" y="0"/>
            <a:chExt cx="4192757" cy="4655541"/>
          </a:xfrm>
        </p:grpSpPr>
        <p:pic>
          <p:nvPicPr>
            <p:cNvPr id="4" name="图片 3" descr="图片包含 游戏机, 物体, 灯, 灯光&#10;&#10;描述已自动生成">
              <a:extLst>
                <a:ext uri="{FF2B5EF4-FFF2-40B4-BE49-F238E27FC236}">
                  <a16:creationId xmlns:a16="http://schemas.microsoft.com/office/drawing/2014/main" id="{88F2A302-2EF3-A1F7-9818-6B15B1162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37558" y="462784"/>
              <a:ext cx="4192757" cy="4192757"/>
            </a:xfrm>
            <a:prstGeom prst="rect">
              <a:avLst/>
            </a:prstGeom>
          </p:spPr>
        </p:pic>
        <p:cxnSp>
          <p:nvCxnSpPr>
            <p:cNvPr id="8" name="连接符: 曲线 7">
              <a:extLst>
                <a:ext uri="{FF2B5EF4-FFF2-40B4-BE49-F238E27FC236}">
                  <a16:creationId xmlns:a16="http://schemas.microsoft.com/office/drawing/2014/main" id="{1EDDD4D3-93F8-9D53-CFE9-429F18C1B80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1307140" y="84760"/>
              <a:ext cx="825500" cy="655980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32167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988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紫菜不高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学习小能手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正在努力拿证的小菜鸟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训练营算是差生的差生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一直向艾迪鹅看齐的小学生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BaiBaidexzc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7410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紫菜不高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4B7D16C9-F051-E106-4795-120D8F3528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47650"/>
            <a:ext cx="4080795" cy="6858000"/>
          </a:xfrm>
          <a:custGeom>
            <a:avLst/>
            <a:gdLst>
              <a:gd name="connsiteX0" fmla="*/ 0 w 4080795"/>
              <a:gd name="connsiteY0" fmla="*/ 0 h 6858000"/>
              <a:gd name="connsiteX1" fmla="*/ 4080795 w 4080795"/>
              <a:gd name="connsiteY1" fmla="*/ 0 h 6858000"/>
              <a:gd name="connsiteX2" fmla="*/ 4080795 w 4080795"/>
              <a:gd name="connsiteY2" fmla="*/ 6858000 h 6858000"/>
              <a:gd name="connsiteX3" fmla="*/ 0 w 408079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0795" h="6858000">
                <a:moveTo>
                  <a:pt x="0" y="0"/>
                </a:moveTo>
                <a:lnTo>
                  <a:pt x="4080795" y="0"/>
                </a:lnTo>
                <a:lnTo>
                  <a:pt x="408079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7DEED10-91BB-77E4-0A14-D57181263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3247" y="308318"/>
            <a:ext cx="10515600" cy="1325563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目    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FA9ED8D-D2BE-E859-0CFE-BEE38087C30B}"/>
              </a:ext>
            </a:extLst>
          </p:cNvPr>
          <p:cNvGrpSpPr/>
          <p:nvPr/>
        </p:nvGrpSpPr>
        <p:grpSpPr>
          <a:xfrm>
            <a:off x="5494451" y="1864978"/>
            <a:ext cx="3277076" cy="926673"/>
            <a:chOff x="2062965" y="2990832"/>
            <a:chExt cx="2396706" cy="677727"/>
          </a:xfrm>
        </p:grpSpPr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5B42DE55-E0FD-0826-DE45-99C1055F0CA9}"/>
                </a:ext>
              </a:extLst>
            </p:cNvPr>
            <p:cNvSpPr txBox="1"/>
            <p:nvPr/>
          </p:nvSpPr>
          <p:spPr>
            <a:xfrm>
              <a:off x="2062965" y="2990832"/>
              <a:ext cx="669654" cy="562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 壹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5" name="文本框 224">
              <a:extLst>
                <a:ext uri="{FF2B5EF4-FFF2-40B4-BE49-F238E27FC236}">
                  <a16:creationId xmlns:a16="http://schemas.microsoft.com/office/drawing/2014/main" id="{2752952F-9510-1D88-51F1-A7AC2C8BE6C1}"/>
                </a:ext>
              </a:extLst>
            </p:cNvPr>
            <p:cNvSpPr txBox="1"/>
            <p:nvPr/>
          </p:nvSpPr>
          <p:spPr>
            <a:xfrm>
              <a:off x="3043899" y="320689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工作回顾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8DACEBE-E80F-DBB5-828F-EEB67BFDED46}"/>
              </a:ext>
            </a:extLst>
          </p:cNvPr>
          <p:cNvGrpSpPr/>
          <p:nvPr/>
        </p:nvGrpSpPr>
        <p:grpSpPr>
          <a:xfrm>
            <a:off x="5661163" y="3985045"/>
            <a:ext cx="2590316" cy="769441"/>
            <a:chOff x="2006848" y="4619594"/>
            <a:chExt cx="2590316" cy="769441"/>
          </a:xfrm>
        </p:grpSpPr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31EB9090-02D9-599A-7B42-AD2313C530F5}"/>
                </a:ext>
              </a:extLst>
            </p:cNvPr>
            <p:cNvSpPr txBox="1"/>
            <p:nvPr/>
          </p:nvSpPr>
          <p:spPr>
            <a:xfrm>
              <a:off x="2006848" y="4619594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叁</a:t>
              </a:r>
            </a:p>
          </p:txBody>
        </p: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F854776C-41FD-38A6-A462-5BB5B143FE1E}"/>
                </a:ext>
              </a:extLst>
            </p:cNvPr>
            <p:cNvSpPr txBox="1"/>
            <p:nvPr/>
          </p:nvSpPr>
          <p:spPr>
            <a:xfrm>
              <a:off x="3181392" y="486370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工作不足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7035B8-E373-6C5A-1F4D-CBEFCF7CEFD4}"/>
              </a:ext>
            </a:extLst>
          </p:cNvPr>
          <p:cNvGrpSpPr/>
          <p:nvPr/>
        </p:nvGrpSpPr>
        <p:grpSpPr>
          <a:xfrm>
            <a:off x="5625624" y="2853499"/>
            <a:ext cx="3145903" cy="1052076"/>
            <a:chOff x="6096000" y="2954657"/>
            <a:chExt cx="2300772" cy="769441"/>
          </a:xfrm>
        </p:grpSpPr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B91A9C2C-27B7-312E-FD83-F018A411C201}"/>
                </a:ext>
              </a:extLst>
            </p:cNvPr>
            <p:cNvSpPr txBox="1"/>
            <p:nvPr/>
          </p:nvSpPr>
          <p:spPr>
            <a:xfrm>
              <a:off x="6096000" y="2954657"/>
              <a:ext cx="7489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贰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846D9714-7FA6-2B73-C4F5-363214836CF8}"/>
                </a:ext>
              </a:extLst>
            </p:cNvPr>
            <p:cNvSpPr txBox="1"/>
            <p:nvPr/>
          </p:nvSpPr>
          <p:spPr>
            <a:xfrm>
              <a:off x="6981000" y="315498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工作成绩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9809FBC-C40D-5B36-8221-BC5849E4FD49}"/>
              </a:ext>
            </a:extLst>
          </p:cNvPr>
          <p:cNvGrpSpPr/>
          <p:nvPr/>
        </p:nvGrpSpPr>
        <p:grpSpPr>
          <a:xfrm>
            <a:off x="5661163" y="5116143"/>
            <a:ext cx="2590384" cy="769441"/>
            <a:chOff x="6045877" y="4506001"/>
            <a:chExt cx="2590384" cy="769441"/>
          </a:xfrm>
        </p:grpSpPr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342CAC78-8270-C1F9-91A6-12458042858B}"/>
                </a:ext>
              </a:extLst>
            </p:cNvPr>
            <p:cNvSpPr txBox="1"/>
            <p:nvPr/>
          </p:nvSpPr>
          <p:spPr>
            <a:xfrm>
              <a:off x="6045877" y="4506001"/>
              <a:ext cx="74892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肆</a:t>
              </a: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88D6A9DE-1C49-1EE9-8667-9C929618DC16}"/>
                </a:ext>
              </a:extLst>
            </p:cNvPr>
            <p:cNvSpPr txBox="1"/>
            <p:nvPr/>
          </p:nvSpPr>
          <p:spPr>
            <a:xfrm>
              <a:off x="7220489" y="478128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工作展望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BD7EE827-7920-6F06-3475-B0D7095896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2700" y="371288"/>
            <a:ext cx="2727027" cy="1228911"/>
          </a:xfrm>
          <a:prstGeom prst="rect">
            <a:avLst/>
          </a:prstGeom>
        </p:spPr>
      </p:pic>
      <p:pic>
        <p:nvPicPr>
          <p:cNvPr id="58" name="图片 57" descr="卡通人物&#10;&#10;中度可信度描述已自动生成">
            <a:extLst>
              <a:ext uri="{FF2B5EF4-FFF2-40B4-BE49-F238E27FC236}">
                <a16:creationId xmlns:a16="http://schemas.microsoft.com/office/drawing/2014/main" id="{E913A4D7-44E8-E10C-BD8E-9D199ABA70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009" y="2825550"/>
            <a:ext cx="769442" cy="769442"/>
          </a:xfrm>
          <a:prstGeom prst="rect">
            <a:avLst/>
          </a:prstGeom>
        </p:spPr>
      </p:pic>
      <p:pic>
        <p:nvPicPr>
          <p:cNvPr id="59" name="图片 58" descr="卡通人物&#10;&#10;中度可信度描述已自动生成">
            <a:extLst>
              <a:ext uri="{FF2B5EF4-FFF2-40B4-BE49-F238E27FC236}">
                <a16:creationId xmlns:a16="http://schemas.microsoft.com/office/drawing/2014/main" id="{F1805A73-6522-3A69-3F05-6CE769073E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009" y="5083650"/>
            <a:ext cx="769442" cy="769442"/>
          </a:xfrm>
          <a:prstGeom prst="rect">
            <a:avLst/>
          </a:prstGeom>
        </p:spPr>
      </p:pic>
      <p:pic>
        <p:nvPicPr>
          <p:cNvPr id="60" name="图片 59" descr="卡通人物&#10;&#10;中度可信度描述已自动生成">
            <a:extLst>
              <a:ext uri="{FF2B5EF4-FFF2-40B4-BE49-F238E27FC236}">
                <a16:creationId xmlns:a16="http://schemas.microsoft.com/office/drawing/2014/main" id="{6A92527F-85A8-D789-2F07-C411E283C0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009" y="1840913"/>
            <a:ext cx="769442" cy="769442"/>
          </a:xfrm>
          <a:prstGeom prst="rect">
            <a:avLst/>
          </a:prstGeom>
        </p:spPr>
      </p:pic>
      <p:pic>
        <p:nvPicPr>
          <p:cNvPr id="61" name="图片 60" descr="卡通人物&#10;&#10;中度可信度描述已自动生成">
            <a:extLst>
              <a:ext uri="{FF2B5EF4-FFF2-40B4-BE49-F238E27FC236}">
                <a16:creationId xmlns:a16="http://schemas.microsoft.com/office/drawing/2014/main" id="{20456CC9-5310-EBE7-6BDA-16B993724B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009" y="3921544"/>
            <a:ext cx="769442" cy="76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5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卡通人物&#10;&#10;描述已自动生成">
            <a:extLst>
              <a:ext uri="{FF2B5EF4-FFF2-40B4-BE49-F238E27FC236}">
                <a16:creationId xmlns:a16="http://schemas.microsoft.com/office/drawing/2014/main" id="{0DCA7742-AC78-585A-4C6F-97C50AD52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100" y="3429000"/>
            <a:ext cx="5327524" cy="35457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3A6F9CE-F85B-B0A6-7F0E-C6399182F0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2700" y="371288"/>
            <a:ext cx="2727027" cy="1228911"/>
          </a:xfrm>
          <a:prstGeom prst="rect">
            <a:avLst/>
          </a:prstGeom>
        </p:spPr>
      </p:pic>
      <p:sp>
        <p:nvSpPr>
          <p:cNvPr id="221" name="文本框 220">
            <a:extLst>
              <a:ext uri="{FF2B5EF4-FFF2-40B4-BE49-F238E27FC236}">
                <a16:creationId xmlns:a16="http://schemas.microsoft.com/office/drawing/2014/main" id="{5B42DE55-E0FD-0826-DE45-99C1055F0CA9}"/>
              </a:ext>
            </a:extLst>
          </p:cNvPr>
          <p:cNvSpPr txBox="1"/>
          <p:nvPr/>
        </p:nvSpPr>
        <p:spPr>
          <a:xfrm>
            <a:off x="4160332" y="220218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壹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2752952F-9510-1D88-51F1-A7AC2C8BE6C1}"/>
              </a:ext>
            </a:extLst>
          </p:cNvPr>
          <p:cNvSpPr txBox="1"/>
          <p:nvPr/>
        </p:nvSpPr>
        <p:spPr>
          <a:xfrm>
            <a:off x="4080795" y="34290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工作回顾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D4459C8-B92E-0D54-C0E5-2435F293A6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080795" cy="6858000"/>
          </a:xfrm>
          <a:custGeom>
            <a:avLst/>
            <a:gdLst>
              <a:gd name="connsiteX0" fmla="*/ 0 w 4080795"/>
              <a:gd name="connsiteY0" fmla="*/ 0 h 6858000"/>
              <a:gd name="connsiteX1" fmla="*/ 4080795 w 4080795"/>
              <a:gd name="connsiteY1" fmla="*/ 0 h 6858000"/>
              <a:gd name="connsiteX2" fmla="*/ 4080795 w 4080795"/>
              <a:gd name="connsiteY2" fmla="*/ 6858000 h 6858000"/>
              <a:gd name="connsiteX3" fmla="*/ 0 w 408079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0795" h="6858000">
                <a:moveTo>
                  <a:pt x="0" y="0"/>
                </a:moveTo>
                <a:lnTo>
                  <a:pt x="4080795" y="0"/>
                </a:lnTo>
                <a:lnTo>
                  <a:pt x="408079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00540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089DA31-78A8-8B5B-1EE5-59D75C429C1E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壹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BF7E4A-83C4-DA5E-93A0-31A91AD8B721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工作回顾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B6CA77E-DD0C-99CC-DAF4-8FFE6D1AEE8F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1B3E3FB-7056-21AA-7DD0-2AB9E56157C8}"/>
              </a:ext>
            </a:extLst>
          </p:cNvPr>
          <p:cNvGrpSpPr/>
          <p:nvPr/>
        </p:nvGrpSpPr>
        <p:grpSpPr>
          <a:xfrm>
            <a:off x="3882949" y="1926726"/>
            <a:ext cx="4500880" cy="3242310"/>
            <a:chOff x="5984" y="3131"/>
            <a:chExt cx="7088" cy="510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4EC4FA8-B82B-2FF4-841D-F36EADD59518}"/>
                </a:ext>
              </a:extLst>
            </p:cNvPr>
            <p:cNvCxnSpPr/>
            <p:nvPr/>
          </p:nvCxnSpPr>
          <p:spPr>
            <a:xfrm flipH="1">
              <a:off x="11176" y="3564"/>
              <a:ext cx="1896" cy="152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  <a:headEnd type="oval"/>
              <a:tailEnd type="oval"/>
            </a:ln>
            <a:effectLst/>
          </p:spPr>
          <p:style>
            <a:lnRef idx="1">
              <a:srgbClr val="8590CA"/>
            </a:lnRef>
            <a:fillRef idx="0">
              <a:srgbClr val="8590CA"/>
            </a:fillRef>
            <a:effectRef idx="0">
              <a:srgbClr val="8590CA"/>
            </a:effectRef>
            <a:fontRef idx="minor">
              <a:sysClr val="windowText" lastClr="000000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B56FD08-FC16-1408-CB02-62346727A763}"/>
                </a:ext>
              </a:extLst>
            </p:cNvPr>
            <p:cNvCxnSpPr/>
            <p:nvPr/>
          </p:nvCxnSpPr>
          <p:spPr>
            <a:xfrm flipH="1" flipV="1">
              <a:off x="5984" y="4960"/>
              <a:ext cx="1808" cy="248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  <a:headEnd type="oval"/>
              <a:tailEnd type="oval"/>
            </a:ln>
            <a:effectLst/>
          </p:spPr>
          <p:style>
            <a:lnRef idx="1">
              <a:srgbClr val="8590CA"/>
            </a:lnRef>
            <a:fillRef idx="0">
              <a:srgbClr val="8590CA"/>
            </a:fillRef>
            <a:effectRef idx="0">
              <a:srgbClr val="8590CA"/>
            </a:effectRef>
            <a:fontRef idx="minor">
              <a:sysClr val="windowText" lastClr="000000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9176568-0525-36D8-CAA6-20F8F4CAF0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00" y="7796"/>
              <a:ext cx="3381" cy="441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dash"/>
              <a:miter lim="800000"/>
              <a:headEnd type="oval"/>
              <a:tailEnd type="oval"/>
            </a:ln>
            <a:effectLst/>
          </p:spPr>
          <p:style>
            <a:lnRef idx="1">
              <a:srgbClr val="8590CA"/>
            </a:lnRef>
            <a:fillRef idx="0">
              <a:srgbClr val="8590CA"/>
            </a:fillRef>
            <a:effectRef idx="0">
              <a:srgbClr val="8590CA"/>
            </a:effectRef>
            <a:fontRef idx="minor">
              <a:sysClr val="windowText" lastClr="000000"/>
            </a:fontRef>
          </p:style>
        </p:cxn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93FE747A-BA55-8A81-6091-87BC27A43FDA}"/>
                </a:ext>
              </a:extLst>
            </p:cNvPr>
            <p:cNvSpPr/>
            <p:nvPr/>
          </p:nvSpPr>
          <p:spPr bwMode="auto">
            <a:xfrm>
              <a:off x="9578" y="3131"/>
              <a:ext cx="2482" cy="4176"/>
            </a:xfrm>
            <a:custGeom>
              <a:avLst/>
              <a:gdLst>
                <a:gd name="T0" fmla="*/ 256 w 630"/>
                <a:gd name="T1" fmla="*/ 858 h 1060"/>
                <a:gd name="T2" fmla="*/ 608 w 630"/>
                <a:gd name="T3" fmla="*/ 1060 h 1060"/>
                <a:gd name="T4" fmla="*/ 608 w 630"/>
                <a:gd name="T5" fmla="*/ 1060 h 1060"/>
                <a:gd name="T6" fmla="*/ 616 w 630"/>
                <a:gd name="T7" fmla="*/ 1042 h 1060"/>
                <a:gd name="T8" fmla="*/ 624 w 630"/>
                <a:gd name="T9" fmla="*/ 1022 h 1060"/>
                <a:gd name="T10" fmla="*/ 628 w 630"/>
                <a:gd name="T11" fmla="*/ 998 h 1060"/>
                <a:gd name="T12" fmla="*/ 630 w 630"/>
                <a:gd name="T13" fmla="*/ 974 h 1060"/>
                <a:gd name="T14" fmla="*/ 630 w 630"/>
                <a:gd name="T15" fmla="*/ 946 h 1060"/>
                <a:gd name="T16" fmla="*/ 624 w 630"/>
                <a:gd name="T17" fmla="*/ 916 h 1060"/>
                <a:gd name="T18" fmla="*/ 616 w 630"/>
                <a:gd name="T19" fmla="*/ 884 h 1060"/>
                <a:gd name="T20" fmla="*/ 604 w 630"/>
                <a:gd name="T21" fmla="*/ 848 h 1060"/>
                <a:gd name="T22" fmla="*/ 172 w 630"/>
                <a:gd name="T23" fmla="*/ 100 h 1060"/>
                <a:gd name="T24" fmla="*/ 172 w 630"/>
                <a:gd name="T25" fmla="*/ 100 h 1060"/>
                <a:gd name="T26" fmla="*/ 158 w 630"/>
                <a:gd name="T27" fmla="*/ 84 h 1060"/>
                <a:gd name="T28" fmla="*/ 142 w 630"/>
                <a:gd name="T29" fmla="*/ 70 h 1060"/>
                <a:gd name="T30" fmla="*/ 122 w 630"/>
                <a:gd name="T31" fmla="*/ 52 h 1060"/>
                <a:gd name="T32" fmla="*/ 96 w 630"/>
                <a:gd name="T33" fmla="*/ 34 h 1060"/>
                <a:gd name="T34" fmla="*/ 68 w 630"/>
                <a:gd name="T35" fmla="*/ 18 h 1060"/>
                <a:gd name="T36" fmla="*/ 52 w 630"/>
                <a:gd name="T37" fmla="*/ 12 h 1060"/>
                <a:gd name="T38" fmla="*/ 34 w 630"/>
                <a:gd name="T39" fmla="*/ 6 h 1060"/>
                <a:gd name="T40" fmla="*/ 18 w 630"/>
                <a:gd name="T41" fmla="*/ 2 h 1060"/>
                <a:gd name="T42" fmla="*/ 0 w 630"/>
                <a:gd name="T43" fmla="*/ 0 h 1060"/>
                <a:gd name="T44" fmla="*/ 0 w 630"/>
                <a:gd name="T45" fmla="*/ 416 h 1060"/>
                <a:gd name="T46" fmla="*/ 256 w 630"/>
                <a:gd name="T47" fmla="*/ 858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0" h="1060">
                  <a:moveTo>
                    <a:pt x="256" y="858"/>
                  </a:moveTo>
                  <a:lnTo>
                    <a:pt x="608" y="1060"/>
                  </a:lnTo>
                  <a:lnTo>
                    <a:pt x="608" y="1060"/>
                  </a:lnTo>
                  <a:lnTo>
                    <a:pt x="616" y="1042"/>
                  </a:lnTo>
                  <a:lnTo>
                    <a:pt x="624" y="1022"/>
                  </a:lnTo>
                  <a:lnTo>
                    <a:pt x="628" y="998"/>
                  </a:lnTo>
                  <a:lnTo>
                    <a:pt x="630" y="974"/>
                  </a:lnTo>
                  <a:lnTo>
                    <a:pt x="630" y="946"/>
                  </a:lnTo>
                  <a:lnTo>
                    <a:pt x="624" y="916"/>
                  </a:lnTo>
                  <a:lnTo>
                    <a:pt x="616" y="884"/>
                  </a:lnTo>
                  <a:lnTo>
                    <a:pt x="604" y="848"/>
                  </a:lnTo>
                  <a:lnTo>
                    <a:pt x="172" y="100"/>
                  </a:lnTo>
                  <a:lnTo>
                    <a:pt x="172" y="100"/>
                  </a:lnTo>
                  <a:lnTo>
                    <a:pt x="158" y="84"/>
                  </a:lnTo>
                  <a:lnTo>
                    <a:pt x="142" y="70"/>
                  </a:lnTo>
                  <a:lnTo>
                    <a:pt x="122" y="52"/>
                  </a:lnTo>
                  <a:lnTo>
                    <a:pt x="96" y="34"/>
                  </a:lnTo>
                  <a:lnTo>
                    <a:pt x="68" y="18"/>
                  </a:lnTo>
                  <a:lnTo>
                    <a:pt x="52" y="12"/>
                  </a:lnTo>
                  <a:lnTo>
                    <a:pt x="34" y="6"/>
                  </a:lnTo>
                  <a:lnTo>
                    <a:pt x="18" y="2"/>
                  </a:lnTo>
                  <a:lnTo>
                    <a:pt x="0" y="0"/>
                  </a:lnTo>
                  <a:lnTo>
                    <a:pt x="0" y="416"/>
                  </a:lnTo>
                  <a:lnTo>
                    <a:pt x="256" y="858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7755BF29-B8B6-44FB-2726-15EBE8AE8B59}"/>
                </a:ext>
              </a:extLst>
            </p:cNvPr>
            <p:cNvSpPr/>
            <p:nvPr/>
          </p:nvSpPr>
          <p:spPr bwMode="auto">
            <a:xfrm>
              <a:off x="6985" y="3131"/>
              <a:ext cx="2513" cy="4191"/>
            </a:xfrm>
            <a:custGeom>
              <a:avLst/>
              <a:gdLst>
                <a:gd name="T0" fmla="*/ 638 w 638"/>
                <a:gd name="T1" fmla="*/ 416 h 1064"/>
                <a:gd name="T2" fmla="*/ 638 w 638"/>
                <a:gd name="T3" fmla="*/ 0 h 1064"/>
                <a:gd name="T4" fmla="*/ 638 w 638"/>
                <a:gd name="T5" fmla="*/ 0 h 1064"/>
                <a:gd name="T6" fmla="*/ 616 w 638"/>
                <a:gd name="T7" fmla="*/ 2 h 1064"/>
                <a:gd name="T8" fmla="*/ 592 w 638"/>
                <a:gd name="T9" fmla="*/ 6 h 1064"/>
                <a:gd name="T10" fmla="*/ 568 w 638"/>
                <a:gd name="T11" fmla="*/ 14 h 1064"/>
                <a:gd name="T12" fmla="*/ 544 w 638"/>
                <a:gd name="T13" fmla="*/ 26 h 1064"/>
                <a:gd name="T14" fmla="*/ 520 w 638"/>
                <a:gd name="T15" fmla="*/ 42 h 1064"/>
                <a:gd name="T16" fmla="*/ 496 w 638"/>
                <a:gd name="T17" fmla="*/ 64 h 1064"/>
                <a:gd name="T18" fmla="*/ 472 w 638"/>
                <a:gd name="T19" fmla="*/ 92 h 1064"/>
                <a:gd name="T20" fmla="*/ 446 w 638"/>
                <a:gd name="T21" fmla="*/ 126 h 1064"/>
                <a:gd name="T22" fmla="*/ 26 w 638"/>
                <a:gd name="T23" fmla="*/ 854 h 1064"/>
                <a:gd name="T24" fmla="*/ 26 w 638"/>
                <a:gd name="T25" fmla="*/ 854 h 1064"/>
                <a:gd name="T26" fmla="*/ 18 w 638"/>
                <a:gd name="T27" fmla="*/ 874 h 1064"/>
                <a:gd name="T28" fmla="*/ 12 w 638"/>
                <a:gd name="T29" fmla="*/ 896 h 1064"/>
                <a:gd name="T30" fmla="*/ 4 w 638"/>
                <a:gd name="T31" fmla="*/ 924 h 1064"/>
                <a:gd name="T32" fmla="*/ 0 w 638"/>
                <a:gd name="T33" fmla="*/ 956 h 1064"/>
                <a:gd name="T34" fmla="*/ 0 w 638"/>
                <a:gd name="T35" fmla="*/ 974 h 1064"/>
                <a:gd name="T36" fmla="*/ 2 w 638"/>
                <a:gd name="T37" fmla="*/ 992 h 1064"/>
                <a:gd name="T38" fmla="*/ 4 w 638"/>
                <a:gd name="T39" fmla="*/ 1010 h 1064"/>
                <a:gd name="T40" fmla="*/ 10 w 638"/>
                <a:gd name="T41" fmla="*/ 1028 h 1064"/>
                <a:gd name="T42" fmla="*/ 16 w 638"/>
                <a:gd name="T43" fmla="*/ 1046 h 1064"/>
                <a:gd name="T44" fmla="*/ 26 w 638"/>
                <a:gd name="T45" fmla="*/ 1064 h 1064"/>
                <a:gd name="T46" fmla="*/ 382 w 638"/>
                <a:gd name="T47" fmla="*/ 858 h 1064"/>
                <a:gd name="T48" fmla="*/ 638 w 638"/>
                <a:gd name="T49" fmla="*/ 416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8" h="1064">
                  <a:moveTo>
                    <a:pt x="638" y="416"/>
                  </a:moveTo>
                  <a:lnTo>
                    <a:pt x="638" y="0"/>
                  </a:lnTo>
                  <a:lnTo>
                    <a:pt x="638" y="0"/>
                  </a:lnTo>
                  <a:lnTo>
                    <a:pt x="616" y="2"/>
                  </a:lnTo>
                  <a:lnTo>
                    <a:pt x="592" y="6"/>
                  </a:lnTo>
                  <a:lnTo>
                    <a:pt x="568" y="14"/>
                  </a:lnTo>
                  <a:lnTo>
                    <a:pt x="544" y="26"/>
                  </a:lnTo>
                  <a:lnTo>
                    <a:pt x="520" y="42"/>
                  </a:lnTo>
                  <a:lnTo>
                    <a:pt x="496" y="64"/>
                  </a:lnTo>
                  <a:lnTo>
                    <a:pt x="472" y="92"/>
                  </a:lnTo>
                  <a:lnTo>
                    <a:pt x="446" y="126"/>
                  </a:lnTo>
                  <a:lnTo>
                    <a:pt x="26" y="854"/>
                  </a:lnTo>
                  <a:lnTo>
                    <a:pt x="26" y="854"/>
                  </a:lnTo>
                  <a:lnTo>
                    <a:pt x="18" y="874"/>
                  </a:lnTo>
                  <a:lnTo>
                    <a:pt x="12" y="896"/>
                  </a:lnTo>
                  <a:lnTo>
                    <a:pt x="4" y="924"/>
                  </a:lnTo>
                  <a:lnTo>
                    <a:pt x="0" y="956"/>
                  </a:lnTo>
                  <a:lnTo>
                    <a:pt x="0" y="974"/>
                  </a:lnTo>
                  <a:lnTo>
                    <a:pt x="2" y="992"/>
                  </a:lnTo>
                  <a:lnTo>
                    <a:pt x="4" y="1010"/>
                  </a:lnTo>
                  <a:lnTo>
                    <a:pt x="10" y="1028"/>
                  </a:lnTo>
                  <a:lnTo>
                    <a:pt x="16" y="1046"/>
                  </a:lnTo>
                  <a:lnTo>
                    <a:pt x="26" y="1064"/>
                  </a:lnTo>
                  <a:lnTo>
                    <a:pt x="382" y="858"/>
                  </a:lnTo>
                  <a:lnTo>
                    <a:pt x="638" y="41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36E4EBB4-5938-0710-9391-59DA6447895A}"/>
                </a:ext>
              </a:extLst>
            </p:cNvPr>
            <p:cNvSpPr/>
            <p:nvPr/>
          </p:nvSpPr>
          <p:spPr bwMode="auto">
            <a:xfrm>
              <a:off x="7147" y="6591"/>
              <a:ext cx="4806" cy="1205"/>
            </a:xfrm>
            <a:custGeom>
              <a:avLst/>
              <a:gdLst>
                <a:gd name="T0" fmla="*/ 868 w 1220"/>
                <a:gd name="T1" fmla="*/ 0 h 306"/>
                <a:gd name="T2" fmla="*/ 868 w 1220"/>
                <a:gd name="T3" fmla="*/ 2 h 306"/>
                <a:gd name="T4" fmla="*/ 354 w 1220"/>
                <a:gd name="T5" fmla="*/ 2 h 306"/>
                <a:gd name="T6" fmla="*/ 356 w 1220"/>
                <a:gd name="T7" fmla="*/ 0 h 306"/>
                <a:gd name="T8" fmla="*/ 0 w 1220"/>
                <a:gd name="T9" fmla="*/ 206 h 306"/>
                <a:gd name="T10" fmla="*/ 0 w 1220"/>
                <a:gd name="T11" fmla="*/ 206 h 306"/>
                <a:gd name="T12" fmla="*/ 10 w 1220"/>
                <a:gd name="T13" fmla="*/ 222 h 306"/>
                <a:gd name="T14" fmla="*/ 24 w 1220"/>
                <a:gd name="T15" fmla="*/ 238 h 306"/>
                <a:gd name="T16" fmla="*/ 42 w 1220"/>
                <a:gd name="T17" fmla="*/ 252 h 306"/>
                <a:gd name="T18" fmla="*/ 62 w 1220"/>
                <a:gd name="T19" fmla="*/ 266 h 306"/>
                <a:gd name="T20" fmla="*/ 86 w 1220"/>
                <a:gd name="T21" fmla="*/ 278 h 306"/>
                <a:gd name="T22" fmla="*/ 112 w 1220"/>
                <a:gd name="T23" fmla="*/ 290 h 306"/>
                <a:gd name="T24" fmla="*/ 144 w 1220"/>
                <a:gd name="T25" fmla="*/ 300 h 306"/>
                <a:gd name="T26" fmla="*/ 180 w 1220"/>
                <a:gd name="T27" fmla="*/ 306 h 306"/>
                <a:gd name="T28" fmla="*/ 1044 w 1220"/>
                <a:gd name="T29" fmla="*/ 306 h 306"/>
                <a:gd name="T30" fmla="*/ 1044 w 1220"/>
                <a:gd name="T31" fmla="*/ 306 h 306"/>
                <a:gd name="T32" fmla="*/ 1064 w 1220"/>
                <a:gd name="T33" fmla="*/ 304 h 306"/>
                <a:gd name="T34" fmla="*/ 1084 w 1220"/>
                <a:gd name="T35" fmla="*/ 298 h 306"/>
                <a:gd name="T36" fmla="*/ 1112 w 1220"/>
                <a:gd name="T37" fmla="*/ 288 h 306"/>
                <a:gd name="T38" fmla="*/ 1140 w 1220"/>
                <a:gd name="T39" fmla="*/ 274 h 306"/>
                <a:gd name="T40" fmla="*/ 1154 w 1220"/>
                <a:gd name="T41" fmla="*/ 266 h 306"/>
                <a:gd name="T42" fmla="*/ 1170 w 1220"/>
                <a:gd name="T43" fmla="*/ 256 h 306"/>
                <a:gd name="T44" fmla="*/ 1184 w 1220"/>
                <a:gd name="T45" fmla="*/ 246 h 306"/>
                <a:gd name="T46" fmla="*/ 1196 w 1220"/>
                <a:gd name="T47" fmla="*/ 232 h 306"/>
                <a:gd name="T48" fmla="*/ 1208 w 1220"/>
                <a:gd name="T49" fmla="*/ 218 h 306"/>
                <a:gd name="T50" fmla="*/ 1220 w 1220"/>
                <a:gd name="T51" fmla="*/ 202 h 306"/>
                <a:gd name="T52" fmla="*/ 868 w 1220"/>
                <a:gd name="T5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0" h="306">
                  <a:moveTo>
                    <a:pt x="868" y="0"/>
                  </a:moveTo>
                  <a:lnTo>
                    <a:pt x="868" y="2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0" y="222"/>
                  </a:lnTo>
                  <a:lnTo>
                    <a:pt x="24" y="238"/>
                  </a:lnTo>
                  <a:lnTo>
                    <a:pt x="42" y="252"/>
                  </a:lnTo>
                  <a:lnTo>
                    <a:pt x="62" y="266"/>
                  </a:lnTo>
                  <a:lnTo>
                    <a:pt x="86" y="278"/>
                  </a:lnTo>
                  <a:lnTo>
                    <a:pt x="112" y="290"/>
                  </a:lnTo>
                  <a:lnTo>
                    <a:pt x="144" y="300"/>
                  </a:lnTo>
                  <a:lnTo>
                    <a:pt x="180" y="306"/>
                  </a:lnTo>
                  <a:lnTo>
                    <a:pt x="1044" y="306"/>
                  </a:lnTo>
                  <a:lnTo>
                    <a:pt x="1044" y="306"/>
                  </a:lnTo>
                  <a:lnTo>
                    <a:pt x="1064" y="304"/>
                  </a:lnTo>
                  <a:lnTo>
                    <a:pt x="1084" y="298"/>
                  </a:lnTo>
                  <a:lnTo>
                    <a:pt x="1112" y="288"/>
                  </a:lnTo>
                  <a:lnTo>
                    <a:pt x="1140" y="274"/>
                  </a:lnTo>
                  <a:lnTo>
                    <a:pt x="1154" y="266"/>
                  </a:lnTo>
                  <a:lnTo>
                    <a:pt x="1170" y="256"/>
                  </a:lnTo>
                  <a:lnTo>
                    <a:pt x="1184" y="246"/>
                  </a:lnTo>
                  <a:lnTo>
                    <a:pt x="1196" y="232"/>
                  </a:lnTo>
                  <a:lnTo>
                    <a:pt x="1208" y="218"/>
                  </a:lnTo>
                  <a:lnTo>
                    <a:pt x="1220" y="202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2" name="KSO_Shape">
              <a:extLst>
                <a:ext uri="{FF2B5EF4-FFF2-40B4-BE49-F238E27FC236}">
                  <a16:creationId xmlns:a16="http://schemas.microsoft.com/office/drawing/2014/main" id="{35C7124B-D1C0-9EE3-D91F-95B80DD03548}"/>
                </a:ext>
              </a:extLst>
            </p:cNvPr>
            <p:cNvSpPr/>
            <p:nvPr/>
          </p:nvSpPr>
          <p:spPr>
            <a:xfrm>
              <a:off x="10131" y="4945"/>
              <a:ext cx="711" cy="539"/>
            </a:xfrm>
            <a:custGeom>
              <a:avLst/>
              <a:gdLst>
                <a:gd name="connsiteX0" fmla="*/ 367281 w 529316"/>
                <a:gd name="connsiteY0" fmla="*/ 196274 h 401026"/>
                <a:gd name="connsiteX1" fmla="*/ 355293 w 529316"/>
                <a:gd name="connsiteY1" fmla="*/ 208263 h 401026"/>
                <a:gd name="connsiteX2" fmla="*/ 465090 w 529316"/>
                <a:gd name="connsiteY2" fmla="*/ 318060 h 401026"/>
                <a:gd name="connsiteX3" fmla="*/ 466739 w 529316"/>
                <a:gd name="connsiteY3" fmla="*/ 320716 h 401026"/>
                <a:gd name="connsiteX4" fmla="*/ 491723 w 529316"/>
                <a:gd name="connsiteY4" fmla="*/ 320716 h 401026"/>
                <a:gd name="connsiteX5" fmla="*/ 162035 w 529316"/>
                <a:gd name="connsiteY5" fmla="*/ 196274 h 401026"/>
                <a:gd name="connsiteX6" fmla="*/ 37593 w 529316"/>
                <a:gd name="connsiteY6" fmla="*/ 320716 h 401026"/>
                <a:gd name="connsiteX7" fmla="*/ 62577 w 529316"/>
                <a:gd name="connsiteY7" fmla="*/ 320716 h 401026"/>
                <a:gd name="connsiteX8" fmla="*/ 64225 w 529316"/>
                <a:gd name="connsiteY8" fmla="*/ 318061 h 401026"/>
                <a:gd name="connsiteX9" fmla="*/ 174023 w 529316"/>
                <a:gd name="connsiteY9" fmla="*/ 208263 h 401026"/>
                <a:gd name="connsiteX10" fmla="*/ 46349 w 529316"/>
                <a:gd name="connsiteY10" fmla="*/ 80311 h 401026"/>
                <a:gd name="connsiteX11" fmla="*/ 222791 w 529316"/>
                <a:gd name="connsiteY11" fmla="*/ 256753 h 401026"/>
                <a:gd name="connsiteX12" fmla="*/ 263500 w 529316"/>
                <a:gd name="connsiteY12" fmla="*/ 273616 h 401026"/>
                <a:gd name="connsiteX13" fmla="*/ 264659 w 529316"/>
                <a:gd name="connsiteY13" fmla="*/ 273504 h 401026"/>
                <a:gd name="connsiteX14" fmla="*/ 306525 w 529316"/>
                <a:gd name="connsiteY14" fmla="*/ 256753 h 401026"/>
                <a:gd name="connsiteX15" fmla="*/ 482968 w 529316"/>
                <a:gd name="connsiteY15" fmla="*/ 80311 h 401026"/>
                <a:gd name="connsiteX16" fmla="*/ 458990 w 529316"/>
                <a:gd name="connsiteY16" fmla="*/ 80311 h 401026"/>
                <a:gd name="connsiteX17" fmla="*/ 300904 w 529316"/>
                <a:gd name="connsiteY17" fmla="*/ 238397 h 401026"/>
                <a:gd name="connsiteX18" fmla="*/ 264659 w 529316"/>
                <a:gd name="connsiteY18" fmla="*/ 252899 h 401026"/>
                <a:gd name="connsiteX19" fmla="*/ 263656 w 529316"/>
                <a:gd name="connsiteY19" fmla="*/ 252995 h 401026"/>
                <a:gd name="connsiteX20" fmla="*/ 228412 w 529316"/>
                <a:gd name="connsiteY20" fmla="*/ 238397 h 401026"/>
                <a:gd name="connsiteX21" fmla="*/ 70326 w 529316"/>
                <a:gd name="connsiteY21" fmla="*/ 80311 h 401026"/>
                <a:gd name="connsiteX22" fmla="*/ 92015 w 529316"/>
                <a:gd name="connsiteY22" fmla="*/ 0 h 401026"/>
                <a:gd name="connsiteX23" fmla="*/ 437301 w 529316"/>
                <a:gd name="connsiteY23" fmla="*/ 0 h 401026"/>
                <a:gd name="connsiteX24" fmla="*/ 529316 w 529316"/>
                <a:gd name="connsiteY24" fmla="*/ 92015 h 401026"/>
                <a:gd name="connsiteX25" fmla="*/ 529316 w 529316"/>
                <a:gd name="connsiteY25" fmla="*/ 309011 h 401026"/>
                <a:gd name="connsiteX26" fmla="*/ 437301 w 529316"/>
                <a:gd name="connsiteY26" fmla="*/ 401026 h 401026"/>
                <a:gd name="connsiteX27" fmla="*/ 92015 w 529316"/>
                <a:gd name="connsiteY27" fmla="*/ 401026 h 401026"/>
                <a:gd name="connsiteX28" fmla="*/ 0 w 529316"/>
                <a:gd name="connsiteY28" fmla="*/ 309011 h 401026"/>
                <a:gd name="connsiteX29" fmla="*/ 0 w 529316"/>
                <a:gd name="connsiteY29" fmla="*/ 92015 h 401026"/>
                <a:gd name="connsiteX30" fmla="*/ 92015 w 529316"/>
                <a:gd name="connsiteY30" fmla="*/ 0 h 40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9316" h="401026">
                  <a:moveTo>
                    <a:pt x="367281" y="196274"/>
                  </a:moveTo>
                  <a:lnTo>
                    <a:pt x="355293" y="208263"/>
                  </a:lnTo>
                  <a:lnTo>
                    <a:pt x="465090" y="318060"/>
                  </a:lnTo>
                  <a:cubicBezTo>
                    <a:pt x="465822" y="318792"/>
                    <a:pt x="466527" y="319541"/>
                    <a:pt x="466739" y="320716"/>
                  </a:cubicBezTo>
                  <a:lnTo>
                    <a:pt x="491723" y="320716"/>
                  </a:lnTo>
                  <a:close/>
                  <a:moveTo>
                    <a:pt x="162035" y="196274"/>
                  </a:moveTo>
                  <a:lnTo>
                    <a:pt x="37593" y="320716"/>
                  </a:lnTo>
                  <a:lnTo>
                    <a:pt x="62577" y="320716"/>
                  </a:lnTo>
                  <a:lnTo>
                    <a:pt x="64225" y="318061"/>
                  </a:lnTo>
                  <a:lnTo>
                    <a:pt x="174023" y="208263"/>
                  </a:lnTo>
                  <a:close/>
                  <a:moveTo>
                    <a:pt x="46349" y="80311"/>
                  </a:moveTo>
                  <a:lnTo>
                    <a:pt x="222791" y="256753"/>
                  </a:lnTo>
                  <a:cubicBezTo>
                    <a:pt x="234032" y="267995"/>
                    <a:pt x="248767" y="273616"/>
                    <a:pt x="263500" y="273616"/>
                  </a:cubicBezTo>
                  <a:cubicBezTo>
                    <a:pt x="263887" y="273616"/>
                    <a:pt x="264274" y="273611"/>
                    <a:pt x="264659" y="273504"/>
                  </a:cubicBezTo>
                  <a:cubicBezTo>
                    <a:pt x="279774" y="273906"/>
                    <a:pt x="294989" y="268289"/>
                    <a:pt x="306525" y="256753"/>
                  </a:cubicBezTo>
                  <a:lnTo>
                    <a:pt x="482968" y="80311"/>
                  </a:lnTo>
                  <a:lnTo>
                    <a:pt x="458990" y="80311"/>
                  </a:lnTo>
                  <a:lnTo>
                    <a:pt x="300904" y="238397"/>
                  </a:lnTo>
                  <a:cubicBezTo>
                    <a:pt x="290917" y="248385"/>
                    <a:pt x="277745" y="253247"/>
                    <a:pt x="264659" y="252899"/>
                  </a:cubicBezTo>
                  <a:cubicBezTo>
                    <a:pt x="264325" y="252991"/>
                    <a:pt x="263990" y="252995"/>
                    <a:pt x="263656" y="252995"/>
                  </a:cubicBezTo>
                  <a:cubicBezTo>
                    <a:pt x="250900" y="252995"/>
                    <a:pt x="238144" y="248128"/>
                    <a:pt x="228412" y="238397"/>
                  </a:cubicBezTo>
                  <a:lnTo>
                    <a:pt x="70326" y="80311"/>
                  </a:lnTo>
                  <a:close/>
                  <a:moveTo>
                    <a:pt x="92015" y="0"/>
                  </a:moveTo>
                  <a:lnTo>
                    <a:pt x="437301" y="0"/>
                  </a:lnTo>
                  <a:cubicBezTo>
                    <a:pt x="488119" y="0"/>
                    <a:pt x="529316" y="41197"/>
                    <a:pt x="529316" y="92015"/>
                  </a:cubicBezTo>
                  <a:lnTo>
                    <a:pt x="529316" y="309011"/>
                  </a:lnTo>
                  <a:cubicBezTo>
                    <a:pt x="529316" y="359829"/>
                    <a:pt x="488119" y="401026"/>
                    <a:pt x="437301" y="401026"/>
                  </a:cubicBezTo>
                  <a:lnTo>
                    <a:pt x="92015" y="401026"/>
                  </a:lnTo>
                  <a:cubicBezTo>
                    <a:pt x="41197" y="401026"/>
                    <a:pt x="0" y="359829"/>
                    <a:pt x="0" y="309011"/>
                  </a:cubicBezTo>
                  <a:lnTo>
                    <a:pt x="0" y="92015"/>
                  </a:lnTo>
                  <a:cubicBezTo>
                    <a:pt x="0" y="41197"/>
                    <a:pt x="41197" y="0"/>
                    <a:pt x="92015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wrap="square" anchor="ctr">
              <a:normAutofit fontScale="82500" lnSpcReduction="20000"/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23" name="KSO_Shape">
              <a:extLst>
                <a:ext uri="{FF2B5EF4-FFF2-40B4-BE49-F238E27FC236}">
                  <a16:creationId xmlns:a16="http://schemas.microsoft.com/office/drawing/2014/main" id="{509147BF-04E9-2759-816A-AD183173CEE5}"/>
                </a:ext>
              </a:extLst>
            </p:cNvPr>
            <p:cNvSpPr/>
            <p:nvPr/>
          </p:nvSpPr>
          <p:spPr>
            <a:xfrm>
              <a:off x="9270" y="6952"/>
              <a:ext cx="660" cy="495"/>
            </a:xfrm>
            <a:custGeom>
              <a:avLst/>
              <a:gdLst>
                <a:gd name="connsiteX0" fmla="*/ 577329 w 833225"/>
                <a:gd name="connsiteY0" fmla="*/ 241699 h 624687"/>
                <a:gd name="connsiteX1" fmla="*/ 541325 w 833225"/>
                <a:gd name="connsiteY1" fmla="*/ 277703 h 624687"/>
                <a:gd name="connsiteX2" fmla="*/ 577329 w 833225"/>
                <a:gd name="connsiteY2" fmla="*/ 313707 h 624687"/>
                <a:gd name="connsiteX3" fmla="*/ 613333 w 833225"/>
                <a:gd name="connsiteY3" fmla="*/ 277703 h 624687"/>
                <a:gd name="connsiteX4" fmla="*/ 577329 w 833225"/>
                <a:gd name="connsiteY4" fmla="*/ 241699 h 624687"/>
                <a:gd name="connsiteX5" fmla="*/ 424929 w 833225"/>
                <a:gd name="connsiteY5" fmla="*/ 241699 h 624687"/>
                <a:gd name="connsiteX6" fmla="*/ 388925 w 833225"/>
                <a:gd name="connsiteY6" fmla="*/ 277703 h 624687"/>
                <a:gd name="connsiteX7" fmla="*/ 424929 w 833225"/>
                <a:gd name="connsiteY7" fmla="*/ 313707 h 624687"/>
                <a:gd name="connsiteX8" fmla="*/ 460933 w 833225"/>
                <a:gd name="connsiteY8" fmla="*/ 277703 h 624687"/>
                <a:gd name="connsiteX9" fmla="*/ 424929 w 833225"/>
                <a:gd name="connsiteY9" fmla="*/ 241699 h 624687"/>
                <a:gd name="connsiteX10" fmla="*/ 272529 w 833225"/>
                <a:gd name="connsiteY10" fmla="*/ 241699 h 624687"/>
                <a:gd name="connsiteX11" fmla="*/ 236525 w 833225"/>
                <a:gd name="connsiteY11" fmla="*/ 277703 h 624687"/>
                <a:gd name="connsiteX12" fmla="*/ 272529 w 833225"/>
                <a:gd name="connsiteY12" fmla="*/ 313707 h 624687"/>
                <a:gd name="connsiteX13" fmla="*/ 308533 w 833225"/>
                <a:gd name="connsiteY13" fmla="*/ 277703 h 624687"/>
                <a:gd name="connsiteX14" fmla="*/ 272529 w 833225"/>
                <a:gd name="connsiteY14" fmla="*/ 241699 h 624687"/>
                <a:gd name="connsiteX15" fmla="*/ 429066 w 833225"/>
                <a:gd name="connsiteY15" fmla="*/ 124 h 624687"/>
                <a:gd name="connsiteX16" fmla="*/ 543580 w 833225"/>
                <a:gd name="connsiteY16" fmla="*/ 13237 h 624687"/>
                <a:gd name="connsiteX17" fmla="*/ 789350 w 833225"/>
                <a:gd name="connsiteY17" fmla="*/ 401436 h 624687"/>
                <a:gd name="connsiteX18" fmla="*/ 362652 w 833225"/>
                <a:gd name="connsiteY18" fmla="*/ 552944 h 624687"/>
                <a:gd name="connsiteX19" fmla="*/ 243007 w 833225"/>
                <a:gd name="connsiteY19" fmla="*/ 624687 h 624687"/>
                <a:gd name="connsiteX20" fmla="*/ 211865 w 833225"/>
                <a:gd name="connsiteY20" fmla="*/ 519440 h 624687"/>
                <a:gd name="connsiteX21" fmla="*/ 117966 w 833225"/>
                <a:gd name="connsiteY21" fmla="*/ 84077 h 624687"/>
                <a:gd name="connsiteX22" fmla="*/ 429066 w 833225"/>
                <a:gd name="connsiteY22" fmla="*/ 124 h 62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3225" h="624687">
                  <a:moveTo>
                    <a:pt x="577329" y="241699"/>
                  </a:moveTo>
                  <a:cubicBezTo>
                    <a:pt x="557445" y="241699"/>
                    <a:pt x="541325" y="257819"/>
                    <a:pt x="541325" y="277703"/>
                  </a:cubicBezTo>
                  <a:cubicBezTo>
                    <a:pt x="541325" y="297587"/>
                    <a:pt x="557445" y="313707"/>
                    <a:pt x="577329" y="313707"/>
                  </a:cubicBezTo>
                  <a:cubicBezTo>
                    <a:pt x="597213" y="313707"/>
                    <a:pt x="613333" y="297587"/>
                    <a:pt x="613333" y="277703"/>
                  </a:cubicBezTo>
                  <a:cubicBezTo>
                    <a:pt x="613333" y="257819"/>
                    <a:pt x="597213" y="241699"/>
                    <a:pt x="577329" y="241699"/>
                  </a:cubicBezTo>
                  <a:close/>
                  <a:moveTo>
                    <a:pt x="424929" y="241699"/>
                  </a:moveTo>
                  <a:cubicBezTo>
                    <a:pt x="405045" y="241699"/>
                    <a:pt x="388925" y="257819"/>
                    <a:pt x="388925" y="277703"/>
                  </a:cubicBezTo>
                  <a:cubicBezTo>
                    <a:pt x="388925" y="297587"/>
                    <a:pt x="405045" y="313707"/>
                    <a:pt x="424929" y="313707"/>
                  </a:cubicBezTo>
                  <a:cubicBezTo>
                    <a:pt x="444813" y="313707"/>
                    <a:pt x="460933" y="297587"/>
                    <a:pt x="460933" y="277703"/>
                  </a:cubicBezTo>
                  <a:cubicBezTo>
                    <a:pt x="460933" y="257819"/>
                    <a:pt x="444813" y="241699"/>
                    <a:pt x="424929" y="241699"/>
                  </a:cubicBezTo>
                  <a:close/>
                  <a:moveTo>
                    <a:pt x="272529" y="241699"/>
                  </a:moveTo>
                  <a:cubicBezTo>
                    <a:pt x="252645" y="241699"/>
                    <a:pt x="236525" y="257819"/>
                    <a:pt x="236525" y="277703"/>
                  </a:cubicBezTo>
                  <a:cubicBezTo>
                    <a:pt x="236525" y="297587"/>
                    <a:pt x="252645" y="313707"/>
                    <a:pt x="272529" y="313707"/>
                  </a:cubicBezTo>
                  <a:cubicBezTo>
                    <a:pt x="292413" y="313707"/>
                    <a:pt x="308533" y="297587"/>
                    <a:pt x="308533" y="277703"/>
                  </a:cubicBezTo>
                  <a:cubicBezTo>
                    <a:pt x="308533" y="257819"/>
                    <a:pt x="292413" y="241699"/>
                    <a:pt x="272529" y="241699"/>
                  </a:cubicBezTo>
                  <a:close/>
                  <a:moveTo>
                    <a:pt x="429066" y="124"/>
                  </a:moveTo>
                  <a:cubicBezTo>
                    <a:pt x="467414" y="891"/>
                    <a:pt x="505944" y="5202"/>
                    <a:pt x="543580" y="13237"/>
                  </a:cubicBezTo>
                  <a:cubicBezTo>
                    <a:pt x="786614" y="65121"/>
                    <a:pt x="903137" y="249172"/>
                    <a:pt x="789350" y="401436"/>
                  </a:cubicBezTo>
                  <a:cubicBezTo>
                    <a:pt x="710142" y="507428"/>
                    <a:pt x="538801" y="568267"/>
                    <a:pt x="362652" y="552944"/>
                  </a:cubicBezTo>
                  <a:lnTo>
                    <a:pt x="243007" y="624687"/>
                  </a:lnTo>
                  <a:lnTo>
                    <a:pt x="211865" y="519440"/>
                  </a:lnTo>
                  <a:cubicBezTo>
                    <a:pt x="-26035" y="429957"/>
                    <a:pt x="-72481" y="214611"/>
                    <a:pt x="117966" y="84077"/>
                  </a:cubicBezTo>
                  <a:cubicBezTo>
                    <a:pt x="200623" y="27423"/>
                    <a:pt x="314022" y="-2176"/>
                    <a:pt x="429066" y="12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wrap="square" anchor="ctr">
              <a:normAutofit fontScale="72500" lnSpcReduction="20000"/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defRPr/>
              </a:pPr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24" name="KSO_Shape">
              <a:extLst>
                <a:ext uri="{FF2B5EF4-FFF2-40B4-BE49-F238E27FC236}">
                  <a16:creationId xmlns:a16="http://schemas.microsoft.com/office/drawing/2014/main" id="{21224614-0CCF-39A1-C41D-EF0014FF04D2}"/>
                </a:ext>
              </a:extLst>
            </p:cNvPr>
            <p:cNvSpPr/>
            <p:nvPr/>
          </p:nvSpPr>
          <p:spPr>
            <a:xfrm>
              <a:off x="8038" y="4960"/>
              <a:ext cx="768" cy="508"/>
            </a:xfrm>
            <a:custGeom>
              <a:avLst/>
              <a:gdLst>
                <a:gd name="connsiteX0" fmla="*/ 880442 w 1224136"/>
                <a:gd name="connsiteY0" fmla="*/ 361080 h 883138"/>
                <a:gd name="connsiteX1" fmla="*/ 1006456 w 1224136"/>
                <a:gd name="connsiteY1" fmla="*/ 487094 h 883138"/>
                <a:gd name="connsiteX2" fmla="*/ 880442 w 1224136"/>
                <a:gd name="connsiteY2" fmla="*/ 613108 h 883138"/>
                <a:gd name="connsiteX3" fmla="*/ 754428 w 1224136"/>
                <a:gd name="connsiteY3" fmla="*/ 487094 h 883138"/>
                <a:gd name="connsiteX4" fmla="*/ 880442 w 1224136"/>
                <a:gd name="connsiteY4" fmla="*/ 361080 h 883138"/>
                <a:gd name="connsiteX5" fmla="*/ 880442 w 1224136"/>
                <a:gd name="connsiteY5" fmla="*/ 235066 h 883138"/>
                <a:gd name="connsiteX6" fmla="*/ 628414 w 1224136"/>
                <a:gd name="connsiteY6" fmla="*/ 487094 h 883138"/>
                <a:gd name="connsiteX7" fmla="*/ 880442 w 1224136"/>
                <a:gd name="connsiteY7" fmla="*/ 739122 h 883138"/>
                <a:gd name="connsiteX8" fmla="*/ 1132470 w 1224136"/>
                <a:gd name="connsiteY8" fmla="*/ 487094 h 883138"/>
                <a:gd name="connsiteX9" fmla="*/ 880442 w 1224136"/>
                <a:gd name="connsiteY9" fmla="*/ 235066 h 883138"/>
                <a:gd name="connsiteX10" fmla="*/ 132017 w 1224136"/>
                <a:gd name="connsiteY10" fmla="*/ 91050 h 883138"/>
                <a:gd name="connsiteX11" fmla="*/ 1092119 w 1224136"/>
                <a:gd name="connsiteY11" fmla="*/ 91050 h 883138"/>
                <a:gd name="connsiteX12" fmla="*/ 1224136 w 1224136"/>
                <a:gd name="connsiteY12" fmla="*/ 223067 h 883138"/>
                <a:gd name="connsiteX13" fmla="*/ 1224136 w 1224136"/>
                <a:gd name="connsiteY13" fmla="*/ 751121 h 883138"/>
                <a:gd name="connsiteX14" fmla="*/ 1092119 w 1224136"/>
                <a:gd name="connsiteY14" fmla="*/ 883138 h 883138"/>
                <a:gd name="connsiteX15" fmla="*/ 132017 w 1224136"/>
                <a:gd name="connsiteY15" fmla="*/ 883138 h 883138"/>
                <a:gd name="connsiteX16" fmla="*/ 0 w 1224136"/>
                <a:gd name="connsiteY16" fmla="*/ 751121 h 883138"/>
                <a:gd name="connsiteX17" fmla="*/ 0 w 1224136"/>
                <a:gd name="connsiteY17" fmla="*/ 223067 h 883138"/>
                <a:gd name="connsiteX18" fmla="*/ 132017 w 1224136"/>
                <a:gd name="connsiteY18" fmla="*/ 91050 h 883138"/>
                <a:gd name="connsiteX19" fmla="*/ 156016 w 1224136"/>
                <a:gd name="connsiteY19" fmla="*/ 0 h 883138"/>
                <a:gd name="connsiteX20" fmla="*/ 348040 w 1224136"/>
                <a:gd name="connsiteY20" fmla="*/ 0 h 883138"/>
                <a:gd name="connsiteX21" fmla="*/ 360040 w 1224136"/>
                <a:gd name="connsiteY21" fmla="*/ 12000 h 883138"/>
                <a:gd name="connsiteX22" fmla="*/ 360040 w 1224136"/>
                <a:gd name="connsiteY22" fmla="*/ 60000 h 883138"/>
                <a:gd name="connsiteX23" fmla="*/ 348040 w 1224136"/>
                <a:gd name="connsiteY23" fmla="*/ 72000 h 883138"/>
                <a:gd name="connsiteX24" fmla="*/ 156016 w 1224136"/>
                <a:gd name="connsiteY24" fmla="*/ 72000 h 883138"/>
                <a:gd name="connsiteX25" fmla="*/ 144016 w 1224136"/>
                <a:gd name="connsiteY25" fmla="*/ 60000 h 883138"/>
                <a:gd name="connsiteX26" fmla="*/ 144016 w 1224136"/>
                <a:gd name="connsiteY26" fmla="*/ 12000 h 883138"/>
                <a:gd name="connsiteX27" fmla="*/ 156016 w 1224136"/>
                <a:gd name="connsiteY27" fmla="*/ 0 h 88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24136" h="883138">
                  <a:moveTo>
                    <a:pt x="880442" y="361080"/>
                  </a:moveTo>
                  <a:cubicBezTo>
                    <a:pt x="950038" y="361080"/>
                    <a:pt x="1006456" y="417498"/>
                    <a:pt x="1006456" y="487094"/>
                  </a:cubicBezTo>
                  <a:cubicBezTo>
                    <a:pt x="1006456" y="556690"/>
                    <a:pt x="950038" y="613108"/>
                    <a:pt x="880442" y="613108"/>
                  </a:cubicBezTo>
                  <a:cubicBezTo>
                    <a:pt x="810846" y="613108"/>
                    <a:pt x="754428" y="556690"/>
                    <a:pt x="754428" y="487094"/>
                  </a:cubicBezTo>
                  <a:cubicBezTo>
                    <a:pt x="754428" y="417498"/>
                    <a:pt x="810846" y="361080"/>
                    <a:pt x="880442" y="361080"/>
                  </a:cubicBezTo>
                  <a:close/>
                  <a:moveTo>
                    <a:pt x="880442" y="235066"/>
                  </a:moveTo>
                  <a:cubicBezTo>
                    <a:pt x="741251" y="235066"/>
                    <a:pt x="628414" y="347903"/>
                    <a:pt x="628414" y="487094"/>
                  </a:cubicBezTo>
                  <a:cubicBezTo>
                    <a:pt x="628414" y="626285"/>
                    <a:pt x="741251" y="739122"/>
                    <a:pt x="880442" y="739122"/>
                  </a:cubicBezTo>
                  <a:cubicBezTo>
                    <a:pt x="1019633" y="739122"/>
                    <a:pt x="1132470" y="626285"/>
                    <a:pt x="1132470" y="487094"/>
                  </a:cubicBezTo>
                  <a:cubicBezTo>
                    <a:pt x="1132470" y="347903"/>
                    <a:pt x="1019633" y="235066"/>
                    <a:pt x="880442" y="235066"/>
                  </a:cubicBezTo>
                  <a:close/>
                  <a:moveTo>
                    <a:pt x="132017" y="91050"/>
                  </a:moveTo>
                  <a:lnTo>
                    <a:pt x="1092119" y="91050"/>
                  </a:lnTo>
                  <a:cubicBezTo>
                    <a:pt x="1165030" y="91050"/>
                    <a:pt x="1224136" y="150156"/>
                    <a:pt x="1224136" y="223067"/>
                  </a:cubicBezTo>
                  <a:lnTo>
                    <a:pt x="1224136" y="751121"/>
                  </a:lnTo>
                  <a:cubicBezTo>
                    <a:pt x="1224136" y="824032"/>
                    <a:pt x="1165030" y="883138"/>
                    <a:pt x="1092119" y="883138"/>
                  </a:cubicBezTo>
                  <a:lnTo>
                    <a:pt x="132017" y="883138"/>
                  </a:lnTo>
                  <a:cubicBezTo>
                    <a:pt x="59106" y="883138"/>
                    <a:pt x="0" y="824032"/>
                    <a:pt x="0" y="751121"/>
                  </a:cubicBezTo>
                  <a:lnTo>
                    <a:pt x="0" y="223067"/>
                  </a:lnTo>
                  <a:cubicBezTo>
                    <a:pt x="0" y="150156"/>
                    <a:pt x="59106" y="91050"/>
                    <a:pt x="132017" y="91050"/>
                  </a:cubicBezTo>
                  <a:close/>
                  <a:moveTo>
                    <a:pt x="156016" y="0"/>
                  </a:moveTo>
                  <a:lnTo>
                    <a:pt x="348040" y="0"/>
                  </a:lnTo>
                  <a:cubicBezTo>
                    <a:pt x="354667" y="0"/>
                    <a:pt x="360040" y="5373"/>
                    <a:pt x="360040" y="12000"/>
                  </a:cubicBezTo>
                  <a:lnTo>
                    <a:pt x="360040" y="60000"/>
                  </a:lnTo>
                  <a:cubicBezTo>
                    <a:pt x="360040" y="66627"/>
                    <a:pt x="354667" y="72000"/>
                    <a:pt x="348040" y="72000"/>
                  </a:cubicBezTo>
                  <a:lnTo>
                    <a:pt x="156016" y="72000"/>
                  </a:lnTo>
                  <a:cubicBezTo>
                    <a:pt x="149389" y="72000"/>
                    <a:pt x="144016" y="66627"/>
                    <a:pt x="144016" y="60000"/>
                  </a:cubicBezTo>
                  <a:lnTo>
                    <a:pt x="144016" y="12000"/>
                  </a:lnTo>
                  <a:cubicBezTo>
                    <a:pt x="144016" y="5373"/>
                    <a:pt x="149389" y="0"/>
                    <a:pt x="156016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rgbClr val="8590CA">
                <a:shade val="50000"/>
              </a:srgbClr>
            </a:lnRef>
            <a:fillRef idx="1">
              <a:srgbClr val="8590CA"/>
            </a:fillRef>
            <a:effectRef idx="0">
              <a:srgbClr val="8590CA"/>
            </a:effectRef>
            <a:fontRef idx="minor">
              <a:sysClr val="window" lastClr="FFFFFF"/>
            </a:fontRef>
          </p:style>
          <p:txBody>
            <a:bodyPr wrap="square" anchor="ctr">
              <a:normAutofit fontScale="75000" lnSpcReduction="20000"/>
            </a:bodyPr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defRPr/>
              </a:pPr>
              <a:endParaRPr lang="zh-CN" altLang="en-US"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8194">
            <a:extLst>
              <a:ext uri="{FF2B5EF4-FFF2-40B4-BE49-F238E27FC236}">
                <a16:creationId xmlns:a16="http://schemas.microsoft.com/office/drawing/2014/main" id="{62A00B62-51C5-D8E8-6ED9-6BE2CC693B3B}"/>
              </a:ext>
            </a:extLst>
          </p:cNvPr>
          <p:cNvSpPr txBox="1"/>
          <p:nvPr/>
        </p:nvSpPr>
        <p:spPr>
          <a:xfrm>
            <a:off x="1853807" y="2903356"/>
            <a:ext cx="2085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32" name="文本框 8195">
            <a:extLst>
              <a:ext uri="{FF2B5EF4-FFF2-40B4-BE49-F238E27FC236}">
                <a16:creationId xmlns:a16="http://schemas.microsoft.com/office/drawing/2014/main" id="{D52AE4E0-4AC4-16D5-B782-746D780CCD21}"/>
              </a:ext>
            </a:extLst>
          </p:cNvPr>
          <p:cNvSpPr txBox="1"/>
          <p:nvPr/>
        </p:nvSpPr>
        <p:spPr>
          <a:xfrm>
            <a:off x="1865872" y="3359921"/>
            <a:ext cx="238379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33" name="文本框 8194">
            <a:extLst>
              <a:ext uri="{FF2B5EF4-FFF2-40B4-BE49-F238E27FC236}">
                <a16:creationId xmlns:a16="http://schemas.microsoft.com/office/drawing/2014/main" id="{43E1D518-D74B-F5B3-3A16-4BC9A425E336}"/>
              </a:ext>
            </a:extLst>
          </p:cNvPr>
          <p:cNvSpPr txBox="1"/>
          <p:nvPr/>
        </p:nvSpPr>
        <p:spPr>
          <a:xfrm>
            <a:off x="8505235" y="1939701"/>
            <a:ext cx="2085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34" name="文本框 8195">
            <a:extLst>
              <a:ext uri="{FF2B5EF4-FFF2-40B4-BE49-F238E27FC236}">
                <a16:creationId xmlns:a16="http://schemas.microsoft.com/office/drawing/2014/main" id="{72E2997C-083E-32EC-5615-3F220BE18A9C}"/>
              </a:ext>
            </a:extLst>
          </p:cNvPr>
          <p:cNvSpPr txBox="1"/>
          <p:nvPr/>
        </p:nvSpPr>
        <p:spPr>
          <a:xfrm>
            <a:off x="8517300" y="2396266"/>
            <a:ext cx="238379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sp>
        <p:nvSpPr>
          <p:cNvPr id="35" name="文本框 8194">
            <a:extLst>
              <a:ext uri="{FF2B5EF4-FFF2-40B4-BE49-F238E27FC236}">
                <a16:creationId xmlns:a16="http://schemas.microsoft.com/office/drawing/2014/main" id="{645A5DB7-8578-45E4-4CCC-D2552AACAAB3}"/>
              </a:ext>
            </a:extLst>
          </p:cNvPr>
          <p:cNvSpPr txBox="1"/>
          <p:nvPr/>
        </p:nvSpPr>
        <p:spPr>
          <a:xfrm>
            <a:off x="8374470" y="4210821"/>
            <a:ext cx="2085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输入标题内容</a:t>
            </a:r>
          </a:p>
        </p:txBody>
      </p:sp>
      <p:sp>
        <p:nvSpPr>
          <p:cNvPr id="36" name="文本框 8195">
            <a:extLst>
              <a:ext uri="{FF2B5EF4-FFF2-40B4-BE49-F238E27FC236}">
                <a16:creationId xmlns:a16="http://schemas.microsoft.com/office/drawing/2014/main" id="{D654AFF8-ABC3-5A3C-0882-FA522EFC838B}"/>
              </a:ext>
            </a:extLst>
          </p:cNvPr>
          <p:cNvSpPr txBox="1"/>
          <p:nvPr/>
        </p:nvSpPr>
        <p:spPr>
          <a:xfrm>
            <a:off x="8386535" y="4667386"/>
            <a:ext cx="238379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此处添加详细文本描述。此处添加详细文本描述。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C9888C8F-182A-C277-1FC7-7DAA71FA2C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00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14398F2-C657-DDB4-9FBA-4CAF0CE9EE48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壹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2D820B-A2CE-B67C-CC4E-1A78B6C32256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工作回顾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011BA32-48A5-3282-122C-98D29544F875}"/>
              </a:ext>
            </a:extLst>
          </p:cNvPr>
          <p:cNvSpPr/>
          <p:nvPr/>
        </p:nvSpPr>
        <p:spPr>
          <a:xfrm>
            <a:off x="973978" y="1358585"/>
            <a:ext cx="10244045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E391CCB-C462-40AE-604A-6D5C460BD6D1}"/>
              </a:ext>
            </a:extLst>
          </p:cNvPr>
          <p:cNvGrpSpPr/>
          <p:nvPr/>
        </p:nvGrpSpPr>
        <p:grpSpPr>
          <a:xfrm>
            <a:off x="1052261" y="1640298"/>
            <a:ext cx="10166985" cy="4032250"/>
            <a:chOff x="1837372" y="1676083"/>
            <a:chExt cx="10166985" cy="403225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D818481F-3AE8-B600-25D9-4293200D258D}"/>
                </a:ext>
              </a:extLst>
            </p:cNvPr>
            <p:cNvSpPr/>
            <p:nvPr/>
          </p:nvSpPr>
          <p:spPr bwMode="auto">
            <a:xfrm>
              <a:off x="8034972" y="2444433"/>
              <a:ext cx="967105" cy="52070"/>
            </a:xfrm>
            <a:custGeom>
              <a:avLst/>
              <a:gdLst>
                <a:gd name="T0" fmla="*/ 13 w 378"/>
                <a:gd name="T1" fmla="*/ 20 h 20"/>
                <a:gd name="T2" fmla="*/ 365 w 378"/>
                <a:gd name="T3" fmla="*/ 20 h 20"/>
                <a:gd name="T4" fmla="*/ 365 w 378"/>
                <a:gd name="T5" fmla="*/ 0 h 20"/>
                <a:gd name="T6" fmla="*/ 13 w 378"/>
                <a:gd name="T7" fmla="*/ 0 h 20"/>
                <a:gd name="T8" fmla="*/ 13 w 37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0">
                  <a:moveTo>
                    <a:pt x="13" y="20"/>
                  </a:moveTo>
                  <a:cubicBezTo>
                    <a:pt x="130" y="20"/>
                    <a:pt x="248" y="20"/>
                    <a:pt x="365" y="20"/>
                  </a:cubicBezTo>
                  <a:cubicBezTo>
                    <a:pt x="378" y="20"/>
                    <a:pt x="378" y="0"/>
                    <a:pt x="365" y="0"/>
                  </a:cubicBezTo>
                  <a:cubicBezTo>
                    <a:pt x="248" y="0"/>
                    <a:pt x="130" y="0"/>
                    <a:pt x="13" y="0"/>
                  </a:cubicBezTo>
                  <a:cubicBezTo>
                    <a:pt x="0" y="0"/>
                    <a:pt x="0" y="20"/>
                    <a:pt x="13" y="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Oval 6">
              <a:extLst>
                <a:ext uri="{FF2B5EF4-FFF2-40B4-BE49-F238E27FC236}">
                  <a16:creationId xmlns:a16="http://schemas.microsoft.com/office/drawing/2014/main" id="{CB3D4EE7-1822-0695-13E3-488B83F0C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2335213"/>
              <a:ext cx="271780" cy="2717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id="{529E2E34-3213-FF51-9E38-63647CB20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2071053"/>
              <a:ext cx="1046480" cy="3352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52">
              <a:extLst>
                <a:ext uri="{FF2B5EF4-FFF2-40B4-BE49-F238E27FC236}">
                  <a16:creationId xmlns:a16="http://schemas.microsoft.com/office/drawing/2014/main" id="{D474F88F-9796-6186-6CD9-4FF4CD81F238}"/>
                </a:ext>
              </a:extLst>
            </p:cNvPr>
            <p:cNvSpPr/>
            <p:nvPr/>
          </p:nvSpPr>
          <p:spPr bwMode="auto">
            <a:xfrm>
              <a:off x="7520622" y="3502343"/>
              <a:ext cx="1480820" cy="50800"/>
            </a:xfrm>
            <a:custGeom>
              <a:avLst/>
              <a:gdLst>
                <a:gd name="T0" fmla="*/ 13 w 579"/>
                <a:gd name="T1" fmla="*/ 20 h 20"/>
                <a:gd name="T2" fmla="*/ 564 w 579"/>
                <a:gd name="T3" fmla="*/ 20 h 20"/>
                <a:gd name="T4" fmla="*/ 566 w 579"/>
                <a:gd name="T5" fmla="*/ 20 h 20"/>
                <a:gd name="T6" fmla="*/ 566 w 579"/>
                <a:gd name="T7" fmla="*/ 0 h 20"/>
                <a:gd name="T8" fmla="*/ 16 w 579"/>
                <a:gd name="T9" fmla="*/ 0 h 20"/>
                <a:gd name="T10" fmla="*/ 13 w 579"/>
                <a:gd name="T11" fmla="*/ 0 h 20"/>
                <a:gd name="T12" fmla="*/ 13 w 579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20">
                  <a:moveTo>
                    <a:pt x="13" y="20"/>
                  </a:moveTo>
                  <a:cubicBezTo>
                    <a:pt x="197" y="20"/>
                    <a:pt x="380" y="20"/>
                    <a:pt x="564" y="20"/>
                  </a:cubicBezTo>
                  <a:cubicBezTo>
                    <a:pt x="564" y="20"/>
                    <a:pt x="565" y="20"/>
                    <a:pt x="566" y="20"/>
                  </a:cubicBezTo>
                  <a:cubicBezTo>
                    <a:pt x="579" y="20"/>
                    <a:pt x="579" y="0"/>
                    <a:pt x="566" y="0"/>
                  </a:cubicBezTo>
                  <a:cubicBezTo>
                    <a:pt x="383" y="0"/>
                    <a:pt x="199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0" y="0"/>
                    <a:pt x="0" y="20"/>
                    <a:pt x="13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53">
              <a:extLst>
                <a:ext uri="{FF2B5EF4-FFF2-40B4-BE49-F238E27FC236}">
                  <a16:creationId xmlns:a16="http://schemas.microsoft.com/office/drawing/2014/main" id="{44B427F2-9848-D5D4-C3AC-504EDF5F9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3391853"/>
              <a:ext cx="271780" cy="2717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Rectangle 54">
              <a:extLst>
                <a:ext uri="{FF2B5EF4-FFF2-40B4-BE49-F238E27FC236}">
                  <a16:creationId xmlns:a16="http://schemas.microsoft.com/office/drawing/2014/main" id="{608855D9-4631-5B39-8D89-871B77EB1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3184208"/>
              <a:ext cx="1046480" cy="3352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99">
              <a:extLst>
                <a:ext uri="{FF2B5EF4-FFF2-40B4-BE49-F238E27FC236}">
                  <a16:creationId xmlns:a16="http://schemas.microsoft.com/office/drawing/2014/main" id="{32DEAD74-CF76-EDFB-899F-8E6FD6CF41AD}"/>
                </a:ext>
              </a:extLst>
            </p:cNvPr>
            <p:cNvSpPr/>
            <p:nvPr/>
          </p:nvSpPr>
          <p:spPr bwMode="auto">
            <a:xfrm>
              <a:off x="7170102" y="4589463"/>
              <a:ext cx="1831340" cy="52070"/>
            </a:xfrm>
            <a:custGeom>
              <a:avLst/>
              <a:gdLst>
                <a:gd name="T0" fmla="*/ 12 w 716"/>
                <a:gd name="T1" fmla="*/ 20 h 20"/>
                <a:gd name="T2" fmla="*/ 612 w 716"/>
                <a:gd name="T3" fmla="*/ 20 h 20"/>
                <a:gd name="T4" fmla="*/ 703 w 716"/>
                <a:gd name="T5" fmla="*/ 20 h 20"/>
                <a:gd name="T6" fmla="*/ 703 w 716"/>
                <a:gd name="T7" fmla="*/ 0 h 20"/>
                <a:gd name="T8" fmla="*/ 104 w 716"/>
                <a:gd name="T9" fmla="*/ 0 h 20"/>
                <a:gd name="T10" fmla="*/ 12 w 716"/>
                <a:gd name="T11" fmla="*/ 0 h 20"/>
                <a:gd name="T12" fmla="*/ 12 w 716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20">
                  <a:moveTo>
                    <a:pt x="12" y="20"/>
                  </a:moveTo>
                  <a:cubicBezTo>
                    <a:pt x="212" y="20"/>
                    <a:pt x="412" y="20"/>
                    <a:pt x="612" y="20"/>
                  </a:cubicBezTo>
                  <a:cubicBezTo>
                    <a:pt x="642" y="20"/>
                    <a:pt x="673" y="20"/>
                    <a:pt x="703" y="20"/>
                  </a:cubicBezTo>
                  <a:cubicBezTo>
                    <a:pt x="716" y="20"/>
                    <a:pt x="716" y="0"/>
                    <a:pt x="703" y="0"/>
                  </a:cubicBezTo>
                  <a:cubicBezTo>
                    <a:pt x="503" y="0"/>
                    <a:pt x="303" y="0"/>
                    <a:pt x="104" y="0"/>
                  </a:cubicBezTo>
                  <a:cubicBezTo>
                    <a:pt x="73" y="0"/>
                    <a:pt x="43" y="0"/>
                    <a:pt x="12" y="0"/>
                  </a:cubicBezTo>
                  <a:cubicBezTo>
                    <a:pt x="0" y="0"/>
                    <a:pt x="0" y="20"/>
                    <a:pt x="1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Oval 100">
              <a:extLst>
                <a:ext uri="{FF2B5EF4-FFF2-40B4-BE49-F238E27FC236}">
                  <a16:creationId xmlns:a16="http://schemas.microsoft.com/office/drawing/2014/main" id="{C8B2B2E0-374B-ECF3-4741-9A1C580F3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6507" y="4480243"/>
              <a:ext cx="271780" cy="2705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101">
              <a:extLst>
                <a:ext uri="{FF2B5EF4-FFF2-40B4-BE49-F238E27FC236}">
                  <a16:creationId xmlns:a16="http://schemas.microsoft.com/office/drawing/2014/main" id="{1729473B-4E5C-D33B-5625-8662DCDE9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8142" y="4310698"/>
              <a:ext cx="1046480" cy="33528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38">
              <a:extLst>
                <a:ext uri="{FF2B5EF4-FFF2-40B4-BE49-F238E27FC236}">
                  <a16:creationId xmlns:a16="http://schemas.microsoft.com/office/drawing/2014/main" id="{7B4B7065-FD8B-C574-D494-DAE901C3E657}"/>
                </a:ext>
              </a:extLst>
            </p:cNvPr>
            <p:cNvSpPr/>
            <p:nvPr/>
          </p:nvSpPr>
          <p:spPr bwMode="auto">
            <a:xfrm>
              <a:off x="5072062" y="1676083"/>
              <a:ext cx="3084195" cy="4032250"/>
            </a:xfrm>
            <a:custGeom>
              <a:avLst/>
              <a:gdLst>
                <a:gd name="T0" fmla="*/ 1173 w 2346"/>
                <a:gd name="T1" fmla="*/ 0 h 3727"/>
                <a:gd name="T2" fmla="*/ 0 w 2346"/>
                <a:gd name="T3" fmla="*/ 0 h 3727"/>
                <a:gd name="T4" fmla="*/ 1173 w 2346"/>
                <a:gd name="T5" fmla="*/ 3727 h 3727"/>
                <a:gd name="T6" fmla="*/ 2346 w 2346"/>
                <a:gd name="T7" fmla="*/ 0 h 3727"/>
                <a:gd name="T8" fmla="*/ 1173 w 2346"/>
                <a:gd name="T9" fmla="*/ 0 h 3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6" h="3727">
                  <a:moveTo>
                    <a:pt x="1173" y="0"/>
                  </a:moveTo>
                  <a:lnTo>
                    <a:pt x="0" y="0"/>
                  </a:lnTo>
                  <a:lnTo>
                    <a:pt x="1173" y="3727"/>
                  </a:lnTo>
                  <a:lnTo>
                    <a:pt x="2346" y="0"/>
                  </a:lnTo>
                  <a:lnTo>
                    <a:pt x="11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40">
              <a:extLst>
                <a:ext uri="{FF2B5EF4-FFF2-40B4-BE49-F238E27FC236}">
                  <a16:creationId xmlns:a16="http://schemas.microsoft.com/office/drawing/2014/main" id="{7F921457-CDC5-8D13-B9C9-7221488AEA40}"/>
                </a:ext>
              </a:extLst>
            </p:cNvPr>
            <p:cNvSpPr/>
            <p:nvPr/>
          </p:nvSpPr>
          <p:spPr bwMode="auto">
            <a:xfrm>
              <a:off x="5763577" y="3954463"/>
              <a:ext cx="1698625" cy="991870"/>
            </a:xfrm>
            <a:custGeom>
              <a:avLst/>
              <a:gdLst>
                <a:gd name="T0" fmla="*/ 311 w 621"/>
                <a:gd name="T1" fmla="*/ 0 h 442"/>
                <a:gd name="T2" fmla="*/ 0 w 621"/>
                <a:gd name="T3" fmla="*/ 96 h 442"/>
                <a:gd name="T4" fmla="*/ 132 w 621"/>
                <a:gd name="T5" fmla="*/ 442 h 442"/>
                <a:gd name="T6" fmla="*/ 311 w 621"/>
                <a:gd name="T7" fmla="*/ 406 h 442"/>
                <a:gd name="T8" fmla="*/ 489 w 621"/>
                <a:gd name="T9" fmla="*/ 442 h 442"/>
                <a:gd name="T10" fmla="*/ 621 w 621"/>
                <a:gd name="T11" fmla="*/ 96 h 442"/>
                <a:gd name="T12" fmla="*/ 311 w 621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1" h="442">
                  <a:moveTo>
                    <a:pt x="311" y="0"/>
                  </a:moveTo>
                  <a:cubicBezTo>
                    <a:pt x="95" y="0"/>
                    <a:pt x="0" y="96"/>
                    <a:pt x="0" y="96"/>
                  </a:cubicBezTo>
                  <a:cubicBezTo>
                    <a:pt x="132" y="442"/>
                    <a:pt x="132" y="442"/>
                    <a:pt x="132" y="442"/>
                  </a:cubicBezTo>
                  <a:cubicBezTo>
                    <a:pt x="231" y="403"/>
                    <a:pt x="311" y="406"/>
                    <a:pt x="311" y="406"/>
                  </a:cubicBezTo>
                  <a:cubicBezTo>
                    <a:pt x="311" y="406"/>
                    <a:pt x="391" y="403"/>
                    <a:pt x="489" y="442"/>
                  </a:cubicBezTo>
                  <a:cubicBezTo>
                    <a:pt x="621" y="96"/>
                    <a:pt x="621" y="96"/>
                    <a:pt x="621" y="96"/>
                  </a:cubicBezTo>
                  <a:cubicBezTo>
                    <a:pt x="621" y="96"/>
                    <a:pt x="527" y="0"/>
                    <a:pt x="311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41">
              <a:extLst>
                <a:ext uri="{FF2B5EF4-FFF2-40B4-BE49-F238E27FC236}">
                  <a16:creationId xmlns:a16="http://schemas.microsoft.com/office/drawing/2014/main" id="{026EF624-7295-43F2-7CC1-844D9B6E42CD}"/>
                </a:ext>
              </a:extLst>
            </p:cNvPr>
            <p:cNvSpPr/>
            <p:nvPr/>
          </p:nvSpPr>
          <p:spPr bwMode="auto">
            <a:xfrm>
              <a:off x="5343207" y="2890838"/>
              <a:ext cx="2540000" cy="1151255"/>
            </a:xfrm>
            <a:custGeom>
              <a:avLst/>
              <a:gdLst>
                <a:gd name="T0" fmla="*/ 465 w 929"/>
                <a:gd name="T1" fmla="*/ 0 h 513"/>
                <a:gd name="T2" fmla="*/ 0 w 929"/>
                <a:gd name="T3" fmla="*/ 173 h 513"/>
                <a:gd name="T4" fmla="*/ 139 w 929"/>
                <a:gd name="T5" fmla="*/ 513 h 513"/>
                <a:gd name="T6" fmla="*/ 465 w 929"/>
                <a:gd name="T7" fmla="*/ 413 h 513"/>
                <a:gd name="T8" fmla="*/ 790 w 929"/>
                <a:gd name="T9" fmla="*/ 513 h 513"/>
                <a:gd name="T10" fmla="*/ 929 w 929"/>
                <a:gd name="T11" fmla="*/ 173 h 513"/>
                <a:gd name="T12" fmla="*/ 465 w 929"/>
                <a:gd name="T13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513">
                  <a:moveTo>
                    <a:pt x="465" y="0"/>
                  </a:moveTo>
                  <a:cubicBezTo>
                    <a:pt x="181" y="0"/>
                    <a:pt x="0" y="173"/>
                    <a:pt x="0" y="173"/>
                  </a:cubicBezTo>
                  <a:cubicBezTo>
                    <a:pt x="139" y="513"/>
                    <a:pt x="139" y="513"/>
                    <a:pt x="139" y="513"/>
                  </a:cubicBezTo>
                  <a:cubicBezTo>
                    <a:pt x="272" y="421"/>
                    <a:pt x="407" y="413"/>
                    <a:pt x="465" y="413"/>
                  </a:cubicBezTo>
                  <a:cubicBezTo>
                    <a:pt x="523" y="413"/>
                    <a:pt x="657" y="421"/>
                    <a:pt x="790" y="513"/>
                  </a:cubicBezTo>
                  <a:cubicBezTo>
                    <a:pt x="929" y="173"/>
                    <a:pt x="929" y="173"/>
                    <a:pt x="929" y="173"/>
                  </a:cubicBezTo>
                  <a:cubicBezTo>
                    <a:pt x="929" y="173"/>
                    <a:pt x="748" y="0"/>
                    <a:pt x="46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42">
              <a:extLst>
                <a:ext uri="{FF2B5EF4-FFF2-40B4-BE49-F238E27FC236}">
                  <a16:creationId xmlns:a16="http://schemas.microsoft.com/office/drawing/2014/main" id="{2B0FB1E5-F735-B713-131A-6A2CE17C62BB}"/>
                </a:ext>
              </a:extLst>
            </p:cNvPr>
            <p:cNvSpPr/>
            <p:nvPr/>
          </p:nvSpPr>
          <p:spPr bwMode="auto">
            <a:xfrm>
              <a:off x="4834572" y="1757363"/>
              <a:ext cx="3557905" cy="1382395"/>
            </a:xfrm>
            <a:custGeom>
              <a:avLst/>
              <a:gdLst>
                <a:gd name="T0" fmla="*/ 651 w 1301"/>
                <a:gd name="T1" fmla="*/ 0 h 616"/>
                <a:gd name="T2" fmla="*/ 651 w 1301"/>
                <a:gd name="T3" fmla="*/ 0 h 616"/>
                <a:gd name="T4" fmla="*/ 651 w 1301"/>
                <a:gd name="T5" fmla="*/ 0 h 616"/>
                <a:gd name="T6" fmla="*/ 0 w 1301"/>
                <a:gd name="T7" fmla="*/ 213 h 616"/>
                <a:gd name="T8" fmla="*/ 164 w 1301"/>
                <a:gd name="T9" fmla="*/ 616 h 616"/>
                <a:gd name="T10" fmla="*/ 651 w 1301"/>
                <a:gd name="T11" fmla="*/ 435 h 616"/>
                <a:gd name="T12" fmla="*/ 651 w 1301"/>
                <a:gd name="T13" fmla="*/ 435 h 616"/>
                <a:gd name="T14" fmla="*/ 1137 w 1301"/>
                <a:gd name="T15" fmla="*/ 616 h 616"/>
                <a:gd name="T16" fmla="*/ 1301 w 1301"/>
                <a:gd name="T17" fmla="*/ 213 h 616"/>
                <a:gd name="T18" fmla="*/ 651 w 1301"/>
                <a:gd name="T1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1" h="616">
                  <a:moveTo>
                    <a:pt x="651" y="0"/>
                  </a:moveTo>
                  <a:cubicBezTo>
                    <a:pt x="651" y="0"/>
                    <a:pt x="651" y="0"/>
                    <a:pt x="651" y="0"/>
                  </a:cubicBezTo>
                  <a:cubicBezTo>
                    <a:pt x="651" y="0"/>
                    <a:pt x="651" y="0"/>
                    <a:pt x="651" y="0"/>
                  </a:cubicBezTo>
                  <a:cubicBezTo>
                    <a:pt x="243" y="0"/>
                    <a:pt x="0" y="213"/>
                    <a:pt x="0" y="213"/>
                  </a:cubicBezTo>
                  <a:cubicBezTo>
                    <a:pt x="164" y="616"/>
                    <a:pt x="164" y="616"/>
                    <a:pt x="164" y="616"/>
                  </a:cubicBezTo>
                  <a:cubicBezTo>
                    <a:pt x="375" y="430"/>
                    <a:pt x="646" y="435"/>
                    <a:pt x="651" y="435"/>
                  </a:cubicBezTo>
                  <a:cubicBezTo>
                    <a:pt x="651" y="435"/>
                    <a:pt x="651" y="435"/>
                    <a:pt x="651" y="435"/>
                  </a:cubicBezTo>
                  <a:cubicBezTo>
                    <a:pt x="655" y="435"/>
                    <a:pt x="919" y="420"/>
                    <a:pt x="1137" y="616"/>
                  </a:cubicBezTo>
                  <a:cubicBezTo>
                    <a:pt x="1301" y="213"/>
                    <a:pt x="1301" y="213"/>
                    <a:pt x="1301" y="213"/>
                  </a:cubicBezTo>
                  <a:cubicBezTo>
                    <a:pt x="1301" y="213"/>
                    <a:pt x="1058" y="0"/>
                    <a:pt x="651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44">
              <a:extLst>
                <a:ext uri="{FF2B5EF4-FFF2-40B4-BE49-F238E27FC236}">
                  <a16:creationId xmlns:a16="http://schemas.microsoft.com/office/drawing/2014/main" id="{BF431724-38CD-CE84-E0BC-F47AD27A14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4572" y="2235518"/>
              <a:ext cx="772795" cy="902335"/>
            </a:xfrm>
            <a:custGeom>
              <a:avLst/>
              <a:gdLst>
                <a:gd name="T0" fmla="*/ 268 w 283"/>
                <a:gd name="T1" fmla="*/ 329 h 402"/>
                <a:gd name="T2" fmla="*/ 166 w 283"/>
                <a:gd name="T3" fmla="*/ 402 h 402"/>
                <a:gd name="T4" fmla="*/ 268 w 283"/>
                <a:gd name="T5" fmla="*/ 329 h 402"/>
                <a:gd name="T6" fmla="*/ 283 w 283"/>
                <a:gd name="T7" fmla="*/ 377 h 402"/>
                <a:gd name="T8" fmla="*/ 268 w 283"/>
                <a:gd name="T9" fmla="*/ 329 h 402"/>
                <a:gd name="T10" fmla="*/ 0 w 283"/>
                <a:gd name="T11" fmla="*/ 0 h 402"/>
                <a:gd name="T12" fmla="*/ 0 w 283"/>
                <a:gd name="T13" fmla="*/ 0 h 402"/>
                <a:gd name="T14" fmla="*/ 0 w 283"/>
                <a:gd name="T15" fmla="*/ 0 h 402"/>
                <a:gd name="T16" fmla="*/ 0 w 283"/>
                <a:gd name="T17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402">
                  <a:moveTo>
                    <a:pt x="268" y="329"/>
                  </a:moveTo>
                  <a:cubicBezTo>
                    <a:pt x="233" y="349"/>
                    <a:pt x="199" y="373"/>
                    <a:pt x="166" y="402"/>
                  </a:cubicBezTo>
                  <a:cubicBezTo>
                    <a:pt x="199" y="373"/>
                    <a:pt x="233" y="349"/>
                    <a:pt x="268" y="329"/>
                  </a:cubicBezTo>
                  <a:cubicBezTo>
                    <a:pt x="283" y="377"/>
                    <a:pt x="283" y="377"/>
                    <a:pt x="283" y="377"/>
                  </a:cubicBezTo>
                  <a:cubicBezTo>
                    <a:pt x="268" y="329"/>
                    <a:pt x="268" y="329"/>
                    <a:pt x="268" y="32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245">
              <a:extLst>
                <a:ext uri="{FF2B5EF4-FFF2-40B4-BE49-F238E27FC236}">
                  <a16:creationId xmlns:a16="http://schemas.microsoft.com/office/drawing/2014/main" id="{CB5149B9-16F4-001F-F908-FD394A93EFC3}"/>
                </a:ext>
              </a:extLst>
            </p:cNvPr>
            <p:cNvSpPr/>
            <p:nvPr/>
          </p:nvSpPr>
          <p:spPr bwMode="auto">
            <a:xfrm>
              <a:off x="5566727" y="2733358"/>
              <a:ext cx="1020445" cy="381635"/>
            </a:xfrm>
            <a:custGeom>
              <a:avLst/>
              <a:gdLst>
                <a:gd name="T0" fmla="*/ 373 w 373"/>
                <a:gd name="T1" fmla="*/ 0 h 170"/>
                <a:gd name="T2" fmla="*/ 0 w 373"/>
                <a:gd name="T3" fmla="*/ 107 h 170"/>
                <a:gd name="T4" fmla="*/ 15 w 373"/>
                <a:gd name="T5" fmla="*/ 155 h 170"/>
                <a:gd name="T6" fmla="*/ 20 w 373"/>
                <a:gd name="T7" fmla="*/ 170 h 170"/>
                <a:gd name="T8" fmla="*/ 373 w 373"/>
                <a:gd name="T9" fmla="*/ 70 h 170"/>
                <a:gd name="T10" fmla="*/ 373 w 373"/>
                <a:gd name="T1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170">
                  <a:moveTo>
                    <a:pt x="373" y="0"/>
                  </a:moveTo>
                  <a:cubicBezTo>
                    <a:pt x="331" y="1"/>
                    <a:pt x="164" y="10"/>
                    <a:pt x="0" y="107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99" y="124"/>
                    <a:pt x="221" y="72"/>
                    <a:pt x="373" y="70"/>
                  </a:cubicBezTo>
                  <a:cubicBezTo>
                    <a:pt x="373" y="0"/>
                    <a:pt x="373" y="0"/>
                    <a:pt x="373" y="0"/>
                  </a:cubicBezTo>
                </a:path>
              </a:pathLst>
            </a:custGeom>
            <a:solidFill>
              <a:srgbClr val="F4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246">
              <a:extLst>
                <a:ext uri="{FF2B5EF4-FFF2-40B4-BE49-F238E27FC236}">
                  <a16:creationId xmlns:a16="http://schemas.microsoft.com/office/drawing/2014/main" id="{89B06E9E-762A-B7D3-CD8A-06272C0EF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2882" y="3137853"/>
              <a:ext cx="1066165" cy="1921510"/>
            </a:xfrm>
            <a:custGeom>
              <a:avLst/>
              <a:gdLst>
                <a:gd name="T0" fmla="*/ 332 w 390"/>
                <a:gd name="T1" fmla="*/ 856 h 856"/>
                <a:gd name="T2" fmla="*/ 332 w 390"/>
                <a:gd name="T3" fmla="*/ 856 h 856"/>
                <a:gd name="T4" fmla="*/ 332 w 390"/>
                <a:gd name="T5" fmla="*/ 856 h 856"/>
                <a:gd name="T6" fmla="*/ 383 w 390"/>
                <a:gd name="T7" fmla="*/ 815 h 856"/>
                <a:gd name="T8" fmla="*/ 390 w 390"/>
                <a:gd name="T9" fmla="*/ 837 h 856"/>
                <a:gd name="T10" fmla="*/ 390 w 390"/>
                <a:gd name="T11" fmla="*/ 837 h 856"/>
                <a:gd name="T12" fmla="*/ 383 w 390"/>
                <a:gd name="T13" fmla="*/ 815 h 856"/>
                <a:gd name="T14" fmla="*/ 308 w 390"/>
                <a:gd name="T15" fmla="*/ 806 h 856"/>
                <a:gd name="T16" fmla="*/ 308 w 390"/>
                <a:gd name="T17" fmla="*/ 806 h 856"/>
                <a:gd name="T18" fmla="*/ 308 w 390"/>
                <a:gd name="T19" fmla="*/ 806 h 856"/>
                <a:gd name="T20" fmla="*/ 309 w 390"/>
                <a:gd name="T21" fmla="*/ 806 h 856"/>
                <a:gd name="T22" fmla="*/ 308 w 390"/>
                <a:gd name="T23" fmla="*/ 806 h 856"/>
                <a:gd name="T24" fmla="*/ 309 w 390"/>
                <a:gd name="T25" fmla="*/ 806 h 856"/>
                <a:gd name="T26" fmla="*/ 309 w 390"/>
                <a:gd name="T27" fmla="*/ 806 h 856"/>
                <a:gd name="T28" fmla="*/ 309 w 390"/>
                <a:gd name="T29" fmla="*/ 806 h 856"/>
                <a:gd name="T30" fmla="*/ 309 w 390"/>
                <a:gd name="T31" fmla="*/ 806 h 856"/>
                <a:gd name="T32" fmla="*/ 309 w 390"/>
                <a:gd name="T33" fmla="*/ 806 h 856"/>
                <a:gd name="T34" fmla="*/ 309 w 390"/>
                <a:gd name="T35" fmla="*/ 806 h 856"/>
                <a:gd name="T36" fmla="*/ 309 w 390"/>
                <a:gd name="T37" fmla="*/ 806 h 856"/>
                <a:gd name="T38" fmla="*/ 309 w 390"/>
                <a:gd name="T39" fmla="*/ 805 h 856"/>
                <a:gd name="T40" fmla="*/ 309 w 390"/>
                <a:gd name="T41" fmla="*/ 806 h 856"/>
                <a:gd name="T42" fmla="*/ 309 w 390"/>
                <a:gd name="T43" fmla="*/ 805 h 856"/>
                <a:gd name="T44" fmla="*/ 310 w 390"/>
                <a:gd name="T45" fmla="*/ 805 h 856"/>
                <a:gd name="T46" fmla="*/ 310 w 390"/>
                <a:gd name="T47" fmla="*/ 805 h 856"/>
                <a:gd name="T48" fmla="*/ 310 w 390"/>
                <a:gd name="T49" fmla="*/ 805 h 856"/>
                <a:gd name="T50" fmla="*/ 310 w 390"/>
                <a:gd name="T51" fmla="*/ 805 h 856"/>
                <a:gd name="T52" fmla="*/ 310 w 390"/>
                <a:gd name="T53" fmla="*/ 805 h 856"/>
                <a:gd name="T54" fmla="*/ 310 w 390"/>
                <a:gd name="T55" fmla="*/ 805 h 856"/>
                <a:gd name="T56" fmla="*/ 373 w 390"/>
                <a:gd name="T57" fmla="*/ 785 h 856"/>
                <a:gd name="T58" fmla="*/ 310 w 390"/>
                <a:gd name="T59" fmla="*/ 805 h 856"/>
                <a:gd name="T60" fmla="*/ 373 w 390"/>
                <a:gd name="T61" fmla="*/ 785 h 856"/>
                <a:gd name="T62" fmla="*/ 373 w 390"/>
                <a:gd name="T63" fmla="*/ 785 h 856"/>
                <a:gd name="T64" fmla="*/ 176 w 390"/>
                <a:gd name="T65" fmla="*/ 460 h 856"/>
                <a:gd name="T66" fmla="*/ 176 w 390"/>
                <a:gd name="T67" fmla="*/ 460 h 856"/>
                <a:gd name="T68" fmla="*/ 176 w 390"/>
                <a:gd name="T69" fmla="*/ 460 h 856"/>
                <a:gd name="T70" fmla="*/ 239 w 390"/>
                <a:gd name="T71" fmla="*/ 358 h 856"/>
                <a:gd name="T72" fmla="*/ 164 w 390"/>
                <a:gd name="T73" fmla="*/ 402 h 856"/>
                <a:gd name="T74" fmla="*/ 239 w 390"/>
                <a:gd name="T75" fmla="*/ 358 h 856"/>
                <a:gd name="T76" fmla="*/ 239 w 390"/>
                <a:gd name="T77" fmla="*/ 358 h 856"/>
                <a:gd name="T78" fmla="*/ 22 w 390"/>
                <a:gd name="T79" fmla="*/ 63 h 856"/>
                <a:gd name="T80" fmla="*/ 22 w 390"/>
                <a:gd name="T81" fmla="*/ 63 h 856"/>
                <a:gd name="T82" fmla="*/ 22 w 390"/>
                <a:gd name="T83" fmla="*/ 63 h 856"/>
                <a:gd name="T84" fmla="*/ 22 w 390"/>
                <a:gd name="T85" fmla="*/ 63 h 856"/>
                <a:gd name="T86" fmla="*/ 22 w 390"/>
                <a:gd name="T87" fmla="*/ 63 h 856"/>
                <a:gd name="T88" fmla="*/ 22 w 390"/>
                <a:gd name="T89" fmla="*/ 63 h 856"/>
                <a:gd name="T90" fmla="*/ 22 w 390"/>
                <a:gd name="T91" fmla="*/ 63 h 856"/>
                <a:gd name="T92" fmla="*/ 22 w 390"/>
                <a:gd name="T93" fmla="*/ 63 h 856"/>
                <a:gd name="T94" fmla="*/ 22 w 390"/>
                <a:gd name="T95" fmla="*/ 63 h 856"/>
                <a:gd name="T96" fmla="*/ 22 w 390"/>
                <a:gd name="T97" fmla="*/ 63 h 856"/>
                <a:gd name="T98" fmla="*/ 22 w 390"/>
                <a:gd name="T99" fmla="*/ 63 h 856"/>
                <a:gd name="T100" fmla="*/ 22 w 390"/>
                <a:gd name="T101" fmla="*/ 63 h 856"/>
                <a:gd name="T102" fmla="*/ 22 w 390"/>
                <a:gd name="T103" fmla="*/ 63 h 856"/>
                <a:gd name="T104" fmla="*/ 1 w 390"/>
                <a:gd name="T105" fmla="*/ 1 h 856"/>
                <a:gd name="T106" fmla="*/ 0 w 390"/>
                <a:gd name="T107" fmla="*/ 1 h 856"/>
                <a:gd name="T108" fmla="*/ 1 w 390"/>
                <a:gd name="T109" fmla="*/ 1 h 856"/>
                <a:gd name="T110" fmla="*/ 1 w 390"/>
                <a:gd name="T111" fmla="*/ 1 h 856"/>
                <a:gd name="T112" fmla="*/ 1 w 390"/>
                <a:gd name="T113" fmla="*/ 1 h 856"/>
                <a:gd name="T114" fmla="*/ 1 w 390"/>
                <a:gd name="T115" fmla="*/ 1 h 856"/>
                <a:gd name="T116" fmla="*/ 2 w 390"/>
                <a:gd name="T117" fmla="*/ 0 h 856"/>
                <a:gd name="T118" fmla="*/ 1 w 390"/>
                <a:gd name="T119" fmla="*/ 1 h 856"/>
                <a:gd name="T120" fmla="*/ 2 w 390"/>
                <a:gd name="T121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856">
                  <a:moveTo>
                    <a:pt x="332" y="856"/>
                  </a:moveTo>
                  <a:cubicBezTo>
                    <a:pt x="332" y="856"/>
                    <a:pt x="332" y="856"/>
                    <a:pt x="332" y="856"/>
                  </a:cubicBezTo>
                  <a:cubicBezTo>
                    <a:pt x="332" y="856"/>
                    <a:pt x="332" y="856"/>
                    <a:pt x="332" y="856"/>
                  </a:cubicBezTo>
                  <a:moveTo>
                    <a:pt x="383" y="815"/>
                  </a:moveTo>
                  <a:cubicBezTo>
                    <a:pt x="390" y="837"/>
                    <a:pt x="390" y="837"/>
                    <a:pt x="390" y="837"/>
                  </a:cubicBezTo>
                  <a:cubicBezTo>
                    <a:pt x="390" y="837"/>
                    <a:pt x="390" y="837"/>
                    <a:pt x="390" y="837"/>
                  </a:cubicBezTo>
                  <a:cubicBezTo>
                    <a:pt x="383" y="815"/>
                    <a:pt x="383" y="815"/>
                    <a:pt x="383" y="815"/>
                  </a:cubicBezTo>
                  <a:moveTo>
                    <a:pt x="308" y="806"/>
                  </a:moveTo>
                  <a:cubicBezTo>
                    <a:pt x="308" y="806"/>
                    <a:pt x="308" y="806"/>
                    <a:pt x="308" y="806"/>
                  </a:cubicBezTo>
                  <a:cubicBezTo>
                    <a:pt x="308" y="806"/>
                    <a:pt x="308" y="806"/>
                    <a:pt x="308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8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6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6"/>
                  </a:cubicBezTo>
                  <a:moveTo>
                    <a:pt x="309" y="805"/>
                  </a:moveTo>
                  <a:cubicBezTo>
                    <a:pt x="309" y="806"/>
                    <a:pt x="309" y="806"/>
                    <a:pt x="309" y="806"/>
                  </a:cubicBezTo>
                  <a:cubicBezTo>
                    <a:pt x="309" y="806"/>
                    <a:pt x="309" y="806"/>
                    <a:pt x="309" y="805"/>
                  </a:cubicBezTo>
                  <a:moveTo>
                    <a:pt x="310" y="805"/>
                  </a:moveTo>
                  <a:cubicBezTo>
                    <a:pt x="310" y="805"/>
                    <a:pt x="310" y="805"/>
                    <a:pt x="310" y="805"/>
                  </a:cubicBezTo>
                  <a:cubicBezTo>
                    <a:pt x="310" y="805"/>
                    <a:pt x="310" y="805"/>
                    <a:pt x="310" y="805"/>
                  </a:cubicBezTo>
                  <a:moveTo>
                    <a:pt x="310" y="805"/>
                  </a:moveTo>
                  <a:cubicBezTo>
                    <a:pt x="310" y="805"/>
                    <a:pt x="310" y="805"/>
                    <a:pt x="310" y="805"/>
                  </a:cubicBezTo>
                  <a:cubicBezTo>
                    <a:pt x="310" y="805"/>
                    <a:pt x="310" y="805"/>
                    <a:pt x="310" y="805"/>
                  </a:cubicBezTo>
                  <a:moveTo>
                    <a:pt x="373" y="785"/>
                  </a:moveTo>
                  <a:cubicBezTo>
                    <a:pt x="354" y="790"/>
                    <a:pt x="332" y="796"/>
                    <a:pt x="310" y="805"/>
                  </a:cubicBezTo>
                  <a:cubicBezTo>
                    <a:pt x="332" y="796"/>
                    <a:pt x="354" y="790"/>
                    <a:pt x="373" y="785"/>
                  </a:cubicBezTo>
                  <a:cubicBezTo>
                    <a:pt x="373" y="785"/>
                    <a:pt x="373" y="785"/>
                    <a:pt x="373" y="785"/>
                  </a:cubicBezTo>
                  <a:moveTo>
                    <a:pt x="176" y="460"/>
                  </a:moveTo>
                  <a:cubicBezTo>
                    <a:pt x="176" y="460"/>
                    <a:pt x="176" y="460"/>
                    <a:pt x="176" y="460"/>
                  </a:cubicBezTo>
                  <a:cubicBezTo>
                    <a:pt x="176" y="460"/>
                    <a:pt x="176" y="460"/>
                    <a:pt x="176" y="460"/>
                  </a:cubicBezTo>
                  <a:moveTo>
                    <a:pt x="239" y="358"/>
                  </a:moveTo>
                  <a:cubicBezTo>
                    <a:pt x="214" y="370"/>
                    <a:pt x="189" y="384"/>
                    <a:pt x="164" y="402"/>
                  </a:cubicBezTo>
                  <a:cubicBezTo>
                    <a:pt x="189" y="384"/>
                    <a:pt x="214" y="370"/>
                    <a:pt x="239" y="358"/>
                  </a:cubicBezTo>
                  <a:cubicBezTo>
                    <a:pt x="239" y="358"/>
                    <a:pt x="239" y="358"/>
                    <a:pt x="239" y="358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22" y="63"/>
                  </a:move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250">
              <a:extLst>
                <a:ext uri="{FF2B5EF4-FFF2-40B4-BE49-F238E27FC236}">
                  <a16:creationId xmlns:a16="http://schemas.microsoft.com/office/drawing/2014/main" id="{DFF36F95-8403-DC8B-A5F4-40D0A7FC26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2937" y="4040188"/>
              <a:ext cx="5080" cy="190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1 w 2"/>
                <a:gd name="T15" fmla="*/ 1 h 1"/>
                <a:gd name="T16" fmla="*/ 1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153">
              <a:extLst>
                <a:ext uri="{FF2B5EF4-FFF2-40B4-BE49-F238E27FC236}">
                  <a16:creationId xmlns:a16="http://schemas.microsoft.com/office/drawing/2014/main" id="{7BB721B5-5249-EFC6-E41F-1D8E834462F2}"/>
                </a:ext>
              </a:extLst>
            </p:cNvPr>
            <p:cNvSpPr txBox="1"/>
            <p:nvPr/>
          </p:nvSpPr>
          <p:spPr>
            <a:xfrm>
              <a:off x="6256337" y="2013268"/>
              <a:ext cx="661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01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36" name="文本框 154">
              <a:extLst>
                <a:ext uri="{FF2B5EF4-FFF2-40B4-BE49-F238E27FC236}">
                  <a16:creationId xmlns:a16="http://schemas.microsoft.com/office/drawing/2014/main" id="{12F8F9D7-EEB5-BDF2-EFC6-48681CE6566C}"/>
                </a:ext>
              </a:extLst>
            </p:cNvPr>
            <p:cNvSpPr txBox="1"/>
            <p:nvPr/>
          </p:nvSpPr>
          <p:spPr>
            <a:xfrm>
              <a:off x="6256337" y="3197889"/>
              <a:ext cx="661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02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37" name="文本框 155">
              <a:extLst>
                <a:ext uri="{FF2B5EF4-FFF2-40B4-BE49-F238E27FC236}">
                  <a16:creationId xmlns:a16="http://schemas.microsoft.com/office/drawing/2014/main" id="{E4337B76-2107-F387-F19A-F0719E5272EB}"/>
                </a:ext>
              </a:extLst>
            </p:cNvPr>
            <p:cNvSpPr txBox="1"/>
            <p:nvPr/>
          </p:nvSpPr>
          <p:spPr>
            <a:xfrm>
              <a:off x="6275387" y="4171931"/>
              <a:ext cx="677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FFFFFF"/>
                  </a:solidFill>
                </a:rPr>
                <a:t>03</a:t>
              </a:r>
              <a:endParaRPr lang="zh-CN" alt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38" name="文本框 156">
              <a:extLst>
                <a:ext uri="{FF2B5EF4-FFF2-40B4-BE49-F238E27FC236}">
                  <a16:creationId xmlns:a16="http://schemas.microsoft.com/office/drawing/2014/main" id="{BED9BB2C-5969-AB8F-BD85-68BBCAF5B16B}"/>
                </a:ext>
              </a:extLst>
            </p:cNvPr>
            <p:cNvSpPr txBox="1"/>
            <p:nvPr/>
          </p:nvSpPr>
          <p:spPr>
            <a:xfrm>
              <a:off x="9304337" y="2034223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sp>
          <p:nvSpPr>
            <p:cNvPr id="39" name="文本框 157">
              <a:extLst>
                <a:ext uri="{FF2B5EF4-FFF2-40B4-BE49-F238E27FC236}">
                  <a16:creationId xmlns:a16="http://schemas.microsoft.com/office/drawing/2014/main" id="{1AC3DA2C-228C-2359-93BD-8E157FE55367}"/>
                </a:ext>
              </a:extLst>
            </p:cNvPr>
            <p:cNvSpPr txBox="1"/>
            <p:nvPr/>
          </p:nvSpPr>
          <p:spPr>
            <a:xfrm>
              <a:off x="9294812" y="3129611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sp>
          <p:nvSpPr>
            <p:cNvPr id="40" name="文本框 158">
              <a:extLst>
                <a:ext uri="{FF2B5EF4-FFF2-40B4-BE49-F238E27FC236}">
                  <a16:creationId xmlns:a16="http://schemas.microsoft.com/office/drawing/2014/main" id="{971BB5B0-0219-F7F5-80FE-758A149AA0FA}"/>
                </a:ext>
              </a:extLst>
            </p:cNvPr>
            <p:cNvSpPr txBox="1"/>
            <p:nvPr/>
          </p:nvSpPr>
          <p:spPr>
            <a:xfrm>
              <a:off x="9286874" y="4267157"/>
              <a:ext cx="10198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内容文字</a:t>
              </a:r>
            </a:p>
          </p:txBody>
        </p:sp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F09D7714-332A-B4D8-081D-4006EBB47433}"/>
                </a:ext>
              </a:extLst>
            </p:cNvPr>
            <p:cNvCxnSpPr/>
            <p:nvPr/>
          </p:nvCxnSpPr>
          <p:spPr>
            <a:xfrm>
              <a:off x="4706302" y="2335213"/>
              <a:ext cx="1305560" cy="272415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>
                  <a:lumMod val="30000"/>
                  <a:lumOff val="70000"/>
                </a:srgbClr>
              </a:solidFill>
              <a:prstDash val="lgDash"/>
              <a:miter lim="800000"/>
              <a:tailEnd type="triangle"/>
            </a:ln>
            <a:effectLst/>
          </p:spPr>
          <p:style>
            <a:lnRef idx="1">
              <a:srgbClr val="FD7080"/>
            </a:lnRef>
            <a:fillRef idx="0">
              <a:srgbClr val="FD7080"/>
            </a:fillRef>
            <a:effectRef idx="0">
              <a:srgbClr val="FD7080"/>
            </a:effectRef>
            <a:fontRef idx="minor">
              <a:srgbClr val="343434"/>
            </a:fontRef>
          </p:style>
        </p:cxnSp>
        <p:sp>
          <p:nvSpPr>
            <p:cNvPr id="47" name="文本框 8194">
              <a:extLst>
                <a:ext uri="{FF2B5EF4-FFF2-40B4-BE49-F238E27FC236}">
                  <a16:creationId xmlns:a16="http://schemas.microsoft.com/office/drawing/2014/main" id="{E3AE9B8F-6677-9739-D1C2-1A2905CCEC4A}"/>
                </a:ext>
              </a:extLst>
            </p:cNvPr>
            <p:cNvSpPr txBox="1"/>
            <p:nvPr/>
          </p:nvSpPr>
          <p:spPr>
            <a:xfrm>
              <a:off x="1837372" y="1759543"/>
              <a:ext cx="20853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accent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输入标题内容</a:t>
              </a:r>
            </a:p>
          </p:txBody>
        </p:sp>
        <p:sp>
          <p:nvSpPr>
            <p:cNvPr id="48" name="文本框 8195">
              <a:extLst>
                <a:ext uri="{FF2B5EF4-FFF2-40B4-BE49-F238E27FC236}">
                  <a16:creationId xmlns:a16="http://schemas.microsoft.com/office/drawing/2014/main" id="{14DCBF52-A7A4-59DC-B00F-571FBCF1A701}"/>
                </a:ext>
              </a:extLst>
            </p:cNvPr>
            <p:cNvSpPr txBox="1"/>
            <p:nvPr/>
          </p:nvSpPr>
          <p:spPr>
            <a:xfrm>
              <a:off x="1875914" y="2207545"/>
              <a:ext cx="2736215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49" name="文本框 8195">
              <a:extLst>
                <a:ext uri="{FF2B5EF4-FFF2-40B4-BE49-F238E27FC236}">
                  <a16:creationId xmlns:a16="http://schemas.microsoft.com/office/drawing/2014/main" id="{D0038743-89BD-6818-65E5-B3DF215581F3}"/>
                </a:ext>
              </a:extLst>
            </p:cNvPr>
            <p:cNvSpPr txBox="1"/>
            <p:nvPr/>
          </p:nvSpPr>
          <p:spPr>
            <a:xfrm>
              <a:off x="1868170" y="3058202"/>
              <a:ext cx="2736215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0" name="文本框 8195">
              <a:extLst>
                <a:ext uri="{FF2B5EF4-FFF2-40B4-BE49-F238E27FC236}">
                  <a16:creationId xmlns:a16="http://schemas.microsoft.com/office/drawing/2014/main" id="{1281BD19-96E8-7566-B4E5-6AA88914B6DF}"/>
                </a:ext>
              </a:extLst>
            </p:cNvPr>
            <p:cNvSpPr txBox="1"/>
            <p:nvPr/>
          </p:nvSpPr>
          <p:spPr>
            <a:xfrm>
              <a:off x="1870302" y="4053163"/>
              <a:ext cx="2736215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1" name="文本框 8195">
              <a:extLst>
                <a:ext uri="{FF2B5EF4-FFF2-40B4-BE49-F238E27FC236}">
                  <a16:creationId xmlns:a16="http://schemas.microsoft.com/office/drawing/2014/main" id="{05867ADB-9CE6-79C8-9995-341D6BFFDBF7}"/>
                </a:ext>
              </a:extLst>
            </p:cNvPr>
            <p:cNvSpPr txBox="1"/>
            <p:nvPr/>
          </p:nvSpPr>
          <p:spPr>
            <a:xfrm>
              <a:off x="9216675" y="2416133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2" name="文本框 8195">
              <a:extLst>
                <a:ext uri="{FF2B5EF4-FFF2-40B4-BE49-F238E27FC236}">
                  <a16:creationId xmlns:a16="http://schemas.microsoft.com/office/drawing/2014/main" id="{C7BD41B4-B07A-F286-7136-E57B7F051727}"/>
                </a:ext>
              </a:extLst>
            </p:cNvPr>
            <p:cNvSpPr txBox="1"/>
            <p:nvPr/>
          </p:nvSpPr>
          <p:spPr>
            <a:xfrm>
              <a:off x="9216674" y="3537042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  <p:sp>
          <p:nvSpPr>
            <p:cNvPr id="53" name="文本框 8195">
              <a:extLst>
                <a:ext uri="{FF2B5EF4-FFF2-40B4-BE49-F238E27FC236}">
                  <a16:creationId xmlns:a16="http://schemas.microsoft.com/office/drawing/2014/main" id="{DCF4CD21-891C-AFB5-2B3B-15A82F12949C}"/>
                </a:ext>
              </a:extLst>
            </p:cNvPr>
            <p:cNvSpPr txBox="1"/>
            <p:nvPr/>
          </p:nvSpPr>
          <p:spPr>
            <a:xfrm>
              <a:off x="9268142" y="4745290"/>
              <a:ext cx="2736215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此处添加详细文本描述。此处添加详细文本描述。</a:t>
              </a: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79B4C0F7-E385-209C-66B4-19EB9E4B9D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68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14398F2-C657-DDB4-9FBA-4CAF0CE9EE48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壹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2D820B-A2CE-B67C-CC4E-1A78B6C32256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工作回顾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5083D6-6791-1F3A-06C6-0976662CFF86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64" name="Straight Connector 3">
            <a:extLst>
              <a:ext uri="{FF2B5EF4-FFF2-40B4-BE49-F238E27FC236}">
                <a16:creationId xmlns:a16="http://schemas.microsoft.com/office/drawing/2014/main" id="{FB9845C7-FC5D-F128-3C3C-9CDE4AA440D3}"/>
              </a:ext>
            </a:extLst>
          </p:cNvPr>
          <p:cNvCxnSpPr/>
          <p:nvPr/>
        </p:nvCxnSpPr>
        <p:spPr>
          <a:xfrm>
            <a:off x="1427394" y="2155861"/>
            <a:ext cx="3672147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65" name="Rectangle 18">
            <a:extLst>
              <a:ext uri="{FF2B5EF4-FFF2-40B4-BE49-F238E27FC236}">
                <a16:creationId xmlns:a16="http://schemas.microsoft.com/office/drawing/2014/main" id="{B8BDCBD8-9B83-D64A-8655-83F2938A6E1F}"/>
              </a:ext>
            </a:extLst>
          </p:cNvPr>
          <p:cNvSpPr/>
          <p:nvPr/>
        </p:nvSpPr>
        <p:spPr>
          <a:xfrm flipV="1">
            <a:off x="3065687" y="2136462"/>
            <a:ext cx="394493" cy="38797"/>
          </a:xfrm>
          <a:prstGeom prst="rect">
            <a:avLst/>
          </a:prstGeom>
          <a:solidFill>
            <a:schemeClr val="accent5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ysClr val="window" lastClr="FFFFFF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6" name="Title 11">
            <a:extLst>
              <a:ext uri="{FF2B5EF4-FFF2-40B4-BE49-F238E27FC236}">
                <a16:creationId xmlns:a16="http://schemas.microsoft.com/office/drawing/2014/main" id="{E0B86F60-A5EB-13DC-0B07-7C11AFE5D063}"/>
              </a:ext>
            </a:extLst>
          </p:cNvPr>
          <p:cNvSpPr txBox="1"/>
          <p:nvPr/>
        </p:nvSpPr>
        <p:spPr>
          <a:xfrm>
            <a:off x="1282194" y="1498850"/>
            <a:ext cx="7311730" cy="6439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2"/>
                </a:solidFill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370AC85D-7E9C-E563-3AE8-791BC21C994B}"/>
              </a:ext>
            </a:extLst>
          </p:cNvPr>
          <p:cNvGrpSpPr/>
          <p:nvPr/>
        </p:nvGrpSpPr>
        <p:grpSpPr>
          <a:xfrm>
            <a:off x="1582072" y="2449457"/>
            <a:ext cx="8983106" cy="2909693"/>
            <a:chOff x="1617452" y="2774874"/>
            <a:chExt cx="8983106" cy="290969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B07BB5E-EFEF-CA2D-8C86-DDEDF059A8E4}"/>
                </a:ext>
              </a:extLst>
            </p:cNvPr>
            <p:cNvSpPr/>
            <p:nvPr/>
          </p:nvSpPr>
          <p:spPr>
            <a:xfrm>
              <a:off x="9059564" y="2774874"/>
              <a:ext cx="1291844" cy="1304025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B2119550-1056-1A58-A8BA-F836027AD2B1}"/>
                </a:ext>
              </a:extLst>
            </p:cNvPr>
            <p:cNvSpPr/>
            <p:nvPr/>
          </p:nvSpPr>
          <p:spPr>
            <a:xfrm>
              <a:off x="3645563" y="2774874"/>
              <a:ext cx="1291844" cy="130402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4181BA8-3A22-DD99-BF58-C04D1B70DC86}"/>
                </a:ext>
              </a:extLst>
            </p:cNvPr>
            <p:cNvSpPr/>
            <p:nvPr/>
          </p:nvSpPr>
          <p:spPr>
            <a:xfrm>
              <a:off x="5450408" y="2774874"/>
              <a:ext cx="1291844" cy="1304025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FDC3532-E2BC-71CA-C817-1EC3F0C39C8D}"/>
                </a:ext>
              </a:extLst>
            </p:cNvPr>
            <p:cNvSpPr/>
            <p:nvPr/>
          </p:nvSpPr>
          <p:spPr>
            <a:xfrm>
              <a:off x="7254719" y="2774874"/>
              <a:ext cx="1291844" cy="1304025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ED650D13-DF7D-DB14-4D27-AC524F139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77058" y="2813000"/>
              <a:ext cx="1228853" cy="1228853"/>
            </a:xfrm>
            <a:custGeom>
              <a:avLst/>
              <a:gdLst>
                <a:gd name="connsiteX0" fmla="*/ 730800 w 1461600"/>
                <a:gd name="connsiteY0" fmla="*/ 0 h 1461600"/>
                <a:gd name="connsiteX1" fmla="*/ 1461600 w 1461600"/>
                <a:gd name="connsiteY1" fmla="*/ 730800 h 1461600"/>
                <a:gd name="connsiteX2" fmla="*/ 730800 w 1461600"/>
                <a:gd name="connsiteY2" fmla="*/ 1461600 h 1461600"/>
                <a:gd name="connsiteX3" fmla="*/ 0 w 1461600"/>
                <a:gd name="connsiteY3" fmla="*/ 730800 h 1461600"/>
                <a:gd name="connsiteX4" fmla="*/ 730800 w 1461600"/>
                <a:gd name="connsiteY4" fmla="*/ 0 h 146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600" h="1461600">
                  <a:moveTo>
                    <a:pt x="730800" y="0"/>
                  </a:moveTo>
                  <a:cubicBezTo>
                    <a:pt x="1134410" y="0"/>
                    <a:pt x="1461600" y="327190"/>
                    <a:pt x="1461600" y="730800"/>
                  </a:cubicBezTo>
                  <a:cubicBezTo>
                    <a:pt x="1461600" y="1134410"/>
                    <a:pt x="1134410" y="1461600"/>
                    <a:pt x="730800" y="1461600"/>
                  </a:cubicBezTo>
                  <a:cubicBezTo>
                    <a:pt x="327190" y="1461600"/>
                    <a:pt x="0" y="1134410"/>
                    <a:pt x="0" y="730800"/>
                  </a:cubicBezTo>
                  <a:cubicBezTo>
                    <a:pt x="0" y="327190"/>
                    <a:pt x="327190" y="0"/>
                    <a:pt x="730800" y="0"/>
                  </a:cubicBezTo>
                  <a:close/>
                </a:path>
              </a:pathLst>
            </a:cu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BEEF3FA0-F0FA-A66A-4B1E-56F81807C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1903" y="2813000"/>
              <a:ext cx="1228853" cy="1228853"/>
            </a:xfrm>
            <a:custGeom>
              <a:avLst/>
              <a:gdLst>
                <a:gd name="connsiteX0" fmla="*/ 730800 w 1461600"/>
                <a:gd name="connsiteY0" fmla="*/ 0 h 1461600"/>
                <a:gd name="connsiteX1" fmla="*/ 1461600 w 1461600"/>
                <a:gd name="connsiteY1" fmla="*/ 730800 h 1461600"/>
                <a:gd name="connsiteX2" fmla="*/ 730800 w 1461600"/>
                <a:gd name="connsiteY2" fmla="*/ 1461600 h 1461600"/>
                <a:gd name="connsiteX3" fmla="*/ 0 w 1461600"/>
                <a:gd name="connsiteY3" fmla="*/ 730800 h 1461600"/>
                <a:gd name="connsiteX4" fmla="*/ 730800 w 1461600"/>
                <a:gd name="connsiteY4" fmla="*/ 0 h 146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600" h="1461600">
                  <a:moveTo>
                    <a:pt x="730800" y="0"/>
                  </a:moveTo>
                  <a:cubicBezTo>
                    <a:pt x="1134410" y="0"/>
                    <a:pt x="1461600" y="327190"/>
                    <a:pt x="1461600" y="730800"/>
                  </a:cubicBezTo>
                  <a:cubicBezTo>
                    <a:pt x="1461600" y="1134410"/>
                    <a:pt x="1134410" y="1461600"/>
                    <a:pt x="730800" y="1461600"/>
                  </a:cubicBezTo>
                  <a:cubicBezTo>
                    <a:pt x="327190" y="1461600"/>
                    <a:pt x="0" y="1134410"/>
                    <a:pt x="0" y="730800"/>
                  </a:cubicBezTo>
                  <a:cubicBezTo>
                    <a:pt x="0" y="327190"/>
                    <a:pt x="327190" y="0"/>
                    <a:pt x="730800" y="0"/>
                  </a:cubicBezTo>
                  <a:close/>
                </a:path>
              </a:pathLst>
            </a:cu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52E7D640-FE3D-6239-6048-DE499BF62A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86748" y="2813000"/>
              <a:ext cx="1228853" cy="1228853"/>
            </a:xfrm>
            <a:custGeom>
              <a:avLst/>
              <a:gdLst>
                <a:gd name="connsiteX0" fmla="*/ 730800 w 1461600"/>
                <a:gd name="connsiteY0" fmla="*/ 0 h 1461600"/>
                <a:gd name="connsiteX1" fmla="*/ 1461600 w 1461600"/>
                <a:gd name="connsiteY1" fmla="*/ 730800 h 1461600"/>
                <a:gd name="connsiteX2" fmla="*/ 730800 w 1461600"/>
                <a:gd name="connsiteY2" fmla="*/ 1461600 h 1461600"/>
                <a:gd name="connsiteX3" fmla="*/ 0 w 1461600"/>
                <a:gd name="connsiteY3" fmla="*/ 730800 h 1461600"/>
                <a:gd name="connsiteX4" fmla="*/ 730800 w 1461600"/>
                <a:gd name="connsiteY4" fmla="*/ 0 h 146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600" h="1461600">
                  <a:moveTo>
                    <a:pt x="730800" y="0"/>
                  </a:moveTo>
                  <a:cubicBezTo>
                    <a:pt x="1134410" y="0"/>
                    <a:pt x="1461600" y="327190"/>
                    <a:pt x="1461600" y="730800"/>
                  </a:cubicBezTo>
                  <a:cubicBezTo>
                    <a:pt x="1461600" y="1134410"/>
                    <a:pt x="1134410" y="1461600"/>
                    <a:pt x="730800" y="1461600"/>
                  </a:cubicBezTo>
                  <a:cubicBezTo>
                    <a:pt x="327190" y="1461600"/>
                    <a:pt x="0" y="1134410"/>
                    <a:pt x="0" y="730800"/>
                  </a:cubicBezTo>
                  <a:cubicBezTo>
                    <a:pt x="0" y="327190"/>
                    <a:pt x="327190" y="0"/>
                    <a:pt x="730800" y="0"/>
                  </a:cubicBezTo>
                  <a:close/>
                </a:path>
              </a:pathLst>
            </a:cu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90DBE84A-4C40-986C-3AA4-F036C12DF2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91593" y="2813000"/>
              <a:ext cx="1228853" cy="1228853"/>
            </a:xfrm>
            <a:custGeom>
              <a:avLst/>
              <a:gdLst>
                <a:gd name="connsiteX0" fmla="*/ 730800 w 1461600"/>
                <a:gd name="connsiteY0" fmla="*/ 0 h 1461600"/>
                <a:gd name="connsiteX1" fmla="*/ 1461600 w 1461600"/>
                <a:gd name="connsiteY1" fmla="*/ 730800 h 1461600"/>
                <a:gd name="connsiteX2" fmla="*/ 730800 w 1461600"/>
                <a:gd name="connsiteY2" fmla="*/ 1461600 h 1461600"/>
                <a:gd name="connsiteX3" fmla="*/ 0 w 1461600"/>
                <a:gd name="connsiteY3" fmla="*/ 730800 h 1461600"/>
                <a:gd name="connsiteX4" fmla="*/ 730800 w 1461600"/>
                <a:gd name="connsiteY4" fmla="*/ 0 h 146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600" h="1461600">
                  <a:moveTo>
                    <a:pt x="730800" y="0"/>
                  </a:moveTo>
                  <a:cubicBezTo>
                    <a:pt x="1134410" y="0"/>
                    <a:pt x="1461600" y="327190"/>
                    <a:pt x="1461600" y="730800"/>
                  </a:cubicBezTo>
                  <a:cubicBezTo>
                    <a:pt x="1461600" y="1134410"/>
                    <a:pt x="1134410" y="1461600"/>
                    <a:pt x="730800" y="1461600"/>
                  </a:cubicBezTo>
                  <a:cubicBezTo>
                    <a:pt x="327190" y="1461600"/>
                    <a:pt x="0" y="1134410"/>
                    <a:pt x="0" y="730800"/>
                  </a:cubicBezTo>
                  <a:cubicBezTo>
                    <a:pt x="0" y="327190"/>
                    <a:pt x="327190" y="0"/>
                    <a:pt x="730800" y="0"/>
                  </a:cubicBezTo>
                  <a:close/>
                </a:path>
              </a:pathLst>
            </a:custGeom>
          </p:spPr>
        </p:pic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51DF479A-01A2-A296-1112-19E7BEE09E5E}"/>
                </a:ext>
              </a:extLst>
            </p:cNvPr>
            <p:cNvSpPr/>
            <p:nvPr/>
          </p:nvSpPr>
          <p:spPr>
            <a:xfrm>
              <a:off x="1840718" y="2774874"/>
              <a:ext cx="1291844" cy="1304025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1C506AC0-1909-C148-3FCC-B0C3AFEA7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72214" y="2813000"/>
              <a:ext cx="1228853" cy="1228853"/>
            </a:xfrm>
            <a:custGeom>
              <a:avLst/>
              <a:gdLst>
                <a:gd name="connsiteX0" fmla="*/ 730800 w 1461600"/>
                <a:gd name="connsiteY0" fmla="*/ 0 h 1461600"/>
                <a:gd name="connsiteX1" fmla="*/ 1461600 w 1461600"/>
                <a:gd name="connsiteY1" fmla="*/ 730800 h 1461600"/>
                <a:gd name="connsiteX2" fmla="*/ 730800 w 1461600"/>
                <a:gd name="connsiteY2" fmla="*/ 1461600 h 1461600"/>
                <a:gd name="connsiteX3" fmla="*/ 0 w 1461600"/>
                <a:gd name="connsiteY3" fmla="*/ 730800 h 1461600"/>
                <a:gd name="connsiteX4" fmla="*/ 730800 w 1461600"/>
                <a:gd name="connsiteY4" fmla="*/ 0 h 146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1600" h="1461600">
                  <a:moveTo>
                    <a:pt x="730800" y="0"/>
                  </a:moveTo>
                  <a:cubicBezTo>
                    <a:pt x="1134410" y="0"/>
                    <a:pt x="1461600" y="327190"/>
                    <a:pt x="1461600" y="730800"/>
                  </a:cubicBezTo>
                  <a:cubicBezTo>
                    <a:pt x="1461600" y="1134410"/>
                    <a:pt x="1134410" y="1461600"/>
                    <a:pt x="730800" y="1461600"/>
                  </a:cubicBezTo>
                  <a:cubicBezTo>
                    <a:pt x="327190" y="1461600"/>
                    <a:pt x="0" y="1134410"/>
                    <a:pt x="0" y="730800"/>
                  </a:cubicBezTo>
                  <a:cubicBezTo>
                    <a:pt x="0" y="327190"/>
                    <a:pt x="327190" y="0"/>
                    <a:pt x="730800" y="0"/>
                  </a:cubicBezTo>
                  <a:close/>
                </a:path>
              </a:pathLst>
            </a:custGeom>
          </p:spPr>
        </p:pic>
        <p:sp>
          <p:nvSpPr>
            <p:cNvPr id="66" name="Rounded Rectangle 4">
              <a:extLst>
                <a:ext uri="{FF2B5EF4-FFF2-40B4-BE49-F238E27FC236}">
                  <a16:creationId xmlns:a16="http://schemas.microsoft.com/office/drawing/2014/main" id="{C729EAF1-E21B-A0A7-553F-523A468D6EFF}"/>
                </a:ext>
              </a:extLst>
            </p:cNvPr>
            <p:cNvSpPr/>
            <p:nvPr/>
          </p:nvSpPr>
          <p:spPr>
            <a:xfrm>
              <a:off x="1758510" y="3922093"/>
              <a:ext cx="1456260" cy="387975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TextBox 6">
              <a:extLst>
                <a:ext uri="{FF2B5EF4-FFF2-40B4-BE49-F238E27FC236}">
                  <a16:creationId xmlns:a16="http://schemas.microsoft.com/office/drawing/2014/main" id="{9B858115-8C1A-C304-19DF-B3DBAA9AD282}"/>
                </a:ext>
              </a:extLst>
            </p:cNvPr>
            <p:cNvSpPr txBox="1"/>
            <p:nvPr/>
          </p:nvSpPr>
          <p:spPr>
            <a:xfrm>
              <a:off x="1827913" y="3925249"/>
              <a:ext cx="1319603" cy="382586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添加标题</a:t>
              </a:r>
            </a:p>
          </p:txBody>
        </p:sp>
        <p:sp>
          <p:nvSpPr>
            <p:cNvPr id="68" name="Rounded Rectangle 14">
              <a:extLst>
                <a:ext uri="{FF2B5EF4-FFF2-40B4-BE49-F238E27FC236}">
                  <a16:creationId xmlns:a16="http://schemas.microsoft.com/office/drawing/2014/main" id="{D2DD298C-45B6-DF32-C984-74EBA70579A1}"/>
                </a:ext>
              </a:extLst>
            </p:cNvPr>
            <p:cNvSpPr/>
            <p:nvPr/>
          </p:nvSpPr>
          <p:spPr>
            <a:xfrm>
              <a:off x="3563355" y="3922093"/>
              <a:ext cx="1456260" cy="387975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0" name="Rounded Rectangle 30">
              <a:extLst>
                <a:ext uri="{FF2B5EF4-FFF2-40B4-BE49-F238E27FC236}">
                  <a16:creationId xmlns:a16="http://schemas.microsoft.com/office/drawing/2014/main" id="{E0CBE806-DF8B-08CF-C770-40DEFB638F96}"/>
                </a:ext>
              </a:extLst>
            </p:cNvPr>
            <p:cNvSpPr/>
            <p:nvPr/>
          </p:nvSpPr>
          <p:spPr>
            <a:xfrm>
              <a:off x="7173044" y="3922093"/>
              <a:ext cx="1456260" cy="387975"/>
            </a:xfrm>
            <a:prstGeom prst="round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2" name="Rounded Rectangle 22">
              <a:extLst>
                <a:ext uri="{FF2B5EF4-FFF2-40B4-BE49-F238E27FC236}">
                  <a16:creationId xmlns:a16="http://schemas.microsoft.com/office/drawing/2014/main" id="{D53B35EA-3BAC-E7F4-F984-5CA751B912ED}"/>
                </a:ext>
              </a:extLst>
            </p:cNvPr>
            <p:cNvSpPr/>
            <p:nvPr/>
          </p:nvSpPr>
          <p:spPr>
            <a:xfrm>
              <a:off x="5367666" y="3922093"/>
              <a:ext cx="1456260" cy="387975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4" name="Rounded Rectangle 30">
              <a:extLst>
                <a:ext uri="{FF2B5EF4-FFF2-40B4-BE49-F238E27FC236}">
                  <a16:creationId xmlns:a16="http://schemas.microsoft.com/office/drawing/2014/main" id="{254E5A4B-56D7-6700-88DA-A711DFA8E121}"/>
                </a:ext>
              </a:extLst>
            </p:cNvPr>
            <p:cNvSpPr/>
            <p:nvPr/>
          </p:nvSpPr>
          <p:spPr>
            <a:xfrm>
              <a:off x="8977356" y="3922093"/>
              <a:ext cx="1456260" cy="387975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8" name="文本框 8195">
              <a:extLst>
                <a:ext uri="{FF2B5EF4-FFF2-40B4-BE49-F238E27FC236}">
                  <a16:creationId xmlns:a16="http://schemas.microsoft.com/office/drawing/2014/main" id="{2C7601F7-6976-E3E5-2ED8-D2277493EA65}"/>
                </a:ext>
              </a:extLst>
            </p:cNvPr>
            <p:cNvSpPr txBox="1"/>
            <p:nvPr/>
          </p:nvSpPr>
          <p:spPr>
            <a:xfrm>
              <a:off x="1617452" y="4399932"/>
              <a:ext cx="1750859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  <a:endParaRPr lang="en-US" altLang="zh-CN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</a:p>
          </p:txBody>
        </p:sp>
        <p:sp>
          <p:nvSpPr>
            <p:cNvPr id="91" name="文本框 8195">
              <a:extLst>
                <a:ext uri="{FF2B5EF4-FFF2-40B4-BE49-F238E27FC236}">
                  <a16:creationId xmlns:a16="http://schemas.microsoft.com/office/drawing/2014/main" id="{6A81C322-11AF-110F-D678-6BB248E84E64}"/>
                </a:ext>
              </a:extLst>
            </p:cNvPr>
            <p:cNvSpPr txBox="1"/>
            <p:nvPr/>
          </p:nvSpPr>
          <p:spPr>
            <a:xfrm>
              <a:off x="3456092" y="4404645"/>
              <a:ext cx="1750859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  <a:endParaRPr lang="en-US" altLang="zh-CN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</a:p>
          </p:txBody>
        </p:sp>
        <p:sp>
          <p:nvSpPr>
            <p:cNvPr id="92" name="文本框 8195">
              <a:extLst>
                <a:ext uri="{FF2B5EF4-FFF2-40B4-BE49-F238E27FC236}">
                  <a16:creationId xmlns:a16="http://schemas.microsoft.com/office/drawing/2014/main" id="{070E7036-4A6E-BDF1-9E33-320E0A284663}"/>
                </a:ext>
              </a:extLst>
            </p:cNvPr>
            <p:cNvSpPr txBox="1"/>
            <p:nvPr/>
          </p:nvSpPr>
          <p:spPr>
            <a:xfrm>
              <a:off x="5255950" y="4424670"/>
              <a:ext cx="1750859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  <a:endParaRPr lang="en-US" altLang="zh-CN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</a:p>
          </p:txBody>
        </p:sp>
        <p:sp>
          <p:nvSpPr>
            <p:cNvPr id="93" name="文本框 8195">
              <a:extLst>
                <a:ext uri="{FF2B5EF4-FFF2-40B4-BE49-F238E27FC236}">
                  <a16:creationId xmlns:a16="http://schemas.microsoft.com/office/drawing/2014/main" id="{99AEF146-A069-3463-F30E-627C5A228F68}"/>
                </a:ext>
              </a:extLst>
            </p:cNvPr>
            <p:cNvSpPr txBox="1"/>
            <p:nvPr/>
          </p:nvSpPr>
          <p:spPr>
            <a:xfrm>
              <a:off x="7094590" y="4395214"/>
              <a:ext cx="1750859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  <a:endParaRPr lang="en-US" altLang="zh-CN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</a:p>
          </p:txBody>
        </p:sp>
        <p:sp>
          <p:nvSpPr>
            <p:cNvPr id="94" name="文本框 8195">
              <a:extLst>
                <a:ext uri="{FF2B5EF4-FFF2-40B4-BE49-F238E27FC236}">
                  <a16:creationId xmlns:a16="http://schemas.microsoft.com/office/drawing/2014/main" id="{1DE98ABE-28D2-37BA-AD0C-9671D933F3AA}"/>
                </a:ext>
              </a:extLst>
            </p:cNvPr>
            <p:cNvSpPr txBox="1"/>
            <p:nvPr/>
          </p:nvSpPr>
          <p:spPr>
            <a:xfrm>
              <a:off x="8849699" y="4366179"/>
              <a:ext cx="1750859" cy="12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  <a:endParaRPr lang="en-US" altLang="zh-CN" sz="1600" dirty="0">
                <a:solidFill>
                  <a:schemeClr val="tx1"/>
                </a:solidFill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OPPOSans R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R" panose="00020600040101010101" pitchFamily="18" charset="-122"/>
                </a:rPr>
                <a:t>此处添加详细文本描述。</a:t>
              </a:r>
            </a:p>
          </p:txBody>
        </p:sp>
      </p:grpSp>
      <p:pic>
        <p:nvPicPr>
          <p:cNvPr id="99" name="图片 98">
            <a:extLst>
              <a:ext uri="{FF2B5EF4-FFF2-40B4-BE49-F238E27FC236}">
                <a16:creationId xmlns:a16="http://schemas.microsoft.com/office/drawing/2014/main" id="{8C4F8695-C8CB-6293-272F-453670F49D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B3236EAD-F2E6-F915-8237-1FD1D03802D3}"/>
              </a:ext>
            </a:extLst>
          </p:cNvPr>
          <p:cNvSpPr txBox="1"/>
          <p:nvPr/>
        </p:nvSpPr>
        <p:spPr>
          <a:xfrm>
            <a:off x="3565621" y="3553972"/>
            <a:ext cx="1319603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A76A0433-9C46-0689-5219-27D2C1AC4BC8}"/>
              </a:ext>
            </a:extLst>
          </p:cNvPr>
          <p:cNvSpPr txBox="1"/>
          <p:nvPr/>
        </p:nvSpPr>
        <p:spPr>
          <a:xfrm>
            <a:off x="5428064" y="3573319"/>
            <a:ext cx="1319603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656C48C6-8895-6BE0-5588-58F1EE0F6255}"/>
              </a:ext>
            </a:extLst>
          </p:cNvPr>
          <p:cNvSpPr txBox="1"/>
          <p:nvPr/>
        </p:nvSpPr>
        <p:spPr>
          <a:xfrm>
            <a:off x="7234543" y="3563805"/>
            <a:ext cx="1319603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26119FF4-27A4-FD6E-891A-16412B04433A}"/>
              </a:ext>
            </a:extLst>
          </p:cNvPr>
          <p:cNvSpPr txBox="1"/>
          <p:nvPr/>
        </p:nvSpPr>
        <p:spPr>
          <a:xfrm>
            <a:off x="8997043" y="3563698"/>
            <a:ext cx="1319603" cy="408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407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卡通人物&#10;&#10;描述已自动生成">
            <a:extLst>
              <a:ext uri="{FF2B5EF4-FFF2-40B4-BE49-F238E27FC236}">
                <a16:creationId xmlns:a16="http://schemas.microsoft.com/office/drawing/2014/main" id="{0DCA7742-AC78-585A-4C6F-97C50AD52C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100" y="3429000"/>
            <a:ext cx="5327524" cy="354577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3A6F9CE-F85B-B0A6-7F0E-C6399182F0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02700" y="371288"/>
            <a:ext cx="2727027" cy="122891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D4459C8-B92E-0D54-C0E5-2435F293A6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080795" cy="6858000"/>
          </a:xfrm>
          <a:custGeom>
            <a:avLst/>
            <a:gdLst>
              <a:gd name="connsiteX0" fmla="*/ 0 w 4080795"/>
              <a:gd name="connsiteY0" fmla="*/ 0 h 6858000"/>
              <a:gd name="connsiteX1" fmla="*/ 4080795 w 4080795"/>
              <a:gd name="connsiteY1" fmla="*/ 0 h 6858000"/>
              <a:gd name="connsiteX2" fmla="*/ 4080795 w 4080795"/>
              <a:gd name="connsiteY2" fmla="*/ 6858000 h 6858000"/>
              <a:gd name="connsiteX3" fmla="*/ 0 w 408079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0795" h="6858000">
                <a:moveTo>
                  <a:pt x="0" y="0"/>
                </a:moveTo>
                <a:lnTo>
                  <a:pt x="4080795" y="0"/>
                </a:lnTo>
                <a:lnTo>
                  <a:pt x="408079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9DF053B-9203-352F-DA89-799F97407CFF}"/>
              </a:ext>
            </a:extLst>
          </p:cNvPr>
          <p:cNvSpPr txBox="1"/>
          <p:nvPr/>
        </p:nvSpPr>
        <p:spPr>
          <a:xfrm>
            <a:off x="4047018" y="2280364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贰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A17E75-FDBE-F922-E74B-06D82C0ED44B}"/>
              </a:ext>
            </a:extLst>
          </p:cNvPr>
          <p:cNvSpPr txBox="1"/>
          <p:nvPr/>
        </p:nvSpPr>
        <p:spPr>
          <a:xfrm>
            <a:off x="3967481" y="350717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工作成绩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693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4584A5C-37DF-6E43-0610-EB8E20888CF8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贰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F0B839-FBA8-2FF8-EFAC-3969ABD7B648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工作成绩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394CE7-414F-1990-2F0D-F3D330574185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4A34B1C-BAF7-AFDA-DC46-D858C03AB1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6428628"/>
              </p:ext>
            </p:extLst>
          </p:nvPr>
        </p:nvGraphicFramePr>
        <p:xfrm>
          <a:off x="1398657" y="1916072"/>
          <a:ext cx="4153057" cy="3453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" name="图片 1">
            <a:extLst>
              <a:ext uri="{FF2B5EF4-FFF2-40B4-BE49-F238E27FC236}">
                <a16:creationId xmlns:a16="http://schemas.microsoft.com/office/drawing/2014/main" id="{6043993E-C7CD-72E8-005E-994E8D66594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213A46D-5C51-A967-D377-2AC7525A48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984863"/>
              </p:ext>
            </p:extLst>
          </p:nvPr>
        </p:nvGraphicFramePr>
        <p:xfrm>
          <a:off x="5851502" y="1702415"/>
          <a:ext cx="4153057" cy="3453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84373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14584A5C-37DF-6E43-0610-EB8E20888CF8}"/>
              </a:ext>
            </a:extLst>
          </p:cNvPr>
          <p:cNvSpPr txBox="1"/>
          <p:nvPr/>
        </p:nvSpPr>
        <p:spPr>
          <a:xfrm>
            <a:off x="1098869" y="589144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贰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F0B839-FBA8-2FF8-EFAC-3969ABD7B648}"/>
              </a:ext>
            </a:extLst>
          </p:cNvPr>
          <p:cNvSpPr txBox="1"/>
          <p:nvPr/>
        </p:nvSpPr>
        <p:spPr>
          <a:xfrm>
            <a:off x="1838468" y="67719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工作成绩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A1F919D-4091-01C4-0791-4F3948D379EB}"/>
              </a:ext>
            </a:extLst>
          </p:cNvPr>
          <p:cNvSpPr/>
          <p:nvPr/>
        </p:nvSpPr>
        <p:spPr>
          <a:xfrm>
            <a:off x="1098869" y="1358585"/>
            <a:ext cx="9923627" cy="4594953"/>
          </a:xfrm>
          <a:prstGeom prst="roundRect">
            <a:avLst>
              <a:gd name="adj" fmla="val 543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B0F0EF9C-17E7-6240-9479-48A28518FC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2495615"/>
              </p:ext>
            </p:extLst>
          </p:nvPr>
        </p:nvGraphicFramePr>
        <p:xfrm>
          <a:off x="727761" y="1389460"/>
          <a:ext cx="6776720" cy="4517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7D4F4E2B-B466-5430-31A1-B46028E113AB}"/>
              </a:ext>
            </a:extLst>
          </p:cNvPr>
          <p:cNvSpPr txBox="1"/>
          <p:nvPr/>
        </p:nvSpPr>
        <p:spPr>
          <a:xfrm>
            <a:off x="6924675" y="1858646"/>
            <a:ext cx="3454400" cy="3400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此处添加文本描述。语言描述尽量简洁生动。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此处添加文本描述。语言描述尽量简洁生动。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此处添加文本描述。语言描述尽量简洁生动。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此处添加文本描述。语言描述尽量简洁生动。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R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R" panose="00020600040101010101" pitchFamily="18" charset="-122"/>
              </a:rPr>
              <a:t>此处添加文本描述。语言描述尽量简洁生动。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DEAF5D-9E6A-94A6-B849-F5BE36722A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6629" y="371289"/>
            <a:ext cx="1593098" cy="71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889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2f43ff4-8b09-4451-9345-dc24ba059065&quot;,&quot;Name&quot;:&quot;常用2&quot;,&quot;Kind&quot;:&quot;Custom&quot;,&quot;OldGuidesSetting&quot;:{&quot;HeaderHeight&quot;:10.0,&quot;FooterHeight&quot;:5.0,&quot;SideMargin&quot;:5.0,&quot;TopMargin&quot;:2.0,&quot;BottomMargin&quot;:3.0,&quot;IntervalMargin&quot;:1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191;"/>
  <p:tag name="ISLIDE.VECTOR" val="#966676;#966683;#798984;#798986;#798983;#966695;#798989;#96667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9956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4191;"/>
  <p:tag name="ISLIDE.VECTOR" val="#966676;#966683;#798984;#798986;#798983;#966695;#798989;#966676;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D0D04"/>
      </a:accent1>
      <a:accent2>
        <a:srgbClr val="A61706"/>
      </a:accent2>
      <a:accent3>
        <a:srgbClr val="C70106"/>
      </a:accent3>
      <a:accent4>
        <a:srgbClr val="FD464A"/>
      </a:accent4>
      <a:accent5>
        <a:srgbClr val="FF7980"/>
      </a:accent5>
      <a:accent6>
        <a:srgbClr val="D9D9D9"/>
      </a:accent6>
      <a:hlink>
        <a:srgbClr val="F84D4D"/>
      </a:hlink>
      <a:folHlink>
        <a:srgbClr val="BFBFBF"/>
      </a:folHlink>
    </a:clrScheme>
    <a:fontScheme name="自定义 1">
      <a:majorFont>
        <a:latin typeface="OPPOSans R"/>
        <a:ea typeface="OPPOSans M"/>
        <a:cs typeface=""/>
      </a:majorFont>
      <a:minorFont>
        <a:latin typeface="OPPOSans R"/>
        <a:ea typeface="OPPOSans M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rgbClr val="000000"/>
    </a:dk1>
    <a:lt1>
      <a:srgbClr val="FFFFFF"/>
    </a:lt1>
    <a:dk2>
      <a:srgbClr val="778495"/>
    </a:dk2>
    <a:lt2>
      <a:srgbClr val="F0F0F0"/>
    </a:lt2>
    <a:accent1>
      <a:srgbClr val="5D0D04"/>
    </a:accent1>
    <a:accent2>
      <a:srgbClr val="A61706"/>
    </a:accent2>
    <a:accent3>
      <a:srgbClr val="C70106"/>
    </a:accent3>
    <a:accent4>
      <a:srgbClr val="FD464A"/>
    </a:accent4>
    <a:accent5>
      <a:srgbClr val="FF7980"/>
    </a:accent5>
    <a:accent6>
      <a:srgbClr val="D9D9D9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641</Words>
  <Application>Microsoft Office PowerPoint</Application>
  <PresentationFormat>宽屏</PresentationFormat>
  <Paragraphs>135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微软雅黑</vt:lpstr>
      <vt:lpstr>Arial</vt:lpstr>
      <vt:lpstr>Calibri</vt:lpstr>
      <vt:lpstr>Segoe UI Light</vt:lpstr>
      <vt:lpstr>Wingdings</vt:lpstr>
      <vt:lpstr>WPS</vt:lpstr>
      <vt:lpstr>PowerPoint 演示文稿</vt:lpstr>
      <vt:lpstr>目    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红色中国风新年工作计划ppt模板</dc:title>
  <dc:creator>©紫菜不高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48</cp:revision>
  <dcterms:created xsi:type="dcterms:W3CDTF">2023-08-19T04:38:09Z</dcterms:created>
  <dcterms:modified xsi:type="dcterms:W3CDTF">2023-09-27T12:10:08Z</dcterms:modified>
</cp:coreProperties>
</file>