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494" r:id="rId2"/>
    <p:sldId id="493" r:id="rId3"/>
    <p:sldId id="495" r:id="rId4"/>
    <p:sldId id="499" r:id="rId5"/>
    <p:sldId id="2007579458" r:id="rId6"/>
    <p:sldId id="510" r:id="rId7"/>
    <p:sldId id="2007579457" r:id="rId8"/>
    <p:sldId id="509" r:id="rId9"/>
    <p:sldId id="501" r:id="rId10"/>
    <p:sldId id="503" r:id="rId11"/>
    <p:sldId id="502" r:id="rId12"/>
    <p:sldId id="511" r:id="rId13"/>
    <p:sldId id="507" r:id="rId14"/>
    <p:sldId id="2007579460" r:id="rId15"/>
    <p:sldId id="2007579459" r:id="rId16"/>
    <p:sldId id="2007579454" r:id="rId17"/>
    <p:sldId id="2007579455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47C2"/>
    <a:srgbClr val="F6CF2D"/>
    <a:srgbClr val="323233"/>
    <a:srgbClr val="2F3957"/>
    <a:srgbClr val="DFBC28"/>
    <a:srgbClr val="E5D8A4"/>
    <a:srgbClr val="F8EFCF"/>
    <a:srgbClr val="E0BE28"/>
    <a:srgbClr val="A4A3A4"/>
    <a:srgbClr val="FAE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3" autoAdjust="0"/>
    <p:restoredTop sz="93641" autoAdjust="0"/>
  </p:normalViewPr>
  <p:slideViewPr>
    <p:cSldViewPr snapToGrid="0" showGuides="1">
      <p:cViewPr varScale="1">
        <p:scale>
          <a:sx n="79" d="100"/>
          <a:sy n="79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1C0FA-1D6F-4614-A7A9-7209A46D5C6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47B38-7D8D-4787-A59E-9E9AC7FD9F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11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86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0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6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25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07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87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052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66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78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47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47B38-7D8D-4787-A59E-9E9AC7FD9F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79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 userDrawn="1"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639955" y="566737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224043" y="3993128"/>
            <a:ext cx="3443206" cy="964282"/>
            <a:chOff x="499455" y="3723825"/>
            <a:chExt cx="3443206" cy="964282"/>
          </a:xfrm>
        </p:grpSpPr>
        <p:sp>
          <p:nvSpPr>
            <p:cNvPr id="24" name="矩形: 圆角 23"/>
            <p:cNvSpPr/>
            <p:nvPr userDrawn="1"/>
          </p:nvSpPr>
          <p:spPr>
            <a:xfrm>
              <a:off x="1372918" y="4305256"/>
              <a:ext cx="2569743" cy="382851"/>
            </a:xfrm>
            <a:prstGeom prst="roundRect">
              <a:avLst>
                <a:gd name="adj" fmla="val 50000"/>
              </a:avLst>
            </a:prstGeom>
            <a:solidFill>
              <a:srgbClr val="F3CE32"/>
            </a:solidFill>
            <a:ln>
              <a:noFill/>
            </a:ln>
            <a:effectLst>
              <a:outerShdw blurRad="393700" dist="152400" dir="5400000" sx="70000" sy="70000" algn="t" rotWithShape="0">
                <a:srgbClr val="F3CE3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99455" y="3723825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sp>
        <p:nvSpPr>
          <p:cNvPr id="25" name="矩形: 圆角 24"/>
          <p:cNvSpPr/>
          <p:nvPr userDrawn="1"/>
        </p:nvSpPr>
        <p:spPr>
          <a:xfrm>
            <a:off x="2097506" y="5084427"/>
            <a:ext cx="2569743" cy="382851"/>
          </a:xfrm>
          <a:prstGeom prst="roundRect">
            <a:avLst>
              <a:gd name="adj" fmla="val 50000"/>
            </a:avLst>
          </a:prstGeom>
          <a:solidFill>
            <a:srgbClr val="FAEAA4"/>
          </a:solidFill>
          <a:ln>
            <a:noFill/>
          </a:ln>
          <a:effectLst>
            <a:outerShdw blurRad="393700" dist="152400" dir="5400000" sx="70000" sy="7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B7439614-90C4-40C6-B22B-684FFF44CAB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372919" y="1801738"/>
            <a:ext cx="4456953" cy="1325563"/>
          </a:xfrm>
          <a:prstGeom prst="rect">
            <a:avLst/>
          </a:prstGeom>
        </p:spPr>
        <p:txBody>
          <a:bodyPr/>
          <a:lstStyle>
            <a:lvl1pPr>
              <a:defRPr lang="zh-CN" altLang="en-US" sz="5400" kern="0" dirty="0" smtClean="0">
                <a:gradFill flip="none" rotWithShape="1">
                  <a:gsLst>
                    <a:gs pos="0">
                      <a:srgbClr val="2F3957"/>
                    </a:gs>
                    <a:gs pos="100000">
                      <a:srgbClr val="2F3957"/>
                    </a:gs>
                  </a:gsLst>
                  <a:lin ang="162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</a:lstStyle>
          <a:p>
            <a:r>
              <a:rPr lang="zh-CN" altLang="en-US" dirty="0"/>
              <a:t>单击此处编辑</a:t>
            </a:r>
          </a:p>
        </p:txBody>
      </p:sp>
      <p:sp>
        <p:nvSpPr>
          <p:cNvPr id="13" name="内容占位符 12">
            <a:extLst>
              <a:ext uri="{FF2B5EF4-FFF2-40B4-BE49-F238E27FC236}">
                <a16:creationId xmlns:a16="http://schemas.microsoft.com/office/drawing/2014/main" id="{4338B99A-FD79-4D1A-9663-9892AEC04E94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372919" y="2736885"/>
            <a:ext cx="4343407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5400" kern="0" dirty="0" smtClean="0">
                <a:ln>
                  <a:solidFill>
                    <a:srgbClr val="2F3957"/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17" name="内容占位符 16">
            <a:extLst>
              <a:ext uri="{FF2B5EF4-FFF2-40B4-BE49-F238E27FC236}">
                <a16:creationId xmlns:a16="http://schemas.microsoft.com/office/drawing/2014/main" id="{C9AC6484-C2C3-4465-B594-4296CED3BA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81404" y="5140409"/>
            <a:ext cx="1263217" cy="3268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1200" kern="0" dirty="0" smtClean="0">
                <a:solidFill>
                  <a:srgbClr val="00000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内容占位符 18">
            <a:extLst>
              <a:ext uri="{FF2B5EF4-FFF2-40B4-BE49-F238E27FC236}">
                <a16:creationId xmlns:a16="http://schemas.microsoft.com/office/drawing/2014/main" id="{DE2B0BE9-D00C-462D-BD12-1C4F2D6D2E3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79550" y="3681630"/>
            <a:ext cx="3375322" cy="209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32" name="图形 39">
            <a:extLst>
              <a:ext uri="{FF2B5EF4-FFF2-40B4-BE49-F238E27FC236}">
                <a16:creationId xmlns:a16="http://schemas.microsoft.com/office/drawing/2014/main" id="{6185E4F1-7F41-47A8-BCC3-AC969FB0A7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6320" y="4659711"/>
            <a:ext cx="252500" cy="241023"/>
          </a:xfrm>
          <a:prstGeom prst="rect">
            <a:avLst/>
          </a:prstGeom>
        </p:spPr>
      </p:pic>
      <p:pic>
        <p:nvPicPr>
          <p:cNvPr id="33" name="图形 41">
            <a:extLst>
              <a:ext uri="{FF2B5EF4-FFF2-40B4-BE49-F238E27FC236}">
                <a16:creationId xmlns:a16="http://schemas.microsoft.com/office/drawing/2014/main" id="{4301AC52-F890-420A-936F-795F220AC8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5892" y="5189202"/>
            <a:ext cx="242928" cy="242928"/>
          </a:xfrm>
          <a:prstGeom prst="rect">
            <a:avLst/>
          </a:prstGeom>
        </p:spPr>
      </p:pic>
      <p:sp>
        <p:nvSpPr>
          <p:cNvPr id="34" name="内容占位符 16">
            <a:extLst>
              <a:ext uri="{FF2B5EF4-FFF2-40B4-BE49-F238E27FC236}">
                <a16:creationId xmlns:a16="http://schemas.microsoft.com/office/drawing/2014/main" id="{285EA614-C790-4B20-838D-C2FBEFA20D4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81405" y="4616787"/>
            <a:ext cx="1263217" cy="3268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1200" kern="0" dirty="0" smtClean="0">
                <a:solidFill>
                  <a:srgbClr val="00000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39120A9-AF21-596C-1CE9-7B558AAEE69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708" y="-566738"/>
            <a:ext cx="6858000" cy="68580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4873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71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: 空心 15">
            <a:extLst>
              <a:ext uri="{FF2B5EF4-FFF2-40B4-BE49-F238E27FC236}">
                <a16:creationId xmlns:a16="http://schemas.microsoft.com/office/drawing/2014/main" id="{BC153FD4-28D4-4FC8-BF1E-849D65C11CAF}"/>
              </a:ext>
            </a:extLst>
          </p:cNvPr>
          <p:cNvSpPr/>
          <p:nvPr userDrawn="1"/>
        </p:nvSpPr>
        <p:spPr>
          <a:xfrm>
            <a:off x="5266515" y="695129"/>
            <a:ext cx="5873089" cy="5873089"/>
          </a:xfrm>
          <a:prstGeom prst="donut">
            <a:avLst>
              <a:gd name="adj" fmla="val 8708"/>
            </a:avLst>
          </a:prstGeom>
          <a:solidFill>
            <a:srgbClr val="FAE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231046-C8BD-471D-A768-72F69783E2AD}"/>
              </a:ext>
            </a:extLst>
          </p:cNvPr>
          <p:cNvGrpSpPr/>
          <p:nvPr userDrawn="1"/>
        </p:nvGrpSpPr>
        <p:grpSpPr>
          <a:xfrm>
            <a:off x="9569820" y="-419101"/>
            <a:ext cx="2698379" cy="7543799"/>
            <a:chOff x="9569820" y="-419101"/>
            <a:chExt cx="2698379" cy="7543799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10248900" y="-419101"/>
              <a:ext cx="2019299" cy="7543799"/>
            </a:xfrm>
            <a:prstGeom prst="roundRect">
              <a:avLst>
                <a:gd name="adj" fmla="val 69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20700" sx="104000" sy="104000" algn="ctr" rotWithShape="0">
                <a:srgbClr val="A4870A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0379863-6928-4726-A9E1-33122788416B}"/>
                </a:ext>
              </a:extLst>
            </p:cNvPr>
            <p:cNvSpPr/>
            <p:nvPr userDrawn="1"/>
          </p:nvSpPr>
          <p:spPr>
            <a:xfrm rot="16200000">
              <a:off x="6297031" y="2853688"/>
              <a:ext cx="7543799" cy="998221"/>
            </a:xfrm>
            <a:custGeom>
              <a:avLst/>
              <a:gdLst>
                <a:gd name="connsiteX0" fmla="*/ 0 w 6858000"/>
                <a:gd name="connsiteY0" fmla="*/ 0 h 998221"/>
                <a:gd name="connsiteX1" fmla="*/ 1 w 6858000"/>
                <a:gd name="connsiteY1" fmla="*/ 0 h 998221"/>
                <a:gd name="connsiteX2" fmla="*/ 335026 w 6858000"/>
                <a:gd name="connsiteY2" fmla="*/ 318689 h 998221"/>
                <a:gd name="connsiteX3" fmla="*/ 3099052 w 6858000"/>
                <a:gd name="connsiteY3" fmla="*/ 318689 h 998221"/>
                <a:gd name="connsiteX4" fmla="*/ 3434077 w 6858000"/>
                <a:gd name="connsiteY4" fmla="*/ 637378 h 998221"/>
                <a:gd name="connsiteX5" fmla="*/ 3769102 w 6858000"/>
                <a:gd name="connsiteY5" fmla="*/ 318689 h 998221"/>
                <a:gd name="connsiteX6" fmla="*/ 6522978 w 6858000"/>
                <a:gd name="connsiteY6" fmla="*/ 318689 h 998221"/>
                <a:gd name="connsiteX7" fmla="*/ 6831675 w 6858000"/>
                <a:gd name="connsiteY7" fmla="*/ 124048 h 998221"/>
                <a:gd name="connsiteX8" fmla="*/ 6858000 w 6858000"/>
                <a:gd name="connsiteY8" fmla="*/ 14 h 998221"/>
                <a:gd name="connsiteX9" fmla="*/ 6858000 w 6858000"/>
                <a:gd name="connsiteY9" fmla="*/ 998221 h 998221"/>
                <a:gd name="connsiteX10" fmla="*/ 0 w 6858000"/>
                <a:gd name="connsiteY10" fmla="*/ 998221 h 99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58000" h="998221">
                  <a:moveTo>
                    <a:pt x="0" y="0"/>
                  </a:moveTo>
                  <a:lnTo>
                    <a:pt x="1" y="0"/>
                  </a:lnTo>
                  <a:cubicBezTo>
                    <a:pt x="1" y="176007"/>
                    <a:pt x="149997" y="318689"/>
                    <a:pt x="335026" y="318689"/>
                  </a:cubicBezTo>
                  <a:lnTo>
                    <a:pt x="3099052" y="318689"/>
                  </a:lnTo>
                  <a:cubicBezTo>
                    <a:pt x="3284081" y="318689"/>
                    <a:pt x="3434077" y="461371"/>
                    <a:pt x="3434077" y="637378"/>
                  </a:cubicBezTo>
                  <a:cubicBezTo>
                    <a:pt x="3434077" y="461371"/>
                    <a:pt x="3584073" y="318689"/>
                    <a:pt x="3769102" y="318689"/>
                  </a:cubicBezTo>
                  <a:lnTo>
                    <a:pt x="6522978" y="318689"/>
                  </a:lnTo>
                  <a:cubicBezTo>
                    <a:pt x="6661750" y="318689"/>
                    <a:pt x="6780816" y="238430"/>
                    <a:pt x="6831675" y="124048"/>
                  </a:cubicBezTo>
                  <a:lnTo>
                    <a:pt x="6858000" y="14"/>
                  </a:lnTo>
                  <a:lnTo>
                    <a:pt x="6858000" y="998221"/>
                  </a:lnTo>
                  <a:lnTo>
                    <a:pt x="0" y="99822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 cap="flat" cmpd="sng" algn="ctr">
              <a:noFill/>
              <a:prstDash val="solid"/>
              <a:miter lim="800000"/>
            </a:ln>
            <a:effectLst>
              <a:outerShdw blurRad="203200" dist="50800" rotWithShape="0">
                <a:schemeClr val="bg1">
                  <a:lumMod val="95000"/>
                  <a:alpha val="40000"/>
                </a:scheme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10ABB3C-BD9E-4614-9D31-962BC67B5C19}"/>
              </a:ext>
            </a:extLst>
          </p:cNvPr>
          <p:cNvSpPr txBox="1"/>
          <p:nvPr userDrawn="1"/>
        </p:nvSpPr>
        <p:spPr>
          <a:xfrm>
            <a:off x="10059264" y="1351508"/>
            <a:ext cx="9321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2F3957"/>
                </a:solidFill>
                <a:latin typeface="+mj-ea"/>
                <a:ea typeface="+mj-ea"/>
              </a:rPr>
              <a:t>目</a:t>
            </a:r>
            <a:endParaRPr lang="en-US" altLang="zh-CN" sz="8800" dirty="0">
              <a:solidFill>
                <a:srgbClr val="2F3957"/>
              </a:solidFill>
              <a:latin typeface="+mj-ea"/>
              <a:ea typeface="+mj-ea"/>
            </a:endParaRPr>
          </a:p>
          <a:p>
            <a:endParaRPr lang="en-US" altLang="zh-CN" sz="8800" dirty="0">
              <a:solidFill>
                <a:srgbClr val="2F3957"/>
              </a:solidFill>
              <a:latin typeface="+mj-ea"/>
              <a:ea typeface="+mj-ea"/>
            </a:endParaRPr>
          </a:p>
          <a:p>
            <a:r>
              <a:rPr lang="zh-CN" altLang="en-US" sz="8800" dirty="0">
                <a:solidFill>
                  <a:srgbClr val="2F3957"/>
                </a:solidFill>
                <a:latin typeface="+mj-ea"/>
                <a:ea typeface="+mj-ea"/>
              </a:rPr>
              <a:t>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819B160-FBDA-478A-8331-E72B5482CEE8}"/>
              </a:ext>
            </a:extLst>
          </p:cNvPr>
          <p:cNvSpPr txBox="1"/>
          <p:nvPr userDrawn="1"/>
        </p:nvSpPr>
        <p:spPr>
          <a:xfrm>
            <a:off x="11194132" y="1286693"/>
            <a:ext cx="861774" cy="4284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400" b="1" dirty="0">
                <a:solidFill>
                  <a:srgbClr val="2F3957"/>
                </a:solidFill>
              </a:rPr>
              <a:t>CONTENTS</a:t>
            </a:r>
            <a:endParaRPr lang="zh-CN" altLang="en-US" sz="4400" b="1" dirty="0">
              <a:solidFill>
                <a:srgbClr val="2F3957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2DEA8F-2B61-4265-AEE5-CEC148799BBB}"/>
              </a:ext>
            </a:extLst>
          </p:cNvPr>
          <p:cNvGrpSpPr/>
          <p:nvPr userDrawn="1"/>
        </p:nvGrpSpPr>
        <p:grpSpPr>
          <a:xfrm>
            <a:off x="11553459" y="286791"/>
            <a:ext cx="143120" cy="673557"/>
            <a:chOff x="11534530" y="25458"/>
            <a:chExt cx="143120" cy="67355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506006F-718E-44C9-96A2-9CDBE79450C1}"/>
                </a:ext>
              </a:extLst>
            </p:cNvPr>
            <p:cNvSpPr/>
            <p:nvPr userDrawn="1"/>
          </p:nvSpPr>
          <p:spPr>
            <a:xfrm>
              <a:off x="11534531" y="25458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69C4FE2-BF08-46AE-81E5-0C10A08A8DAC}"/>
                </a:ext>
              </a:extLst>
            </p:cNvPr>
            <p:cNvSpPr/>
            <p:nvPr userDrawn="1"/>
          </p:nvSpPr>
          <p:spPr>
            <a:xfrm>
              <a:off x="11534531" y="290677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EBCED49-477F-4739-AB1E-ADA4EC7A8786}"/>
                </a:ext>
              </a:extLst>
            </p:cNvPr>
            <p:cNvSpPr/>
            <p:nvPr userDrawn="1"/>
          </p:nvSpPr>
          <p:spPr>
            <a:xfrm>
              <a:off x="11534530" y="555896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ADFACAD-3BC1-4DC3-8072-D825EE00ACA2}"/>
              </a:ext>
            </a:extLst>
          </p:cNvPr>
          <p:cNvGrpSpPr/>
          <p:nvPr userDrawn="1"/>
        </p:nvGrpSpPr>
        <p:grpSpPr>
          <a:xfrm>
            <a:off x="11553459" y="5754533"/>
            <a:ext cx="143120" cy="673557"/>
            <a:chOff x="11534530" y="25458"/>
            <a:chExt cx="143120" cy="67355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F85F49B-5A87-4B12-A3C8-77B6103CFCA4}"/>
                </a:ext>
              </a:extLst>
            </p:cNvPr>
            <p:cNvSpPr/>
            <p:nvPr userDrawn="1"/>
          </p:nvSpPr>
          <p:spPr>
            <a:xfrm>
              <a:off x="11534531" y="25458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41B541C-9216-4FD5-99D8-C787E0F402A4}"/>
                </a:ext>
              </a:extLst>
            </p:cNvPr>
            <p:cNvSpPr/>
            <p:nvPr userDrawn="1"/>
          </p:nvSpPr>
          <p:spPr>
            <a:xfrm>
              <a:off x="11534531" y="290677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344B07B-EA42-4C87-89F4-02D1C107E867}"/>
                </a:ext>
              </a:extLst>
            </p:cNvPr>
            <p:cNvSpPr/>
            <p:nvPr userDrawn="1"/>
          </p:nvSpPr>
          <p:spPr>
            <a:xfrm>
              <a:off x="11534530" y="555896"/>
              <a:ext cx="143119" cy="143119"/>
            </a:xfrm>
            <a:prstGeom prst="rect">
              <a:avLst/>
            </a:prstGeom>
            <a:solidFill>
              <a:srgbClr val="2F39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2404EE5-0DFE-43D9-96DE-6A57ECCEBE7E}"/>
              </a:ext>
            </a:extLst>
          </p:cNvPr>
          <p:cNvGrpSpPr/>
          <p:nvPr userDrawn="1"/>
        </p:nvGrpSpPr>
        <p:grpSpPr>
          <a:xfrm>
            <a:off x="1200636" y="1088387"/>
            <a:ext cx="3771285" cy="1248022"/>
            <a:chOff x="1618200" y="1495178"/>
            <a:chExt cx="3771285" cy="1248022"/>
          </a:xfrm>
        </p:grpSpPr>
        <p:sp>
          <p:nvSpPr>
            <p:cNvPr id="34" name="Rounded Rectangle 1+">
              <a:extLst>
                <a:ext uri="{FF2B5EF4-FFF2-40B4-BE49-F238E27FC236}">
                  <a16:creationId xmlns:a16="http://schemas.microsoft.com/office/drawing/2014/main" id="{97504E76-29ED-4C2E-A042-9E5B40C23BA2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rgbClr val="2F3957"/>
            </a:solidFill>
            <a:ln>
              <a:solidFill>
                <a:srgbClr val="2F3957"/>
              </a:solidFill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8FFF018-E4FC-4AFD-9920-1CFE7DBF84A3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7916DCA-9EB3-40E8-907F-2A42F29FEA08}"/>
              </a:ext>
            </a:extLst>
          </p:cNvPr>
          <p:cNvGrpSpPr/>
          <p:nvPr userDrawn="1"/>
        </p:nvGrpSpPr>
        <p:grpSpPr>
          <a:xfrm>
            <a:off x="1200636" y="3023048"/>
            <a:ext cx="3771285" cy="1248022"/>
            <a:chOff x="1618200" y="1495178"/>
            <a:chExt cx="3771285" cy="1248022"/>
          </a:xfrm>
        </p:grpSpPr>
        <p:sp>
          <p:nvSpPr>
            <p:cNvPr id="41" name="Rounded Rectangle 1+">
              <a:extLst>
                <a:ext uri="{FF2B5EF4-FFF2-40B4-BE49-F238E27FC236}">
                  <a16:creationId xmlns:a16="http://schemas.microsoft.com/office/drawing/2014/main" id="{7C4A2B2E-7CD8-4960-A3CE-9EE3A73D2597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rgbClr val="2F3957"/>
            </a:solidFill>
            <a:ln>
              <a:solidFill>
                <a:srgbClr val="2F3957"/>
              </a:solidFill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941A1AC-FC07-4EC6-A759-FE44F5EC262D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6BB9F99-E67A-4E5D-A7FD-F55338948C3C}"/>
              </a:ext>
            </a:extLst>
          </p:cNvPr>
          <p:cNvGrpSpPr/>
          <p:nvPr userDrawn="1"/>
        </p:nvGrpSpPr>
        <p:grpSpPr>
          <a:xfrm>
            <a:off x="1200636" y="4957709"/>
            <a:ext cx="3771285" cy="1248022"/>
            <a:chOff x="1618200" y="1495178"/>
            <a:chExt cx="3771285" cy="1248022"/>
          </a:xfrm>
        </p:grpSpPr>
        <p:sp>
          <p:nvSpPr>
            <p:cNvPr id="44" name="Rounded Rectangle 1+">
              <a:extLst>
                <a:ext uri="{FF2B5EF4-FFF2-40B4-BE49-F238E27FC236}">
                  <a16:creationId xmlns:a16="http://schemas.microsoft.com/office/drawing/2014/main" id="{E8D28255-AA9E-4995-B9E6-18C8DF171ED3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rgbClr val="2F3957"/>
            </a:solidFill>
            <a:ln>
              <a:solidFill>
                <a:srgbClr val="2F3957"/>
              </a:solidFill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19AC7FB-9B45-41B9-A957-46EF6561B282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B0FF680A-0C62-428F-A481-CDF9BE19D3A5}"/>
              </a:ext>
            </a:extLst>
          </p:cNvPr>
          <p:cNvSpPr/>
          <p:nvPr userDrawn="1"/>
        </p:nvSpPr>
        <p:spPr>
          <a:xfrm>
            <a:off x="1379537" y="1233488"/>
            <a:ext cx="3373437" cy="871537"/>
          </a:xfrm>
          <a:prstGeom prst="rect">
            <a:avLst/>
          </a:prstGeom>
          <a:noFill/>
          <a:ln w="19050">
            <a:solidFill>
              <a:srgbClr val="2F3957">
                <a:alpha val="86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E881C55-B515-4594-8EC6-DD5010FC1800}"/>
              </a:ext>
            </a:extLst>
          </p:cNvPr>
          <p:cNvSpPr/>
          <p:nvPr userDrawn="1"/>
        </p:nvSpPr>
        <p:spPr>
          <a:xfrm>
            <a:off x="1379538" y="3195276"/>
            <a:ext cx="3373437" cy="871537"/>
          </a:xfrm>
          <a:prstGeom prst="rect">
            <a:avLst/>
          </a:prstGeom>
          <a:noFill/>
          <a:ln w="19050">
            <a:solidFill>
              <a:srgbClr val="2F3957">
                <a:alpha val="86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FD6434F-5D89-4721-A1F0-8A8FFADBBD21}"/>
              </a:ext>
            </a:extLst>
          </p:cNvPr>
          <p:cNvSpPr/>
          <p:nvPr userDrawn="1"/>
        </p:nvSpPr>
        <p:spPr>
          <a:xfrm>
            <a:off x="1391412" y="5099548"/>
            <a:ext cx="3373437" cy="871537"/>
          </a:xfrm>
          <a:prstGeom prst="rect">
            <a:avLst/>
          </a:prstGeom>
          <a:noFill/>
          <a:ln w="19050">
            <a:solidFill>
              <a:srgbClr val="2F3957">
                <a:alpha val="86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: 空心 49">
            <a:extLst>
              <a:ext uri="{FF2B5EF4-FFF2-40B4-BE49-F238E27FC236}">
                <a16:creationId xmlns:a16="http://schemas.microsoft.com/office/drawing/2014/main" id="{FFF465AA-A9C2-4A38-B673-2C0D2D9FF16A}"/>
              </a:ext>
            </a:extLst>
          </p:cNvPr>
          <p:cNvSpPr/>
          <p:nvPr userDrawn="1"/>
        </p:nvSpPr>
        <p:spPr>
          <a:xfrm>
            <a:off x="3877919" y="1341983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rgbClr val="2F3957">
                <a:alpha val="77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rgbClr val="2F3957"/>
                </a:solidFill>
                <a:latin typeface="+mj-ea"/>
                <a:ea typeface="+mj-ea"/>
              </a:rPr>
              <a:t>01</a:t>
            </a:r>
            <a:endParaRPr lang="zh-CN" altLang="en-US" sz="1800" b="1" dirty="0">
              <a:solidFill>
                <a:srgbClr val="2F3957"/>
              </a:solidFill>
              <a:latin typeface="+mj-ea"/>
              <a:ea typeface="+mj-ea"/>
            </a:endParaRPr>
          </a:p>
        </p:txBody>
      </p:sp>
      <p:sp>
        <p:nvSpPr>
          <p:cNvPr id="51" name="圆: 空心 50">
            <a:extLst>
              <a:ext uri="{FF2B5EF4-FFF2-40B4-BE49-F238E27FC236}">
                <a16:creationId xmlns:a16="http://schemas.microsoft.com/office/drawing/2014/main" id="{8DEB6CBA-26EF-49A5-A416-CFCCD480F32E}"/>
              </a:ext>
            </a:extLst>
          </p:cNvPr>
          <p:cNvSpPr/>
          <p:nvPr userDrawn="1"/>
        </p:nvSpPr>
        <p:spPr>
          <a:xfrm>
            <a:off x="3896175" y="3279539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rgbClr val="2F3957">
                <a:alpha val="77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rgbClr val="2F3957"/>
                </a:solidFill>
                <a:latin typeface="+mj-ea"/>
                <a:ea typeface="+mj-ea"/>
              </a:rPr>
              <a:t>02</a:t>
            </a:r>
            <a:endParaRPr lang="zh-CN" altLang="en-US" sz="1800" b="1" dirty="0">
              <a:solidFill>
                <a:srgbClr val="2F3957"/>
              </a:solidFill>
              <a:latin typeface="+mj-ea"/>
              <a:ea typeface="+mj-ea"/>
            </a:endParaRPr>
          </a:p>
        </p:txBody>
      </p:sp>
      <p:sp>
        <p:nvSpPr>
          <p:cNvPr id="52" name="圆: 空心 51">
            <a:extLst>
              <a:ext uri="{FF2B5EF4-FFF2-40B4-BE49-F238E27FC236}">
                <a16:creationId xmlns:a16="http://schemas.microsoft.com/office/drawing/2014/main" id="{F9E9412F-E857-4878-B9C5-3B165CE30F9F}"/>
              </a:ext>
            </a:extLst>
          </p:cNvPr>
          <p:cNvSpPr/>
          <p:nvPr userDrawn="1"/>
        </p:nvSpPr>
        <p:spPr>
          <a:xfrm>
            <a:off x="3911043" y="5159342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rgbClr val="2F3957">
                <a:alpha val="77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rgbClr val="2F3957"/>
                </a:solidFill>
                <a:latin typeface="+mj-ea"/>
                <a:ea typeface="+mj-ea"/>
              </a:rPr>
              <a:t>03</a:t>
            </a:r>
            <a:endParaRPr lang="zh-CN" altLang="en-US" sz="1800" b="1" dirty="0">
              <a:solidFill>
                <a:srgbClr val="2F3957"/>
              </a:solidFill>
              <a:latin typeface="+mj-ea"/>
              <a:ea typeface="+mj-ea"/>
            </a:endParaRPr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53958548-4A3C-4ECE-856A-9BF6F4A919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9538" y="1233488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2F395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57" name="文本占位符 56">
            <a:extLst>
              <a:ext uri="{FF2B5EF4-FFF2-40B4-BE49-F238E27FC236}">
                <a16:creationId xmlns:a16="http://schemas.microsoft.com/office/drawing/2014/main" id="{669DBF8D-79B3-408C-8C7F-41BDF40CB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9538" y="1724025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58" name="文本占位符 54">
            <a:extLst>
              <a:ext uri="{FF2B5EF4-FFF2-40B4-BE49-F238E27FC236}">
                <a16:creationId xmlns:a16="http://schemas.microsoft.com/office/drawing/2014/main" id="{A81C48AF-3E96-4840-8A1F-25233603B3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97161" y="3204081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2F395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59" name="文本占位符 56">
            <a:extLst>
              <a:ext uri="{FF2B5EF4-FFF2-40B4-BE49-F238E27FC236}">
                <a16:creationId xmlns:a16="http://schemas.microsoft.com/office/drawing/2014/main" id="{0EE1B668-6F2A-4EC2-B37E-4D95F69AF8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97161" y="3694618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60" name="文本占位符 54">
            <a:extLst>
              <a:ext uri="{FF2B5EF4-FFF2-40B4-BE49-F238E27FC236}">
                <a16:creationId xmlns:a16="http://schemas.microsoft.com/office/drawing/2014/main" id="{94CBFD64-3E46-4ED1-A389-253F3A99BA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08791" y="5104054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2F395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61" name="文本占位符 56">
            <a:extLst>
              <a:ext uri="{FF2B5EF4-FFF2-40B4-BE49-F238E27FC236}">
                <a16:creationId xmlns:a16="http://schemas.microsoft.com/office/drawing/2014/main" id="{553E489E-2FA4-42EA-AB01-7A80865982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08791" y="5594591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pic>
        <p:nvPicPr>
          <p:cNvPr id="65" name="图片 64" descr="图片包含 人, 领带, 穿着, 室内&#10;&#10;描述已自动生成">
            <a:extLst>
              <a:ext uri="{FF2B5EF4-FFF2-40B4-BE49-F238E27FC236}">
                <a16:creationId xmlns:a16="http://schemas.microsoft.com/office/drawing/2014/main" id="{AC8FAE03-04AE-4AE5-94E7-F5A3A3F1CB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138" y="0"/>
            <a:ext cx="4937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27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25B4BD-E751-4524-8F64-B6191A4B7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D1240D9-96A8-4E84-A325-52B85C4EEBED}"/>
              </a:ext>
            </a:extLst>
          </p:cNvPr>
          <p:cNvSpPr/>
          <p:nvPr userDrawn="1"/>
        </p:nvSpPr>
        <p:spPr>
          <a:xfrm>
            <a:off x="-723900" y="-257175"/>
            <a:ext cx="13268325" cy="3686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0188DE-BA2B-42E6-B2FF-938DDD02C6AA}"/>
              </a:ext>
            </a:extLst>
          </p:cNvPr>
          <p:cNvGrpSpPr/>
          <p:nvPr userDrawn="1"/>
        </p:nvGrpSpPr>
        <p:grpSpPr>
          <a:xfrm>
            <a:off x="4733692" y="716757"/>
            <a:ext cx="7096359" cy="5255418"/>
            <a:chOff x="4733692" y="716757"/>
            <a:chExt cx="7096359" cy="525541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BB518E2-E45B-4725-98F0-0ACF8465A92A}"/>
                </a:ext>
              </a:extLst>
            </p:cNvPr>
            <p:cNvSpPr/>
            <p:nvPr userDrawn="1"/>
          </p:nvSpPr>
          <p:spPr>
            <a:xfrm>
              <a:off x="4733819" y="716757"/>
              <a:ext cx="7096232" cy="5255418"/>
            </a:xfrm>
            <a:prstGeom prst="roundRect">
              <a:avLst>
                <a:gd name="adj" fmla="val 94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AB75C87-F670-4BA1-A634-870D0BDD051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7443"/>
            <a:stretch/>
          </p:blipFill>
          <p:spPr>
            <a:xfrm>
              <a:off x="4733692" y="2664620"/>
              <a:ext cx="7096359" cy="3097617"/>
            </a:xfrm>
            <a:prstGeom prst="rect">
              <a:avLst/>
            </a:prstGeom>
          </p:spPr>
        </p:pic>
      </p:grpSp>
      <p:pic>
        <p:nvPicPr>
          <p:cNvPr id="13" name="图片 12" descr="卡通人物&#10;&#10;中度可信度描述已自动生成">
            <a:extLst>
              <a:ext uri="{FF2B5EF4-FFF2-40B4-BE49-F238E27FC236}">
                <a16:creationId xmlns:a16="http://schemas.microsoft.com/office/drawing/2014/main" id="{B8E93287-1778-4F69-9465-3EF291082D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1496">
            <a:off x="9991896" y="1797158"/>
            <a:ext cx="1914525" cy="191452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A30F38-A316-4626-85F4-3543851D8E0C}"/>
              </a:ext>
            </a:extLst>
          </p:cNvPr>
          <p:cNvGrpSpPr/>
          <p:nvPr userDrawn="1"/>
        </p:nvGrpSpPr>
        <p:grpSpPr>
          <a:xfrm>
            <a:off x="6437898" y="4403101"/>
            <a:ext cx="3771285" cy="906459"/>
            <a:chOff x="1618200" y="1495178"/>
            <a:chExt cx="3771285" cy="1248022"/>
          </a:xfrm>
        </p:grpSpPr>
        <p:sp>
          <p:nvSpPr>
            <p:cNvPr id="15" name="Rounded Rectangle 1+">
              <a:extLst>
                <a:ext uri="{FF2B5EF4-FFF2-40B4-BE49-F238E27FC236}">
                  <a16:creationId xmlns:a16="http://schemas.microsoft.com/office/drawing/2014/main" id="{A68F0D2A-099E-4620-BAD0-6F5A66BAAE5B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rgbClr val="F3CE32"/>
            </a:solidFill>
            <a:ln>
              <a:solidFill>
                <a:srgbClr val="F3CE32"/>
              </a:solidFill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ECF4C75-BE82-4736-A632-67BBD244C380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54">
            <a:extLst>
              <a:ext uri="{FF2B5EF4-FFF2-40B4-BE49-F238E27FC236}">
                <a16:creationId xmlns:a16="http://schemas.microsoft.com/office/drawing/2014/main" id="{185841B5-8B7A-48FE-AFE7-1F16919EA5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5519" y="4516570"/>
            <a:ext cx="3470527" cy="576262"/>
          </a:xfrm>
          <a:prstGeom prst="rect">
            <a:avLst/>
          </a:prstGeom>
          <a:ln>
            <a:solidFill>
              <a:srgbClr val="2F3957"/>
            </a:solidFill>
            <a:prstDash val="dash"/>
          </a:ln>
        </p:spPr>
        <p:txBody>
          <a:bodyPr anchor="ctr" anchorCtr="0"/>
          <a:lstStyle>
            <a:lvl1pPr marL="0" indent="0" algn="dist">
              <a:buNone/>
              <a:defRPr b="1">
                <a:solidFill>
                  <a:srgbClr val="2F395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C290859A-18A4-4888-A13E-3911659B00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6841" y="3333567"/>
            <a:ext cx="3649303" cy="7381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  <a:p>
            <a:pPr lvl="1"/>
            <a:endParaRPr lang="zh-CN" altLang="en-US" dirty="0"/>
          </a:p>
        </p:txBody>
      </p:sp>
      <p:sp>
        <p:nvSpPr>
          <p:cNvPr id="21" name="文本占位符 19">
            <a:extLst>
              <a:ext uri="{FF2B5EF4-FFF2-40B4-BE49-F238E27FC236}">
                <a16:creationId xmlns:a16="http://schemas.microsoft.com/office/drawing/2014/main" id="{670A89A9-C277-4995-96D5-12F1195A65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56841" y="1511185"/>
            <a:ext cx="3649304" cy="738188"/>
          </a:xfrm>
          <a:prstGeom prst="rect">
            <a:avLst/>
          </a:prstGeom>
        </p:spPr>
        <p:txBody>
          <a:bodyPr anchor="ctr" anchorCtr="0"/>
          <a:lstStyle>
            <a:lvl1pPr marL="0" indent="0" algn="dist">
              <a:buNone/>
              <a:defRPr sz="6600" b="1">
                <a:solidFill>
                  <a:srgbClr val="2F3957"/>
                </a:solidFill>
                <a:latin typeface="+mj-ea"/>
                <a:ea typeface="+mj-ea"/>
              </a:defRPr>
            </a:lvl1pPr>
            <a:lvl2pPr marL="457200" indent="0">
              <a:buNone/>
              <a:defRPr sz="4000"/>
            </a:lvl2pPr>
          </a:lstStyle>
          <a:p>
            <a:pPr lvl="0"/>
            <a:r>
              <a:rPr lang="en-US" altLang="zh-CN" dirty="0"/>
              <a:t>PART 01</a:t>
            </a:r>
            <a:endParaRPr lang="zh-CN" altLang="en-US" dirty="0"/>
          </a:p>
          <a:p>
            <a:pPr lvl="1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ED49ED2-2A52-4AF3-9AEB-6F1C9A393E9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0" y="1022961"/>
            <a:ext cx="6295385" cy="629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215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 userDrawn="1"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693582" y="570946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 descr="女人穿着裙子&#10;&#10;描述已自动生成">
            <a:extLst>
              <a:ext uri="{FF2B5EF4-FFF2-40B4-BE49-F238E27FC236}">
                <a16:creationId xmlns:a16="http://schemas.microsoft.com/office/drawing/2014/main" id="{0F5E57CA-35BC-4C11-9FEF-FCFC71F8A1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1" y="3649231"/>
            <a:ext cx="1797423" cy="3184466"/>
          </a:xfrm>
          <a:prstGeom prst="rect">
            <a:avLst/>
          </a:prstGeom>
          <a:effectLst/>
        </p:spPr>
      </p:pic>
      <p:sp>
        <p:nvSpPr>
          <p:cNvPr id="20" name="Rounded Rectangle 1+">
            <a:extLst>
              <a:ext uri="{FF2B5EF4-FFF2-40B4-BE49-F238E27FC236}">
                <a16:creationId xmlns:a16="http://schemas.microsoft.com/office/drawing/2014/main" id="{BF83E3B3-C2CF-46DF-91B6-6C92F56E907A}"/>
              </a:ext>
            </a:extLst>
          </p:cNvPr>
          <p:cNvSpPr/>
          <p:nvPr userDrawn="1"/>
        </p:nvSpPr>
        <p:spPr>
          <a:xfrm>
            <a:off x="1683715" y="1606986"/>
            <a:ext cx="9199876" cy="1500895"/>
          </a:xfrm>
          <a:prstGeom prst="roundRect">
            <a:avLst>
              <a:gd name="adj" fmla="val 2158"/>
            </a:avLst>
          </a:prstGeom>
          <a:solidFill>
            <a:srgbClr val="2F3957"/>
          </a:solidFill>
          <a:ln>
            <a:solidFill>
              <a:srgbClr val="2F3957"/>
            </a:solidFill>
          </a:ln>
          <a:effectLst>
            <a:innerShdw blurRad="114300">
              <a:srgbClr val="2F3957">
                <a:alpha val="49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C66AD79-6C7D-439C-853F-3B1AC14803B2}"/>
              </a:ext>
            </a:extLst>
          </p:cNvPr>
          <p:cNvSpPr/>
          <p:nvPr userDrawn="1"/>
        </p:nvSpPr>
        <p:spPr>
          <a:xfrm>
            <a:off x="1683715" y="1648407"/>
            <a:ext cx="9132857" cy="1418052"/>
          </a:xfrm>
          <a:prstGeom prst="roundRect">
            <a:avLst>
              <a:gd name="adj" fmla="val 2158"/>
            </a:avLst>
          </a:prstGeom>
          <a:solidFill>
            <a:schemeClr val="bg1"/>
          </a:solidFill>
          <a:ln>
            <a:solidFill>
              <a:srgbClr val="2F3957"/>
            </a:solidFill>
          </a:ln>
          <a:effectLst>
            <a:innerShdw blurRad="114300">
              <a:srgbClr val="2F3957">
                <a:alpha val="49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DA0ABA1A-D00B-4C8C-B043-79D587F67FE0}"/>
              </a:ext>
            </a:extLst>
          </p:cNvPr>
          <p:cNvSpPr/>
          <p:nvPr userDrawn="1"/>
        </p:nvSpPr>
        <p:spPr>
          <a:xfrm rot="5400000">
            <a:off x="763423" y="2145664"/>
            <a:ext cx="1744815" cy="51258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solidFill>
              <a:srgbClr val="F3CE32"/>
            </a:solidFill>
          </a:ln>
          <a:effectLst>
            <a:outerShdw blurRad="279400" dist="76200" dir="5400000" sx="90000" sy="9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Rounded Rectangle 1+">
            <a:extLst>
              <a:ext uri="{FF2B5EF4-FFF2-40B4-BE49-F238E27FC236}">
                <a16:creationId xmlns:a16="http://schemas.microsoft.com/office/drawing/2014/main" id="{12EE8F7F-E2B7-4FB5-AAED-259C2F6C5F00}"/>
              </a:ext>
            </a:extLst>
          </p:cNvPr>
          <p:cNvSpPr/>
          <p:nvPr userDrawn="1"/>
        </p:nvSpPr>
        <p:spPr>
          <a:xfrm>
            <a:off x="1557459" y="3485397"/>
            <a:ext cx="9236628" cy="2538896"/>
          </a:xfrm>
          <a:prstGeom prst="roundRect">
            <a:avLst>
              <a:gd name="adj" fmla="val 2158"/>
            </a:avLst>
          </a:prstGeom>
          <a:solidFill>
            <a:srgbClr val="2F3957"/>
          </a:solidFill>
          <a:ln>
            <a:solidFill>
              <a:srgbClr val="2F3957"/>
            </a:solidFill>
          </a:ln>
          <a:effectLst>
            <a:innerShdw blurRad="114300">
              <a:srgbClr val="2F3957">
                <a:alpha val="49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62C2D5A-00E3-4CAA-A708-9E0038FBE356}"/>
              </a:ext>
            </a:extLst>
          </p:cNvPr>
          <p:cNvSpPr/>
          <p:nvPr userDrawn="1"/>
        </p:nvSpPr>
        <p:spPr>
          <a:xfrm>
            <a:off x="1609344" y="3526407"/>
            <a:ext cx="9132857" cy="2456875"/>
          </a:xfrm>
          <a:prstGeom prst="roundRect">
            <a:avLst>
              <a:gd name="adj" fmla="val 2158"/>
            </a:avLst>
          </a:prstGeom>
          <a:solidFill>
            <a:schemeClr val="bg1"/>
          </a:solidFill>
          <a:ln>
            <a:solidFill>
              <a:srgbClr val="2F3957"/>
            </a:solidFill>
          </a:ln>
          <a:effectLst>
            <a:innerShdw blurRad="152400">
              <a:srgbClr val="2F3957">
                <a:alpha val="4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896F91B-DFCE-42F4-B15A-3489DD4F6E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782" y="3701011"/>
            <a:ext cx="2292582" cy="3184466"/>
          </a:xfrm>
          <a:prstGeom prst="rect">
            <a:avLst/>
          </a:prstGeom>
        </p:spPr>
      </p:pic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22446439-79EB-4274-9F53-F2AE01F0D9C6}"/>
              </a:ext>
            </a:extLst>
          </p:cNvPr>
          <p:cNvSpPr/>
          <p:nvPr userDrawn="1"/>
        </p:nvSpPr>
        <p:spPr>
          <a:xfrm rot="5400000">
            <a:off x="763423" y="4498551"/>
            <a:ext cx="1744815" cy="51258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solidFill>
              <a:srgbClr val="F3CE32"/>
            </a:solidFill>
          </a:ln>
          <a:effectLst>
            <a:outerShdw blurRad="279400" dist="76200" dir="5400000" sx="90000" sy="9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33ADA88-C911-4B3F-81C5-FC5F2C3F0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124" y="745819"/>
            <a:ext cx="10515600" cy="626198"/>
          </a:xfrm>
          <a:prstGeom prst="rect">
            <a:avLst/>
          </a:prstGeom>
        </p:spPr>
        <p:txBody>
          <a:bodyPr/>
          <a:lstStyle>
            <a:lvl1pPr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EBD588F-98D4-4CD9-9B52-366599715A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0318" y="1600623"/>
            <a:ext cx="512762" cy="1303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000" kern="1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</a:t>
            </a:r>
          </a:p>
          <a:p>
            <a:pPr lvl="1"/>
            <a:endParaRPr lang="zh-CN" altLang="en-US" dirty="0"/>
          </a:p>
        </p:txBody>
      </p:sp>
      <p:sp>
        <p:nvSpPr>
          <p:cNvPr id="28" name="文本占位符 4">
            <a:extLst>
              <a:ext uri="{FF2B5EF4-FFF2-40B4-BE49-F238E27FC236}">
                <a16:creationId xmlns:a16="http://schemas.microsoft.com/office/drawing/2014/main" id="{5BF623A7-F0E6-49DC-B2DD-AEB365638D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82782" y="3906255"/>
            <a:ext cx="512762" cy="1303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000" kern="1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</a:t>
            </a:r>
          </a:p>
          <a:p>
            <a:pPr lvl="1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94AEBF-7978-E389-F959-07ED26A423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8" y="476108"/>
            <a:ext cx="952722" cy="95272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 userDrawn="1">
          <p15:clr>
            <a:srgbClr val="FBAE40"/>
          </p15:clr>
        </p15:guide>
        <p15:guide id="2" pos="86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 userDrawn="1"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162A9BE9-BB7E-4A6B-8DE8-CD9FACA2D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410" y="730195"/>
            <a:ext cx="10515600" cy="626198"/>
          </a:xfrm>
          <a:prstGeom prst="rect">
            <a:avLst/>
          </a:prstGeom>
        </p:spPr>
        <p:txBody>
          <a:bodyPr/>
          <a:lstStyle>
            <a:lvl1pPr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 descr="穿着粉色衣服的小熊玩偶&#10;&#10;中度可信度描述已自动生成">
            <a:extLst>
              <a:ext uri="{FF2B5EF4-FFF2-40B4-BE49-F238E27FC236}">
                <a16:creationId xmlns:a16="http://schemas.microsoft.com/office/drawing/2014/main" id="{E8AC3960-E079-49DA-BEA2-30FE7B3500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6675" y="5054380"/>
            <a:ext cx="689102" cy="1803620"/>
          </a:xfrm>
          <a:prstGeom prst="rect">
            <a:avLst/>
          </a:prstGeom>
        </p:spPr>
      </p:pic>
      <p:sp>
        <p:nvSpPr>
          <p:cNvPr id="6" name="Oval 2+++">
            <a:extLst>
              <a:ext uri="{FF2B5EF4-FFF2-40B4-BE49-F238E27FC236}">
                <a16:creationId xmlns:a16="http://schemas.microsoft.com/office/drawing/2014/main" id="{4482E1B2-1FDF-401B-A0DD-35FDFC954863}"/>
              </a:ext>
            </a:extLst>
          </p:cNvPr>
          <p:cNvSpPr/>
          <p:nvPr userDrawn="1"/>
        </p:nvSpPr>
        <p:spPr>
          <a:xfrm>
            <a:off x="3890409" y="2013019"/>
            <a:ext cx="4295200" cy="4295200"/>
          </a:xfrm>
          <a:prstGeom prst="arc">
            <a:avLst>
              <a:gd name="adj1" fmla="val 7094186"/>
              <a:gd name="adj2" fmla="val 3728411"/>
            </a:avLst>
          </a:prstGeom>
          <a:noFill/>
          <a:ln w="228600">
            <a:solidFill>
              <a:srgbClr val="2F3957">
                <a:alpha val="2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CDAD7A-3CCD-49D8-95AC-EBC6A187AF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357" y="1541173"/>
            <a:ext cx="5220999" cy="522099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4A5EEEF-3CB9-4CF7-90DE-268DF1412E2B}"/>
              </a:ext>
            </a:extLst>
          </p:cNvPr>
          <p:cNvGrpSpPr/>
          <p:nvPr userDrawn="1"/>
        </p:nvGrpSpPr>
        <p:grpSpPr>
          <a:xfrm>
            <a:off x="4977366" y="5818364"/>
            <a:ext cx="2237268" cy="512586"/>
            <a:chOff x="4886961" y="5639005"/>
            <a:chExt cx="1889759" cy="512586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E06633C9-1253-42A2-ADE2-1B48381136D2}"/>
                </a:ext>
              </a:extLst>
            </p:cNvPr>
            <p:cNvSpPr/>
            <p:nvPr/>
          </p:nvSpPr>
          <p:spPr>
            <a:xfrm>
              <a:off x="4886961" y="5639005"/>
              <a:ext cx="1889759" cy="51258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solidFill>
                <a:srgbClr val="F3CE32"/>
              </a:solidFill>
            </a:ln>
            <a:effectLst>
              <a:outerShdw blurRad="279400" dist="76200" dir="5400000" sx="90000" sy="90000" algn="t" rotWithShape="0">
                <a:srgbClr val="F3CE3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7B2CB45-82E0-41F0-B2F0-9CFC2B76C2C0}"/>
                </a:ext>
              </a:extLst>
            </p:cNvPr>
            <p:cNvSpPr txBox="1"/>
            <p:nvPr/>
          </p:nvSpPr>
          <p:spPr>
            <a:xfrm>
              <a:off x="5152670" y="5699124"/>
              <a:ext cx="1358341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ED1B90-9813-4419-9C8F-ECA7945653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37955" y="5910187"/>
            <a:ext cx="1716087" cy="512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000" kern="1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8E85C9-00E6-1D8A-E4F5-42103A0257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8" y="476108"/>
            <a:ext cx="952722" cy="95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84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 userDrawn="1"/>
        </p:nvSpPr>
        <p:spPr>
          <a:xfrm>
            <a:off x="0" y="3429000"/>
            <a:ext cx="13512800" cy="37211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F1AB03E-72A0-4A65-B95A-67B6A0152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2483AF-C745-F28C-5179-AE26EC7C6A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8" y="476108"/>
            <a:ext cx="952722" cy="95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72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F3CE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 userDrawn="1"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F1AB03E-72A0-4A65-B95A-67B6A0152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8" name="图片 7" descr="图片包含 人, 领带, 穿着, 室内&#10;&#10;描述已自动生成">
            <a:extLst>
              <a:ext uri="{FF2B5EF4-FFF2-40B4-BE49-F238E27FC236}">
                <a16:creationId xmlns:a16="http://schemas.microsoft.com/office/drawing/2014/main" id="{38995D4B-6AAA-4119-9EAF-63BDE8E731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333" y="1318494"/>
            <a:ext cx="3998595" cy="55541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6057DD8-6A1E-0351-1B79-07DF8C309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8" y="476108"/>
            <a:ext cx="952722" cy="95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9F9982-A2DF-4817-AA0B-6BBAC234FDF0}"/>
              </a:ext>
            </a:extLst>
          </p:cNvPr>
          <p:cNvSpPr/>
          <p:nvPr userDrawn="1"/>
        </p:nvSpPr>
        <p:spPr>
          <a:xfrm rot="5400000">
            <a:off x="2871389" y="-3187313"/>
            <a:ext cx="6449225" cy="12192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83D3DD1-53FB-4046-976C-33DEA21122EE}"/>
              </a:ext>
            </a:extLst>
          </p:cNvPr>
          <p:cNvSpPr/>
          <p:nvPr userDrawn="1"/>
        </p:nvSpPr>
        <p:spPr>
          <a:xfrm>
            <a:off x="695325" y="566737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DFE2ED"/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15" descr="女人穿着裙子&#10;&#10;描述已自动生成">
            <a:extLst>
              <a:ext uri="{FF2B5EF4-FFF2-40B4-BE49-F238E27FC236}">
                <a16:creationId xmlns:a16="http://schemas.microsoft.com/office/drawing/2014/main" id="{67AC27A0-9669-45E8-9D7B-31B7419C03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1" y="3649231"/>
            <a:ext cx="1797423" cy="3184466"/>
          </a:xfrm>
          <a:prstGeom prst="rect">
            <a:avLst/>
          </a:prstGeom>
          <a:effectLst/>
        </p:spPr>
      </p:pic>
      <p:sp>
        <p:nvSpPr>
          <p:cNvPr id="17" name="标题 16">
            <a:extLst>
              <a:ext uri="{FF2B5EF4-FFF2-40B4-BE49-F238E27FC236}">
                <a16:creationId xmlns:a16="http://schemas.microsoft.com/office/drawing/2014/main" id="{C7DA2D1D-6519-4A61-B042-448C9ADDE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828" y="724700"/>
            <a:ext cx="10515600" cy="474588"/>
          </a:xfrm>
          <a:prstGeom prst="rect">
            <a:avLst/>
          </a:prstGeom>
        </p:spPr>
        <p:txBody>
          <a:bodyPr/>
          <a:lstStyle>
            <a:lvl1pPr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17" descr="穿着粉色衣服的小熊玩偶&#10;&#10;中度可信度描述已自动生成">
            <a:extLst>
              <a:ext uri="{FF2B5EF4-FFF2-40B4-BE49-F238E27FC236}">
                <a16:creationId xmlns:a16="http://schemas.microsoft.com/office/drawing/2014/main" id="{AAAF211E-BAE6-4A73-AF78-3D2C87E5E4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6675" y="5054380"/>
            <a:ext cx="689102" cy="18036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56CC5A-AF4B-2661-64F5-16B60A12C5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8" y="476108"/>
            <a:ext cx="952722" cy="95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71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94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94D9D607-2962-D5E5-FF13-3F06696EC03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0F29BE7F-F6C2-A6A9-D71F-5F341CDE369E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0" r:id="rId4"/>
    <p:sldLayoutId id="2147483651" r:id="rId5"/>
    <p:sldLayoutId id="2147483652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tags" Target="../tags/tag4.xml"/><Relationship Id="rId7" Type="http://schemas.openxmlformats.org/officeDocument/2006/relationships/image" Target="../media/image4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1.png"/><Relationship Id="rId11" Type="http://schemas.openxmlformats.org/officeDocument/2006/relationships/image" Target="../media/image22.pn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45.svg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02EB7B5-DC36-AA54-B067-432AA685842A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290F2CE-BFF4-4D4F-603D-13539F239840}"/>
              </a:ext>
            </a:extLst>
          </p:cNvPr>
          <p:cNvSpPr/>
          <p:nvPr/>
        </p:nvSpPr>
        <p:spPr>
          <a:xfrm>
            <a:off x="612595" y="566737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F6CF2D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0C4BF31-12B0-DBA6-6B5A-0AE8D674D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024" y="-566738"/>
            <a:ext cx="6858000" cy="6858000"/>
          </a:xfrm>
          <a:prstGeom prst="rect">
            <a:avLst/>
          </a:prstGeom>
          <a:effectLst/>
        </p:spPr>
      </p:pic>
      <p:sp>
        <p:nvSpPr>
          <p:cNvPr id="28" name="标题 4">
            <a:extLst>
              <a:ext uri="{FF2B5EF4-FFF2-40B4-BE49-F238E27FC236}">
                <a16:creationId xmlns:a16="http://schemas.microsoft.com/office/drawing/2014/main" id="{E0373854-93C8-2384-4AC0-AAF755D67B2E}"/>
              </a:ext>
            </a:extLst>
          </p:cNvPr>
          <p:cNvSpPr txBox="1">
            <a:spLocks/>
          </p:cNvSpPr>
          <p:nvPr/>
        </p:nvSpPr>
        <p:spPr>
          <a:xfrm>
            <a:off x="1151610" y="1982773"/>
            <a:ext cx="602456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</a:rPr>
              <a:t>“极简”教练装备</a:t>
            </a:r>
          </a:p>
        </p:txBody>
      </p:sp>
      <p:sp>
        <p:nvSpPr>
          <p:cNvPr id="29" name="内容占位符 5">
            <a:extLst>
              <a:ext uri="{FF2B5EF4-FFF2-40B4-BE49-F238E27FC236}">
                <a16:creationId xmlns:a16="http://schemas.microsoft.com/office/drawing/2014/main" id="{5DC88DBF-402F-E125-C6F4-0494B44C7027}"/>
              </a:ext>
            </a:extLst>
          </p:cNvPr>
          <p:cNvSpPr txBox="1">
            <a:spLocks/>
          </p:cNvSpPr>
          <p:nvPr/>
        </p:nvSpPr>
        <p:spPr>
          <a:xfrm>
            <a:off x="917493" y="2660799"/>
            <a:ext cx="4343407" cy="914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dirty="0"/>
              <a:t>《</a:t>
            </a:r>
            <a:r>
              <a:rPr lang="zh-CN" altLang="en-US" sz="4400" dirty="0"/>
              <a:t>教练型管理者</a:t>
            </a:r>
            <a:r>
              <a:rPr lang="en-US" altLang="zh-CN" sz="4400" dirty="0"/>
              <a:t>》</a:t>
            </a:r>
            <a:endParaRPr lang="zh-CN" altLang="en-US" sz="44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990A0AB-0551-879E-C48F-F6DAD5FDDBEF}"/>
              </a:ext>
            </a:extLst>
          </p:cNvPr>
          <p:cNvGrpSpPr/>
          <p:nvPr/>
        </p:nvGrpSpPr>
        <p:grpSpPr>
          <a:xfrm>
            <a:off x="1360634" y="3447230"/>
            <a:ext cx="3871190" cy="572993"/>
            <a:chOff x="1618200" y="1495178"/>
            <a:chExt cx="3771285" cy="1248022"/>
          </a:xfrm>
        </p:grpSpPr>
        <p:sp>
          <p:nvSpPr>
            <p:cNvPr id="3" name="Rounded Rectangle 1+">
              <a:extLst>
                <a:ext uri="{FF2B5EF4-FFF2-40B4-BE49-F238E27FC236}">
                  <a16:creationId xmlns:a16="http://schemas.microsoft.com/office/drawing/2014/main" id="{682F55BB-1F91-C894-7E03-10F643170439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95EAD91-160C-7330-8C91-E772E1EAFD70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64562C9-9E46-C585-B645-9401AC60E84A}"/>
              </a:ext>
            </a:extLst>
          </p:cNvPr>
          <p:cNvSpPr/>
          <p:nvPr/>
        </p:nvSpPr>
        <p:spPr>
          <a:xfrm>
            <a:off x="1485017" y="3528364"/>
            <a:ext cx="3565448" cy="356233"/>
          </a:xfrm>
          <a:prstGeom prst="rect">
            <a:avLst/>
          </a:prstGeom>
          <a:noFill/>
          <a:ln w="19050">
            <a:solidFill>
              <a:schemeClr val="accent3">
                <a:alpha val="8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内容占位符 8">
            <a:extLst>
              <a:ext uri="{FF2B5EF4-FFF2-40B4-BE49-F238E27FC236}">
                <a16:creationId xmlns:a16="http://schemas.microsoft.com/office/drawing/2014/main" id="{DEC25F9B-DF30-6373-4D5E-473C55054AB4}"/>
              </a:ext>
            </a:extLst>
          </p:cNvPr>
          <p:cNvSpPr txBox="1">
            <a:spLocks/>
          </p:cNvSpPr>
          <p:nvPr/>
        </p:nvSpPr>
        <p:spPr>
          <a:xfrm>
            <a:off x="1452965" y="3558767"/>
            <a:ext cx="3875186" cy="5196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/>
              <a:t>"Minimal" Coaching Equipment</a:t>
            </a:r>
            <a:endParaRPr lang="zh-CN" altLang="en-US" sz="1800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B3F241-720B-4452-EF05-391E85F07167}"/>
              </a:ext>
            </a:extLst>
          </p:cNvPr>
          <p:cNvGrpSpPr/>
          <p:nvPr/>
        </p:nvGrpSpPr>
        <p:grpSpPr>
          <a:xfrm>
            <a:off x="913121" y="3957231"/>
            <a:ext cx="4318703" cy="964282"/>
            <a:chOff x="499455" y="3723825"/>
            <a:chExt cx="4318703" cy="964282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935C78AC-748F-F42D-B8F9-FAD61AF77DD6}"/>
                </a:ext>
              </a:extLst>
            </p:cNvPr>
            <p:cNvSpPr/>
            <p:nvPr userDrawn="1"/>
          </p:nvSpPr>
          <p:spPr>
            <a:xfrm>
              <a:off x="1372918" y="4305256"/>
              <a:ext cx="3445240" cy="3828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393700" dist="152400" dir="5400000" sx="70000" sy="70000" algn="t" rotWithShape="0">
                <a:srgbClr val="F3CE3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29E9525-277F-2CAE-BF03-66E218F962BB}"/>
                </a:ext>
              </a:extLst>
            </p:cNvPr>
            <p:cNvSpPr/>
            <p:nvPr/>
          </p:nvSpPr>
          <p:spPr>
            <a:xfrm>
              <a:off x="499455" y="3723825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670DC84-C5F0-9C19-E0C3-B0D85F977D69}"/>
              </a:ext>
            </a:extLst>
          </p:cNvPr>
          <p:cNvSpPr/>
          <p:nvPr/>
        </p:nvSpPr>
        <p:spPr>
          <a:xfrm>
            <a:off x="1786584" y="5048530"/>
            <a:ext cx="3423967" cy="38285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93700" dist="152400" dir="5400000" sx="70000" sy="7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内容占位符 6">
            <a:extLst>
              <a:ext uri="{FF2B5EF4-FFF2-40B4-BE49-F238E27FC236}">
                <a16:creationId xmlns:a16="http://schemas.microsoft.com/office/drawing/2014/main" id="{F8D1173C-60F8-655B-C609-C23D9F39D572}"/>
              </a:ext>
            </a:extLst>
          </p:cNvPr>
          <p:cNvSpPr txBox="1">
            <a:spLocks/>
          </p:cNvSpPr>
          <p:nvPr/>
        </p:nvSpPr>
        <p:spPr>
          <a:xfrm>
            <a:off x="1910929" y="4490039"/>
            <a:ext cx="3253643" cy="3268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latin typeface="+mn-ea"/>
              </a:rPr>
              <a:t>笔记：</a:t>
            </a:r>
            <a:r>
              <a:rPr lang="en-US" altLang="zh-CN" sz="1800" dirty="0">
                <a:latin typeface="+mn-ea"/>
              </a:rPr>
              <a:t>@</a:t>
            </a:r>
            <a:r>
              <a:rPr lang="zh-CN" altLang="en-US" sz="1800" dirty="0">
                <a:latin typeface="+mn-ea"/>
              </a:rPr>
              <a:t>暖暖暖暖暖暖爱学习</a:t>
            </a:r>
          </a:p>
        </p:txBody>
      </p:sp>
      <p:sp>
        <p:nvSpPr>
          <p:cNvPr id="23" name="内容占位符 7">
            <a:extLst>
              <a:ext uri="{FF2B5EF4-FFF2-40B4-BE49-F238E27FC236}">
                <a16:creationId xmlns:a16="http://schemas.microsoft.com/office/drawing/2014/main" id="{4230820E-8F90-07A6-D08F-8966DB073051}"/>
              </a:ext>
            </a:extLst>
          </p:cNvPr>
          <p:cNvSpPr txBox="1">
            <a:spLocks/>
          </p:cNvSpPr>
          <p:nvPr/>
        </p:nvSpPr>
        <p:spPr>
          <a:xfrm>
            <a:off x="1924061" y="5113611"/>
            <a:ext cx="2739379" cy="3268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zh-CN" altLang="en-US" sz="1800" dirty="0">
                <a:latin typeface="+mn-ea"/>
              </a:rPr>
              <a:t>时间：</a:t>
            </a:r>
            <a:r>
              <a:rPr lang="en-US" altLang="zh-CN" sz="1800" dirty="0">
                <a:latin typeface="+mn-ea"/>
              </a:rPr>
              <a:t>20XX</a:t>
            </a:r>
            <a:r>
              <a:rPr lang="zh-CN" altLang="en-US" sz="1800" dirty="0">
                <a:latin typeface="+mn-ea"/>
              </a:rPr>
              <a:t>年</a:t>
            </a:r>
            <a:r>
              <a:rPr lang="en-US" altLang="zh-CN" sz="1800" dirty="0"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月</a:t>
            </a:r>
            <a:r>
              <a:rPr lang="en-US" altLang="zh-CN" sz="1800" dirty="0"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日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8656DDD-C930-1181-2708-8A0CC4E800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7" b="29408"/>
          <a:stretch/>
        </p:blipFill>
        <p:spPr>
          <a:xfrm>
            <a:off x="1360634" y="4550633"/>
            <a:ext cx="289010" cy="24550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127CD0F-8593-54A5-2ED3-0262449E3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6" t="49576"/>
          <a:stretch/>
        </p:blipFill>
        <p:spPr>
          <a:xfrm>
            <a:off x="1320705" y="5032685"/>
            <a:ext cx="291803" cy="38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57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②黄金</a:t>
            </a:r>
            <a:r>
              <a:rPr lang="en-US" altLang="zh-CN" b="1" dirty="0">
                <a:solidFill>
                  <a:schemeClr val="accent3"/>
                </a:solidFill>
                <a:latin typeface="+mj-ea"/>
                <a:ea typeface="+mj-ea"/>
              </a:rPr>
              <a:t>7</a:t>
            </a: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问</a:t>
            </a:r>
            <a:r>
              <a:rPr lang="en-US" altLang="zh-CN" b="1" dirty="0">
                <a:solidFill>
                  <a:schemeClr val="accent3"/>
                </a:solidFill>
                <a:latin typeface="+mj-ea"/>
                <a:ea typeface="+mj-ea"/>
              </a:rPr>
              <a:t>——TOP7</a:t>
            </a:r>
            <a:endParaRPr lang="zh-CN" altLang="en-US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4C2B70E-5AB8-AB22-1867-A26C11A74BC2}"/>
              </a:ext>
            </a:extLst>
          </p:cNvPr>
          <p:cNvGrpSpPr/>
          <p:nvPr/>
        </p:nvGrpSpPr>
        <p:grpSpPr>
          <a:xfrm>
            <a:off x="1376298" y="1375892"/>
            <a:ext cx="5400000" cy="631475"/>
            <a:chOff x="1376298" y="1375892"/>
            <a:chExt cx="5400000" cy="63147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F6E5EAB-277E-5630-7EF4-8365565D7C42}"/>
                </a:ext>
              </a:extLst>
            </p:cNvPr>
            <p:cNvSpPr/>
            <p:nvPr/>
          </p:nvSpPr>
          <p:spPr>
            <a:xfrm>
              <a:off x="3456003" y="1736228"/>
              <a:ext cx="522087" cy="165214"/>
            </a:xfrm>
            <a:custGeom>
              <a:avLst/>
              <a:gdLst>
                <a:gd name="connsiteX0" fmla="*/ 0 w 522087"/>
                <a:gd name="connsiteY0" fmla="*/ 0 h 165214"/>
                <a:gd name="connsiteX1" fmla="*/ 522087 w 522087"/>
                <a:gd name="connsiteY1" fmla="*/ 0 h 165214"/>
                <a:gd name="connsiteX2" fmla="*/ 522087 w 522087"/>
                <a:gd name="connsiteY2" fmla="*/ 165214 h 165214"/>
                <a:gd name="connsiteX3" fmla="*/ 0 w 522087"/>
                <a:gd name="connsiteY3" fmla="*/ 165214 h 165214"/>
                <a:gd name="connsiteX4" fmla="*/ 0 w 522087"/>
                <a:gd name="connsiteY4" fmla="*/ 0 h 1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87" h="165214" fill="none" extrusionOk="0">
                  <a:moveTo>
                    <a:pt x="0" y="0"/>
                  </a:moveTo>
                  <a:cubicBezTo>
                    <a:pt x="208222" y="-21077"/>
                    <a:pt x="409871" y="7013"/>
                    <a:pt x="522087" y="0"/>
                  </a:cubicBezTo>
                  <a:cubicBezTo>
                    <a:pt x="529364" y="37067"/>
                    <a:pt x="512719" y="122848"/>
                    <a:pt x="522087" y="165214"/>
                  </a:cubicBezTo>
                  <a:cubicBezTo>
                    <a:pt x="279857" y="194552"/>
                    <a:pt x="107799" y="143274"/>
                    <a:pt x="0" y="165214"/>
                  </a:cubicBezTo>
                  <a:cubicBezTo>
                    <a:pt x="-2780" y="130792"/>
                    <a:pt x="17993" y="44145"/>
                    <a:pt x="0" y="0"/>
                  </a:cubicBezTo>
                  <a:close/>
                </a:path>
                <a:path w="522087" h="165214" stroke="0" extrusionOk="0">
                  <a:moveTo>
                    <a:pt x="0" y="0"/>
                  </a:moveTo>
                  <a:cubicBezTo>
                    <a:pt x="161584" y="-57100"/>
                    <a:pt x="335858" y="32228"/>
                    <a:pt x="522087" y="0"/>
                  </a:cubicBezTo>
                  <a:cubicBezTo>
                    <a:pt x="525038" y="75100"/>
                    <a:pt x="507788" y="83055"/>
                    <a:pt x="522087" y="165214"/>
                  </a:cubicBezTo>
                  <a:cubicBezTo>
                    <a:pt x="310135" y="179696"/>
                    <a:pt x="221873" y="143407"/>
                    <a:pt x="0" y="165214"/>
                  </a:cubicBezTo>
                  <a:cubicBezTo>
                    <a:pt x="-17197" y="116857"/>
                    <a:pt x="15979" y="4918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88B20C9B-C018-1CA9-6C85-7B5641664949}"/>
                </a:ext>
              </a:extLst>
            </p:cNvPr>
            <p:cNvGrpSpPr/>
            <p:nvPr/>
          </p:nvGrpSpPr>
          <p:grpSpPr>
            <a:xfrm>
              <a:off x="1376298" y="1375892"/>
              <a:ext cx="5400000" cy="631475"/>
              <a:chOff x="1390648" y="1375892"/>
              <a:chExt cx="3486788" cy="631475"/>
            </a:xfrm>
          </p:grpSpPr>
          <p:sp>
            <p:nvSpPr>
              <p:cNvPr id="48" name="矩形: 圆顶角 47">
                <a:extLst>
                  <a:ext uri="{FF2B5EF4-FFF2-40B4-BE49-F238E27FC236}">
                    <a16:creationId xmlns:a16="http://schemas.microsoft.com/office/drawing/2014/main" id="{455F946C-2ACA-FCBC-CFCA-1F7DCD0C8DCB}"/>
                  </a:ext>
                </a:extLst>
              </p:cNvPr>
              <p:cNvSpPr/>
              <p:nvPr/>
            </p:nvSpPr>
            <p:spPr>
              <a:xfrm>
                <a:off x="1399440" y="1376773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矩形: 圆顶角 48">
                <a:extLst>
                  <a:ext uri="{FF2B5EF4-FFF2-40B4-BE49-F238E27FC236}">
                    <a16:creationId xmlns:a16="http://schemas.microsoft.com/office/drawing/2014/main" id="{9778BD37-9F6C-C106-0B9A-51CA46DC3D0E}"/>
                  </a:ext>
                </a:extLst>
              </p:cNvPr>
              <p:cNvSpPr/>
              <p:nvPr/>
            </p:nvSpPr>
            <p:spPr>
              <a:xfrm>
                <a:off x="1390648" y="1375892"/>
                <a:ext cx="526075" cy="631475"/>
              </a:xfrm>
              <a:prstGeom prst="round2Same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01</a:t>
                </a:r>
                <a:endParaRPr lang="zh-CN" altLang="en-US" b="1" dirty="0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E7BA07E-289E-EA57-DEE1-7C8A65AECF8D}"/>
                </a:ext>
              </a:extLst>
            </p:cNvPr>
            <p:cNvSpPr txBox="1"/>
            <p:nvPr/>
          </p:nvSpPr>
          <p:spPr>
            <a:xfrm>
              <a:off x="2387600" y="1501332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元芳，你怎么看？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B48FF3A-F982-FA68-FEC5-53609E450333}"/>
              </a:ext>
            </a:extLst>
          </p:cNvPr>
          <p:cNvGrpSpPr/>
          <p:nvPr/>
        </p:nvGrpSpPr>
        <p:grpSpPr>
          <a:xfrm>
            <a:off x="1376298" y="2085083"/>
            <a:ext cx="5400000" cy="631475"/>
            <a:chOff x="1376298" y="2085083"/>
            <a:chExt cx="5400000" cy="63147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9E949A5-4D3C-4A51-E5BA-4E235682B949}"/>
                </a:ext>
              </a:extLst>
            </p:cNvPr>
            <p:cNvSpPr/>
            <p:nvPr/>
          </p:nvSpPr>
          <p:spPr>
            <a:xfrm>
              <a:off x="5522282" y="2431559"/>
              <a:ext cx="865612" cy="105399"/>
            </a:xfrm>
            <a:custGeom>
              <a:avLst/>
              <a:gdLst>
                <a:gd name="connsiteX0" fmla="*/ 0 w 865612"/>
                <a:gd name="connsiteY0" fmla="*/ 0 h 105399"/>
                <a:gd name="connsiteX1" fmla="*/ 450118 w 865612"/>
                <a:gd name="connsiteY1" fmla="*/ 0 h 105399"/>
                <a:gd name="connsiteX2" fmla="*/ 865612 w 865612"/>
                <a:gd name="connsiteY2" fmla="*/ 0 h 105399"/>
                <a:gd name="connsiteX3" fmla="*/ 865612 w 865612"/>
                <a:gd name="connsiteY3" fmla="*/ 105399 h 105399"/>
                <a:gd name="connsiteX4" fmla="*/ 441462 w 865612"/>
                <a:gd name="connsiteY4" fmla="*/ 105399 h 105399"/>
                <a:gd name="connsiteX5" fmla="*/ 0 w 865612"/>
                <a:gd name="connsiteY5" fmla="*/ 105399 h 105399"/>
                <a:gd name="connsiteX6" fmla="*/ 0 w 865612"/>
                <a:gd name="connsiteY6" fmla="*/ 0 h 10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612" h="105399" fill="none" extrusionOk="0">
                  <a:moveTo>
                    <a:pt x="0" y="0"/>
                  </a:moveTo>
                  <a:cubicBezTo>
                    <a:pt x="110960" y="-19628"/>
                    <a:pt x="309990" y="33177"/>
                    <a:pt x="450118" y="0"/>
                  </a:cubicBezTo>
                  <a:cubicBezTo>
                    <a:pt x="590246" y="-33177"/>
                    <a:pt x="686473" y="16572"/>
                    <a:pt x="865612" y="0"/>
                  </a:cubicBezTo>
                  <a:cubicBezTo>
                    <a:pt x="875412" y="42191"/>
                    <a:pt x="865408" y="63055"/>
                    <a:pt x="865612" y="105399"/>
                  </a:cubicBezTo>
                  <a:cubicBezTo>
                    <a:pt x="736486" y="143915"/>
                    <a:pt x="546068" y="76674"/>
                    <a:pt x="441462" y="105399"/>
                  </a:cubicBezTo>
                  <a:cubicBezTo>
                    <a:pt x="336856" y="134124"/>
                    <a:pt x="140594" y="84822"/>
                    <a:pt x="0" y="105399"/>
                  </a:cubicBezTo>
                  <a:cubicBezTo>
                    <a:pt x="-6340" y="72008"/>
                    <a:pt x="12162" y="41259"/>
                    <a:pt x="0" y="0"/>
                  </a:cubicBezTo>
                  <a:close/>
                </a:path>
                <a:path w="865612" h="105399" stroke="0" extrusionOk="0">
                  <a:moveTo>
                    <a:pt x="0" y="0"/>
                  </a:moveTo>
                  <a:cubicBezTo>
                    <a:pt x="186445" y="-23101"/>
                    <a:pt x="243459" y="21899"/>
                    <a:pt x="424150" y="0"/>
                  </a:cubicBezTo>
                  <a:cubicBezTo>
                    <a:pt x="604841" y="-21899"/>
                    <a:pt x="708171" y="44312"/>
                    <a:pt x="865612" y="0"/>
                  </a:cubicBezTo>
                  <a:cubicBezTo>
                    <a:pt x="874436" y="41634"/>
                    <a:pt x="856118" y="83916"/>
                    <a:pt x="865612" y="105399"/>
                  </a:cubicBezTo>
                  <a:cubicBezTo>
                    <a:pt x="708596" y="115415"/>
                    <a:pt x="523764" y="76838"/>
                    <a:pt x="432806" y="105399"/>
                  </a:cubicBezTo>
                  <a:cubicBezTo>
                    <a:pt x="341848" y="133960"/>
                    <a:pt x="96981" y="82987"/>
                    <a:pt x="0" y="105399"/>
                  </a:cubicBezTo>
                  <a:cubicBezTo>
                    <a:pt x="-1160" y="68985"/>
                    <a:pt x="4929" y="30196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90EB34EB-C42A-A036-1AD4-878851B06258}"/>
                </a:ext>
              </a:extLst>
            </p:cNvPr>
            <p:cNvGrpSpPr/>
            <p:nvPr/>
          </p:nvGrpSpPr>
          <p:grpSpPr>
            <a:xfrm>
              <a:off x="1376298" y="2085083"/>
              <a:ext cx="5400000" cy="631475"/>
              <a:chOff x="1399440" y="2206905"/>
              <a:chExt cx="3486788" cy="631475"/>
            </a:xfrm>
          </p:grpSpPr>
          <p:sp>
            <p:nvSpPr>
              <p:cNvPr id="51" name="矩形: 圆顶角 50">
                <a:extLst>
                  <a:ext uri="{FF2B5EF4-FFF2-40B4-BE49-F238E27FC236}">
                    <a16:creationId xmlns:a16="http://schemas.microsoft.com/office/drawing/2014/main" id="{458C5B45-C48D-45EA-6B07-73955CA5DB2B}"/>
                  </a:ext>
                </a:extLst>
              </p:cNvPr>
              <p:cNvSpPr/>
              <p:nvPr/>
            </p:nvSpPr>
            <p:spPr>
              <a:xfrm>
                <a:off x="1408232" y="2207786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: 圆顶角 51">
                <a:extLst>
                  <a:ext uri="{FF2B5EF4-FFF2-40B4-BE49-F238E27FC236}">
                    <a16:creationId xmlns:a16="http://schemas.microsoft.com/office/drawing/2014/main" id="{A18B4989-952E-87DA-527A-A325D001F47F}"/>
                  </a:ext>
                </a:extLst>
              </p:cNvPr>
              <p:cNvSpPr/>
              <p:nvPr/>
            </p:nvSpPr>
            <p:spPr>
              <a:xfrm>
                <a:off x="1399440" y="2206905"/>
                <a:ext cx="526075" cy="631475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02</a:t>
                </a:r>
                <a:endParaRPr lang="zh-CN" altLang="en-US" b="1" dirty="0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6ADD2A6-2CF0-5D52-BD75-5EE92654AD45}"/>
                </a:ext>
              </a:extLst>
            </p:cNvPr>
            <p:cNvSpPr txBox="1"/>
            <p:nvPr/>
          </p:nvSpPr>
          <p:spPr>
            <a:xfrm>
              <a:off x="2382091" y="2226569"/>
              <a:ext cx="42883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你希望达成的目标（结果）是什么？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6B9B8BB-BC4C-682E-1927-5C381AD47F42}"/>
              </a:ext>
            </a:extLst>
          </p:cNvPr>
          <p:cNvGrpSpPr/>
          <p:nvPr/>
        </p:nvGrpSpPr>
        <p:grpSpPr>
          <a:xfrm>
            <a:off x="1376298" y="2794274"/>
            <a:ext cx="5400000" cy="631475"/>
            <a:chOff x="1376298" y="2794274"/>
            <a:chExt cx="5400000" cy="63147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344F3BA-697A-88B3-9CEC-D6FB5F2050A5}"/>
                </a:ext>
              </a:extLst>
            </p:cNvPr>
            <p:cNvSpPr/>
            <p:nvPr/>
          </p:nvSpPr>
          <p:spPr>
            <a:xfrm>
              <a:off x="2454308" y="3138589"/>
              <a:ext cx="865612" cy="105399"/>
            </a:xfrm>
            <a:custGeom>
              <a:avLst/>
              <a:gdLst>
                <a:gd name="connsiteX0" fmla="*/ 0 w 865612"/>
                <a:gd name="connsiteY0" fmla="*/ 0 h 105399"/>
                <a:gd name="connsiteX1" fmla="*/ 450118 w 865612"/>
                <a:gd name="connsiteY1" fmla="*/ 0 h 105399"/>
                <a:gd name="connsiteX2" fmla="*/ 865612 w 865612"/>
                <a:gd name="connsiteY2" fmla="*/ 0 h 105399"/>
                <a:gd name="connsiteX3" fmla="*/ 865612 w 865612"/>
                <a:gd name="connsiteY3" fmla="*/ 105399 h 105399"/>
                <a:gd name="connsiteX4" fmla="*/ 441462 w 865612"/>
                <a:gd name="connsiteY4" fmla="*/ 105399 h 105399"/>
                <a:gd name="connsiteX5" fmla="*/ 0 w 865612"/>
                <a:gd name="connsiteY5" fmla="*/ 105399 h 105399"/>
                <a:gd name="connsiteX6" fmla="*/ 0 w 865612"/>
                <a:gd name="connsiteY6" fmla="*/ 0 h 10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612" h="105399" fill="none" extrusionOk="0">
                  <a:moveTo>
                    <a:pt x="0" y="0"/>
                  </a:moveTo>
                  <a:cubicBezTo>
                    <a:pt x="110960" y="-19628"/>
                    <a:pt x="309990" y="33177"/>
                    <a:pt x="450118" y="0"/>
                  </a:cubicBezTo>
                  <a:cubicBezTo>
                    <a:pt x="590246" y="-33177"/>
                    <a:pt x="686473" y="16572"/>
                    <a:pt x="865612" y="0"/>
                  </a:cubicBezTo>
                  <a:cubicBezTo>
                    <a:pt x="875412" y="42191"/>
                    <a:pt x="865408" y="63055"/>
                    <a:pt x="865612" y="105399"/>
                  </a:cubicBezTo>
                  <a:cubicBezTo>
                    <a:pt x="736486" y="143915"/>
                    <a:pt x="546068" y="76674"/>
                    <a:pt x="441462" y="105399"/>
                  </a:cubicBezTo>
                  <a:cubicBezTo>
                    <a:pt x="336856" y="134124"/>
                    <a:pt x="140594" y="84822"/>
                    <a:pt x="0" y="105399"/>
                  </a:cubicBezTo>
                  <a:cubicBezTo>
                    <a:pt x="-6340" y="72008"/>
                    <a:pt x="12162" y="41259"/>
                    <a:pt x="0" y="0"/>
                  </a:cubicBezTo>
                  <a:close/>
                </a:path>
                <a:path w="865612" h="105399" stroke="0" extrusionOk="0">
                  <a:moveTo>
                    <a:pt x="0" y="0"/>
                  </a:moveTo>
                  <a:cubicBezTo>
                    <a:pt x="186445" y="-23101"/>
                    <a:pt x="243459" y="21899"/>
                    <a:pt x="424150" y="0"/>
                  </a:cubicBezTo>
                  <a:cubicBezTo>
                    <a:pt x="604841" y="-21899"/>
                    <a:pt x="708171" y="44312"/>
                    <a:pt x="865612" y="0"/>
                  </a:cubicBezTo>
                  <a:cubicBezTo>
                    <a:pt x="874436" y="41634"/>
                    <a:pt x="856118" y="83916"/>
                    <a:pt x="865612" y="105399"/>
                  </a:cubicBezTo>
                  <a:cubicBezTo>
                    <a:pt x="708596" y="115415"/>
                    <a:pt x="523764" y="76838"/>
                    <a:pt x="432806" y="105399"/>
                  </a:cubicBezTo>
                  <a:cubicBezTo>
                    <a:pt x="341848" y="133960"/>
                    <a:pt x="96981" y="82987"/>
                    <a:pt x="0" y="105399"/>
                  </a:cubicBezTo>
                  <a:cubicBezTo>
                    <a:pt x="-1160" y="68985"/>
                    <a:pt x="4929" y="30196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11025A4-9496-4768-6C40-CE3D7B682D56}"/>
                </a:ext>
              </a:extLst>
            </p:cNvPr>
            <p:cNvGrpSpPr/>
            <p:nvPr/>
          </p:nvGrpSpPr>
          <p:grpSpPr>
            <a:xfrm>
              <a:off x="1376298" y="2794274"/>
              <a:ext cx="5400000" cy="631475"/>
              <a:chOff x="1413790" y="3037918"/>
              <a:chExt cx="3486788" cy="631475"/>
            </a:xfrm>
          </p:grpSpPr>
          <p:sp>
            <p:nvSpPr>
              <p:cNvPr id="54" name="矩形: 圆顶角 53">
                <a:extLst>
                  <a:ext uri="{FF2B5EF4-FFF2-40B4-BE49-F238E27FC236}">
                    <a16:creationId xmlns:a16="http://schemas.microsoft.com/office/drawing/2014/main" id="{2D328621-E960-B159-C351-E1D911FB6313}"/>
                  </a:ext>
                </a:extLst>
              </p:cNvPr>
              <p:cNvSpPr/>
              <p:nvPr/>
            </p:nvSpPr>
            <p:spPr>
              <a:xfrm>
                <a:off x="1422582" y="3038799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矩形: 圆顶角 54">
                <a:extLst>
                  <a:ext uri="{FF2B5EF4-FFF2-40B4-BE49-F238E27FC236}">
                    <a16:creationId xmlns:a16="http://schemas.microsoft.com/office/drawing/2014/main" id="{1F97121E-1A2F-A1E7-D247-F6DD114C49DD}"/>
                  </a:ext>
                </a:extLst>
              </p:cNvPr>
              <p:cNvSpPr/>
              <p:nvPr/>
            </p:nvSpPr>
            <p:spPr>
              <a:xfrm>
                <a:off x="1413790" y="3037918"/>
                <a:ext cx="526075" cy="631475"/>
              </a:xfrm>
              <a:prstGeom prst="round2Same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03</a:t>
                </a:r>
                <a:endParaRPr lang="zh-CN" altLang="en-US" b="1" dirty="0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ACC1B15-791F-2000-E68F-98A6A963058C}"/>
                </a:ext>
              </a:extLst>
            </p:cNvPr>
            <p:cNvSpPr txBox="1"/>
            <p:nvPr/>
          </p:nvSpPr>
          <p:spPr>
            <a:xfrm>
              <a:off x="2393109" y="2922894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为什么要实现这个目标？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B83CB37-5295-4FC1-AE2E-24BF1A15B65A}"/>
              </a:ext>
            </a:extLst>
          </p:cNvPr>
          <p:cNvGrpSpPr/>
          <p:nvPr/>
        </p:nvGrpSpPr>
        <p:grpSpPr>
          <a:xfrm>
            <a:off x="1376298" y="3503465"/>
            <a:ext cx="5400000" cy="631475"/>
            <a:chOff x="1376298" y="3503465"/>
            <a:chExt cx="5400000" cy="63147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D3021D3-2798-3E62-1F4F-5BCBCCED3E44}"/>
                </a:ext>
              </a:extLst>
            </p:cNvPr>
            <p:cNvSpPr/>
            <p:nvPr/>
          </p:nvSpPr>
          <p:spPr>
            <a:xfrm>
              <a:off x="2454308" y="3907081"/>
              <a:ext cx="535536" cy="141160"/>
            </a:xfrm>
            <a:custGeom>
              <a:avLst/>
              <a:gdLst>
                <a:gd name="connsiteX0" fmla="*/ 0 w 535536"/>
                <a:gd name="connsiteY0" fmla="*/ 0 h 141160"/>
                <a:gd name="connsiteX1" fmla="*/ 535536 w 535536"/>
                <a:gd name="connsiteY1" fmla="*/ 0 h 141160"/>
                <a:gd name="connsiteX2" fmla="*/ 535536 w 535536"/>
                <a:gd name="connsiteY2" fmla="*/ 141160 h 141160"/>
                <a:gd name="connsiteX3" fmla="*/ 0 w 535536"/>
                <a:gd name="connsiteY3" fmla="*/ 141160 h 141160"/>
                <a:gd name="connsiteX4" fmla="*/ 0 w 535536"/>
                <a:gd name="connsiteY4" fmla="*/ 0 h 14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536" h="141160" fill="none" extrusionOk="0">
                  <a:moveTo>
                    <a:pt x="0" y="0"/>
                  </a:moveTo>
                  <a:cubicBezTo>
                    <a:pt x="243604" y="-9736"/>
                    <a:pt x="323254" y="62000"/>
                    <a:pt x="535536" y="0"/>
                  </a:cubicBezTo>
                  <a:cubicBezTo>
                    <a:pt x="539081" y="38560"/>
                    <a:pt x="521795" y="81884"/>
                    <a:pt x="535536" y="141160"/>
                  </a:cubicBezTo>
                  <a:cubicBezTo>
                    <a:pt x="362893" y="141470"/>
                    <a:pt x="239500" y="87657"/>
                    <a:pt x="0" y="141160"/>
                  </a:cubicBezTo>
                  <a:cubicBezTo>
                    <a:pt x="-4804" y="83563"/>
                    <a:pt x="4651" y="48652"/>
                    <a:pt x="0" y="0"/>
                  </a:cubicBezTo>
                  <a:close/>
                </a:path>
                <a:path w="535536" h="141160" stroke="0" extrusionOk="0">
                  <a:moveTo>
                    <a:pt x="0" y="0"/>
                  </a:moveTo>
                  <a:cubicBezTo>
                    <a:pt x="156213" y="-45609"/>
                    <a:pt x="428130" y="32756"/>
                    <a:pt x="535536" y="0"/>
                  </a:cubicBezTo>
                  <a:cubicBezTo>
                    <a:pt x="542700" y="69657"/>
                    <a:pt x="530944" y="100309"/>
                    <a:pt x="535536" y="141160"/>
                  </a:cubicBezTo>
                  <a:cubicBezTo>
                    <a:pt x="303215" y="187332"/>
                    <a:pt x="181634" y="94597"/>
                    <a:pt x="0" y="141160"/>
                  </a:cubicBezTo>
                  <a:cubicBezTo>
                    <a:pt x="-6402" y="96355"/>
                    <a:pt x="4073" y="3296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047057F-FF01-3143-AC38-8E5989BAA7DF}"/>
                </a:ext>
              </a:extLst>
            </p:cNvPr>
            <p:cNvGrpSpPr/>
            <p:nvPr/>
          </p:nvGrpSpPr>
          <p:grpSpPr>
            <a:xfrm>
              <a:off x="1376298" y="3503465"/>
              <a:ext cx="5400000" cy="631475"/>
              <a:chOff x="1390648" y="1375892"/>
              <a:chExt cx="3486788" cy="631475"/>
            </a:xfrm>
          </p:grpSpPr>
          <p:sp>
            <p:nvSpPr>
              <p:cNvPr id="57" name="矩形: 圆顶角 56">
                <a:extLst>
                  <a:ext uri="{FF2B5EF4-FFF2-40B4-BE49-F238E27FC236}">
                    <a16:creationId xmlns:a16="http://schemas.microsoft.com/office/drawing/2014/main" id="{7BC9D34B-2A26-FC54-16D3-8D1DDB04F713}"/>
                  </a:ext>
                </a:extLst>
              </p:cNvPr>
              <p:cNvSpPr/>
              <p:nvPr/>
            </p:nvSpPr>
            <p:spPr>
              <a:xfrm>
                <a:off x="1399440" y="1376773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: 圆顶角 57">
                <a:extLst>
                  <a:ext uri="{FF2B5EF4-FFF2-40B4-BE49-F238E27FC236}">
                    <a16:creationId xmlns:a16="http://schemas.microsoft.com/office/drawing/2014/main" id="{EAD78F45-48EC-36D4-7509-85B2902E95D3}"/>
                  </a:ext>
                </a:extLst>
              </p:cNvPr>
              <p:cNvSpPr/>
              <p:nvPr/>
            </p:nvSpPr>
            <p:spPr>
              <a:xfrm>
                <a:off x="1390648" y="1375892"/>
                <a:ext cx="526075" cy="631475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04</a:t>
                </a:r>
                <a:endParaRPr lang="zh-CN" altLang="en-US" b="1" dirty="0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D9D5CCA-C244-5C82-3F70-008E5168F401}"/>
                </a:ext>
              </a:extLst>
            </p:cNvPr>
            <p:cNvSpPr txBox="1"/>
            <p:nvPr/>
          </p:nvSpPr>
          <p:spPr>
            <a:xfrm>
              <a:off x="2387600" y="364813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如何实现这个目标？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AF17DEF-A034-3755-9F5A-DE92F12D1D7D}"/>
              </a:ext>
            </a:extLst>
          </p:cNvPr>
          <p:cNvGrpSpPr/>
          <p:nvPr/>
        </p:nvGrpSpPr>
        <p:grpSpPr>
          <a:xfrm>
            <a:off x="1376298" y="4212656"/>
            <a:ext cx="5400000" cy="631475"/>
            <a:chOff x="1376298" y="4212656"/>
            <a:chExt cx="5400000" cy="63147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72542E9-19F8-438C-5D20-35A511ED8B77}"/>
                </a:ext>
              </a:extLst>
            </p:cNvPr>
            <p:cNvSpPr/>
            <p:nvPr/>
          </p:nvSpPr>
          <p:spPr>
            <a:xfrm>
              <a:off x="2989844" y="4604399"/>
              <a:ext cx="598069" cy="105399"/>
            </a:xfrm>
            <a:custGeom>
              <a:avLst/>
              <a:gdLst>
                <a:gd name="connsiteX0" fmla="*/ 0 w 598069"/>
                <a:gd name="connsiteY0" fmla="*/ 0 h 105399"/>
                <a:gd name="connsiteX1" fmla="*/ 598069 w 598069"/>
                <a:gd name="connsiteY1" fmla="*/ 0 h 105399"/>
                <a:gd name="connsiteX2" fmla="*/ 598069 w 598069"/>
                <a:gd name="connsiteY2" fmla="*/ 105399 h 105399"/>
                <a:gd name="connsiteX3" fmla="*/ 0 w 598069"/>
                <a:gd name="connsiteY3" fmla="*/ 105399 h 105399"/>
                <a:gd name="connsiteX4" fmla="*/ 0 w 598069"/>
                <a:gd name="connsiteY4" fmla="*/ 0 h 10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069" h="105399" fill="none" extrusionOk="0">
                  <a:moveTo>
                    <a:pt x="0" y="0"/>
                  </a:moveTo>
                  <a:cubicBezTo>
                    <a:pt x="223978" y="-36414"/>
                    <a:pt x="302266" y="30887"/>
                    <a:pt x="598069" y="0"/>
                  </a:cubicBezTo>
                  <a:cubicBezTo>
                    <a:pt x="609114" y="32865"/>
                    <a:pt x="589006" y="62747"/>
                    <a:pt x="598069" y="105399"/>
                  </a:cubicBezTo>
                  <a:cubicBezTo>
                    <a:pt x="400208" y="129762"/>
                    <a:pt x="173445" y="101863"/>
                    <a:pt x="0" y="105399"/>
                  </a:cubicBezTo>
                  <a:cubicBezTo>
                    <a:pt x="-9762" y="72042"/>
                    <a:pt x="1041" y="46733"/>
                    <a:pt x="0" y="0"/>
                  </a:cubicBezTo>
                  <a:close/>
                </a:path>
                <a:path w="598069" h="105399" stroke="0" extrusionOk="0">
                  <a:moveTo>
                    <a:pt x="0" y="0"/>
                  </a:moveTo>
                  <a:cubicBezTo>
                    <a:pt x="169757" y="-59759"/>
                    <a:pt x="440734" y="35990"/>
                    <a:pt x="598069" y="0"/>
                  </a:cubicBezTo>
                  <a:cubicBezTo>
                    <a:pt x="598464" y="47645"/>
                    <a:pt x="592346" y="59032"/>
                    <a:pt x="598069" y="105399"/>
                  </a:cubicBezTo>
                  <a:cubicBezTo>
                    <a:pt x="337308" y="146839"/>
                    <a:pt x="195102" y="80671"/>
                    <a:pt x="0" y="105399"/>
                  </a:cubicBezTo>
                  <a:cubicBezTo>
                    <a:pt x="-1321" y="61435"/>
                    <a:pt x="999" y="26384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3547A9B-A815-910D-184F-55FB6CD6A7BA}"/>
                </a:ext>
              </a:extLst>
            </p:cNvPr>
            <p:cNvSpPr/>
            <p:nvPr/>
          </p:nvSpPr>
          <p:spPr>
            <a:xfrm>
              <a:off x="4457699" y="4604399"/>
              <a:ext cx="865612" cy="105399"/>
            </a:xfrm>
            <a:custGeom>
              <a:avLst/>
              <a:gdLst>
                <a:gd name="connsiteX0" fmla="*/ 0 w 865612"/>
                <a:gd name="connsiteY0" fmla="*/ 0 h 105399"/>
                <a:gd name="connsiteX1" fmla="*/ 450118 w 865612"/>
                <a:gd name="connsiteY1" fmla="*/ 0 h 105399"/>
                <a:gd name="connsiteX2" fmla="*/ 865612 w 865612"/>
                <a:gd name="connsiteY2" fmla="*/ 0 h 105399"/>
                <a:gd name="connsiteX3" fmla="*/ 865612 w 865612"/>
                <a:gd name="connsiteY3" fmla="*/ 105399 h 105399"/>
                <a:gd name="connsiteX4" fmla="*/ 441462 w 865612"/>
                <a:gd name="connsiteY4" fmla="*/ 105399 h 105399"/>
                <a:gd name="connsiteX5" fmla="*/ 0 w 865612"/>
                <a:gd name="connsiteY5" fmla="*/ 105399 h 105399"/>
                <a:gd name="connsiteX6" fmla="*/ 0 w 865612"/>
                <a:gd name="connsiteY6" fmla="*/ 0 h 10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612" h="105399" fill="none" extrusionOk="0">
                  <a:moveTo>
                    <a:pt x="0" y="0"/>
                  </a:moveTo>
                  <a:cubicBezTo>
                    <a:pt x="110960" y="-19628"/>
                    <a:pt x="309990" y="33177"/>
                    <a:pt x="450118" y="0"/>
                  </a:cubicBezTo>
                  <a:cubicBezTo>
                    <a:pt x="590246" y="-33177"/>
                    <a:pt x="686473" y="16572"/>
                    <a:pt x="865612" y="0"/>
                  </a:cubicBezTo>
                  <a:cubicBezTo>
                    <a:pt x="875412" y="42191"/>
                    <a:pt x="865408" y="63055"/>
                    <a:pt x="865612" y="105399"/>
                  </a:cubicBezTo>
                  <a:cubicBezTo>
                    <a:pt x="736486" y="143915"/>
                    <a:pt x="546068" y="76674"/>
                    <a:pt x="441462" y="105399"/>
                  </a:cubicBezTo>
                  <a:cubicBezTo>
                    <a:pt x="336856" y="134124"/>
                    <a:pt x="140594" y="84822"/>
                    <a:pt x="0" y="105399"/>
                  </a:cubicBezTo>
                  <a:cubicBezTo>
                    <a:pt x="-6340" y="72008"/>
                    <a:pt x="12162" y="41259"/>
                    <a:pt x="0" y="0"/>
                  </a:cubicBezTo>
                  <a:close/>
                </a:path>
                <a:path w="865612" h="105399" stroke="0" extrusionOk="0">
                  <a:moveTo>
                    <a:pt x="0" y="0"/>
                  </a:moveTo>
                  <a:cubicBezTo>
                    <a:pt x="186445" y="-23101"/>
                    <a:pt x="243459" y="21899"/>
                    <a:pt x="424150" y="0"/>
                  </a:cubicBezTo>
                  <a:cubicBezTo>
                    <a:pt x="604841" y="-21899"/>
                    <a:pt x="708171" y="44312"/>
                    <a:pt x="865612" y="0"/>
                  </a:cubicBezTo>
                  <a:cubicBezTo>
                    <a:pt x="874436" y="41634"/>
                    <a:pt x="856118" y="83916"/>
                    <a:pt x="865612" y="105399"/>
                  </a:cubicBezTo>
                  <a:cubicBezTo>
                    <a:pt x="708596" y="115415"/>
                    <a:pt x="523764" y="76838"/>
                    <a:pt x="432806" y="105399"/>
                  </a:cubicBezTo>
                  <a:cubicBezTo>
                    <a:pt x="341848" y="133960"/>
                    <a:pt x="96981" y="82987"/>
                    <a:pt x="0" y="105399"/>
                  </a:cubicBezTo>
                  <a:cubicBezTo>
                    <a:pt x="-1160" y="68985"/>
                    <a:pt x="4929" y="30196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8825BF6-8974-BFC7-9030-0EC7E1E5519C}"/>
                </a:ext>
              </a:extLst>
            </p:cNvPr>
            <p:cNvGrpSpPr/>
            <p:nvPr/>
          </p:nvGrpSpPr>
          <p:grpSpPr>
            <a:xfrm>
              <a:off x="1376298" y="4212656"/>
              <a:ext cx="5400000" cy="631475"/>
              <a:chOff x="1399440" y="2206905"/>
              <a:chExt cx="3486788" cy="631475"/>
            </a:xfrm>
          </p:grpSpPr>
          <p:sp>
            <p:nvSpPr>
              <p:cNvPr id="60" name="矩形: 圆顶角 59">
                <a:extLst>
                  <a:ext uri="{FF2B5EF4-FFF2-40B4-BE49-F238E27FC236}">
                    <a16:creationId xmlns:a16="http://schemas.microsoft.com/office/drawing/2014/main" id="{EB04D0E9-6EFD-9F3B-1026-08139435FEB1}"/>
                  </a:ext>
                </a:extLst>
              </p:cNvPr>
              <p:cNvSpPr/>
              <p:nvPr/>
            </p:nvSpPr>
            <p:spPr>
              <a:xfrm>
                <a:off x="1408232" y="2207786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: 圆顶角 60">
                <a:extLst>
                  <a:ext uri="{FF2B5EF4-FFF2-40B4-BE49-F238E27FC236}">
                    <a16:creationId xmlns:a16="http://schemas.microsoft.com/office/drawing/2014/main" id="{505BC251-26D2-1280-1FC6-E93D8C08F551}"/>
                  </a:ext>
                </a:extLst>
              </p:cNvPr>
              <p:cNvSpPr/>
              <p:nvPr/>
            </p:nvSpPr>
            <p:spPr>
              <a:xfrm>
                <a:off x="1399440" y="2206905"/>
                <a:ext cx="526075" cy="631475"/>
              </a:xfrm>
              <a:prstGeom prst="round2Same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05</a:t>
                </a:r>
                <a:endParaRPr lang="zh-CN" altLang="en-US" b="1" dirty="0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701306C-2AF2-E69A-C53B-A0DF014419F1}"/>
                </a:ext>
              </a:extLst>
            </p:cNvPr>
            <p:cNvSpPr txBox="1"/>
            <p:nvPr/>
          </p:nvSpPr>
          <p:spPr>
            <a:xfrm>
              <a:off x="2387600" y="4343565"/>
              <a:ext cx="35189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还有哪些方法呢（还有呢）？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39751E5-50DB-ACAD-7D43-E7577A31AC54}"/>
              </a:ext>
            </a:extLst>
          </p:cNvPr>
          <p:cNvGrpSpPr/>
          <p:nvPr/>
        </p:nvGrpSpPr>
        <p:grpSpPr>
          <a:xfrm>
            <a:off x="1376298" y="4921847"/>
            <a:ext cx="5400000" cy="631475"/>
            <a:chOff x="1376298" y="4921847"/>
            <a:chExt cx="5400000" cy="631475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FD2B5FD-20BF-3E85-6A30-9ACE20B5D722}"/>
                </a:ext>
              </a:extLst>
            </p:cNvPr>
            <p:cNvSpPr/>
            <p:nvPr/>
          </p:nvSpPr>
          <p:spPr>
            <a:xfrm>
              <a:off x="3978090" y="5316501"/>
              <a:ext cx="432806" cy="75198"/>
            </a:xfrm>
            <a:custGeom>
              <a:avLst/>
              <a:gdLst>
                <a:gd name="connsiteX0" fmla="*/ 0 w 432806"/>
                <a:gd name="connsiteY0" fmla="*/ 0 h 75198"/>
                <a:gd name="connsiteX1" fmla="*/ 432806 w 432806"/>
                <a:gd name="connsiteY1" fmla="*/ 0 h 75198"/>
                <a:gd name="connsiteX2" fmla="*/ 432806 w 432806"/>
                <a:gd name="connsiteY2" fmla="*/ 75198 h 75198"/>
                <a:gd name="connsiteX3" fmla="*/ 0 w 432806"/>
                <a:gd name="connsiteY3" fmla="*/ 75198 h 75198"/>
                <a:gd name="connsiteX4" fmla="*/ 0 w 432806"/>
                <a:gd name="connsiteY4" fmla="*/ 0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806" h="75198" fill="none" extrusionOk="0">
                  <a:moveTo>
                    <a:pt x="0" y="0"/>
                  </a:moveTo>
                  <a:cubicBezTo>
                    <a:pt x="182893" y="-35808"/>
                    <a:pt x="245225" y="32948"/>
                    <a:pt x="432806" y="0"/>
                  </a:cubicBezTo>
                  <a:cubicBezTo>
                    <a:pt x="434160" y="18682"/>
                    <a:pt x="425385" y="59135"/>
                    <a:pt x="432806" y="75198"/>
                  </a:cubicBezTo>
                  <a:cubicBezTo>
                    <a:pt x="311652" y="121246"/>
                    <a:pt x="139184" y="34629"/>
                    <a:pt x="0" y="75198"/>
                  </a:cubicBezTo>
                  <a:cubicBezTo>
                    <a:pt x="-6262" y="53785"/>
                    <a:pt x="3454" y="28403"/>
                    <a:pt x="0" y="0"/>
                  </a:cubicBezTo>
                  <a:close/>
                </a:path>
                <a:path w="432806" h="75198" stroke="0" extrusionOk="0">
                  <a:moveTo>
                    <a:pt x="0" y="0"/>
                  </a:moveTo>
                  <a:cubicBezTo>
                    <a:pt x="175741" y="-28915"/>
                    <a:pt x="331599" y="26808"/>
                    <a:pt x="432806" y="0"/>
                  </a:cubicBezTo>
                  <a:cubicBezTo>
                    <a:pt x="433570" y="31591"/>
                    <a:pt x="426839" y="53620"/>
                    <a:pt x="432806" y="75198"/>
                  </a:cubicBezTo>
                  <a:cubicBezTo>
                    <a:pt x="219298" y="78948"/>
                    <a:pt x="173700" y="40414"/>
                    <a:pt x="0" y="75198"/>
                  </a:cubicBezTo>
                  <a:cubicBezTo>
                    <a:pt x="-991" y="58474"/>
                    <a:pt x="3805" y="2645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9AA46D1-F0C7-45A9-D180-99A685336268}"/>
                </a:ext>
              </a:extLst>
            </p:cNvPr>
            <p:cNvSpPr/>
            <p:nvPr/>
          </p:nvSpPr>
          <p:spPr>
            <a:xfrm>
              <a:off x="2887115" y="5294002"/>
              <a:ext cx="432806" cy="75198"/>
            </a:xfrm>
            <a:custGeom>
              <a:avLst/>
              <a:gdLst>
                <a:gd name="connsiteX0" fmla="*/ 0 w 432806"/>
                <a:gd name="connsiteY0" fmla="*/ 0 h 75198"/>
                <a:gd name="connsiteX1" fmla="*/ 432806 w 432806"/>
                <a:gd name="connsiteY1" fmla="*/ 0 h 75198"/>
                <a:gd name="connsiteX2" fmla="*/ 432806 w 432806"/>
                <a:gd name="connsiteY2" fmla="*/ 75198 h 75198"/>
                <a:gd name="connsiteX3" fmla="*/ 0 w 432806"/>
                <a:gd name="connsiteY3" fmla="*/ 75198 h 75198"/>
                <a:gd name="connsiteX4" fmla="*/ 0 w 432806"/>
                <a:gd name="connsiteY4" fmla="*/ 0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806" h="75198" fill="none" extrusionOk="0">
                  <a:moveTo>
                    <a:pt x="0" y="0"/>
                  </a:moveTo>
                  <a:cubicBezTo>
                    <a:pt x="182893" y="-35808"/>
                    <a:pt x="245225" y="32948"/>
                    <a:pt x="432806" y="0"/>
                  </a:cubicBezTo>
                  <a:cubicBezTo>
                    <a:pt x="434160" y="18682"/>
                    <a:pt x="425385" y="59135"/>
                    <a:pt x="432806" y="75198"/>
                  </a:cubicBezTo>
                  <a:cubicBezTo>
                    <a:pt x="311652" y="121246"/>
                    <a:pt x="139184" y="34629"/>
                    <a:pt x="0" y="75198"/>
                  </a:cubicBezTo>
                  <a:cubicBezTo>
                    <a:pt x="-6262" y="53785"/>
                    <a:pt x="3454" y="28403"/>
                    <a:pt x="0" y="0"/>
                  </a:cubicBezTo>
                  <a:close/>
                </a:path>
                <a:path w="432806" h="75198" stroke="0" extrusionOk="0">
                  <a:moveTo>
                    <a:pt x="0" y="0"/>
                  </a:moveTo>
                  <a:cubicBezTo>
                    <a:pt x="175741" y="-28915"/>
                    <a:pt x="331599" y="26808"/>
                    <a:pt x="432806" y="0"/>
                  </a:cubicBezTo>
                  <a:cubicBezTo>
                    <a:pt x="433570" y="31591"/>
                    <a:pt x="426839" y="53620"/>
                    <a:pt x="432806" y="75198"/>
                  </a:cubicBezTo>
                  <a:cubicBezTo>
                    <a:pt x="219298" y="78948"/>
                    <a:pt x="173700" y="40414"/>
                    <a:pt x="0" y="75198"/>
                  </a:cubicBezTo>
                  <a:cubicBezTo>
                    <a:pt x="-991" y="58474"/>
                    <a:pt x="3805" y="2645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33FFFA7-79A9-1596-4BFC-612D358B186F}"/>
                </a:ext>
              </a:extLst>
            </p:cNvPr>
            <p:cNvSpPr/>
            <p:nvPr/>
          </p:nvSpPr>
          <p:spPr>
            <a:xfrm>
              <a:off x="5288289" y="5271503"/>
              <a:ext cx="515611" cy="75198"/>
            </a:xfrm>
            <a:custGeom>
              <a:avLst/>
              <a:gdLst>
                <a:gd name="connsiteX0" fmla="*/ 0 w 515611"/>
                <a:gd name="connsiteY0" fmla="*/ 0 h 75198"/>
                <a:gd name="connsiteX1" fmla="*/ 515611 w 515611"/>
                <a:gd name="connsiteY1" fmla="*/ 0 h 75198"/>
                <a:gd name="connsiteX2" fmla="*/ 515611 w 515611"/>
                <a:gd name="connsiteY2" fmla="*/ 75198 h 75198"/>
                <a:gd name="connsiteX3" fmla="*/ 0 w 515611"/>
                <a:gd name="connsiteY3" fmla="*/ 75198 h 75198"/>
                <a:gd name="connsiteX4" fmla="*/ 0 w 515611"/>
                <a:gd name="connsiteY4" fmla="*/ 0 h 7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11" h="75198" fill="none" extrusionOk="0">
                  <a:moveTo>
                    <a:pt x="0" y="0"/>
                  </a:moveTo>
                  <a:cubicBezTo>
                    <a:pt x="118985" y="-53623"/>
                    <a:pt x="383776" y="20653"/>
                    <a:pt x="515611" y="0"/>
                  </a:cubicBezTo>
                  <a:cubicBezTo>
                    <a:pt x="516965" y="18682"/>
                    <a:pt x="508190" y="59135"/>
                    <a:pt x="515611" y="75198"/>
                  </a:cubicBezTo>
                  <a:cubicBezTo>
                    <a:pt x="383586" y="115333"/>
                    <a:pt x="113435" y="65613"/>
                    <a:pt x="0" y="75198"/>
                  </a:cubicBezTo>
                  <a:cubicBezTo>
                    <a:pt x="-6262" y="53785"/>
                    <a:pt x="3454" y="28403"/>
                    <a:pt x="0" y="0"/>
                  </a:cubicBezTo>
                  <a:close/>
                </a:path>
                <a:path w="515611" h="75198" stroke="0" extrusionOk="0">
                  <a:moveTo>
                    <a:pt x="0" y="0"/>
                  </a:moveTo>
                  <a:cubicBezTo>
                    <a:pt x="168203" y="-26908"/>
                    <a:pt x="296671" y="9668"/>
                    <a:pt x="515611" y="0"/>
                  </a:cubicBezTo>
                  <a:cubicBezTo>
                    <a:pt x="516375" y="31591"/>
                    <a:pt x="509644" y="53620"/>
                    <a:pt x="515611" y="75198"/>
                  </a:cubicBezTo>
                  <a:cubicBezTo>
                    <a:pt x="387603" y="100714"/>
                    <a:pt x="241209" y="27536"/>
                    <a:pt x="0" y="75198"/>
                  </a:cubicBezTo>
                  <a:cubicBezTo>
                    <a:pt x="-991" y="58474"/>
                    <a:pt x="3805" y="2645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A3CF817-DE1D-CC0B-DFB6-1F0D437CE68B}"/>
                </a:ext>
              </a:extLst>
            </p:cNvPr>
            <p:cNvGrpSpPr/>
            <p:nvPr/>
          </p:nvGrpSpPr>
          <p:grpSpPr>
            <a:xfrm>
              <a:off x="1376298" y="4921847"/>
              <a:ext cx="5400000" cy="631475"/>
              <a:chOff x="1413790" y="3037918"/>
              <a:chExt cx="3486788" cy="631475"/>
            </a:xfrm>
          </p:grpSpPr>
          <p:sp>
            <p:nvSpPr>
              <p:cNvPr id="63" name="矩形: 圆顶角 62">
                <a:extLst>
                  <a:ext uri="{FF2B5EF4-FFF2-40B4-BE49-F238E27FC236}">
                    <a16:creationId xmlns:a16="http://schemas.microsoft.com/office/drawing/2014/main" id="{147D4550-06E1-FD6E-D7AC-1FFD632CB059}"/>
                  </a:ext>
                </a:extLst>
              </p:cNvPr>
              <p:cNvSpPr/>
              <p:nvPr/>
            </p:nvSpPr>
            <p:spPr>
              <a:xfrm>
                <a:off x="1422582" y="3038799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: 圆顶角 63">
                <a:extLst>
                  <a:ext uri="{FF2B5EF4-FFF2-40B4-BE49-F238E27FC236}">
                    <a16:creationId xmlns:a16="http://schemas.microsoft.com/office/drawing/2014/main" id="{DB6ABCC0-0A15-8355-F95E-CEB5426DA375}"/>
                  </a:ext>
                </a:extLst>
              </p:cNvPr>
              <p:cNvSpPr/>
              <p:nvPr/>
            </p:nvSpPr>
            <p:spPr>
              <a:xfrm>
                <a:off x="1413790" y="3037918"/>
                <a:ext cx="526075" cy="631475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06</a:t>
                </a:r>
                <a:endParaRPr lang="zh-CN" altLang="en-US" b="1" dirty="0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3A5D78E-4924-DEC4-7910-F1805C6AA258}"/>
                </a:ext>
              </a:extLst>
            </p:cNvPr>
            <p:cNvSpPr txBox="1"/>
            <p:nvPr/>
          </p:nvSpPr>
          <p:spPr>
            <a:xfrm>
              <a:off x="2382091" y="5068802"/>
              <a:ext cx="3775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其中最好的、最重要的是什么？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FC6455E-2198-AD73-61C6-B4B244CB55F6}"/>
              </a:ext>
            </a:extLst>
          </p:cNvPr>
          <p:cNvGrpSpPr/>
          <p:nvPr/>
        </p:nvGrpSpPr>
        <p:grpSpPr>
          <a:xfrm>
            <a:off x="1376298" y="5631035"/>
            <a:ext cx="5400000" cy="631475"/>
            <a:chOff x="1376298" y="5631035"/>
            <a:chExt cx="5400000" cy="63147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F59EEF8-F1AE-B856-D3BD-80CCFDA73E7E}"/>
                </a:ext>
              </a:extLst>
            </p:cNvPr>
            <p:cNvSpPr/>
            <p:nvPr/>
          </p:nvSpPr>
          <p:spPr>
            <a:xfrm>
              <a:off x="4989990" y="5989170"/>
              <a:ext cx="596598" cy="118255"/>
            </a:xfrm>
            <a:custGeom>
              <a:avLst/>
              <a:gdLst>
                <a:gd name="connsiteX0" fmla="*/ 0 w 596598"/>
                <a:gd name="connsiteY0" fmla="*/ 0 h 118255"/>
                <a:gd name="connsiteX1" fmla="*/ 596598 w 596598"/>
                <a:gd name="connsiteY1" fmla="*/ 0 h 118255"/>
                <a:gd name="connsiteX2" fmla="*/ 596598 w 596598"/>
                <a:gd name="connsiteY2" fmla="*/ 118255 h 118255"/>
                <a:gd name="connsiteX3" fmla="*/ 0 w 596598"/>
                <a:gd name="connsiteY3" fmla="*/ 118255 h 118255"/>
                <a:gd name="connsiteX4" fmla="*/ 0 w 596598"/>
                <a:gd name="connsiteY4" fmla="*/ 0 h 118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598" h="118255" fill="none" extrusionOk="0">
                  <a:moveTo>
                    <a:pt x="0" y="0"/>
                  </a:moveTo>
                  <a:cubicBezTo>
                    <a:pt x="194709" y="-45857"/>
                    <a:pt x="407437" y="57791"/>
                    <a:pt x="596598" y="0"/>
                  </a:cubicBezTo>
                  <a:cubicBezTo>
                    <a:pt x="604817" y="27099"/>
                    <a:pt x="583766" y="86476"/>
                    <a:pt x="596598" y="118255"/>
                  </a:cubicBezTo>
                  <a:cubicBezTo>
                    <a:pt x="459067" y="161945"/>
                    <a:pt x="120256" y="105574"/>
                    <a:pt x="0" y="118255"/>
                  </a:cubicBezTo>
                  <a:cubicBezTo>
                    <a:pt x="-12250" y="74116"/>
                    <a:pt x="5337" y="49674"/>
                    <a:pt x="0" y="0"/>
                  </a:cubicBezTo>
                  <a:close/>
                </a:path>
                <a:path w="596598" h="118255" stroke="0" extrusionOk="0">
                  <a:moveTo>
                    <a:pt x="0" y="0"/>
                  </a:moveTo>
                  <a:cubicBezTo>
                    <a:pt x="195596" y="-1799"/>
                    <a:pt x="303534" y="8855"/>
                    <a:pt x="596598" y="0"/>
                  </a:cubicBezTo>
                  <a:cubicBezTo>
                    <a:pt x="610332" y="36189"/>
                    <a:pt x="592839" y="68749"/>
                    <a:pt x="596598" y="118255"/>
                  </a:cubicBezTo>
                  <a:cubicBezTo>
                    <a:pt x="404557" y="136409"/>
                    <a:pt x="168330" y="53327"/>
                    <a:pt x="0" y="118255"/>
                  </a:cubicBezTo>
                  <a:cubicBezTo>
                    <a:pt x="-720" y="82339"/>
                    <a:pt x="6030" y="50295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EEF56D2-65C6-8EA3-6426-A23684384CC9}"/>
                </a:ext>
              </a:extLst>
            </p:cNvPr>
            <p:cNvSpPr/>
            <p:nvPr/>
          </p:nvSpPr>
          <p:spPr>
            <a:xfrm>
              <a:off x="2454308" y="5956005"/>
              <a:ext cx="2003391" cy="151420"/>
            </a:xfrm>
            <a:custGeom>
              <a:avLst/>
              <a:gdLst>
                <a:gd name="connsiteX0" fmla="*/ 0 w 2003391"/>
                <a:gd name="connsiteY0" fmla="*/ 0 h 151420"/>
                <a:gd name="connsiteX1" fmla="*/ 480814 w 2003391"/>
                <a:gd name="connsiteY1" fmla="*/ 0 h 151420"/>
                <a:gd name="connsiteX2" fmla="*/ 981662 w 2003391"/>
                <a:gd name="connsiteY2" fmla="*/ 0 h 151420"/>
                <a:gd name="connsiteX3" fmla="*/ 1482509 w 2003391"/>
                <a:gd name="connsiteY3" fmla="*/ 0 h 151420"/>
                <a:gd name="connsiteX4" fmla="*/ 2003391 w 2003391"/>
                <a:gd name="connsiteY4" fmla="*/ 0 h 151420"/>
                <a:gd name="connsiteX5" fmla="*/ 2003391 w 2003391"/>
                <a:gd name="connsiteY5" fmla="*/ 151420 h 151420"/>
                <a:gd name="connsiteX6" fmla="*/ 1502543 w 2003391"/>
                <a:gd name="connsiteY6" fmla="*/ 151420 h 151420"/>
                <a:gd name="connsiteX7" fmla="*/ 1041763 w 2003391"/>
                <a:gd name="connsiteY7" fmla="*/ 151420 h 151420"/>
                <a:gd name="connsiteX8" fmla="*/ 580983 w 2003391"/>
                <a:gd name="connsiteY8" fmla="*/ 151420 h 151420"/>
                <a:gd name="connsiteX9" fmla="*/ 0 w 2003391"/>
                <a:gd name="connsiteY9" fmla="*/ 151420 h 151420"/>
                <a:gd name="connsiteX10" fmla="*/ 0 w 2003391"/>
                <a:gd name="connsiteY10" fmla="*/ 0 h 15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03391" h="151420" fill="none" extrusionOk="0">
                  <a:moveTo>
                    <a:pt x="0" y="0"/>
                  </a:moveTo>
                  <a:cubicBezTo>
                    <a:pt x="165455" y="-2996"/>
                    <a:pt x="369674" y="50251"/>
                    <a:pt x="480814" y="0"/>
                  </a:cubicBezTo>
                  <a:cubicBezTo>
                    <a:pt x="591954" y="-50251"/>
                    <a:pt x="757963" y="37039"/>
                    <a:pt x="981662" y="0"/>
                  </a:cubicBezTo>
                  <a:cubicBezTo>
                    <a:pt x="1205361" y="-37039"/>
                    <a:pt x="1332031" y="44169"/>
                    <a:pt x="1482509" y="0"/>
                  </a:cubicBezTo>
                  <a:cubicBezTo>
                    <a:pt x="1632987" y="-44169"/>
                    <a:pt x="1839116" y="12975"/>
                    <a:pt x="2003391" y="0"/>
                  </a:cubicBezTo>
                  <a:cubicBezTo>
                    <a:pt x="2014383" y="37826"/>
                    <a:pt x="1985695" y="102288"/>
                    <a:pt x="2003391" y="151420"/>
                  </a:cubicBezTo>
                  <a:cubicBezTo>
                    <a:pt x="1799597" y="184320"/>
                    <a:pt x="1729382" y="131934"/>
                    <a:pt x="1502543" y="151420"/>
                  </a:cubicBezTo>
                  <a:cubicBezTo>
                    <a:pt x="1275704" y="170906"/>
                    <a:pt x="1242375" y="145217"/>
                    <a:pt x="1041763" y="151420"/>
                  </a:cubicBezTo>
                  <a:cubicBezTo>
                    <a:pt x="841151" y="157623"/>
                    <a:pt x="732685" y="147594"/>
                    <a:pt x="580983" y="151420"/>
                  </a:cubicBezTo>
                  <a:cubicBezTo>
                    <a:pt x="429281" y="155246"/>
                    <a:pt x="140408" y="149535"/>
                    <a:pt x="0" y="151420"/>
                  </a:cubicBezTo>
                  <a:cubicBezTo>
                    <a:pt x="-5217" y="93913"/>
                    <a:pt x="13629" y="43181"/>
                    <a:pt x="0" y="0"/>
                  </a:cubicBezTo>
                  <a:close/>
                </a:path>
                <a:path w="2003391" h="151420" stroke="0" extrusionOk="0">
                  <a:moveTo>
                    <a:pt x="0" y="0"/>
                  </a:moveTo>
                  <a:cubicBezTo>
                    <a:pt x="123828" y="-37747"/>
                    <a:pt x="299520" y="29040"/>
                    <a:pt x="480814" y="0"/>
                  </a:cubicBezTo>
                  <a:cubicBezTo>
                    <a:pt x="662108" y="-29040"/>
                    <a:pt x="798996" y="50373"/>
                    <a:pt x="921560" y="0"/>
                  </a:cubicBezTo>
                  <a:cubicBezTo>
                    <a:pt x="1044124" y="-50373"/>
                    <a:pt x="1324902" y="48061"/>
                    <a:pt x="1462475" y="0"/>
                  </a:cubicBezTo>
                  <a:cubicBezTo>
                    <a:pt x="1600049" y="-48061"/>
                    <a:pt x="1761931" y="44586"/>
                    <a:pt x="2003391" y="0"/>
                  </a:cubicBezTo>
                  <a:cubicBezTo>
                    <a:pt x="2011920" y="72563"/>
                    <a:pt x="1991887" y="88397"/>
                    <a:pt x="2003391" y="151420"/>
                  </a:cubicBezTo>
                  <a:cubicBezTo>
                    <a:pt x="1871542" y="157710"/>
                    <a:pt x="1762349" y="112853"/>
                    <a:pt x="1542611" y="151420"/>
                  </a:cubicBezTo>
                  <a:cubicBezTo>
                    <a:pt x="1322873" y="189987"/>
                    <a:pt x="1219205" y="150456"/>
                    <a:pt x="1081831" y="151420"/>
                  </a:cubicBezTo>
                  <a:cubicBezTo>
                    <a:pt x="944457" y="152384"/>
                    <a:pt x="716772" y="149877"/>
                    <a:pt x="540916" y="151420"/>
                  </a:cubicBezTo>
                  <a:cubicBezTo>
                    <a:pt x="365060" y="152963"/>
                    <a:pt x="240508" y="148253"/>
                    <a:pt x="0" y="151420"/>
                  </a:cubicBezTo>
                  <a:cubicBezTo>
                    <a:pt x="-4484" y="103795"/>
                    <a:pt x="16976" y="66583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975F5911-E22D-CFAD-DD73-FF5DB783FC14}"/>
                </a:ext>
              </a:extLst>
            </p:cNvPr>
            <p:cNvGrpSpPr/>
            <p:nvPr/>
          </p:nvGrpSpPr>
          <p:grpSpPr>
            <a:xfrm>
              <a:off x="1376298" y="5631035"/>
              <a:ext cx="5400000" cy="631475"/>
              <a:chOff x="1413790" y="3037918"/>
              <a:chExt cx="3486788" cy="631475"/>
            </a:xfrm>
          </p:grpSpPr>
          <p:sp>
            <p:nvSpPr>
              <p:cNvPr id="66" name="矩形: 圆顶角 65">
                <a:extLst>
                  <a:ext uri="{FF2B5EF4-FFF2-40B4-BE49-F238E27FC236}">
                    <a16:creationId xmlns:a16="http://schemas.microsoft.com/office/drawing/2014/main" id="{B80D31FF-0A27-21BB-8BFE-B3A45759F443}"/>
                  </a:ext>
                </a:extLst>
              </p:cNvPr>
              <p:cNvSpPr/>
              <p:nvPr/>
            </p:nvSpPr>
            <p:spPr>
              <a:xfrm>
                <a:off x="1422582" y="3038799"/>
                <a:ext cx="3477996" cy="626198"/>
              </a:xfrm>
              <a:prstGeom prst="round2SameRect">
                <a:avLst/>
              </a:prstGeom>
              <a:noFill/>
              <a:ln w="12700">
                <a:solidFill>
                  <a:schemeClr val="accent3"/>
                </a:solidFill>
              </a:ln>
              <a:effectLst>
                <a:outerShdw blurRad="25400" dist="25400" dir="5400000" algn="ctr" rotWithShape="0">
                  <a:schemeClr val="bg1">
                    <a:lumMod val="8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矩形: 圆顶角 66">
                <a:extLst>
                  <a:ext uri="{FF2B5EF4-FFF2-40B4-BE49-F238E27FC236}">
                    <a16:creationId xmlns:a16="http://schemas.microsoft.com/office/drawing/2014/main" id="{ACC064D0-B491-EFBB-0075-6FEF713A055F}"/>
                  </a:ext>
                </a:extLst>
              </p:cNvPr>
              <p:cNvSpPr/>
              <p:nvPr/>
            </p:nvSpPr>
            <p:spPr>
              <a:xfrm>
                <a:off x="1413790" y="3037918"/>
                <a:ext cx="526075" cy="631475"/>
              </a:xfrm>
              <a:prstGeom prst="round2Same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/>
                  <a:t>07</a:t>
                </a:r>
                <a:endParaRPr lang="zh-CN" altLang="en-US" b="1" dirty="0"/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2C1633E-7536-C8F0-29FE-3CBC874C8E0F}"/>
                </a:ext>
              </a:extLst>
            </p:cNvPr>
            <p:cNvSpPr txBox="1"/>
            <p:nvPr/>
          </p:nvSpPr>
          <p:spPr>
            <a:xfrm>
              <a:off x="2356021" y="5744960"/>
              <a:ext cx="40318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何时、何地、何人开始何种行动？</a:t>
              </a:r>
            </a:p>
          </p:txBody>
        </p:sp>
      </p:grpSp>
      <p:pic>
        <p:nvPicPr>
          <p:cNvPr id="83" name="图片 82">
            <a:extLst>
              <a:ext uri="{FF2B5EF4-FFF2-40B4-BE49-F238E27FC236}">
                <a16:creationId xmlns:a16="http://schemas.microsoft.com/office/drawing/2014/main" id="{DF8AC2FA-A274-6F25-C3A7-31258C49DC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035" y="219131"/>
            <a:ext cx="6858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61EEB55-3782-4EBA-9DE5-88EA920191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35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③有效反馈的两种类型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FD865E-1F93-1E8A-F50E-9341864C027B}"/>
              </a:ext>
            </a:extLst>
          </p:cNvPr>
          <p:cNvGrpSpPr/>
          <p:nvPr/>
        </p:nvGrpSpPr>
        <p:grpSpPr>
          <a:xfrm>
            <a:off x="806225" y="1379643"/>
            <a:ext cx="7580330" cy="2526498"/>
            <a:chOff x="806225" y="1379643"/>
            <a:chExt cx="7580330" cy="252649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732CDC3-15EC-8F6A-B606-C8829AB9DE2F}"/>
                </a:ext>
              </a:extLst>
            </p:cNvPr>
            <p:cNvGrpSpPr/>
            <p:nvPr/>
          </p:nvGrpSpPr>
          <p:grpSpPr>
            <a:xfrm>
              <a:off x="806225" y="1379643"/>
              <a:ext cx="7580330" cy="2526498"/>
              <a:chOff x="806225" y="1379643"/>
              <a:chExt cx="7580330" cy="2526498"/>
            </a:xfrm>
          </p:grpSpPr>
          <p:sp>
            <p:nvSpPr>
              <p:cNvPr id="17" name="框01">
                <a:extLst>
                  <a:ext uri="{FF2B5EF4-FFF2-40B4-BE49-F238E27FC236}">
                    <a16:creationId xmlns:a16="http://schemas.microsoft.com/office/drawing/2014/main" id="{8A3DB3A4-1D8F-B9EB-890A-7932A4B89EE4}"/>
                  </a:ext>
                </a:extLst>
              </p:cNvPr>
              <p:cNvSpPr/>
              <p:nvPr/>
            </p:nvSpPr>
            <p:spPr>
              <a:xfrm>
                <a:off x="1028420" y="1816364"/>
                <a:ext cx="7358135" cy="2089777"/>
              </a:xfrm>
              <a:prstGeom prst="round2SameRect">
                <a:avLst>
                  <a:gd name="adj1" fmla="val 33956"/>
                  <a:gd name="adj2" fmla="val 273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27000" dir="5400000" sx="90000" sy="9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8" name="配图01">
                <a:extLst>
                  <a:ext uri="{FF2B5EF4-FFF2-40B4-BE49-F238E27FC236}">
                    <a16:creationId xmlns:a16="http://schemas.microsoft.com/office/drawing/2014/main" id="{51E59254-E6EB-ED70-5E66-F37B2D7CBDA3}"/>
                  </a:ext>
                </a:extLst>
              </p:cNvPr>
              <p:cNvGrpSpPr/>
              <p:nvPr/>
            </p:nvGrpSpPr>
            <p:grpSpPr>
              <a:xfrm>
                <a:off x="806225" y="1379643"/>
                <a:ext cx="2406074" cy="2406074"/>
                <a:chOff x="289881" y="1320800"/>
                <a:chExt cx="4622800" cy="4622800"/>
              </a:xfrm>
            </p:grpSpPr>
            <p:sp>
              <p:nvSpPr>
                <p:cNvPr id="19" name="大圆01">
                  <a:extLst>
                    <a:ext uri="{FF2B5EF4-FFF2-40B4-BE49-F238E27FC236}">
                      <a16:creationId xmlns:a16="http://schemas.microsoft.com/office/drawing/2014/main" id="{A6855305-A637-D45D-9A60-29C1163BC05D}"/>
                    </a:ext>
                  </a:extLst>
                </p:cNvPr>
                <p:cNvSpPr/>
                <p:nvPr/>
              </p:nvSpPr>
              <p:spPr>
                <a:xfrm>
                  <a:off x="289881" y="1320800"/>
                  <a:ext cx="4622800" cy="4622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0" name="小圆01">
                  <a:extLst>
                    <a:ext uri="{FF2B5EF4-FFF2-40B4-BE49-F238E27FC236}">
                      <a16:creationId xmlns:a16="http://schemas.microsoft.com/office/drawing/2014/main" id="{96498400-0513-87FD-2532-079CD70C4497}"/>
                    </a:ext>
                  </a:extLst>
                </p:cNvPr>
                <p:cNvSpPr/>
                <p:nvPr/>
              </p:nvSpPr>
              <p:spPr>
                <a:xfrm>
                  <a:off x="848681" y="1879601"/>
                  <a:ext cx="3505200" cy="3505198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正文01">
                <a:extLst>
                  <a:ext uri="{FF2B5EF4-FFF2-40B4-BE49-F238E27FC236}">
                    <a16:creationId xmlns:a16="http://schemas.microsoft.com/office/drawing/2014/main" id="{99080FDE-5CA6-7768-72AF-16E73E011F93}"/>
                  </a:ext>
                </a:extLst>
              </p:cNvPr>
              <p:cNvSpPr/>
              <p:nvPr/>
            </p:nvSpPr>
            <p:spPr>
              <a:xfrm>
                <a:off x="3494096" y="2530170"/>
                <a:ext cx="3579804" cy="1034129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针对有效行为予以肯定和赞扬，强化正确行为，增强信心和动力。</a:t>
                </a:r>
              </a:p>
            </p:txBody>
          </p:sp>
          <p:sp>
            <p:nvSpPr>
              <p:cNvPr id="24" name="小标题01">
                <a:extLst>
                  <a:ext uri="{FF2B5EF4-FFF2-40B4-BE49-F238E27FC236}">
                    <a16:creationId xmlns:a16="http://schemas.microsoft.com/office/drawing/2014/main" id="{22CEAC37-2DCB-F9A8-BEDB-F37CD5E9D8F3}"/>
                  </a:ext>
                </a:extLst>
              </p:cNvPr>
              <p:cNvSpPr txBox="1"/>
              <p:nvPr/>
            </p:nvSpPr>
            <p:spPr>
              <a:xfrm>
                <a:off x="3494095" y="2054577"/>
                <a:ext cx="3278191" cy="36933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Autofit/>
              </a:bodyPr>
              <a:lstStyle>
                <a:lvl1pPr algn="l">
                  <a:defRPr sz="5000" b="0" cap="all">
                    <a:solidFill>
                      <a:srgbClr val="1C1D21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defRPr>
                </a:lvl1pPr>
              </a:lstStyle>
              <a:p>
                <a:r>
                  <a:rPr lang="zh-CN" altLang="en-US" sz="2400" b="1" dirty="0">
                    <a:solidFill>
                      <a:schemeClr val="accent3"/>
                    </a:solidFill>
                    <a:latin typeface="+mj-ea"/>
                    <a:ea typeface="+mj-ea"/>
                    <a:sym typeface="微软雅黑" panose="020B0503020204020204" pitchFamily="34" charset="-122"/>
                  </a:rPr>
                  <a:t>积极性反馈</a:t>
                </a:r>
                <a:endParaRPr sz="2400" b="1" dirty="0">
                  <a:solidFill>
                    <a:schemeClr val="accent3"/>
                  </a:solidFill>
                  <a:latin typeface="+mj-ea"/>
                  <a:ea typeface="+mj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6" name="图片 25" descr="图标&#10;&#10;描述已自动生成">
              <a:extLst>
                <a:ext uri="{FF2B5EF4-FFF2-40B4-BE49-F238E27FC236}">
                  <a16:creationId xmlns:a16="http://schemas.microsoft.com/office/drawing/2014/main" id="{F783C6A5-AA2A-9BE9-F6CC-97E452507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18221">
              <a:off x="980972" y="1513834"/>
              <a:ext cx="2056579" cy="205657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6BBBFE-D1F7-2F07-66B2-1DC63BC1BF9C}"/>
              </a:ext>
            </a:extLst>
          </p:cNvPr>
          <p:cNvGrpSpPr/>
          <p:nvPr/>
        </p:nvGrpSpPr>
        <p:grpSpPr>
          <a:xfrm>
            <a:off x="1028420" y="3785717"/>
            <a:ext cx="7529434" cy="2406074"/>
            <a:chOff x="1028420" y="3785717"/>
            <a:chExt cx="7529434" cy="2406074"/>
          </a:xfrm>
        </p:grpSpPr>
        <p:sp>
          <p:nvSpPr>
            <p:cNvPr id="16" name="框02">
              <a:extLst>
                <a:ext uri="{FF2B5EF4-FFF2-40B4-BE49-F238E27FC236}">
                  <a16:creationId xmlns:a16="http://schemas.microsoft.com/office/drawing/2014/main" id="{A6025A99-0B50-391C-4AA7-F8807ACEB2A2}"/>
                </a:ext>
              </a:extLst>
            </p:cNvPr>
            <p:cNvSpPr/>
            <p:nvPr/>
          </p:nvSpPr>
          <p:spPr>
            <a:xfrm>
              <a:off x="1028420" y="4018512"/>
              <a:ext cx="7358135" cy="2089777"/>
            </a:xfrm>
            <a:prstGeom prst="round2SameRect">
              <a:avLst>
                <a:gd name="adj1" fmla="val 3823"/>
                <a:gd name="adj2" fmla="val 36144"/>
              </a:avLst>
            </a:prstGeom>
            <a:solidFill>
              <a:schemeClr val="accent1"/>
            </a:solidFill>
            <a:ln>
              <a:noFill/>
            </a:ln>
            <a:effectLst>
              <a:outerShdw blurRad="152400" dist="127000" dir="5400000" sx="90000" sy="9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正文02">
              <a:extLst>
                <a:ext uri="{FF2B5EF4-FFF2-40B4-BE49-F238E27FC236}">
                  <a16:creationId xmlns:a16="http://schemas.microsoft.com/office/drawing/2014/main" id="{0FBF5B5D-C022-6FE1-C024-AC12281DB166}"/>
                </a:ext>
              </a:extLst>
            </p:cNvPr>
            <p:cNvSpPr/>
            <p:nvPr/>
          </p:nvSpPr>
          <p:spPr>
            <a:xfrm>
              <a:off x="1595854" y="4814721"/>
              <a:ext cx="4384627" cy="103412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针对无效行为予以指导和期望，强化错误行为的修正和改善。</a:t>
              </a:r>
            </a:p>
          </p:txBody>
        </p:sp>
        <p:sp>
          <p:nvSpPr>
            <p:cNvPr id="23" name="小标题02">
              <a:extLst>
                <a:ext uri="{FF2B5EF4-FFF2-40B4-BE49-F238E27FC236}">
                  <a16:creationId xmlns:a16="http://schemas.microsoft.com/office/drawing/2014/main" id="{E520BCC1-96F1-4980-C811-C02B60183387}"/>
                </a:ext>
              </a:extLst>
            </p:cNvPr>
            <p:cNvSpPr txBox="1"/>
            <p:nvPr/>
          </p:nvSpPr>
          <p:spPr>
            <a:xfrm>
              <a:off x="1595853" y="4306854"/>
              <a:ext cx="3278191" cy="4206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Autofit/>
            </a:bodyPr>
            <a:lstStyle>
              <a:lvl1pPr algn="l">
                <a:defRPr sz="5000" b="0" cap="all">
                  <a:solidFill>
                    <a:srgbClr val="1C1D21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lvl1pPr>
            </a:lstStyle>
            <a:p>
              <a:r>
                <a:rPr lang="zh-CN" altLang="en-US" sz="2400" b="1" dirty="0">
                  <a:solidFill>
                    <a:schemeClr val="accent3"/>
                  </a:solidFill>
                  <a:latin typeface="+mj-ea"/>
                  <a:ea typeface="+mj-ea"/>
                  <a:cs typeface="微软雅黑" panose="020B0503020204020204" pitchFamily="34" charset="-122"/>
                  <a:sym typeface="微软雅黑" panose="020B0503020204020204" pitchFamily="34" charset="-122"/>
                </a:rPr>
                <a:t>建设性反馈</a:t>
              </a:r>
              <a:endParaRPr sz="2400" b="1" dirty="0">
                <a:solidFill>
                  <a:schemeClr val="accent3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0" name="配图02">
              <a:extLst>
                <a:ext uri="{FF2B5EF4-FFF2-40B4-BE49-F238E27FC236}">
                  <a16:creationId xmlns:a16="http://schemas.microsoft.com/office/drawing/2014/main" id="{43DCCC51-9A35-A301-7DA8-14FB6045FBCE}"/>
                </a:ext>
              </a:extLst>
            </p:cNvPr>
            <p:cNvGrpSpPr/>
            <p:nvPr/>
          </p:nvGrpSpPr>
          <p:grpSpPr>
            <a:xfrm>
              <a:off x="6151780" y="3785717"/>
              <a:ext cx="2406074" cy="2406074"/>
              <a:chOff x="8510628" y="3456869"/>
              <a:chExt cx="2947312" cy="2947312"/>
            </a:xfrm>
          </p:grpSpPr>
          <p:sp>
            <p:nvSpPr>
              <p:cNvPr id="31" name="大圆01">
                <a:extLst>
                  <a:ext uri="{FF2B5EF4-FFF2-40B4-BE49-F238E27FC236}">
                    <a16:creationId xmlns:a16="http://schemas.microsoft.com/office/drawing/2014/main" id="{C5B87ADF-4926-0E0F-0184-AE60530DC9DC}"/>
                  </a:ext>
                </a:extLst>
              </p:cNvPr>
              <p:cNvSpPr/>
              <p:nvPr/>
            </p:nvSpPr>
            <p:spPr>
              <a:xfrm>
                <a:off x="8510628" y="3456869"/>
                <a:ext cx="2947312" cy="294731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小圆02">
                <a:extLst>
                  <a:ext uri="{FF2B5EF4-FFF2-40B4-BE49-F238E27FC236}">
                    <a16:creationId xmlns:a16="http://schemas.microsoft.com/office/drawing/2014/main" id="{F65CF902-E1F7-8C62-102A-7D34C999920F}"/>
                  </a:ext>
                </a:extLst>
              </p:cNvPr>
              <p:cNvSpPr/>
              <p:nvPr/>
            </p:nvSpPr>
            <p:spPr>
              <a:xfrm>
                <a:off x="8866896" y="3813138"/>
                <a:ext cx="2234775" cy="223477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pic>
        <p:nvPicPr>
          <p:cNvPr id="25" name="图片 24" descr="图标&#10;&#10;描述已自动生成">
            <a:extLst>
              <a:ext uri="{FF2B5EF4-FFF2-40B4-BE49-F238E27FC236}">
                <a16:creationId xmlns:a16="http://schemas.microsoft.com/office/drawing/2014/main" id="{0D5B3E76-2313-0475-DA43-202571E8D6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1403">
            <a:off x="6286648" y="3889378"/>
            <a:ext cx="2136337" cy="2136337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2E25F70-4B98-C364-5BE1-122A95DCE0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64" y="-461096"/>
            <a:ext cx="7319096" cy="731909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A02C0DD-C960-6893-0D3A-56FFA31D26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78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77B2D716-4F97-8A72-0708-13BC9875268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2A568ED-D2B4-3316-DBC8-3FD09C34EA7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4240CB1-1285-B853-99C5-1A9441D320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5" t="3195" r="17827"/>
          <a:stretch/>
        </p:blipFill>
        <p:spPr>
          <a:xfrm>
            <a:off x="373699" y="219075"/>
            <a:ext cx="4024409" cy="663892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42C6AA-BA96-C8B6-832E-D5CFB29F9AB0}"/>
              </a:ext>
            </a:extLst>
          </p:cNvPr>
          <p:cNvGrpSpPr/>
          <p:nvPr/>
        </p:nvGrpSpPr>
        <p:grpSpPr>
          <a:xfrm>
            <a:off x="4422797" y="1233488"/>
            <a:ext cx="7096580" cy="5255418"/>
            <a:chOff x="4422797" y="1233488"/>
            <a:chExt cx="7096580" cy="525541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67F3636-1A2A-90D6-46A5-FF54A903A765}"/>
                </a:ext>
              </a:extLst>
            </p:cNvPr>
            <p:cNvSpPr/>
            <p:nvPr userDrawn="1"/>
          </p:nvSpPr>
          <p:spPr>
            <a:xfrm>
              <a:off x="4422797" y="1233488"/>
              <a:ext cx="7096232" cy="5255418"/>
            </a:xfrm>
            <a:prstGeom prst="roundRect">
              <a:avLst>
                <a:gd name="adj" fmla="val 94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59E511-547F-F621-4847-81E2D70CBAB5}"/>
                </a:ext>
              </a:extLst>
            </p:cNvPr>
            <p:cNvGrpSpPr/>
            <p:nvPr/>
          </p:nvGrpSpPr>
          <p:grpSpPr>
            <a:xfrm>
              <a:off x="4422829" y="3048469"/>
              <a:ext cx="7096548" cy="3080034"/>
              <a:chOff x="4733376" y="5110205"/>
              <a:chExt cx="7096548" cy="3080034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6020BE9-D7AE-F13A-7007-219D78C168BD}"/>
                  </a:ext>
                </a:extLst>
              </p:cNvPr>
              <p:cNvSpPr/>
              <p:nvPr/>
            </p:nvSpPr>
            <p:spPr>
              <a:xfrm>
                <a:off x="4733692" y="5110205"/>
                <a:ext cx="7096232" cy="188635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A1C4E5CF-C6BD-7BA1-64F6-D2AA8A775007}"/>
                  </a:ext>
                </a:extLst>
              </p:cNvPr>
              <p:cNvSpPr/>
              <p:nvPr/>
            </p:nvSpPr>
            <p:spPr>
              <a:xfrm>
                <a:off x="4733376" y="5139654"/>
                <a:ext cx="7096232" cy="3050585"/>
              </a:xfrm>
              <a:prstGeom prst="roundRect">
                <a:avLst>
                  <a:gd name="adj" fmla="val 1248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090913-2814-1A8F-4AF6-E70FB7D416A6}"/>
              </a:ext>
            </a:extLst>
          </p:cNvPr>
          <p:cNvGrpSpPr/>
          <p:nvPr/>
        </p:nvGrpSpPr>
        <p:grpSpPr>
          <a:xfrm>
            <a:off x="6126876" y="4919832"/>
            <a:ext cx="3771285" cy="906459"/>
            <a:chOff x="1618200" y="1495178"/>
            <a:chExt cx="3771285" cy="1248022"/>
          </a:xfrm>
        </p:grpSpPr>
        <p:sp>
          <p:nvSpPr>
            <p:cNvPr id="10" name="Rounded Rectangle 1+">
              <a:extLst>
                <a:ext uri="{FF2B5EF4-FFF2-40B4-BE49-F238E27FC236}">
                  <a16:creationId xmlns:a16="http://schemas.microsoft.com/office/drawing/2014/main" id="{3D5CB92B-A915-1091-14E5-A102024860F6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schemeClr val="bg1"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89F6B68-C717-49EF-D4F2-F1A0576AF9B3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占位符 54">
            <a:extLst>
              <a:ext uri="{FF2B5EF4-FFF2-40B4-BE49-F238E27FC236}">
                <a16:creationId xmlns:a16="http://schemas.microsoft.com/office/drawing/2014/main" id="{17223585-4509-8A98-3189-E226C3A08B88}"/>
              </a:ext>
            </a:extLst>
          </p:cNvPr>
          <p:cNvSpPr txBox="1">
            <a:spLocks/>
          </p:cNvSpPr>
          <p:nvPr/>
        </p:nvSpPr>
        <p:spPr>
          <a:xfrm>
            <a:off x="6523411" y="5033301"/>
            <a:ext cx="3054285" cy="576262"/>
          </a:xfrm>
          <a:prstGeom prst="rect">
            <a:avLst/>
          </a:prstGeom>
          <a:ln>
            <a:solidFill>
              <a:schemeClr val="accent3"/>
            </a:solidFill>
            <a:prstDash val="dash"/>
          </a:ln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accent3"/>
                </a:solidFill>
              </a:rPr>
              <a:t>教练流程</a:t>
            </a:r>
          </a:p>
        </p:txBody>
      </p:sp>
      <p:sp>
        <p:nvSpPr>
          <p:cNvPr id="13" name="文本占位符 19">
            <a:extLst>
              <a:ext uri="{FF2B5EF4-FFF2-40B4-BE49-F238E27FC236}">
                <a16:creationId xmlns:a16="http://schemas.microsoft.com/office/drawing/2014/main" id="{27B69A9A-30E6-F68E-7949-AB01409408F4}"/>
              </a:ext>
            </a:extLst>
          </p:cNvPr>
          <p:cNvSpPr txBox="1">
            <a:spLocks/>
          </p:cNvSpPr>
          <p:nvPr/>
        </p:nvSpPr>
        <p:spPr>
          <a:xfrm>
            <a:off x="6145819" y="3850298"/>
            <a:ext cx="3649303" cy="738188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en-US" dirty="0"/>
              <a:t>个套路</a:t>
            </a:r>
          </a:p>
          <a:p>
            <a:pPr lvl="1"/>
            <a:endParaRPr lang="zh-CN" altLang="en-US" dirty="0"/>
          </a:p>
        </p:txBody>
      </p:sp>
      <p:sp>
        <p:nvSpPr>
          <p:cNvPr id="14" name="文本占位符 19">
            <a:extLst>
              <a:ext uri="{FF2B5EF4-FFF2-40B4-BE49-F238E27FC236}">
                <a16:creationId xmlns:a16="http://schemas.microsoft.com/office/drawing/2014/main" id="{50D89C62-98C4-86CA-8647-F2B7EC2C9B49}"/>
              </a:ext>
            </a:extLst>
          </p:cNvPr>
          <p:cNvSpPr txBox="1">
            <a:spLocks/>
          </p:cNvSpPr>
          <p:nvPr/>
        </p:nvSpPr>
        <p:spPr>
          <a:xfrm>
            <a:off x="5888016" y="2255966"/>
            <a:ext cx="4010145" cy="738188"/>
          </a:xfrm>
          <a:prstGeom prst="rect">
            <a:avLst/>
          </a:prstGeom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PART 03</a:t>
            </a:r>
            <a:endParaRPr lang="zh-CN" altLang="en-US" dirty="0">
              <a:solidFill>
                <a:schemeClr val="accent3"/>
              </a:solidFill>
            </a:endParaRPr>
          </a:p>
          <a:p>
            <a:pPr lvl="1"/>
            <a:endParaRPr lang="zh-CN" altLang="en-US" dirty="0">
              <a:solidFill>
                <a:schemeClr val="accent3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4ED7FE3-1614-CF3A-3521-5AF7D7DEC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037" y="2507233"/>
            <a:ext cx="1165741" cy="144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5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厘清目标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7A93348-7B95-94A7-892F-4F6EB3A9BE2B}"/>
              </a:ext>
            </a:extLst>
          </p:cNvPr>
          <p:cNvSpPr/>
          <p:nvPr/>
        </p:nvSpPr>
        <p:spPr>
          <a:xfrm>
            <a:off x="-16728" y="4351238"/>
            <a:ext cx="12208728" cy="1800349"/>
          </a:xfrm>
          <a:custGeom>
            <a:avLst/>
            <a:gdLst/>
            <a:ahLst/>
            <a:cxnLst/>
            <a:rect l="0" t="0" r="0" b="0"/>
            <a:pathLst>
              <a:path w="12198351" h="1800349">
                <a:moveTo>
                  <a:pt x="11576050" y="14715"/>
                </a:moveTo>
                <a:cubicBezTo>
                  <a:pt x="11099680" y="55623"/>
                  <a:pt x="10631825" y="124586"/>
                  <a:pt x="10280650" y="205660"/>
                </a:cubicBezTo>
                <a:cubicBezTo>
                  <a:pt x="10136022" y="239050"/>
                  <a:pt x="9709718" y="375692"/>
                  <a:pt x="9474336" y="464105"/>
                </a:cubicBezTo>
                <a:cubicBezTo>
                  <a:pt x="9399329" y="492279"/>
                  <a:pt x="9242885" y="538807"/>
                  <a:pt x="9126680" y="567500"/>
                </a:cubicBezTo>
                <a:cubicBezTo>
                  <a:pt x="9010476" y="596193"/>
                  <a:pt x="8649653" y="707943"/>
                  <a:pt x="8324850" y="815833"/>
                </a:cubicBezTo>
                <a:cubicBezTo>
                  <a:pt x="7427988" y="1113745"/>
                  <a:pt x="7286547" y="1143493"/>
                  <a:pt x="6769100" y="1143040"/>
                </a:cubicBezTo>
                <a:cubicBezTo>
                  <a:pt x="6346387" y="1142670"/>
                  <a:pt x="6117527" y="1113381"/>
                  <a:pt x="5619750" y="995950"/>
                </a:cubicBezTo>
                <a:cubicBezTo>
                  <a:pt x="5389400" y="941608"/>
                  <a:pt x="5171156" y="874939"/>
                  <a:pt x="4546600" y="668124"/>
                </a:cubicBezTo>
                <a:cubicBezTo>
                  <a:pt x="3832373" y="431615"/>
                  <a:pt x="3707821" y="392818"/>
                  <a:pt x="3511550" y="345715"/>
                </a:cubicBezTo>
                <a:cubicBezTo>
                  <a:pt x="2866017" y="190793"/>
                  <a:pt x="2163640" y="196404"/>
                  <a:pt x="1212850" y="364078"/>
                </a:cubicBezTo>
                <a:cubicBezTo>
                  <a:pt x="1072247" y="388873"/>
                  <a:pt x="1019515" y="399238"/>
                  <a:pt x="755650" y="453939"/>
                </a:cubicBezTo>
                <a:cubicBezTo>
                  <a:pt x="638416" y="478243"/>
                  <a:pt x="482368" y="502938"/>
                  <a:pt x="161758" y="547926"/>
                </a:cubicBezTo>
                <a:lnTo>
                  <a:pt x="6016" y="569780"/>
                </a:lnTo>
                <a:lnTo>
                  <a:pt x="0" y="1401525"/>
                </a:lnTo>
                <a:lnTo>
                  <a:pt x="127000" y="1364950"/>
                </a:lnTo>
                <a:cubicBezTo>
                  <a:pt x="370187" y="1294914"/>
                  <a:pt x="458654" y="1267728"/>
                  <a:pt x="692150" y="1191282"/>
                </a:cubicBezTo>
                <a:cubicBezTo>
                  <a:pt x="1067512" y="1068388"/>
                  <a:pt x="1165138" y="1046985"/>
                  <a:pt x="1830004" y="941821"/>
                </a:cubicBezTo>
                <a:cubicBezTo>
                  <a:pt x="2386471" y="853802"/>
                  <a:pt x="3531715" y="894450"/>
                  <a:pt x="4096222" y="1022255"/>
                </a:cubicBezTo>
                <a:cubicBezTo>
                  <a:pt x="4155853" y="1035755"/>
                  <a:pt x="4296242" y="1067258"/>
                  <a:pt x="4408195" y="1092260"/>
                </a:cubicBezTo>
                <a:cubicBezTo>
                  <a:pt x="4731371" y="1164434"/>
                  <a:pt x="4917212" y="1217719"/>
                  <a:pt x="5365750" y="1366814"/>
                </a:cubicBezTo>
                <a:cubicBezTo>
                  <a:pt x="5888239" y="1540491"/>
                  <a:pt x="6465612" y="1695754"/>
                  <a:pt x="6707578" y="1727649"/>
                </a:cubicBezTo>
                <a:cubicBezTo>
                  <a:pt x="6783325" y="1737633"/>
                  <a:pt x="6935509" y="1758245"/>
                  <a:pt x="7045765" y="1773452"/>
                </a:cubicBezTo>
                <a:cubicBezTo>
                  <a:pt x="7234258" y="1799451"/>
                  <a:pt x="7266867" y="1800348"/>
                  <a:pt x="7591865" y="1788478"/>
                </a:cubicBezTo>
                <a:cubicBezTo>
                  <a:pt x="7781964" y="1781535"/>
                  <a:pt x="7971790" y="1769866"/>
                  <a:pt x="8013700" y="1762548"/>
                </a:cubicBezTo>
                <a:cubicBezTo>
                  <a:pt x="8055610" y="1755229"/>
                  <a:pt x="8152765" y="1739592"/>
                  <a:pt x="8229600" y="1727800"/>
                </a:cubicBezTo>
                <a:cubicBezTo>
                  <a:pt x="8306435" y="1716008"/>
                  <a:pt x="8452168" y="1692341"/>
                  <a:pt x="8553450" y="1675208"/>
                </a:cubicBezTo>
                <a:cubicBezTo>
                  <a:pt x="8852508" y="1624617"/>
                  <a:pt x="9259815" y="1560545"/>
                  <a:pt x="9423400" y="1538358"/>
                </a:cubicBezTo>
                <a:cubicBezTo>
                  <a:pt x="9507220" y="1526990"/>
                  <a:pt x="9612947" y="1512491"/>
                  <a:pt x="9658350" y="1506139"/>
                </a:cubicBezTo>
                <a:cubicBezTo>
                  <a:pt x="9999266" y="1458442"/>
                  <a:pt x="10544473" y="1417686"/>
                  <a:pt x="10933374" y="1410828"/>
                </a:cubicBezTo>
                <a:cubicBezTo>
                  <a:pt x="11271377" y="1404867"/>
                  <a:pt x="12109911" y="1423196"/>
                  <a:pt x="12168171" y="1437818"/>
                </a:cubicBezTo>
                <a:lnTo>
                  <a:pt x="12198350" y="1445393"/>
                </a:lnTo>
                <a:lnTo>
                  <a:pt x="12198350" y="7539"/>
                </a:lnTo>
                <a:lnTo>
                  <a:pt x="11985625" y="2675"/>
                </a:lnTo>
                <a:cubicBezTo>
                  <a:pt x="11868626" y="0"/>
                  <a:pt x="11684318" y="5418"/>
                  <a:pt x="11576050" y="14715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D4E7286-D5A5-179B-8E7F-080DE3ED9F85}"/>
              </a:ext>
            </a:extLst>
          </p:cNvPr>
          <p:cNvGrpSpPr/>
          <p:nvPr/>
        </p:nvGrpSpPr>
        <p:grpSpPr>
          <a:xfrm>
            <a:off x="1139551" y="2841265"/>
            <a:ext cx="2395457" cy="2224178"/>
            <a:chOff x="976162" y="1930965"/>
            <a:chExt cx="2395457" cy="222417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35DB874-FB66-9486-8649-D0D5DF90799A}"/>
                </a:ext>
              </a:extLst>
            </p:cNvPr>
            <p:cNvGrpSpPr/>
            <p:nvPr/>
          </p:nvGrpSpPr>
          <p:grpSpPr>
            <a:xfrm>
              <a:off x="976162" y="1930965"/>
              <a:ext cx="273016" cy="2224178"/>
              <a:chOff x="932495" y="1896409"/>
              <a:chExt cx="273016" cy="2224178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61C93E31-5B9D-BFE5-F439-3C218AB0087E}"/>
                  </a:ext>
                </a:extLst>
              </p:cNvPr>
              <p:cNvCxnSpPr/>
              <p:nvPr/>
            </p:nvCxnSpPr>
            <p:spPr>
              <a:xfrm>
                <a:off x="1069003" y="2176757"/>
                <a:ext cx="0" cy="1943830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iconfont-1191-801535">
                <a:extLst>
                  <a:ext uri="{FF2B5EF4-FFF2-40B4-BE49-F238E27FC236}">
                    <a16:creationId xmlns:a16="http://schemas.microsoft.com/office/drawing/2014/main" id="{6480CAFF-FBE4-3586-0245-4A8394C1DE49}"/>
                  </a:ext>
                </a:extLst>
              </p:cNvPr>
              <p:cNvSpPr/>
              <p:nvPr/>
            </p:nvSpPr>
            <p:spPr>
              <a:xfrm>
                <a:off x="932495" y="1896409"/>
                <a:ext cx="273016" cy="346388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36" name="文本框 18">
              <a:extLst>
                <a:ext uri="{FF2B5EF4-FFF2-40B4-BE49-F238E27FC236}">
                  <a16:creationId xmlns:a16="http://schemas.microsoft.com/office/drawing/2014/main" id="{D43661A5-0A1C-9772-7D21-607088100C38}"/>
                </a:ext>
              </a:extLst>
            </p:cNvPr>
            <p:cNvSpPr txBox="1"/>
            <p:nvPr/>
          </p:nvSpPr>
          <p:spPr>
            <a:xfrm flipH="1">
              <a:off x="1265818" y="2293485"/>
              <a:ext cx="2105801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具体（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Specific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）</a:t>
              </a:r>
            </a:p>
          </p:txBody>
        </p:sp>
        <p:sp>
          <p:nvSpPr>
            <p:cNvPr id="37" name="文本框 19">
              <a:extLst>
                <a:ext uri="{FF2B5EF4-FFF2-40B4-BE49-F238E27FC236}">
                  <a16:creationId xmlns:a16="http://schemas.microsoft.com/office/drawing/2014/main" id="{9C32F0AF-5B30-5CE0-725A-C9F7AF3EBBC2}"/>
                </a:ext>
              </a:extLst>
            </p:cNvPr>
            <p:cNvSpPr txBox="1"/>
            <p:nvPr/>
          </p:nvSpPr>
          <p:spPr>
            <a:xfrm flipH="1">
              <a:off x="1265818" y="2633932"/>
              <a:ext cx="1608879" cy="63825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目标必须是具体、清晰的目标。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A834034-5DA0-5D23-A655-783E6A7ACE87}"/>
              </a:ext>
            </a:extLst>
          </p:cNvPr>
          <p:cNvGrpSpPr/>
          <p:nvPr/>
        </p:nvGrpSpPr>
        <p:grpSpPr>
          <a:xfrm>
            <a:off x="3243313" y="3140714"/>
            <a:ext cx="2515325" cy="2224178"/>
            <a:chOff x="2757446" y="1976227"/>
            <a:chExt cx="2515325" cy="2224178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9D6940D-ED1F-C95C-0ED3-F943BDD602B3}"/>
                </a:ext>
              </a:extLst>
            </p:cNvPr>
            <p:cNvGrpSpPr/>
            <p:nvPr/>
          </p:nvGrpSpPr>
          <p:grpSpPr>
            <a:xfrm>
              <a:off x="2757446" y="1976227"/>
              <a:ext cx="273016" cy="2224178"/>
              <a:chOff x="932495" y="1896409"/>
              <a:chExt cx="273016" cy="2224178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D19846B-2633-AD0A-9E94-7A8D5EF6A5F6}"/>
                  </a:ext>
                </a:extLst>
              </p:cNvPr>
              <p:cNvCxnSpPr/>
              <p:nvPr/>
            </p:nvCxnSpPr>
            <p:spPr>
              <a:xfrm>
                <a:off x="1069003" y="2176757"/>
                <a:ext cx="0" cy="1943830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iconfont-1191-801535">
                <a:extLst>
                  <a:ext uri="{FF2B5EF4-FFF2-40B4-BE49-F238E27FC236}">
                    <a16:creationId xmlns:a16="http://schemas.microsoft.com/office/drawing/2014/main" id="{65B337E8-031C-7F91-1FA7-6C2C83E7D5C7}"/>
                  </a:ext>
                </a:extLst>
              </p:cNvPr>
              <p:cNvSpPr/>
              <p:nvPr/>
            </p:nvSpPr>
            <p:spPr>
              <a:xfrm>
                <a:off x="932495" y="1896409"/>
                <a:ext cx="273016" cy="346388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43" name="文本框 23">
              <a:extLst>
                <a:ext uri="{FF2B5EF4-FFF2-40B4-BE49-F238E27FC236}">
                  <a16:creationId xmlns:a16="http://schemas.microsoft.com/office/drawing/2014/main" id="{B4D103E7-95E6-3EC9-5816-07E6EEF62099}"/>
                </a:ext>
              </a:extLst>
            </p:cNvPr>
            <p:cNvSpPr txBox="1"/>
            <p:nvPr/>
          </p:nvSpPr>
          <p:spPr>
            <a:xfrm flipH="1">
              <a:off x="3166970" y="2048384"/>
              <a:ext cx="2105801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可衡量（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Measurable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）</a:t>
              </a:r>
            </a:p>
          </p:txBody>
        </p:sp>
        <p:sp>
          <p:nvSpPr>
            <p:cNvPr id="44" name="文本框 24">
              <a:extLst>
                <a:ext uri="{FF2B5EF4-FFF2-40B4-BE49-F238E27FC236}">
                  <a16:creationId xmlns:a16="http://schemas.microsoft.com/office/drawing/2014/main" id="{801B07B5-5123-E8AC-6674-C10CB06DDA6C}"/>
                </a:ext>
              </a:extLst>
            </p:cNvPr>
            <p:cNvSpPr txBox="1"/>
            <p:nvPr/>
          </p:nvSpPr>
          <p:spPr>
            <a:xfrm flipH="1">
              <a:off x="3148296" y="2759801"/>
              <a:ext cx="1814101" cy="73866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effectLst/>
                </a:rPr>
                <a:t>目标必须有明确的衡量标准，可以判断是否可达成。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200F40-C9C9-0860-1892-D0F8E1AF93DD}"/>
              </a:ext>
            </a:extLst>
          </p:cNvPr>
          <p:cNvGrpSpPr/>
          <p:nvPr/>
        </p:nvGrpSpPr>
        <p:grpSpPr>
          <a:xfrm>
            <a:off x="5347075" y="3708447"/>
            <a:ext cx="2480005" cy="2224178"/>
            <a:chOff x="5097747" y="2455173"/>
            <a:chExt cx="2480005" cy="222417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B394D6F-0C48-2A78-5BAD-97BCE2CD1CE9}"/>
                </a:ext>
              </a:extLst>
            </p:cNvPr>
            <p:cNvGrpSpPr/>
            <p:nvPr/>
          </p:nvGrpSpPr>
          <p:grpSpPr>
            <a:xfrm>
              <a:off x="5097747" y="2455173"/>
              <a:ext cx="273016" cy="2224178"/>
              <a:chOff x="932495" y="1896409"/>
              <a:chExt cx="273016" cy="2224178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539864D-9C1F-5026-D792-F06971DAA76B}"/>
                  </a:ext>
                </a:extLst>
              </p:cNvPr>
              <p:cNvCxnSpPr/>
              <p:nvPr/>
            </p:nvCxnSpPr>
            <p:spPr>
              <a:xfrm>
                <a:off x="1069003" y="2176757"/>
                <a:ext cx="0" cy="1943830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iconfont-1191-801535">
                <a:extLst>
                  <a:ext uri="{FF2B5EF4-FFF2-40B4-BE49-F238E27FC236}">
                    <a16:creationId xmlns:a16="http://schemas.microsoft.com/office/drawing/2014/main" id="{5F5DB691-C413-BA28-FF63-B1FC9CD57985}"/>
                  </a:ext>
                </a:extLst>
              </p:cNvPr>
              <p:cNvSpPr/>
              <p:nvPr/>
            </p:nvSpPr>
            <p:spPr>
              <a:xfrm>
                <a:off x="932495" y="1896409"/>
                <a:ext cx="273016" cy="346388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49" name="文本框 28">
              <a:extLst>
                <a:ext uri="{FF2B5EF4-FFF2-40B4-BE49-F238E27FC236}">
                  <a16:creationId xmlns:a16="http://schemas.microsoft.com/office/drawing/2014/main" id="{EC3701C3-A5AE-C6A0-4C59-DD67F6471F54}"/>
                </a:ext>
              </a:extLst>
            </p:cNvPr>
            <p:cNvSpPr txBox="1"/>
            <p:nvPr/>
          </p:nvSpPr>
          <p:spPr>
            <a:xfrm flipH="1">
              <a:off x="5471951" y="2641986"/>
              <a:ext cx="2105801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可达成（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Achievable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）</a:t>
              </a:r>
            </a:p>
          </p:txBody>
        </p:sp>
        <p:sp>
          <p:nvSpPr>
            <p:cNvPr id="50" name="文本框 29">
              <a:extLst>
                <a:ext uri="{FF2B5EF4-FFF2-40B4-BE49-F238E27FC236}">
                  <a16:creationId xmlns:a16="http://schemas.microsoft.com/office/drawing/2014/main" id="{456BF207-8EA8-B217-D298-F9C76D01B35F}"/>
                </a:ext>
              </a:extLst>
            </p:cNvPr>
            <p:cNvSpPr txBox="1"/>
            <p:nvPr/>
          </p:nvSpPr>
          <p:spPr>
            <a:xfrm flipH="1">
              <a:off x="5387402" y="3276036"/>
              <a:ext cx="1814107" cy="8628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可达成是指目标必须是当事人可以施加影响的目标。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D1F42FD-B5FB-D9FB-D5CD-BFDCEFFBA543}"/>
              </a:ext>
            </a:extLst>
          </p:cNvPr>
          <p:cNvGrpSpPr/>
          <p:nvPr/>
        </p:nvGrpSpPr>
        <p:grpSpPr>
          <a:xfrm>
            <a:off x="7450837" y="3500619"/>
            <a:ext cx="2395457" cy="2224178"/>
            <a:chOff x="7438048" y="2316674"/>
            <a:chExt cx="2395457" cy="222417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95E533E-78EA-7B5E-F782-6F9472FA35F4}"/>
                </a:ext>
              </a:extLst>
            </p:cNvPr>
            <p:cNvGrpSpPr/>
            <p:nvPr/>
          </p:nvGrpSpPr>
          <p:grpSpPr>
            <a:xfrm>
              <a:off x="7438048" y="2316674"/>
              <a:ext cx="273016" cy="2224178"/>
              <a:chOff x="932495" y="1896409"/>
              <a:chExt cx="273016" cy="2224178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15A50CFC-4D02-4838-DFD3-B1A560C59B5C}"/>
                  </a:ext>
                </a:extLst>
              </p:cNvPr>
              <p:cNvCxnSpPr/>
              <p:nvPr/>
            </p:nvCxnSpPr>
            <p:spPr>
              <a:xfrm>
                <a:off x="1069003" y="2176757"/>
                <a:ext cx="0" cy="1943830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iconfont-1191-801535">
                <a:extLst>
                  <a:ext uri="{FF2B5EF4-FFF2-40B4-BE49-F238E27FC236}">
                    <a16:creationId xmlns:a16="http://schemas.microsoft.com/office/drawing/2014/main" id="{2BC98DDD-5D40-9858-567E-4483C848546D}"/>
                  </a:ext>
                </a:extLst>
              </p:cNvPr>
              <p:cNvSpPr/>
              <p:nvPr/>
            </p:nvSpPr>
            <p:spPr>
              <a:xfrm>
                <a:off x="932495" y="1896409"/>
                <a:ext cx="273016" cy="346388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55" name="文本框 33">
              <a:extLst>
                <a:ext uri="{FF2B5EF4-FFF2-40B4-BE49-F238E27FC236}">
                  <a16:creationId xmlns:a16="http://schemas.microsoft.com/office/drawing/2014/main" id="{8214C855-39C0-E1BC-D705-751E8AFDA223}"/>
                </a:ext>
              </a:extLst>
            </p:cNvPr>
            <p:cNvSpPr txBox="1"/>
            <p:nvPr/>
          </p:nvSpPr>
          <p:spPr>
            <a:xfrm flipH="1">
              <a:off x="7727704" y="2679194"/>
              <a:ext cx="210580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相关（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Relevant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）</a:t>
              </a:r>
            </a:p>
          </p:txBody>
        </p:sp>
        <p:sp>
          <p:nvSpPr>
            <p:cNvPr id="56" name="文本框 34">
              <a:extLst>
                <a:ext uri="{FF2B5EF4-FFF2-40B4-BE49-F238E27FC236}">
                  <a16:creationId xmlns:a16="http://schemas.microsoft.com/office/drawing/2014/main" id="{3EC32482-0204-0ECD-6054-E90231B0F5EF}"/>
                </a:ext>
              </a:extLst>
            </p:cNvPr>
            <p:cNvSpPr txBox="1"/>
            <p:nvPr/>
          </p:nvSpPr>
          <p:spPr>
            <a:xfrm flipH="1">
              <a:off x="7727704" y="3019641"/>
              <a:ext cx="1608879" cy="73866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effectLst/>
                </a:rPr>
                <a:t>相关是指目标必须与组织、战略目标有关联。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1473D78-76F7-F155-DCE0-995C85673222}"/>
              </a:ext>
            </a:extLst>
          </p:cNvPr>
          <p:cNvGrpSpPr/>
          <p:nvPr/>
        </p:nvGrpSpPr>
        <p:grpSpPr>
          <a:xfrm>
            <a:off x="9554598" y="3092584"/>
            <a:ext cx="2395457" cy="2224178"/>
            <a:chOff x="9778351" y="1510489"/>
            <a:chExt cx="2395457" cy="2224178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866ADC51-7006-1353-3123-00B80756F203}"/>
                </a:ext>
              </a:extLst>
            </p:cNvPr>
            <p:cNvGrpSpPr/>
            <p:nvPr/>
          </p:nvGrpSpPr>
          <p:grpSpPr>
            <a:xfrm>
              <a:off x="9778351" y="1510489"/>
              <a:ext cx="273016" cy="2224178"/>
              <a:chOff x="932495" y="1896409"/>
              <a:chExt cx="273016" cy="2224178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C1636F96-A9AB-73C3-7D4B-DB7195978DF2}"/>
                  </a:ext>
                </a:extLst>
              </p:cNvPr>
              <p:cNvCxnSpPr/>
              <p:nvPr/>
            </p:nvCxnSpPr>
            <p:spPr>
              <a:xfrm>
                <a:off x="1069003" y="2176757"/>
                <a:ext cx="0" cy="1943830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iconfont-1191-801535">
                <a:extLst>
                  <a:ext uri="{FF2B5EF4-FFF2-40B4-BE49-F238E27FC236}">
                    <a16:creationId xmlns:a16="http://schemas.microsoft.com/office/drawing/2014/main" id="{4B96971C-B672-CEDE-B62C-9AA27A520ABD}"/>
                  </a:ext>
                </a:extLst>
              </p:cNvPr>
              <p:cNvSpPr/>
              <p:nvPr/>
            </p:nvSpPr>
            <p:spPr>
              <a:xfrm>
                <a:off x="932495" y="1896409"/>
                <a:ext cx="273016" cy="346388"/>
              </a:xfrm>
              <a:custGeom>
                <a:avLst/>
                <a:gdLst>
                  <a:gd name="T0" fmla="*/ 3166 w 6332"/>
                  <a:gd name="T1" fmla="*/ 0 h 8034"/>
                  <a:gd name="T2" fmla="*/ 0 w 6332"/>
                  <a:gd name="T3" fmla="*/ 3166 h 8034"/>
                  <a:gd name="T4" fmla="*/ 2481 w 6332"/>
                  <a:gd name="T5" fmla="*/ 7590 h 8034"/>
                  <a:gd name="T6" fmla="*/ 3853 w 6332"/>
                  <a:gd name="T7" fmla="*/ 7588 h 8034"/>
                  <a:gd name="T8" fmla="*/ 6332 w 6332"/>
                  <a:gd name="T9" fmla="*/ 3166 h 8034"/>
                  <a:gd name="T10" fmla="*/ 3166 w 6332"/>
                  <a:gd name="T11" fmla="*/ 0 h 8034"/>
                  <a:gd name="T12" fmla="*/ 3166 w 6332"/>
                  <a:gd name="T13" fmla="*/ 0 h 8034"/>
                  <a:gd name="T14" fmla="*/ 3166 w 6332"/>
                  <a:gd name="T15" fmla="*/ 0 h 8034"/>
                  <a:gd name="T16" fmla="*/ 3166 w 6332"/>
                  <a:gd name="T17" fmla="*/ 0 h 8034"/>
                  <a:gd name="T18" fmla="*/ 3166 w 6332"/>
                  <a:gd name="T19" fmla="*/ 4529 h 8034"/>
                  <a:gd name="T20" fmla="*/ 1702 w 6332"/>
                  <a:gd name="T21" fmla="*/ 3065 h 8034"/>
                  <a:gd name="T22" fmla="*/ 3166 w 6332"/>
                  <a:gd name="T23" fmla="*/ 1600 h 8034"/>
                  <a:gd name="T24" fmla="*/ 4630 w 6332"/>
                  <a:gd name="T25" fmla="*/ 3065 h 8034"/>
                  <a:gd name="T26" fmla="*/ 3166 w 6332"/>
                  <a:gd name="T27" fmla="*/ 4529 h 8034"/>
                  <a:gd name="T28" fmla="*/ 3166 w 6332"/>
                  <a:gd name="T29" fmla="*/ 4529 h 8034"/>
                  <a:gd name="T30" fmla="*/ 3166 w 6332"/>
                  <a:gd name="T31" fmla="*/ 4529 h 8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32" h="8034">
                    <a:moveTo>
                      <a:pt x="3166" y="0"/>
                    </a:moveTo>
                    <a:cubicBezTo>
                      <a:pt x="1418" y="0"/>
                      <a:pt x="0" y="1418"/>
                      <a:pt x="0" y="3166"/>
                    </a:cubicBezTo>
                    <a:cubicBezTo>
                      <a:pt x="0" y="4914"/>
                      <a:pt x="2481" y="7590"/>
                      <a:pt x="2481" y="7590"/>
                    </a:cubicBezTo>
                    <a:cubicBezTo>
                      <a:pt x="2859" y="8031"/>
                      <a:pt x="3478" y="8034"/>
                      <a:pt x="3853" y="7588"/>
                    </a:cubicBezTo>
                    <a:cubicBezTo>
                      <a:pt x="3853" y="7588"/>
                      <a:pt x="6332" y="4914"/>
                      <a:pt x="6332" y="3166"/>
                    </a:cubicBezTo>
                    <a:cubicBezTo>
                      <a:pt x="6332" y="1418"/>
                      <a:pt x="4914" y="0"/>
                      <a:pt x="3166" y="0"/>
                    </a:cubicBezTo>
                    <a:lnTo>
                      <a:pt x="3166" y="0"/>
                    </a:lnTo>
                    <a:lnTo>
                      <a:pt x="3166" y="0"/>
                    </a:lnTo>
                    <a:lnTo>
                      <a:pt x="3166" y="0"/>
                    </a:lnTo>
                    <a:close/>
                    <a:moveTo>
                      <a:pt x="3166" y="4529"/>
                    </a:moveTo>
                    <a:cubicBezTo>
                      <a:pt x="2357" y="4529"/>
                      <a:pt x="1702" y="3874"/>
                      <a:pt x="1702" y="3065"/>
                    </a:cubicBezTo>
                    <a:cubicBezTo>
                      <a:pt x="1702" y="2256"/>
                      <a:pt x="2357" y="1600"/>
                      <a:pt x="3166" y="1600"/>
                    </a:cubicBezTo>
                    <a:cubicBezTo>
                      <a:pt x="3975" y="1600"/>
                      <a:pt x="4630" y="2256"/>
                      <a:pt x="4630" y="3065"/>
                    </a:cubicBezTo>
                    <a:cubicBezTo>
                      <a:pt x="4630" y="3874"/>
                      <a:pt x="3975" y="4529"/>
                      <a:pt x="3166" y="4529"/>
                    </a:cubicBezTo>
                    <a:lnTo>
                      <a:pt x="3166" y="4529"/>
                    </a:lnTo>
                    <a:close/>
                    <a:moveTo>
                      <a:pt x="3166" y="4529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sp>
          <p:nvSpPr>
            <p:cNvPr id="61" name="文本框 38">
              <a:extLst>
                <a:ext uri="{FF2B5EF4-FFF2-40B4-BE49-F238E27FC236}">
                  <a16:creationId xmlns:a16="http://schemas.microsoft.com/office/drawing/2014/main" id="{164F0B99-AF51-2071-BCCB-1A7B858DBD6B}"/>
                </a:ext>
              </a:extLst>
            </p:cNvPr>
            <p:cNvSpPr txBox="1"/>
            <p:nvPr/>
          </p:nvSpPr>
          <p:spPr>
            <a:xfrm flipH="1">
              <a:off x="10068007" y="1590912"/>
              <a:ext cx="2105801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有时限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Time bound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）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文本框 39">
              <a:extLst>
                <a:ext uri="{FF2B5EF4-FFF2-40B4-BE49-F238E27FC236}">
                  <a16:creationId xmlns:a16="http://schemas.microsoft.com/office/drawing/2014/main" id="{94DCA0A6-0373-BF8C-8CB6-2495C327CC5F}"/>
                </a:ext>
              </a:extLst>
            </p:cNvPr>
            <p:cNvSpPr txBox="1"/>
            <p:nvPr/>
          </p:nvSpPr>
          <p:spPr>
            <a:xfrm flipH="1">
              <a:off x="10068007" y="2290708"/>
              <a:ext cx="1608879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effectLst/>
                </a:rPr>
                <a:t>目标必须要有明确的期限。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6551F3F-9CFD-8E74-C8F9-F4EF4C3901E4}"/>
              </a:ext>
            </a:extLst>
          </p:cNvPr>
          <p:cNvGrpSpPr/>
          <p:nvPr/>
        </p:nvGrpSpPr>
        <p:grpSpPr>
          <a:xfrm>
            <a:off x="4201993" y="1699404"/>
            <a:ext cx="3771285" cy="906459"/>
            <a:chOff x="1618200" y="1495178"/>
            <a:chExt cx="3771285" cy="1248022"/>
          </a:xfrm>
        </p:grpSpPr>
        <p:sp>
          <p:nvSpPr>
            <p:cNvPr id="66" name="Rounded Rectangle 1+">
              <a:extLst>
                <a:ext uri="{FF2B5EF4-FFF2-40B4-BE49-F238E27FC236}">
                  <a16:creationId xmlns:a16="http://schemas.microsoft.com/office/drawing/2014/main" id="{EC724FCD-48EC-84B5-E770-A053028329B5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42C649D-9BF3-3B2F-BBA4-D72C859B345E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占位符 54">
            <a:extLst>
              <a:ext uri="{FF2B5EF4-FFF2-40B4-BE49-F238E27FC236}">
                <a16:creationId xmlns:a16="http://schemas.microsoft.com/office/drawing/2014/main" id="{44AA1C72-29EC-1F32-81A4-F1C101165308}"/>
              </a:ext>
            </a:extLst>
          </p:cNvPr>
          <p:cNvSpPr txBox="1">
            <a:spLocks/>
          </p:cNvSpPr>
          <p:nvPr/>
        </p:nvSpPr>
        <p:spPr>
          <a:xfrm>
            <a:off x="4338085" y="1844112"/>
            <a:ext cx="3499102" cy="576262"/>
          </a:xfrm>
          <a:prstGeom prst="rect">
            <a:avLst/>
          </a:prstGeom>
          <a:ln>
            <a:solidFill>
              <a:schemeClr val="accent3"/>
            </a:solidFill>
            <a:prstDash val="dash"/>
          </a:ln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accent3"/>
                </a:solidFill>
              </a:rPr>
              <a:t>SMART</a:t>
            </a:r>
            <a:r>
              <a:rPr lang="zh-CN" altLang="en-US" sz="2400" dirty="0">
                <a:solidFill>
                  <a:schemeClr val="accent3"/>
                </a:solidFill>
              </a:rPr>
              <a:t>目标提问框架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679E5F-E810-2C3B-9E34-1F8E55B8D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592" y="535165"/>
            <a:ext cx="1814101" cy="18141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39FB219-7172-5186-90AB-F9035BA402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494">
            <a:off x="7833" y="4315529"/>
            <a:ext cx="1625970" cy="16259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08D0B7-25B0-330B-C713-C7DF937443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7420">
            <a:off x="10176126" y="4016529"/>
            <a:ext cx="2244091" cy="224409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DD31944-99E0-E541-8D47-14DC2E8B08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26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835671" y="614626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探索方案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7DE2ABC-6FA7-6E8C-DEAE-1A3723F8A60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35842" y="1982707"/>
            <a:ext cx="3624501" cy="3624501"/>
            <a:chOff x="6051035" y="1616749"/>
            <a:chExt cx="3624501" cy="362450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202166B-2CD6-328F-9C35-840EC063941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72064" y="3180462"/>
              <a:ext cx="2865083" cy="1767376"/>
            </a:xfrm>
            <a:custGeom>
              <a:avLst/>
              <a:gdLst>
                <a:gd name="connsiteX0" fmla="*/ 35438 w 3183424"/>
                <a:gd name="connsiteY0" fmla="*/ 0 h 1963751"/>
                <a:gd name="connsiteX1" fmla="*/ 14098 w 3183424"/>
                <a:gd name="connsiteY1" fmla="*/ 552865 h 1963751"/>
                <a:gd name="connsiteX2" fmla="*/ 505227 w 3183424"/>
                <a:gd name="connsiteY2" fmla="*/ 1520197 h 1963751"/>
                <a:gd name="connsiteX3" fmla="*/ 1496515 w 3183424"/>
                <a:gd name="connsiteY3" fmla="*/ 1965884 h 1963751"/>
                <a:gd name="connsiteX4" fmla="*/ 2547359 w 3183424"/>
                <a:gd name="connsiteY4" fmla="*/ 1688949 h 1963751"/>
                <a:gd name="connsiteX5" fmla="*/ 3191094 w 3183424"/>
                <a:gd name="connsiteY5" fmla="*/ 812333 h 1963751"/>
                <a:gd name="connsiteX6" fmla="*/ 2795981 w 3183424"/>
                <a:gd name="connsiteY6" fmla="*/ 692399 h 1963751"/>
                <a:gd name="connsiteX7" fmla="*/ 2315238 w 3183424"/>
                <a:gd name="connsiteY7" fmla="*/ 1347026 h 1963751"/>
                <a:gd name="connsiteX8" fmla="*/ 1530466 w 3183424"/>
                <a:gd name="connsiteY8" fmla="*/ 1553841 h 1963751"/>
                <a:gd name="connsiteX9" fmla="*/ 790178 w 3183424"/>
                <a:gd name="connsiteY9" fmla="*/ 1221000 h 1963751"/>
                <a:gd name="connsiteX10" fmla="*/ 429040 w 3183424"/>
                <a:gd name="connsiteY10" fmla="*/ 536610 h 1963751"/>
                <a:gd name="connsiteX11" fmla="*/ 852611 w 3183424"/>
                <a:gd name="connsiteY11" fmla="*/ 520018 h 1963751"/>
                <a:gd name="connsiteX12" fmla="*/ 35438 w 3183424"/>
                <a:gd name="connsiteY12" fmla="*/ 0 h 19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3424" h="1963751">
                  <a:moveTo>
                    <a:pt x="35438" y="0"/>
                  </a:moveTo>
                  <a:cubicBezTo>
                    <a:pt x="-3024" y="181716"/>
                    <a:pt x="-10242" y="368687"/>
                    <a:pt x="14098" y="552865"/>
                  </a:cubicBezTo>
                  <a:cubicBezTo>
                    <a:pt x="62884" y="921935"/>
                    <a:pt x="236155" y="1263229"/>
                    <a:pt x="505227" y="1520197"/>
                  </a:cubicBezTo>
                  <a:cubicBezTo>
                    <a:pt x="775051" y="1777870"/>
                    <a:pt x="1124913" y="1935200"/>
                    <a:pt x="1496515" y="1965884"/>
                  </a:cubicBezTo>
                  <a:cubicBezTo>
                    <a:pt x="1868117" y="1996606"/>
                    <a:pt x="2238997" y="1898848"/>
                    <a:pt x="2547359" y="1688949"/>
                  </a:cubicBezTo>
                  <a:cubicBezTo>
                    <a:pt x="2855714" y="1479050"/>
                    <a:pt x="3082911" y="1169644"/>
                    <a:pt x="3191094" y="812333"/>
                  </a:cubicBezTo>
                  <a:lnTo>
                    <a:pt x="2795981" y="692399"/>
                  </a:lnTo>
                  <a:cubicBezTo>
                    <a:pt x="2715191" y="959239"/>
                    <a:pt x="2545519" y="1190279"/>
                    <a:pt x="2315238" y="1347026"/>
                  </a:cubicBezTo>
                  <a:cubicBezTo>
                    <a:pt x="2084958" y="1503812"/>
                    <a:pt x="1807976" y="1576808"/>
                    <a:pt x="1530466" y="1553841"/>
                  </a:cubicBezTo>
                  <a:cubicBezTo>
                    <a:pt x="1252964" y="1530913"/>
                    <a:pt x="991677" y="1413433"/>
                    <a:pt x="790178" y="1221000"/>
                  </a:cubicBezTo>
                  <a:cubicBezTo>
                    <a:pt x="598505" y="1037950"/>
                    <a:pt x="471928" y="797621"/>
                    <a:pt x="429040" y="536610"/>
                  </a:cubicBezTo>
                  <a:lnTo>
                    <a:pt x="852611" y="520018"/>
                  </a:lnTo>
                  <a:lnTo>
                    <a:pt x="35438" y="0"/>
                  </a:lnTo>
                  <a:close/>
                </a:path>
              </a:pathLst>
            </a:custGeom>
            <a:gradFill flip="none" rotWithShape="1">
              <a:gsLst>
                <a:gs pos="4000">
                  <a:schemeClr val="accent1"/>
                </a:gs>
                <a:gs pos="50000">
                  <a:schemeClr val="accent1"/>
                </a:gs>
                <a:gs pos="99000">
                  <a:schemeClr val="accent1"/>
                </a:gs>
              </a:gsLst>
              <a:lin ang="2700000" scaled="1"/>
              <a:tileRect/>
            </a:gradFill>
            <a:ln w="571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28600" algn="ctr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6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E26D693-FB21-422A-D47E-C570D7061052}"/>
                </a:ext>
              </a:extLst>
            </p:cNvPr>
            <p:cNvSpPr/>
            <p:nvPr/>
          </p:nvSpPr>
          <p:spPr>
            <a:xfrm>
              <a:off x="6051035" y="1616749"/>
              <a:ext cx="3624501" cy="3624501"/>
            </a:xfrm>
            <a:custGeom>
              <a:avLst/>
              <a:gdLst>
                <a:gd name="connsiteX0" fmla="*/ 4027224 w 4027224"/>
                <a:gd name="connsiteY0" fmla="*/ 2013612 h 4027223"/>
                <a:gd name="connsiteX1" fmla="*/ 2013612 w 4027224"/>
                <a:gd name="connsiteY1" fmla="*/ 4027224 h 4027223"/>
                <a:gd name="connsiteX2" fmla="*/ 0 w 4027224"/>
                <a:gd name="connsiteY2" fmla="*/ 2013612 h 4027223"/>
                <a:gd name="connsiteX3" fmla="*/ 2013612 w 4027224"/>
                <a:gd name="connsiteY3" fmla="*/ 0 h 4027223"/>
                <a:gd name="connsiteX4" fmla="*/ 4027224 w 4027224"/>
                <a:gd name="connsiteY4" fmla="*/ 2013612 h 4027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224" h="4027223">
                  <a:moveTo>
                    <a:pt x="4027224" y="2013612"/>
                  </a:moveTo>
                  <a:cubicBezTo>
                    <a:pt x="4027224" y="3125699"/>
                    <a:pt x="3125699" y="4027224"/>
                    <a:pt x="2013612" y="4027224"/>
                  </a:cubicBezTo>
                  <a:cubicBezTo>
                    <a:pt x="901525" y="4027224"/>
                    <a:pt x="0" y="3125699"/>
                    <a:pt x="0" y="2013612"/>
                  </a:cubicBezTo>
                  <a:cubicBezTo>
                    <a:pt x="0" y="901525"/>
                    <a:pt x="901525" y="0"/>
                    <a:pt x="2013612" y="0"/>
                  </a:cubicBezTo>
                  <a:cubicBezTo>
                    <a:pt x="3125699" y="0"/>
                    <a:pt x="4027224" y="901525"/>
                    <a:pt x="4027224" y="2013612"/>
                  </a:cubicBezTo>
                  <a:close/>
                </a:path>
              </a:pathLst>
            </a:custGeom>
            <a:noFill/>
            <a:ln w="20702" cap="flat">
              <a:solidFill>
                <a:schemeClr val="accent1"/>
              </a:solidFill>
              <a:prstDash val="dash"/>
              <a:miter/>
            </a:ln>
            <a:effectLst/>
          </p:spPr>
          <p:txBody>
            <a:bodyPr lIns="82296" tIns="41148" rIns="82296" bIns="41148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20" dirty="0"/>
            </a:p>
          </p:txBody>
        </p:sp>
        <p:sp>
          <p:nvSpPr>
            <p:cNvPr id="13" name="文本框 345">
              <a:extLst>
                <a:ext uri="{FF2B5EF4-FFF2-40B4-BE49-F238E27FC236}">
                  <a16:creationId xmlns:a16="http://schemas.microsoft.com/office/drawing/2014/main" id="{A969F24D-5A5D-9C20-654F-97F14F5A7012}"/>
                </a:ext>
              </a:extLst>
            </p:cNvPr>
            <p:cNvSpPr txBox="1"/>
            <p:nvPr/>
          </p:nvSpPr>
          <p:spPr>
            <a:xfrm>
              <a:off x="7321406" y="3248950"/>
              <a:ext cx="1083758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2520" b="1" kern="0" dirty="0">
                  <a:solidFill>
                    <a:schemeClr val="tx2"/>
                  </a:solidFill>
                  <a:latin typeface="+mj-ea"/>
                  <a:ea typeface="+mj-ea"/>
                  <a:cs typeface="微软雅黑" panose="020B0503020204020204" charset="-122"/>
                </a:rPr>
                <a:t>C+T</a:t>
              </a:r>
              <a:r>
                <a:rPr lang="zh-CN" altLang="en-US" sz="2520" b="1" kern="0" dirty="0">
                  <a:solidFill>
                    <a:schemeClr val="tx2"/>
                  </a:solidFill>
                  <a:latin typeface="+mj-ea"/>
                  <a:ea typeface="+mj-ea"/>
                  <a:cs typeface="微软雅黑" panose="020B0503020204020204" charset="-122"/>
                </a:rPr>
                <a:t>模式</a:t>
              </a:r>
              <a:endParaRPr kumimoji="0" lang="zh-CN" altLang="en-US" sz="252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微软雅黑" panose="020B050302020402020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4B09AE5-972C-0A12-97A7-4196DF53CC1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493065" y="2015954"/>
              <a:ext cx="2858179" cy="1767376"/>
            </a:xfrm>
            <a:custGeom>
              <a:avLst/>
              <a:gdLst>
                <a:gd name="connsiteX0" fmla="*/ 3148070 w 3175753"/>
                <a:gd name="connsiteY0" fmla="*/ 1971422 h 1963751"/>
                <a:gd name="connsiteX1" fmla="*/ 3169364 w 3175753"/>
                <a:gd name="connsiteY1" fmla="*/ 1418557 h 1963751"/>
                <a:gd name="connsiteX2" fmla="*/ 2679408 w 3175753"/>
                <a:gd name="connsiteY2" fmla="*/ 451225 h 1963751"/>
                <a:gd name="connsiteX3" fmla="*/ 1690506 w 3175753"/>
                <a:gd name="connsiteY3" fmla="*/ 5538 h 1963751"/>
                <a:gd name="connsiteX4" fmla="*/ 642193 w 3175753"/>
                <a:gd name="connsiteY4" fmla="*/ 282473 h 1963751"/>
                <a:gd name="connsiteX5" fmla="*/ 0 w 3175753"/>
                <a:gd name="connsiteY5" fmla="*/ 1159088 h 1963751"/>
                <a:gd name="connsiteX6" fmla="*/ 394162 w 3175753"/>
                <a:gd name="connsiteY6" fmla="*/ 1279023 h 1963751"/>
                <a:gd name="connsiteX7" fmla="*/ 873754 w 3175753"/>
                <a:gd name="connsiteY7" fmla="*/ 624396 h 1963751"/>
                <a:gd name="connsiteX8" fmla="*/ 1656631 w 3175753"/>
                <a:gd name="connsiteY8" fmla="*/ 417581 h 1963751"/>
                <a:gd name="connsiteX9" fmla="*/ 2395147 w 3175753"/>
                <a:gd name="connsiteY9" fmla="*/ 750421 h 1963751"/>
                <a:gd name="connsiteX10" fmla="*/ 2755411 w 3175753"/>
                <a:gd name="connsiteY10" fmla="*/ 1434811 h 1963751"/>
                <a:gd name="connsiteX11" fmla="*/ 2332860 w 3175753"/>
                <a:gd name="connsiteY11" fmla="*/ 1451403 h 1963751"/>
                <a:gd name="connsiteX12" fmla="*/ 3148070 w 3175753"/>
                <a:gd name="connsiteY12" fmla="*/ 1971422 h 19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5753" h="1963751">
                  <a:moveTo>
                    <a:pt x="3148070" y="1971422"/>
                  </a:moveTo>
                  <a:cubicBezTo>
                    <a:pt x="3186440" y="1789706"/>
                    <a:pt x="3193642" y="1602735"/>
                    <a:pt x="3169364" y="1418557"/>
                  </a:cubicBezTo>
                  <a:cubicBezTo>
                    <a:pt x="3120692" y="1049494"/>
                    <a:pt x="2947836" y="708193"/>
                    <a:pt x="2679408" y="451225"/>
                  </a:cubicBezTo>
                  <a:cubicBezTo>
                    <a:pt x="2410236" y="193552"/>
                    <a:pt x="2061210" y="36222"/>
                    <a:pt x="1690506" y="5538"/>
                  </a:cubicBezTo>
                  <a:cubicBezTo>
                    <a:pt x="1319802" y="-25184"/>
                    <a:pt x="949803" y="72574"/>
                    <a:pt x="642193" y="282473"/>
                  </a:cubicBezTo>
                  <a:cubicBezTo>
                    <a:pt x="334574" y="492372"/>
                    <a:pt x="107922" y="801778"/>
                    <a:pt x="0" y="1159088"/>
                  </a:cubicBezTo>
                  <a:lnTo>
                    <a:pt x="394162" y="1279023"/>
                  </a:lnTo>
                  <a:cubicBezTo>
                    <a:pt x="474760" y="1012183"/>
                    <a:pt x="644026" y="781143"/>
                    <a:pt x="873754" y="624396"/>
                  </a:cubicBezTo>
                  <a:cubicBezTo>
                    <a:pt x="1103475" y="467610"/>
                    <a:pt x="1379788" y="394614"/>
                    <a:pt x="1656631" y="417581"/>
                  </a:cubicBezTo>
                  <a:cubicBezTo>
                    <a:pt x="1933474" y="440509"/>
                    <a:pt x="2194132" y="557989"/>
                    <a:pt x="2395147" y="750421"/>
                  </a:cubicBezTo>
                  <a:cubicBezTo>
                    <a:pt x="2586352" y="933472"/>
                    <a:pt x="2712623" y="1173801"/>
                    <a:pt x="2755411" y="1434811"/>
                  </a:cubicBezTo>
                  <a:lnTo>
                    <a:pt x="2332860" y="1451403"/>
                  </a:lnTo>
                  <a:lnTo>
                    <a:pt x="3148070" y="1971422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71450" dist="34290" algn="tl" rotWithShape="0">
                <a:schemeClr val="accent3"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730AAB8F-B425-FB04-E771-FF725EDDCE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133" y="4217776"/>
            <a:ext cx="2689649" cy="2689649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1167D070-3EB3-6B8E-097A-857D7F9C849D}"/>
              </a:ext>
            </a:extLst>
          </p:cNvPr>
          <p:cNvGrpSpPr/>
          <p:nvPr/>
        </p:nvGrpSpPr>
        <p:grpSpPr>
          <a:xfrm>
            <a:off x="9547322" y="1854409"/>
            <a:ext cx="1875095" cy="638368"/>
            <a:chOff x="4541101" y="1094571"/>
            <a:chExt cx="1731232" cy="63836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A4CF7A7-BA6F-71B6-BA8F-010DACEDCB24}"/>
                </a:ext>
              </a:extLst>
            </p:cNvPr>
            <p:cNvSpPr/>
            <p:nvPr/>
          </p:nvSpPr>
          <p:spPr>
            <a:xfrm>
              <a:off x="4541101" y="1094571"/>
              <a:ext cx="1731232" cy="458359"/>
            </a:xfrm>
            <a:prstGeom prst="roundRect">
              <a:avLst>
                <a:gd name="adj" fmla="val 1789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E7065F09-629A-3489-0BF1-9EA35BC877BF}"/>
                </a:ext>
              </a:extLst>
            </p:cNvPr>
            <p:cNvSpPr/>
            <p:nvPr/>
          </p:nvSpPr>
          <p:spPr>
            <a:xfrm rot="12206534">
              <a:off x="4782792" y="1503778"/>
              <a:ext cx="217833" cy="22916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47A314F-1A3C-63B2-0A3D-B4CFC5B5CBE1}"/>
              </a:ext>
            </a:extLst>
          </p:cNvPr>
          <p:cNvGrpSpPr/>
          <p:nvPr/>
        </p:nvGrpSpPr>
        <p:grpSpPr>
          <a:xfrm>
            <a:off x="5270706" y="1660969"/>
            <a:ext cx="3459201" cy="4564530"/>
            <a:chOff x="5270706" y="1660969"/>
            <a:chExt cx="3459201" cy="4564530"/>
          </a:xfrm>
        </p:grpSpPr>
        <p:cxnSp>
          <p:nvCxnSpPr>
            <p:cNvPr id="19" name="PPT世界pptx.cn-3-2">
              <a:extLst>
                <a:ext uri="{FF2B5EF4-FFF2-40B4-BE49-F238E27FC236}">
                  <a16:creationId xmlns:a16="http://schemas.microsoft.com/office/drawing/2014/main" id="{EFAD4AEA-29B4-8C44-82A6-E30452C4012D}"/>
                </a:ext>
              </a:extLst>
            </p:cNvPr>
            <p:cNvCxnSpPr/>
            <p:nvPr/>
          </p:nvCxnSpPr>
          <p:spPr>
            <a:xfrm rot="5400000">
              <a:off x="6313754" y="3597755"/>
              <a:ext cx="3873572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20" name="PPT世界pptx.cn-3-3">
              <a:extLst>
                <a:ext uri="{FF2B5EF4-FFF2-40B4-BE49-F238E27FC236}">
                  <a16:creationId xmlns:a16="http://schemas.microsoft.com/office/drawing/2014/main" id="{EBB143C7-BD7D-A768-3660-9AD6593CA35B}"/>
                </a:ext>
              </a:extLst>
            </p:cNvPr>
            <p:cNvSpPr txBox="1"/>
            <p:nvPr/>
          </p:nvSpPr>
          <p:spPr>
            <a:xfrm>
              <a:off x="5278132" y="2454621"/>
              <a:ext cx="1751999" cy="3106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Coaching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（教练）</a:t>
              </a:r>
            </a:p>
          </p:txBody>
        </p:sp>
        <p:sp>
          <p:nvSpPr>
            <p:cNvPr id="21" name="PPT世界pptx.cn-3-4">
              <a:extLst>
                <a:ext uri="{FF2B5EF4-FFF2-40B4-BE49-F238E27FC236}">
                  <a16:creationId xmlns:a16="http://schemas.microsoft.com/office/drawing/2014/main" id="{F70DBCDC-0BCE-5E0F-916A-E7FF56486BFE}"/>
                </a:ext>
              </a:extLst>
            </p:cNvPr>
            <p:cNvSpPr txBox="1"/>
            <p:nvPr/>
          </p:nvSpPr>
          <p:spPr>
            <a:xfrm>
              <a:off x="5270706" y="3052891"/>
              <a:ext cx="2653200" cy="31726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285750" marR="0" lvl="0" indent="-285750" algn="l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能力越强的下属越适合用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C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模式。因为能力强的下属首先不需要你提供答案，其次你提供答案会让其受到压制。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思源黑体 CN Bold" panose="020B0800000000000000" pitchFamily="34" charset="-122"/>
              </a:endParaRPr>
            </a:p>
            <a:p>
              <a:pPr marL="285750" marR="0" lvl="0" indent="-285750" algn="l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下属意愿越弱时越需要用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C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思源黑体 CN Bold" panose="020B0800000000000000" pitchFamily="34" charset="-122"/>
                </a:rPr>
                <a:t>模式。当下属意愿弱时，他对你的建议往往听不进去，此时更需要用教练的方式让其敞开心扉，使其参与进来。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3EEED2E-6F2A-FBCE-89D2-AEA4EA2A2C55}"/>
                </a:ext>
              </a:extLst>
            </p:cNvPr>
            <p:cNvGrpSpPr/>
            <p:nvPr/>
          </p:nvGrpSpPr>
          <p:grpSpPr>
            <a:xfrm>
              <a:off x="6196529" y="1852888"/>
              <a:ext cx="1875095" cy="638368"/>
              <a:chOff x="4541101" y="1094571"/>
              <a:chExt cx="1731232" cy="638368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16480C09-9558-2537-8087-A752C2B831FB}"/>
                  </a:ext>
                </a:extLst>
              </p:cNvPr>
              <p:cNvSpPr/>
              <p:nvPr/>
            </p:nvSpPr>
            <p:spPr>
              <a:xfrm>
                <a:off x="4541101" y="1094571"/>
                <a:ext cx="1731232" cy="458359"/>
              </a:xfrm>
              <a:prstGeom prst="roundRect">
                <a:avLst>
                  <a:gd name="adj" fmla="val 1789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>
                <a:extLst>
                  <a:ext uri="{FF2B5EF4-FFF2-40B4-BE49-F238E27FC236}">
                    <a16:creationId xmlns:a16="http://schemas.microsoft.com/office/drawing/2014/main" id="{3E1FE771-3759-5FCE-4023-8217055D460E}"/>
                  </a:ext>
                </a:extLst>
              </p:cNvPr>
              <p:cNvSpPr/>
              <p:nvPr/>
            </p:nvSpPr>
            <p:spPr>
              <a:xfrm rot="12206534">
                <a:off x="4782792" y="1503778"/>
                <a:ext cx="217833" cy="22916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2">
              <a:extLst>
                <a:ext uri="{FF2B5EF4-FFF2-40B4-BE49-F238E27FC236}">
                  <a16:creationId xmlns:a16="http://schemas.microsoft.com/office/drawing/2014/main" id="{34920CC8-30AA-BC1E-399E-E739ECC9063A}"/>
                </a:ext>
              </a:extLst>
            </p:cNvPr>
            <p:cNvSpPr txBox="1"/>
            <p:nvPr/>
          </p:nvSpPr>
          <p:spPr>
            <a:xfrm>
              <a:off x="5522650" y="1910778"/>
              <a:ext cx="3207257" cy="596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effectLst/>
                  <a:latin typeface="+mn-ea"/>
                </a:rPr>
                <a:t>启发赋能，不给答案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3C618423-BF7B-AD7E-FB9D-7893581A7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273227" y="1897169"/>
              <a:ext cx="414000" cy="414000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D23E27D-5B97-6CF5-4E7E-94BC6EA2EB0A}"/>
              </a:ext>
            </a:extLst>
          </p:cNvPr>
          <p:cNvGrpSpPr/>
          <p:nvPr/>
        </p:nvGrpSpPr>
        <p:grpSpPr>
          <a:xfrm>
            <a:off x="8622239" y="1893334"/>
            <a:ext cx="3456819" cy="3917919"/>
            <a:chOff x="8622239" y="1893334"/>
            <a:chExt cx="3456819" cy="3917919"/>
          </a:xfrm>
        </p:grpSpPr>
        <p:sp>
          <p:nvSpPr>
            <p:cNvPr id="23" name="PPT世界pptx.cn-3-6">
              <a:extLst>
                <a:ext uri="{FF2B5EF4-FFF2-40B4-BE49-F238E27FC236}">
                  <a16:creationId xmlns:a16="http://schemas.microsoft.com/office/drawing/2014/main" id="{3BE8DE94-493F-FC31-87D3-BA2EB51C370A}"/>
                </a:ext>
              </a:extLst>
            </p:cNvPr>
            <p:cNvSpPr txBox="1"/>
            <p:nvPr/>
          </p:nvSpPr>
          <p:spPr>
            <a:xfrm>
              <a:off x="8629612" y="2454564"/>
              <a:ext cx="2081334" cy="31067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 b="1" kern="0" dirty="0">
                  <a:solidFill>
                    <a:schemeClr val="accent3"/>
                  </a:solidFill>
                  <a:latin typeface="+mj-ea"/>
                  <a:ea typeface="+mj-ea"/>
                  <a:cs typeface="Arial" panose="020B0604020202020204" pitchFamily="34" charset="0"/>
                </a:rPr>
                <a:t>Teaching</a:t>
              </a:r>
              <a:r>
                <a:rPr lang="zh-CN" altLang="en-US" sz="2400" b="1" kern="0" dirty="0">
                  <a:solidFill>
                    <a:schemeClr val="accent3"/>
                  </a:solidFill>
                  <a:latin typeface="+mj-ea"/>
                  <a:ea typeface="+mj-ea"/>
                  <a:cs typeface="Arial" panose="020B0604020202020204" pitchFamily="34" charset="0"/>
                </a:rPr>
                <a:t>（教学）</a:t>
              </a:r>
            </a:p>
          </p:txBody>
        </p:sp>
        <p:sp>
          <p:nvSpPr>
            <p:cNvPr id="24" name="PPT世界pptx.cn-3-7">
              <a:extLst>
                <a:ext uri="{FF2B5EF4-FFF2-40B4-BE49-F238E27FC236}">
                  <a16:creationId xmlns:a16="http://schemas.microsoft.com/office/drawing/2014/main" id="{20E1825D-EA4F-D0C4-BECC-8CCEA950FD99}"/>
                </a:ext>
              </a:extLst>
            </p:cNvPr>
            <p:cNvSpPr txBox="1"/>
            <p:nvPr/>
          </p:nvSpPr>
          <p:spPr>
            <a:xfrm>
              <a:off x="8622239" y="3046213"/>
              <a:ext cx="2654456" cy="27650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285750" marR="0" lvl="0" indent="-285750" algn="l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越紧急的事越倾向于用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T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模式，即给建议、给答案。比如着火了，你应该迅速用下达指令的方式让对方处理事情。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  <a:p>
              <a:pPr marL="285750" marR="0" lvl="0" indent="-285750" algn="l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认知类的问题适合用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T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模式。当对方缺乏信息或者相关知识时，最有效率的方法就是提供信息和知识，即使用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T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模式。</a:t>
              </a:r>
            </a:p>
          </p:txBody>
        </p:sp>
        <p:sp>
          <p:nvSpPr>
            <p:cNvPr id="27" name="文本框 2">
              <a:extLst>
                <a:ext uri="{FF2B5EF4-FFF2-40B4-BE49-F238E27FC236}">
                  <a16:creationId xmlns:a16="http://schemas.microsoft.com/office/drawing/2014/main" id="{B999FBA1-9877-81B2-4A18-8775790C597B}"/>
                </a:ext>
              </a:extLst>
            </p:cNvPr>
            <p:cNvSpPr txBox="1"/>
            <p:nvPr/>
          </p:nvSpPr>
          <p:spPr>
            <a:xfrm>
              <a:off x="8871801" y="1893334"/>
              <a:ext cx="3207257" cy="596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建议指导，给出答案</a:t>
              </a:r>
            </a:p>
          </p:txBody>
        </p:sp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D24EAB11-F28F-FE32-B118-75EEA5C5D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624262" y="1897169"/>
              <a:ext cx="414000" cy="41400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4ED08FB-4CA4-5583-1808-5D36A820E5F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53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684416C-DC35-7035-7A1F-A3D1C9BF9F19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CECB9D0-BEAB-0ABB-B480-C587B2BA2893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4C17D54-539B-0919-73A3-8D0A7199AFAE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强化意愿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71925DD0-84B0-AA82-9FEC-35939644A14C}"/>
              </a:ext>
            </a:extLst>
          </p:cNvPr>
          <p:cNvSpPr/>
          <p:nvPr/>
        </p:nvSpPr>
        <p:spPr>
          <a:xfrm>
            <a:off x="0" y="2074635"/>
            <a:ext cx="11518900" cy="1758546"/>
          </a:xfrm>
          <a:custGeom>
            <a:avLst/>
            <a:gdLst>
              <a:gd name="connsiteX0" fmla="*/ 0 w 11518900"/>
              <a:gd name="connsiteY0" fmla="*/ 0 h 1758546"/>
              <a:gd name="connsiteX1" fmla="*/ 11350379 w 11518900"/>
              <a:gd name="connsiteY1" fmla="*/ 0 h 1758546"/>
              <a:gd name="connsiteX2" fmla="*/ 11518900 w 11518900"/>
              <a:gd name="connsiteY2" fmla="*/ 168521 h 1758546"/>
              <a:gd name="connsiteX3" fmla="*/ 11518900 w 11518900"/>
              <a:gd name="connsiteY3" fmla="*/ 1590025 h 1758546"/>
              <a:gd name="connsiteX4" fmla="*/ 11350379 w 11518900"/>
              <a:gd name="connsiteY4" fmla="*/ 1758546 h 1758546"/>
              <a:gd name="connsiteX5" fmla="*/ 0 w 11518900"/>
              <a:gd name="connsiteY5" fmla="*/ 1758546 h 17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8900" h="1758546">
                <a:moveTo>
                  <a:pt x="0" y="0"/>
                </a:moveTo>
                <a:lnTo>
                  <a:pt x="11350379" y="0"/>
                </a:lnTo>
                <a:cubicBezTo>
                  <a:pt x="11443451" y="0"/>
                  <a:pt x="11518900" y="75449"/>
                  <a:pt x="11518900" y="168521"/>
                </a:cubicBezTo>
                <a:lnTo>
                  <a:pt x="11518900" y="1590025"/>
                </a:lnTo>
                <a:cubicBezTo>
                  <a:pt x="11518900" y="1683097"/>
                  <a:pt x="11443451" y="1758546"/>
                  <a:pt x="11350379" y="1758546"/>
                </a:cubicBezTo>
                <a:lnTo>
                  <a:pt x="0" y="17585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8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27000" dir="5400000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OPPOSans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3FF0AF6-4280-9DB2-C3F2-6C29AB33AF1A}"/>
              </a:ext>
            </a:extLst>
          </p:cNvPr>
          <p:cNvSpPr txBox="1"/>
          <p:nvPr/>
        </p:nvSpPr>
        <p:spPr>
          <a:xfrm flipH="1">
            <a:off x="1326304" y="2309106"/>
            <a:ext cx="6089827" cy="117474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ctr">
              <a:defRPr sz="2800"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OPPOSans R" panose="00020600040101010101" pitchFamily="18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+mn-ea"/>
                <a:ea typeface="+mn-ea"/>
              </a:rPr>
              <a:t>教练最后一步工作就是要推动对方去落实方案。我们力图避免的情况就是经常发生的“想想感动，说说激动，回去一动也不动”的情形。</a:t>
            </a:r>
          </a:p>
        </p:txBody>
      </p:sp>
      <p:sp>
        <p:nvSpPr>
          <p:cNvPr id="104" name="箭头: 右 103">
            <a:extLst>
              <a:ext uri="{FF2B5EF4-FFF2-40B4-BE49-F238E27FC236}">
                <a16:creationId xmlns:a16="http://schemas.microsoft.com/office/drawing/2014/main" id="{78CE1F25-5D23-332B-CA80-D98F530698AF}"/>
              </a:ext>
            </a:extLst>
          </p:cNvPr>
          <p:cNvSpPr/>
          <p:nvPr/>
        </p:nvSpPr>
        <p:spPr>
          <a:xfrm>
            <a:off x="3968014" y="4948380"/>
            <a:ext cx="568800" cy="337080"/>
          </a:xfrm>
          <a:prstGeom prst="rightArrow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8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27000" dir="5400000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OPPOSans R" panose="00020600040101010101" pitchFamily="18" charset="-122"/>
            </a:endParaRPr>
          </a:p>
        </p:txBody>
      </p:sp>
      <p:sp>
        <p:nvSpPr>
          <p:cNvPr id="110" name="箭头: 右 109">
            <a:extLst>
              <a:ext uri="{FF2B5EF4-FFF2-40B4-BE49-F238E27FC236}">
                <a16:creationId xmlns:a16="http://schemas.microsoft.com/office/drawing/2014/main" id="{4413D915-B431-1053-92CC-D2967D563268}"/>
              </a:ext>
            </a:extLst>
          </p:cNvPr>
          <p:cNvSpPr/>
          <p:nvPr/>
        </p:nvSpPr>
        <p:spPr>
          <a:xfrm>
            <a:off x="7681649" y="4948380"/>
            <a:ext cx="568800" cy="337080"/>
          </a:xfrm>
          <a:prstGeom prst="rightArrow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80000">
                <a:schemeClr val="accent1">
                  <a:lumMod val="90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27000" dir="5400000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OPPOSans R" panose="00020600040101010101" pitchFamily="18" charset="-122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0EA28E33-842E-6038-83E7-8DA7D71E1771}"/>
              </a:ext>
            </a:extLst>
          </p:cNvPr>
          <p:cNvGrpSpPr/>
          <p:nvPr/>
        </p:nvGrpSpPr>
        <p:grpSpPr>
          <a:xfrm>
            <a:off x="8645604" y="4559479"/>
            <a:ext cx="2467140" cy="1151953"/>
            <a:chOff x="8645604" y="4559479"/>
            <a:chExt cx="2467140" cy="1151953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DE0FDF38-CF19-37D0-0397-8F7570ABBE69}"/>
                </a:ext>
              </a:extLst>
            </p:cNvPr>
            <p:cNvSpPr txBox="1"/>
            <p:nvPr/>
          </p:nvSpPr>
          <p:spPr>
            <a:xfrm flipH="1">
              <a:off x="8645604" y="4559479"/>
              <a:ext cx="1746623" cy="33708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100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accent3"/>
                  </a:solidFill>
                </a:rPr>
                <a:t>支持肯定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E84A61CC-C1C3-A24E-8B12-1C98552C4A48}"/>
                </a:ext>
              </a:extLst>
            </p:cNvPr>
            <p:cNvSpPr txBox="1"/>
            <p:nvPr/>
          </p:nvSpPr>
          <p:spPr>
            <a:xfrm flipH="1">
              <a:off x="8645604" y="5117536"/>
              <a:ext cx="2467140" cy="593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+mn-ea"/>
                  <a:cs typeface="OPPOSans R" panose="00020600040101010101" pitchFamily="18" charset="-122"/>
                </a:rPr>
                <a:t>运用积极性反馈技术，提高对方行动意愿。</a:t>
              </a: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2D35F1EB-92B8-B7FF-0423-37BF7D1C0C74}"/>
                </a:ext>
              </a:extLst>
            </p:cNvPr>
            <p:cNvGrpSpPr/>
            <p:nvPr/>
          </p:nvGrpSpPr>
          <p:grpSpPr>
            <a:xfrm>
              <a:off x="10439522" y="4559479"/>
              <a:ext cx="500098" cy="500098"/>
              <a:chOff x="8645604" y="4309265"/>
              <a:chExt cx="500098" cy="500098"/>
            </a:xfrm>
          </p:grpSpPr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8CE5C9B8-F6F7-674C-5FB6-133930C1757A}"/>
                  </a:ext>
                </a:extLst>
              </p:cNvPr>
              <p:cNvSpPr/>
              <p:nvPr/>
            </p:nvSpPr>
            <p:spPr>
              <a:xfrm>
                <a:off x="8645604" y="4309265"/>
                <a:ext cx="500098" cy="500098"/>
              </a:xfrm>
              <a:prstGeom prst="roundRect">
                <a:avLst>
                  <a:gd name="adj" fmla="val 13326"/>
                </a:avLst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01600" dist="127000" dir="5400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3DE15843-9040-17E9-1610-00211661D990}"/>
                  </a:ext>
                </a:extLst>
              </p:cNvPr>
              <p:cNvGrpSpPr/>
              <p:nvPr/>
            </p:nvGrpSpPr>
            <p:grpSpPr>
              <a:xfrm>
                <a:off x="8740314" y="4403973"/>
                <a:ext cx="311030" cy="310679"/>
                <a:chOff x="8740314" y="4403973"/>
                <a:chExt cx="311030" cy="310679"/>
              </a:xfrm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483040E4-F454-3C22-BC29-9630939E609C}"/>
                    </a:ext>
                  </a:extLst>
                </p:cNvPr>
                <p:cNvSpPr/>
                <p:nvPr/>
              </p:nvSpPr>
              <p:spPr>
                <a:xfrm>
                  <a:off x="8817985" y="4403973"/>
                  <a:ext cx="233359" cy="310679"/>
                </a:xfrm>
                <a:custGeom>
                  <a:avLst/>
                  <a:gdLst>
                    <a:gd name="connsiteX0" fmla="*/ 108737 w 233359"/>
                    <a:gd name="connsiteY0" fmla="*/ 108737 h 310679"/>
                    <a:gd name="connsiteX1" fmla="*/ 108737 w 233359"/>
                    <a:gd name="connsiteY1" fmla="*/ 46602 h 310679"/>
                    <a:gd name="connsiteX2" fmla="*/ 62135 w 233359"/>
                    <a:gd name="connsiteY2" fmla="*/ 0 h 310679"/>
                    <a:gd name="connsiteX3" fmla="*/ 0 w 233359"/>
                    <a:gd name="connsiteY3" fmla="*/ 139805 h 310679"/>
                    <a:gd name="connsiteX4" fmla="*/ 0 w 233359"/>
                    <a:gd name="connsiteY4" fmla="*/ 310677 h 310679"/>
                    <a:gd name="connsiteX5" fmla="*/ 180503 w 233359"/>
                    <a:gd name="connsiteY5" fmla="*/ 310677 h 310679"/>
                    <a:gd name="connsiteX6" fmla="*/ 211571 w 233359"/>
                    <a:gd name="connsiteY6" fmla="*/ 284270 h 310679"/>
                    <a:gd name="connsiteX7" fmla="*/ 233008 w 233359"/>
                    <a:gd name="connsiteY7" fmla="*/ 144465 h 310679"/>
                    <a:gd name="connsiteX8" fmla="*/ 225736 w 233359"/>
                    <a:gd name="connsiteY8" fmla="*/ 119417 h 310679"/>
                    <a:gd name="connsiteX9" fmla="*/ 201940 w 233359"/>
                    <a:gd name="connsiteY9" fmla="*/ 108737 h 310679"/>
                    <a:gd name="connsiteX10" fmla="*/ 108737 w 233359"/>
                    <a:gd name="connsiteY10" fmla="*/ 108737 h 310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359" h="310679">
                      <a:moveTo>
                        <a:pt x="108737" y="108737"/>
                      </a:moveTo>
                      <a:lnTo>
                        <a:pt x="108737" y="46602"/>
                      </a:lnTo>
                      <a:cubicBezTo>
                        <a:pt x="108737" y="20864"/>
                        <a:pt x="87873" y="0"/>
                        <a:pt x="62135" y="0"/>
                      </a:cubicBezTo>
                      <a:lnTo>
                        <a:pt x="0" y="139805"/>
                      </a:lnTo>
                      <a:lnTo>
                        <a:pt x="0" y="310677"/>
                      </a:lnTo>
                      <a:lnTo>
                        <a:pt x="180503" y="310677"/>
                      </a:lnTo>
                      <a:cubicBezTo>
                        <a:pt x="195995" y="310852"/>
                        <a:pt x="209249" y="299587"/>
                        <a:pt x="211571" y="284270"/>
                      </a:cubicBezTo>
                      <a:lnTo>
                        <a:pt x="233008" y="144465"/>
                      </a:lnTo>
                      <a:cubicBezTo>
                        <a:pt x="234376" y="135453"/>
                        <a:pt x="231717" y="126295"/>
                        <a:pt x="225736" y="119417"/>
                      </a:cubicBezTo>
                      <a:cubicBezTo>
                        <a:pt x="219755" y="112539"/>
                        <a:pt x="211055" y="108634"/>
                        <a:pt x="201940" y="108737"/>
                      </a:cubicBezTo>
                      <a:lnTo>
                        <a:pt x="108737" y="10873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4131" cap="flat">
                  <a:solidFill>
                    <a:schemeClr val="accent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5FA722D7-1DD6-7420-E500-B182E8591A3B}"/>
                    </a:ext>
                  </a:extLst>
                </p:cNvPr>
                <p:cNvSpPr/>
                <p:nvPr/>
              </p:nvSpPr>
              <p:spPr>
                <a:xfrm>
                  <a:off x="8740314" y="4542049"/>
                  <a:ext cx="77669" cy="172603"/>
                </a:xfrm>
                <a:custGeom>
                  <a:avLst/>
                  <a:gdLst>
                    <a:gd name="connsiteX0" fmla="*/ 77669 w 77669"/>
                    <a:gd name="connsiteY0" fmla="*/ 5 h 172603"/>
                    <a:gd name="connsiteX1" fmla="*/ 36194 w 77669"/>
                    <a:gd name="connsiteY1" fmla="*/ 5 h 172603"/>
                    <a:gd name="connsiteX2" fmla="*/ 0 w 77669"/>
                    <a:gd name="connsiteY2" fmla="*/ 32793 h 172603"/>
                    <a:gd name="connsiteX3" fmla="*/ 0 w 77669"/>
                    <a:gd name="connsiteY3" fmla="*/ 141530 h 172603"/>
                    <a:gd name="connsiteX4" fmla="*/ 36194 w 77669"/>
                    <a:gd name="connsiteY4" fmla="*/ 172597 h 172603"/>
                    <a:gd name="connsiteX5" fmla="*/ 77669 w 77669"/>
                    <a:gd name="connsiteY5" fmla="*/ 172597 h 172603"/>
                    <a:gd name="connsiteX6" fmla="*/ 77669 w 77669"/>
                    <a:gd name="connsiteY6" fmla="*/ 5 h 172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669" h="172603">
                      <a:moveTo>
                        <a:pt x="77669" y="5"/>
                      </a:moveTo>
                      <a:lnTo>
                        <a:pt x="36194" y="5"/>
                      </a:lnTo>
                      <a:cubicBezTo>
                        <a:pt x="17996" y="-317"/>
                        <a:pt x="2440" y="14757"/>
                        <a:pt x="0" y="32793"/>
                      </a:cubicBezTo>
                      <a:lnTo>
                        <a:pt x="0" y="141530"/>
                      </a:lnTo>
                      <a:cubicBezTo>
                        <a:pt x="2440" y="159566"/>
                        <a:pt x="17996" y="172919"/>
                        <a:pt x="36194" y="172597"/>
                      </a:cubicBezTo>
                      <a:lnTo>
                        <a:pt x="77669" y="172597"/>
                      </a:lnTo>
                      <a:lnTo>
                        <a:pt x="77669" y="5"/>
                      </a:lnTo>
                      <a:close/>
                    </a:path>
                  </a:pathLst>
                </a:custGeom>
                <a:noFill/>
                <a:ln w="34131" cap="flat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A61C747-8C2D-0218-2148-AF911E9F4840}"/>
              </a:ext>
            </a:extLst>
          </p:cNvPr>
          <p:cNvGrpSpPr/>
          <p:nvPr/>
        </p:nvGrpSpPr>
        <p:grpSpPr>
          <a:xfrm>
            <a:off x="4948992" y="4545473"/>
            <a:ext cx="2482607" cy="1165959"/>
            <a:chOff x="4948992" y="4545473"/>
            <a:chExt cx="2482607" cy="116595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4F34A52-BB80-6F75-3FD8-C252965DACA3}"/>
                </a:ext>
              </a:extLst>
            </p:cNvPr>
            <p:cNvSpPr txBox="1"/>
            <p:nvPr/>
          </p:nvSpPr>
          <p:spPr>
            <a:xfrm flipH="1">
              <a:off x="4948992" y="4559479"/>
              <a:ext cx="1746623" cy="33708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100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accent3"/>
                  </a:solidFill>
                </a:rPr>
                <a:t>设置奖惩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99C12631-8A95-FBDE-E7C7-7419B64DDEC7}"/>
                </a:ext>
              </a:extLst>
            </p:cNvPr>
            <p:cNvSpPr txBox="1"/>
            <p:nvPr/>
          </p:nvSpPr>
          <p:spPr>
            <a:xfrm flipH="1">
              <a:off x="4948992" y="5117536"/>
              <a:ext cx="2467140" cy="593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+mn-ea"/>
                  <a:cs typeface="OPPOSans R" panose="00020600040101010101" pitchFamily="18" charset="-122"/>
                </a:rPr>
                <a:t>让对方自己给自己设定奖惩，增强行动力。</a:t>
              </a: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07C7C39C-F9A2-7F27-1552-D2DD0B714844}"/>
                </a:ext>
              </a:extLst>
            </p:cNvPr>
            <p:cNvGrpSpPr/>
            <p:nvPr/>
          </p:nvGrpSpPr>
          <p:grpSpPr>
            <a:xfrm>
              <a:off x="6931501" y="4545473"/>
              <a:ext cx="500098" cy="500098"/>
              <a:chOff x="4985955" y="4309265"/>
              <a:chExt cx="500098" cy="500098"/>
            </a:xfrm>
          </p:grpSpPr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F8B0E4A7-9B7B-6B0B-2D5E-FF50B5CB044C}"/>
                  </a:ext>
                </a:extLst>
              </p:cNvPr>
              <p:cNvSpPr/>
              <p:nvPr/>
            </p:nvSpPr>
            <p:spPr>
              <a:xfrm>
                <a:off x="4985955" y="4309265"/>
                <a:ext cx="500098" cy="500098"/>
              </a:xfrm>
              <a:prstGeom prst="roundRect">
                <a:avLst>
                  <a:gd name="adj" fmla="val 13326"/>
                </a:avLst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01600" dist="127000" dir="5400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OPPOSans R" panose="00020600040101010101" pitchFamily="18" charset="-122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88824C1-4BAD-1B00-5604-F86B38318E2D}"/>
                  </a:ext>
                </a:extLst>
              </p:cNvPr>
              <p:cNvSpPr/>
              <p:nvPr/>
            </p:nvSpPr>
            <p:spPr>
              <a:xfrm>
                <a:off x="5132504" y="4400071"/>
                <a:ext cx="207000" cy="224250"/>
              </a:xfrm>
              <a:custGeom>
                <a:avLst/>
                <a:gdLst>
                  <a:gd name="connsiteX0" fmla="*/ 103500 w 207000"/>
                  <a:gd name="connsiteY0" fmla="*/ 224250 h 224250"/>
                  <a:gd name="connsiteX1" fmla="*/ 207000 w 207000"/>
                  <a:gd name="connsiteY1" fmla="*/ 117706 h 224250"/>
                  <a:gd name="connsiteX2" fmla="*/ 207000 w 207000"/>
                  <a:gd name="connsiteY2" fmla="*/ 0 h 224250"/>
                  <a:gd name="connsiteX3" fmla="*/ 0 w 207000"/>
                  <a:gd name="connsiteY3" fmla="*/ 0 h 224250"/>
                  <a:gd name="connsiteX4" fmla="*/ 0 w 207000"/>
                  <a:gd name="connsiteY4" fmla="*/ 117706 h 224250"/>
                  <a:gd name="connsiteX5" fmla="*/ 103500 w 207000"/>
                  <a:gd name="connsiteY5" fmla="*/ 224250 h 22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000" h="224250">
                    <a:moveTo>
                      <a:pt x="103500" y="224250"/>
                    </a:moveTo>
                    <a:cubicBezTo>
                      <a:pt x="160661" y="224250"/>
                      <a:pt x="207000" y="176549"/>
                      <a:pt x="207000" y="117706"/>
                    </a:cubicBezTo>
                    <a:lnTo>
                      <a:pt x="207000" y="0"/>
                    </a:lnTo>
                    <a:lnTo>
                      <a:pt x="0" y="0"/>
                    </a:lnTo>
                    <a:lnTo>
                      <a:pt x="0" y="117706"/>
                    </a:lnTo>
                    <a:cubicBezTo>
                      <a:pt x="0" y="176549"/>
                      <a:pt x="46339" y="224250"/>
                      <a:pt x="103500" y="22425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4131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0CA35F7A-3C5F-B7A4-C51E-AA4D5633CCFB}"/>
                  </a:ext>
                </a:extLst>
              </p:cNvPr>
              <p:cNvSpPr/>
              <p:nvPr/>
            </p:nvSpPr>
            <p:spPr>
              <a:xfrm>
                <a:off x="5063504" y="4460446"/>
                <a:ext cx="69000" cy="86250"/>
              </a:xfrm>
              <a:custGeom>
                <a:avLst/>
                <a:gdLst>
                  <a:gd name="connsiteX0" fmla="*/ 69000 w 69000"/>
                  <a:gd name="connsiteY0" fmla="*/ 86250 h 86250"/>
                  <a:gd name="connsiteX1" fmla="*/ 69000 w 69000"/>
                  <a:gd name="connsiteY1" fmla="*/ 0 h 86250"/>
                  <a:gd name="connsiteX2" fmla="*/ 0 w 69000"/>
                  <a:gd name="connsiteY2" fmla="*/ 0 h 86250"/>
                  <a:gd name="connsiteX3" fmla="*/ 69000 w 69000"/>
                  <a:gd name="connsiteY3" fmla="*/ 86250 h 8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00" h="86250">
                    <a:moveTo>
                      <a:pt x="69000" y="86250"/>
                    </a:moveTo>
                    <a:lnTo>
                      <a:pt x="69000" y="0"/>
                    </a:lnTo>
                    <a:lnTo>
                      <a:pt x="0" y="0"/>
                    </a:lnTo>
                    <a:cubicBezTo>
                      <a:pt x="0" y="57500"/>
                      <a:pt x="34500" y="86250"/>
                      <a:pt x="69000" y="86250"/>
                    </a:cubicBezTo>
                    <a:close/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22375875-E002-34A7-0648-1D0814E7EEA5}"/>
                  </a:ext>
                </a:extLst>
              </p:cNvPr>
              <p:cNvSpPr/>
              <p:nvPr/>
            </p:nvSpPr>
            <p:spPr>
              <a:xfrm>
                <a:off x="5339504" y="4460446"/>
                <a:ext cx="69000" cy="86250"/>
              </a:xfrm>
              <a:custGeom>
                <a:avLst/>
                <a:gdLst>
                  <a:gd name="connsiteX0" fmla="*/ 0 w 69000"/>
                  <a:gd name="connsiteY0" fmla="*/ 86250 h 86250"/>
                  <a:gd name="connsiteX1" fmla="*/ 0 w 69000"/>
                  <a:gd name="connsiteY1" fmla="*/ 0 h 86250"/>
                  <a:gd name="connsiteX2" fmla="*/ 69000 w 69000"/>
                  <a:gd name="connsiteY2" fmla="*/ 0 h 86250"/>
                  <a:gd name="connsiteX3" fmla="*/ 0 w 69000"/>
                  <a:gd name="connsiteY3" fmla="*/ 86250 h 8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00" h="86250">
                    <a:moveTo>
                      <a:pt x="0" y="86250"/>
                    </a:moveTo>
                    <a:lnTo>
                      <a:pt x="0" y="0"/>
                    </a:lnTo>
                    <a:lnTo>
                      <a:pt x="69000" y="0"/>
                    </a:lnTo>
                    <a:cubicBezTo>
                      <a:pt x="69000" y="57500"/>
                      <a:pt x="34500" y="86250"/>
                      <a:pt x="0" y="86250"/>
                    </a:cubicBezTo>
                    <a:close/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0CDCCC5-C60A-8D8D-ADE4-67A14E2165F2}"/>
                  </a:ext>
                </a:extLst>
              </p:cNvPr>
              <p:cNvSpPr/>
              <p:nvPr/>
            </p:nvSpPr>
            <p:spPr>
              <a:xfrm>
                <a:off x="5236004" y="4641571"/>
                <a:ext cx="8625" cy="34500"/>
              </a:xfrm>
              <a:custGeom>
                <a:avLst/>
                <a:gdLst>
                  <a:gd name="connsiteX0" fmla="*/ 0 w 8625"/>
                  <a:gd name="connsiteY0" fmla="*/ 0 h 34500"/>
                  <a:gd name="connsiteX1" fmla="*/ 0 w 8625"/>
                  <a:gd name="connsiteY1" fmla="*/ 34500 h 3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25" h="34500">
                    <a:moveTo>
                      <a:pt x="0" y="0"/>
                    </a:moveTo>
                    <a:lnTo>
                      <a:pt x="0" y="34500"/>
                    </a:lnTo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B48D2B7E-59C5-BB00-7240-86CCC0C56C3C}"/>
                  </a:ext>
                </a:extLst>
              </p:cNvPr>
              <p:cNvSpPr/>
              <p:nvPr/>
            </p:nvSpPr>
            <p:spPr>
              <a:xfrm>
                <a:off x="5158379" y="4676071"/>
                <a:ext cx="155250" cy="51750"/>
              </a:xfrm>
              <a:custGeom>
                <a:avLst/>
                <a:gdLst>
                  <a:gd name="connsiteX0" fmla="*/ 0 w 155250"/>
                  <a:gd name="connsiteY0" fmla="*/ 51750 h 51750"/>
                  <a:gd name="connsiteX1" fmla="*/ 31826 w 155250"/>
                  <a:gd name="connsiteY1" fmla="*/ 0 h 51750"/>
                  <a:gd name="connsiteX2" fmla="*/ 121117 w 155250"/>
                  <a:gd name="connsiteY2" fmla="*/ 0 h 51750"/>
                  <a:gd name="connsiteX3" fmla="*/ 155250 w 155250"/>
                  <a:gd name="connsiteY3" fmla="*/ 51750 h 51750"/>
                  <a:gd name="connsiteX4" fmla="*/ 0 w 155250"/>
                  <a:gd name="connsiteY4" fmla="*/ 51750 h 5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50" h="51750">
                    <a:moveTo>
                      <a:pt x="0" y="51750"/>
                    </a:moveTo>
                    <a:lnTo>
                      <a:pt x="31826" y="0"/>
                    </a:lnTo>
                    <a:lnTo>
                      <a:pt x="121117" y="0"/>
                    </a:lnTo>
                    <a:lnTo>
                      <a:pt x="155250" y="51750"/>
                    </a:lnTo>
                    <a:lnTo>
                      <a:pt x="0" y="51750"/>
                    </a:lnTo>
                    <a:close/>
                  </a:path>
                </a:pathLst>
              </a:custGeom>
              <a:solidFill>
                <a:schemeClr val="accent3"/>
              </a:solidFill>
              <a:ln w="34131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3362AC59-59DE-FC5D-A2F2-5355C6FC04AB}"/>
              </a:ext>
            </a:extLst>
          </p:cNvPr>
          <p:cNvGrpSpPr/>
          <p:nvPr/>
        </p:nvGrpSpPr>
        <p:grpSpPr>
          <a:xfrm>
            <a:off x="1252380" y="4545473"/>
            <a:ext cx="2467140" cy="1111388"/>
            <a:chOff x="1252380" y="4545473"/>
            <a:chExt cx="2467140" cy="1111388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0092BEA1-2C21-30ED-F39B-037E1FCFA3FE}"/>
                </a:ext>
              </a:extLst>
            </p:cNvPr>
            <p:cNvSpPr txBox="1"/>
            <p:nvPr/>
          </p:nvSpPr>
          <p:spPr>
            <a:xfrm flipH="1">
              <a:off x="1252380" y="4559479"/>
              <a:ext cx="1746623" cy="33708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100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accent3"/>
                  </a:solidFill>
                </a:rPr>
                <a:t>总结复盘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22EB786A-BFF6-1925-D56D-D440F35E60F0}"/>
                </a:ext>
              </a:extLst>
            </p:cNvPr>
            <p:cNvSpPr txBox="1"/>
            <p:nvPr/>
          </p:nvSpPr>
          <p:spPr>
            <a:xfrm flipH="1">
              <a:off x="1252380" y="5117536"/>
              <a:ext cx="2467140" cy="539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+mn-ea"/>
                  <a:cs typeface="OPPOSans R" panose="00020600040101010101" pitchFamily="18" charset="-122"/>
                </a:rPr>
                <a:t>教练对象对谈话的过程和收获进行总结。</a:t>
              </a:r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5DAE4C10-DC52-7605-0293-D2A25A1ADF4A}"/>
                </a:ext>
              </a:extLst>
            </p:cNvPr>
            <p:cNvGrpSpPr/>
            <p:nvPr/>
          </p:nvGrpSpPr>
          <p:grpSpPr>
            <a:xfrm>
              <a:off x="3219422" y="4545473"/>
              <a:ext cx="500098" cy="500098"/>
              <a:chOff x="1326305" y="4309265"/>
              <a:chExt cx="500098" cy="500098"/>
            </a:xfrm>
          </p:grpSpPr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34D6998F-43C9-D906-01A1-0F1737DD702D}"/>
                  </a:ext>
                </a:extLst>
              </p:cNvPr>
              <p:cNvSpPr/>
              <p:nvPr/>
            </p:nvSpPr>
            <p:spPr>
              <a:xfrm>
                <a:off x="1326305" y="4309265"/>
                <a:ext cx="500098" cy="500098"/>
              </a:xfrm>
              <a:prstGeom prst="roundRect">
                <a:avLst>
                  <a:gd name="adj" fmla="val 13326"/>
                </a:avLst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01600" dist="127000" dir="5400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OPPOSans R" panose="00020600040101010101" pitchFamily="18" charset="-122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E64590F-EC6C-0895-535E-B9D7F787C275}"/>
                  </a:ext>
                </a:extLst>
              </p:cNvPr>
              <p:cNvSpPr/>
              <p:nvPr/>
            </p:nvSpPr>
            <p:spPr>
              <a:xfrm>
                <a:off x="1438869" y="4386932"/>
                <a:ext cx="276000" cy="345000"/>
              </a:xfrm>
              <a:custGeom>
                <a:avLst/>
                <a:gdLst>
                  <a:gd name="connsiteX0" fmla="*/ 258750 w 276000"/>
                  <a:gd name="connsiteY0" fmla="*/ 0 h 345000"/>
                  <a:gd name="connsiteX1" fmla="*/ 17250 w 276000"/>
                  <a:gd name="connsiteY1" fmla="*/ 0 h 345000"/>
                  <a:gd name="connsiteX2" fmla="*/ 0 w 276000"/>
                  <a:gd name="connsiteY2" fmla="*/ 17250 h 345000"/>
                  <a:gd name="connsiteX3" fmla="*/ 0 w 276000"/>
                  <a:gd name="connsiteY3" fmla="*/ 327750 h 345000"/>
                  <a:gd name="connsiteX4" fmla="*/ 17250 w 276000"/>
                  <a:gd name="connsiteY4" fmla="*/ 345000 h 345000"/>
                  <a:gd name="connsiteX5" fmla="*/ 258750 w 276000"/>
                  <a:gd name="connsiteY5" fmla="*/ 345000 h 345000"/>
                  <a:gd name="connsiteX6" fmla="*/ 276000 w 276000"/>
                  <a:gd name="connsiteY6" fmla="*/ 327750 h 345000"/>
                  <a:gd name="connsiteX7" fmla="*/ 276000 w 276000"/>
                  <a:gd name="connsiteY7" fmla="*/ 17250 h 345000"/>
                  <a:gd name="connsiteX8" fmla="*/ 258750 w 276000"/>
                  <a:gd name="connsiteY8" fmla="*/ 0 h 3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000" h="345000">
                    <a:moveTo>
                      <a:pt x="258750" y="0"/>
                    </a:moveTo>
                    <a:lnTo>
                      <a:pt x="17250" y="0"/>
                    </a:lnTo>
                    <a:cubicBezTo>
                      <a:pt x="7723" y="0"/>
                      <a:pt x="0" y="7723"/>
                      <a:pt x="0" y="17250"/>
                    </a:cubicBezTo>
                    <a:lnTo>
                      <a:pt x="0" y="327750"/>
                    </a:lnTo>
                    <a:cubicBezTo>
                      <a:pt x="0" y="337277"/>
                      <a:pt x="7723" y="345000"/>
                      <a:pt x="17250" y="345000"/>
                    </a:cubicBezTo>
                    <a:lnTo>
                      <a:pt x="258750" y="345000"/>
                    </a:lnTo>
                    <a:cubicBezTo>
                      <a:pt x="268277" y="345000"/>
                      <a:pt x="276000" y="337277"/>
                      <a:pt x="276000" y="327750"/>
                    </a:cubicBezTo>
                    <a:lnTo>
                      <a:pt x="276000" y="17250"/>
                    </a:lnTo>
                    <a:cubicBezTo>
                      <a:pt x="276000" y="7723"/>
                      <a:pt x="268277" y="0"/>
                      <a:pt x="25875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3718CA8-8CD7-9442-29DE-9398650FB047}"/>
                  </a:ext>
                </a:extLst>
              </p:cNvPr>
              <p:cNvSpPr/>
              <p:nvPr/>
            </p:nvSpPr>
            <p:spPr>
              <a:xfrm>
                <a:off x="1516494" y="4611182"/>
                <a:ext cx="120750" cy="8625"/>
              </a:xfrm>
              <a:custGeom>
                <a:avLst/>
                <a:gdLst>
                  <a:gd name="connsiteX0" fmla="*/ 0 w 120750"/>
                  <a:gd name="connsiteY0" fmla="*/ 0 h 8625"/>
                  <a:gd name="connsiteX1" fmla="*/ 120750 w 120750"/>
                  <a:gd name="connsiteY1" fmla="*/ 0 h 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750" h="8625">
                    <a:moveTo>
                      <a:pt x="0" y="0"/>
                    </a:moveTo>
                    <a:lnTo>
                      <a:pt x="120750" y="0"/>
                    </a:lnTo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DFD7DFC-B332-8873-B906-D97B64229BF4}"/>
                  </a:ext>
                </a:extLst>
              </p:cNvPr>
              <p:cNvSpPr/>
              <p:nvPr/>
            </p:nvSpPr>
            <p:spPr>
              <a:xfrm>
                <a:off x="1516494" y="4662932"/>
                <a:ext cx="60375" cy="8625"/>
              </a:xfrm>
              <a:custGeom>
                <a:avLst/>
                <a:gdLst>
                  <a:gd name="connsiteX0" fmla="*/ 0 w 60375"/>
                  <a:gd name="connsiteY0" fmla="*/ 0 h 8625"/>
                  <a:gd name="connsiteX1" fmla="*/ 60375 w 60375"/>
                  <a:gd name="connsiteY1" fmla="*/ 0 h 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375" h="8625">
                    <a:moveTo>
                      <a:pt x="0" y="0"/>
                    </a:moveTo>
                    <a:lnTo>
                      <a:pt x="60375" y="0"/>
                    </a:lnTo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F7951FB-8FD4-CCE0-F479-77B047E957BC}"/>
                  </a:ext>
                </a:extLst>
              </p:cNvPr>
              <p:cNvSpPr/>
              <p:nvPr/>
            </p:nvSpPr>
            <p:spPr>
              <a:xfrm>
                <a:off x="1525119" y="4464557"/>
                <a:ext cx="103500" cy="69000"/>
              </a:xfrm>
              <a:custGeom>
                <a:avLst/>
                <a:gdLst>
                  <a:gd name="connsiteX0" fmla="*/ 103500 w 103500"/>
                  <a:gd name="connsiteY0" fmla="*/ 0 h 69000"/>
                  <a:gd name="connsiteX1" fmla="*/ 34500 w 103500"/>
                  <a:gd name="connsiteY1" fmla="*/ 69000 h 69000"/>
                  <a:gd name="connsiteX2" fmla="*/ 0 w 103500"/>
                  <a:gd name="connsiteY2" fmla="*/ 34500 h 6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500" h="69000">
                    <a:moveTo>
                      <a:pt x="103500" y="0"/>
                    </a:moveTo>
                    <a:lnTo>
                      <a:pt x="34500" y="69000"/>
                    </a:lnTo>
                    <a:lnTo>
                      <a:pt x="0" y="34500"/>
                    </a:lnTo>
                  </a:path>
                </a:pathLst>
              </a:custGeom>
              <a:noFill/>
              <a:ln w="3413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70" name="图片 169">
            <a:extLst>
              <a:ext uri="{FF2B5EF4-FFF2-40B4-BE49-F238E27FC236}">
                <a16:creationId xmlns:a16="http://schemas.microsoft.com/office/drawing/2014/main" id="{500D6DC0-5F4D-7873-7CAB-6D4494B368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90" y="324675"/>
            <a:ext cx="6566450" cy="34936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B8B174-EE65-3E5D-EE3E-613F0AAE01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56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1FE979CD-4CCC-2024-F0F6-D659B9EF13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\</a:t>
            </a:r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02EB7B5-DC36-AA54-B067-432AA685842A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290F2CE-BFF4-4D4F-603D-13539F239840}"/>
              </a:ext>
            </a:extLst>
          </p:cNvPr>
          <p:cNvSpPr/>
          <p:nvPr/>
        </p:nvSpPr>
        <p:spPr>
          <a:xfrm>
            <a:off x="612595" y="566737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rgbClr val="F6CF2D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975986C-8C63-7423-449F-B9CB62ACE2DF}"/>
              </a:ext>
            </a:extLst>
          </p:cNvPr>
          <p:cNvGrpSpPr/>
          <p:nvPr/>
        </p:nvGrpSpPr>
        <p:grpSpPr>
          <a:xfrm>
            <a:off x="913121" y="3957231"/>
            <a:ext cx="4318703" cy="964282"/>
            <a:chOff x="499455" y="3723825"/>
            <a:chExt cx="4318703" cy="96428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1A8EBFE-1582-28A3-E1FE-0B7D1607DA2E}"/>
                </a:ext>
              </a:extLst>
            </p:cNvPr>
            <p:cNvSpPr/>
            <p:nvPr userDrawn="1"/>
          </p:nvSpPr>
          <p:spPr>
            <a:xfrm>
              <a:off x="1372918" y="4305256"/>
              <a:ext cx="3445240" cy="3828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393700" dist="152400" dir="5400000" sx="70000" sy="70000" algn="t" rotWithShape="0">
                <a:srgbClr val="F3CE3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34E7F3B-1E0F-4DA0-3477-0CE4B58EC2CF}"/>
                </a:ext>
              </a:extLst>
            </p:cNvPr>
            <p:cNvSpPr/>
            <p:nvPr/>
          </p:nvSpPr>
          <p:spPr>
            <a:xfrm>
              <a:off x="499455" y="3723825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6CD09A3-F919-0768-0119-2A755AA1C36D}"/>
              </a:ext>
            </a:extLst>
          </p:cNvPr>
          <p:cNvSpPr/>
          <p:nvPr/>
        </p:nvSpPr>
        <p:spPr>
          <a:xfrm>
            <a:off x="1786584" y="5048530"/>
            <a:ext cx="3423967" cy="38285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93700" dist="152400" dir="5400000" sx="70000" sy="7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0C4BF31-12B0-DBA6-6B5A-0AE8D674D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109" y="-554707"/>
            <a:ext cx="6858000" cy="6858000"/>
          </a:xfrm>
          <a:prstGeom prst="rect">
            <a:avLst/>
          </a:prstGeom>
          <a:effectLst/>
        </p:spPr>
      </p:pic>
      <p:sp>
        <p:nvSpPr>
          <p:cNvPr id="28" name="标题 4">
            <a:extLst>
              <a:ext uri="{FF2B5EF4-FFF2-40B4-BE49-F238E27FC236}">
                <a16:creationId xmlns:a16="http://schemas.microsoft.com/office/drawing/2014/main" id="{E0373854-93C8-2384-4AC0-AAF755D67B2E}"/>
              </a:ext>
            </a:extLst>
          </p:cNvPr>
          <p:cNvSpPr txBox="1">
            <a:spLocks/>
          </p:cNvSpPr>
          <p:nvPr/>
        </p:nvSpPr>
        <p:spPr>
          <a:xfrm>
            <a:off x="1151610" y="1982773"/>
            <a:ext cx="602456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38213"/>
            <a:r>
              <a:rPr lang="zh-CN" altLang="en-US" sz="4000" dirty="0">
                <a:solidFill>
                  <a:schemeClr val="accent3"/>
                </a:solidFill>
              </a:rPr>
              <a:t>感谢您的认真阅读！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9" name="内容占位符 5">
            <a:extLst>
              <a:ext uri="{FF2B5EF4-FFF2-40B4-BE49-F238E27FC236}">
                <a16:creationId xmlns:a16="http://schemas.microsoft.com/office/drawing/2014/main" id="{5DC88DBF-402F-E125-C6F4-0494B44C7027}"/>
              </a:ext>
            </a:extLst>
          </p:cNvPr>
          <p:cNvSpPr txBox="1">
            <a:spLocks/>
          </p:cNvSpPr>
          <p:nvPr/>
        </p:nvSpPr>
        <p:spPr>
          <a:xfrm>
            <a:off x="961448" y="2674471"/>
            <a:ext cx="4220107" cy="914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4000" dirty="0">
                <a:latin typeface="+mj-ea"/>
                <a:ea typeface="+mj-ea"/>
              </a:rPr>
              <a:t>《</a:t>
            </a:r>
            <a:r>
              <a:rPr lang="zh-CN" altLang="en-US" sz="4000" dirty="0">
                <a:latin typeface="+mj-ea"/>
                <a:ea typeface="+mj-ea"/>
              </a:rPr>
              <a:t>教练型管理者</a:t>
            </a:r>
            <a:r>
              <a:rPr lang="en-US" altLang="zh-CN" sz="4000" dirty="0">
                <a:latin typeface="+mj-ea"/>
                <a:ea typeface="+mj-ea"/>
              </a:rPr>
              <a:t>》</a:t>
            </a:r>
          </a:p>
        </p:txBody>
      </p:sp>
      <p:sp>
        <p:nvSpPr>
          <p:cNvPr id="31" name="内容占位符 6">
            <a:extLst>
              <a:ext uri="{FF2B5EF4-FFF2-40B4-BE49-F238E27FC236}">
                <a16:creationId xmlns:a16="http://schemas.microsoft.com/office/drawing/2014/main" id="{F0593D35-DA81-F2B6-BD31-565553BD1E4C}"/>
              </a:ext>
            </a:extLst>
          </p:cNvPr>
          <p:cNvSpPr txBox="1">
            <a:spLocks/>
          </p:cNvSpPr>
          <p:nvPr/>
        </p:nvSpPr>
        <p:spPr>
          <a:xfrm>
            <a:off x="1910929" y="4480514"/>
            <a:ext cx="3253643" cy="3268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800" dirty="0">
                <a:latin typeface="+mn-ea"/>
              </a:rPr>
              <a:t>笔记：</a:t>
            </a:r>
            <a:r>
              <a:rPr lang="en-US" altLang="zh-CN" sz="1800" dirty="0">
                <a:latin typeface="+mn-ea"/>
              </a:rPr>
              <a:t>@</a:t>
            </a:r>
            <a:r>
              <a:rPr lang="zh-CN" altLang="en-US" sz="1800" dirty="0">
                <a:latin typeface="+mn-ea"/>
              </a:rPr>
              <a:t>暖暖暖暖暖暖爱学习</a:t>
            </a:r>
          </a:p>
        </p:txBody>
      </p:sp>
      <p:sp>
        <p:nvSpPr>
          <p:cNvPr id="32" name="内容占位符 7">
            <a:extLst>
              <a:ext uri="{FF2B5EF4-FFF2-40B4-BE49-F238E27FC236}">
                <a16:creationId xmlns:a16="http://schemas.microsoft.com/office/drawing/2014/main" id="{CCA39607-845E-138A-FBCE-4E6E6046BD62}"/>
              </a:ext>
            </a:extLst>
          </p:cNvPr>
          <p:cNvSpPr txBox="1">
            <a:spLocks/>
          </p:cNvSpPr>
          <p:nvPr/>
        </p:nvSpPr>
        <p:spPr>
          <a:xfrm>
            <a:off x="1924061" y="5113611"/>
            <a:ext cx="2739379" cy="3268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zh-CN" altLang="en-US" sz="1800" dirty="0">
                <a:latin typeface="+mn-ea"/>
              </a:rPr>
              <a:t>时间：</a:t>
            </a:r>
            <a:r>
              <a:rPr lang="en-US" altLang="zh-CN" sz="1800" dirty="0">
                <a:latin typeface="+mn-ea"/>
              </a:rPr>
              <a:t>20XX</a:t>
            </a:r>
            <a:r>
              <a:rPr lang="zh-CN" altLang="en-US" sz="1800" dirty="0">
                <a:latin typeface="+mn-ea"/>
              </a:rPr>
              <a:t>年</a:t>
            </a:r>
            <a:r>
              <a:rPr lang="en-US" altLang="zh-CN" sz="1800" dirty="0"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月</a:t>
            </a:r>
            <a:r>
              <a:rPr lang="en-US" altLang="zh-CN" sz="1800" dirty="0">
                <a:latin typeface="+mn-ea"/>
              </a:rPr>
              <a:t>X</a:t>
            </a:r>
            <a:r>
              <a:rPr lang="zh-CN" altLang="en-US" sz="1800" dirty="0">
                <a:latin typeface="+mn-ea"/>
              </a:rPr>
              <a:t>日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38B8202E-749B-25B7-3664-E8C82449D4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7" b="29408"/>
          <a:stretch/>
        </p:blipFill>
        <p:spPr>
          <a:xfrm>
            <a:off x="1360634" y="4550633"/>
            <a:ext cx="289010" cy="24550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C880925-249A-7BDC-1662-67CEBC11E6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6" t="49576"/>
          <a:stretch/>
        </p:blipFill>
        <p:spPr>
          <a:xfrm>
            <a:off x="1320705" y="5032685"/>
            <a:ext cx="291803" cy="38285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990A0AB-0551-879E-C48F-F6DAD5FDDBEF}"/>
              </a:ext>
            </a:extLst>
          </p:cNvPr>
          <p:cNvGrpSpPr/>
          <p:nvPr/>
        </p:nvGrpSpPr>
        <p:grpSpPr>
          <a:xfrm>
            <a:off x="1360634" y="3447230"/>
            <a:ext cx="3871190" cy="572993"/>
            <a:chOff x="1618200" y="1495178"/>
            <a:chExt cx="3771285" cy="1248022"/>
          </a:xfrm>
        </p:grpSpPr>
        <p:sp>
          <p:nvSpPr>
            <p:cNvPr id="3" name="Rounded Rectangle 1+">
              <a:extLst>
                <a:ext uri="{FF2B5EF4-FFF2-40B4-BE49-F238E27FC236}">
                  <a16:creationId xmlns:a16="http://schemas.microsoft.com/office/drawing/2014/main" id="{682F55BB-1F91-C894-7E03-10F643170439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95EAD91-160C-7330-8C91-E772E1EAFD70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64562C9-9E46-C585-B645-9401AC60E84A}"/>
              </a:ext>
            </a:extLst>
          </p:cNvPr>
          <p:cNvSpPr/>
          <p:nvPr/>
        </p:nvSpPr>
        <p:spPr>
          <a:xfrm>
            <a:off x="1485017" y="3528364"/>
            <a:ext cx="3565448" cy="356233"/>
          </a:xfrm>
          <a:prstGeom prst="rect">
            <a:avLst/>
          </a:prstGeom>
          <a:noFill/>
          <a:ln w="19050">
            <a:solidFill>
              <a:schemeClr val="accent3">
                <a:alpha val="8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内容占位符 8">
            <a:extLst>
              <a:ext uri="{FF2B5EF4-FFF2-40B4-BE49-F238E27FC236}">
                <a16:creationId xmlns:a16="http://schemas.microsoft.com/office/drawing/2014/main" id="{DEC25F9B-DF30-6373-4D5E-473C55054AB4}"/>
              </a:ext>
            </a:extLst>
          </p:cNvPr>
          <p:cNvSpPr txBox="1">
            <a:spLocks/>
          </p:cNvSpPr>
          <p:nvPr/>
        </p:nvSpPr>
        <p:spPr>
          <a:xfrm>
            <a:off x="1587971" y="3558767"/>
            <a:ext cx="3622580" cy="5360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1800" dirty="0"/>
              <a:t>更多精彩，尽在原著！</a:t>
            </a:r>
          </a:p>
        </p:txBody>
      </p:sp>
    </p:spTree>
    <p:extLst>
      <p:ext uri="{BB962C8B-B14F-4D97-AF65-F5344CB8AC3E}">
        <p14:creationId xmlns:p14="http://schemas.microsoft.com/office/powerpoint/2010/main" val="152353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426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暖暖暖暖暖暖爱学习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472BD0D-76C4-6B44-8E1B-4F97C9237D16}"/>
              </a:ext>
            </a:extLst>
          </p:cNvPr>
          <p:cNvGrpSpPr/>
          <p:nvPr/>
        </p:nvGrpSpPr>
        <p:grpSpPr>
          <a:xfrm>
            <a:off x="5730410" y="1227011"/>
            <a:ext cx="2823928" cy="369332"/>
            <a:chOff x="5695413" y="1227011"/>
            <a:chExt cx="2823928" cy="369332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8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9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设计师、讲师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56CEDF-D424-3012-888D-22DC71464094}"/>
              </a:ext>
            </a:extLst>
          </p:cNvPr>
          <p:cNvGrpSpPr/>
          <p:nvPr/>
        </p:nvGrpSpPr>
        <p:grpSpPr>
          <a:xfrm>
            <a:off x="5730410" y="1763983"/>
            <a:ext cx="4686070" cy="369332"/>
            <a:chOff x="5695413" y="1611031"/>
            <a:chExt cx="4686070" cy="369332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26600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4" y="1611031"/>
              <a:ext cx="44628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擅长逻辑梳理、文案撰写、页面美化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7DBE1A-7611-DC7F-6B24-04B404BA916E}"/>
              </a:ext>
            </a:extLst>
          </p:cNvPr>
          <p:cNvGrpSpPr/>
          <p:nvPr/>
        </p:nvGrpSpPr>
        <p:grpSpPr>
          <a:xfrm>
            <a:off x="5730410" y="2300955"/>
            <a:ext cx="4629686" cy="369332"/>
            <a:chOff x="5695413" y="1995051"/>
            <a:chExt cx="4629686" cy="369332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10620"/>
              <a:ext cx="138195" cy="138195"/>
              <a:chOff x="5695413" y="2081916"/>
              <a:chExt cx="138195" cy="138195"/>
            </a:xfrm>
          </p:grpSpPr>
          <p:sp>
            <p:nvSpPr>
              <p:cNvPr id="14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5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4" y="1995051"/>
              <a:ext cx="44064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10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年政企服务经验</a:t>
              </a: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38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Nuannuan3675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87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3720188" y="2185628"/>
            <a:ext cx="4751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暖暖暖暖暖暖爱学习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7F4FDA9E-2F49-D964-B0C0-D20532CE2D8F}"/>
              </a:ext>
            </a:extLst>
          </p:cNvPr>
          <p:cNvSpPr/>
          <p:nvPr/>
        </p:nvSpPr>
        <p:spPr>
          <a:xfrm>
            <a:off x="5266515" y="695129"/>
            <a:ext cx="5873089" cy="5873089"/>
          </a:xfrm>
          <a:prstGeom prst="donut">
            <a:avLst>
              <a:gd name="adj" fmla="val 87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2ECFB7-48B8-70E0-C903-B0779362D1AC}"/>
              </a:ext>
            </a:extLst>
          </p:cNvPr>
          <p:cNvSpPr/>
          <p:nvPr userDrawn="1"/>
        </p:nvSpPr>
        <p:spPr>
          <a:xfrm>
            <a:off x="10248900" y="0"/>
            <a:ext cx="1943100" cy="6858000"/>
          </a:xfrm>
          <a:custGeom>
            <a:avLst/>
            <a:gdLst>
              <a:gd name="connsiteX0" fmla="*/ 0 w 1943100"/>
              <a:gd name="connsiteY0" fmla="*/ 0 h 6858000"/>
              <a:gd name="connsiteX1" fmla="*/ 1943100 w 1943100"/>
              <a:gd name="connsiteY1" fmla="*/ 0 h 6858000"/>
              <a:gd name="connsiteX2" fmla="*/ 1943100 w 1943100"/>
              <a:gd name="connsiteY2" fmla="*/ 6858000 h 6858000"/>
              <a:gd name="connsiteX3" fmla="*/ 0 w 1943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3100" h="6858000">
                <a:moveTo>
                  <a:pt x="0" y="0"/>
                </a:moveTo>
                <a:lnTo>
                  <a:pt x="1943100" y="0"/>
                </a:lnTo>
                <a:lnTo>
                  <a:pt x="19431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20700" sx="104000" sy="104000" algn="ctr" rotWithShape="0">
              <a:srgbClr val="A4870A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7DDF5D3-1A45-7ADA-FB3B-A23A3F696EB7}"/>
              </a:ext>
            </a:extLst>
          </p:cNvPr>
          <p:cNvSpPr/>
          <p:nvPr userDrawn="1"/>
        </p:nvSpPr>
        <p:spPr>
          <a:xfrm rot="16200000">
            <a:off x="6792338" y="3082297"/>
            <a:ext cx="6858000" cy="693405"/>
          </a:xfrm>
          <a:custGeom>
            <a:avLst/>
            <a:gdLst>
              <a:gd name="connsiteX0" fmla="*/ 6858000 w 6858000"/>
              <a:gd name="connsiteY0" fmla="*/ 13873 h 693405"/>
              <a:gd name="connsiteX1" fmla="*/ 6858000 w 6858000"/>
              <a:gd name="connsiteY1" fmla="*/ 693405 h 693405"/>
              <a:gd name="connsiteX2" fmla="*/ 0 w 6858000"/>
              <a:gd name="connsiteY2" fmla="*/ 693405 h 693405"/>
              <a:gd name="connsiteX3" fmla="*/ 0 w 6858000"/>
              <a:gd name="connsiteY3" fmla="*/ 0 h 693405"/>
              <a:gd name="connsiteX4" fmla="*/ 27560 w 6858000"/>
              <a:gd name="connsiteY4" fmla="*/ 7398 h 693405"/>
              <a:gd name="connsiteX5" fmla="*/ 101831 w 6858000"/>
              <a:gd name="connsiteY5" fmla="*/ 13873 h 693405"/>
              <a:gd name="connsiteX6" fmla="*/ 3142259 w 6858000"/>
              <a:gd name="connsiteY6" fmla="*/ 13873 h 693405"/>
              <a:gd name="connsiteX7" fmla="*/ 3510786 w 6858000"/>
              <a:gd name="connsiteY7" fmla="*/ 332562 h 693405"/>
              <a:gd name="connsiteX8" fmla="*/ 3879314 w 6858000"/>
              <a:gd name="connsiteY8" fmla="*/ 13873 h 69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693405">
                <a:moveTo>
                  <a:pt x="6858000" y="13873"/>
                </a:moveTo>
                <a:lnTo>
                  <a:pt x="6858000" y="693405"/>
                </a:lnTo>
                <a:lnTo>
                  <a:pt x="0" y="693405"/>
                </a:lnTo>
                <a:lnTo>
                  <a:pt x="0" y="0"/>
                </a:lnTo>
                <a:lnTo>
                  <a:pt x="27560" y="7398"/>
                </a:lnTo>
                <a:cubicBezTo>
                  <a:pt x="51550" y="11644"/>
                  <a:pt x="76389" y="13873"/>
                  <a:pt x="101831" y="13873"/>
                </a:cubicBezTo>
                <a:lnTo>
                  <a:pt x="3142259" y="13873"/>
                </a:lnTo>
                <a:cubicBezTo>
                  <a:pt x="3345791" y="13873"/>
                  <a:pt x="3510786" y="156555"/>
                  <a:pt x="3510786" y="332562"/>
                </a:cubicBezTo>
                <a:cubicBezTo>
                  <a:pt x="3510786" y="156555"/>
                  <a:pt x="3675782" y="13873"/>
                  <a:pt x="3879314" y="138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203200" dist="50800" rotWithShape="0">
              <a:schemeClr val="bg1">
                <a:lumMod val="95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chemeClr val="tx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5DF39BF-6A19-6272-4088-70F492E684F6}"/>
              </a:ext>
            </a:extLst>
          </p:cNvPr>
          <p:cNvGrpSpPr/>
          <p:nvPr/>
        </p:nvGrpSpPr>
        <p:grpSpPr>
          <a:xfrm>
            <a:off x="1200636" y="1088387"/>
            <a:ext cx="3771285" cy="1248022"/>
            <a:chOff x="1618200" y="1495178"/>
            <a:chExt cx="3771285" cy="1248022"/>
          </a:xfrm>
        </p:grpSpPr>
        <p:sp>
          <p:nvSpPr>
            <p:cNvPr id="41" name="Rounded Rectangle 1+">
              <a:extLst>
                <a:ext uri="{FF2B5EF4-FFF2-40B4-BE49-F238E27FC236}">
                  <a16:creationId xmlns:a16="http://schemas.microsoft.com/office/drawing/2014/main" id="{5340C038-2471-7078-7989-703A18D2BC98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EB63C3A-F055-BB0A-E37F-84F2F67FBCDC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83315B-0C8F-DDB3-18D1-271AD898834F}"/>
              </a:ext>
            </a:extLst>
          </p:cNvPr>
          <p:cNvGrpSpPr/>
          <p:nvPr/>
        </p:nvGrpSpPr>
        <p:grpSpPr>
          <a:xfrm>
            <a:off x="1200636" y="3023048"/>
            <a:ext cx="3771285" cy="1248022"/>
            <a:chOff x="1618200" y="1495178"/>
            <a:chExt cx="3771285" cy="1248022"/>
          </a:xfrm>
        </p:grpSpPr>
        <p:sp>
          <p:nvSpPr>
            <p:cNvPr id="44" name="Rounded Rectangle 1+">
              <a:extLst>
                <a:ext uri="{FF2B5EF4-FFF2-40B4-BE49-F238E27FC236}">
                  <a16:creationId xmlns:a16="http://schemas.microsoft.com/office/drawing/2014/main" id="{74294C53-5366-9344-45E6-302FDC8E3994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339E25D-F154-61EE-7071-7B031A12AB68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B493BE9-C3ED-2397-CCDA-C218B95B8A98}"/>
              </a:ext>
            </a:extLst>
          </p:cNvPr>
          <p:cNvGrpSpPr/>
          <p:nvPr/>
        </p:nvGrpSpPr>
        <p:grpSpPr>
          <a:xfrm>
            <a:off x="1200636" y="4957709"/>
            <a:ext cx="3771285" cy="1248022"/>
            <a:chOff x="1618200" y="1495178"/>
            <a:chExt cx="3771285" cy="1248022"/>
          </a:xfrm>
        </p:grpSpPr>
        <p:sp>
          <p:nvSpPr>
            <p:cNvPr id="47" name="Rounded Rectangle 1+">
              <a:extLst>
                <a:ext uri="{FF2B5EF4-FFF2-40B4-BE49-F238E27FC236}">
                  <a16:creationId xmlns:a16="http://schemas.microsoft.com/office/drawing/2014/main" id="{5786E8B8-C5F9-FAAD-DD1A-A1E393C7D898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3"/>
            </a:solidFill>
            <a:ln>
              <a:noFill/>
            </a:ln>
            <a:effectLst>
              <a:innerShdw blurRad="114300">
                <a:srgbClr val="2F3957">
                  <a:alpha val="49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2655CCF-9EBE-7D4F-5762-5DF452CA9789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745C3D50-959F-6E51-AEB7-42B598B443C2}"/>
              </a:ext>
            </a:extLst>
          </p:cNvPr>
          <p:cNvSpPr/>
          <p:nvPr/>
        </p:nvSpPr>
        <p:spPr>
          <a:xfrm>
            <a:off x="1379537" y="1233488"/>
            <a:ext cx="3373437" cy="871537"/>
          </a:xfrm>
          <a:prstGeom prst="rect">
            <a:avLst/>
          </a:prstGeom>
          <a:noFill/>
          <a:ln w="19050">
            <a:solidFill>
              <a:schemeClr val="accent3">
                <a:alpha val="8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6A3C302-1908-6784-F9AE-C8203483D89F}"/>
              </a:ext>
            </a:extLst>
          </p:cNvPr>
          <p:cNvSpPr/>
          <p:nvPr/>
        </p:nvSpPr>
        <p:spPr>
          <a:xfrm>
            <a:off x="1379538" y="3195276"/>
            <a:ext cx="3373437" cy="871537"/>
          </a:xfrm>
          <a:prstGeom prst="rect">
            <a:avLst/>
          </a:prstGeom>
          <a:noFill/>
          <a:ln w="19050">
            <a:solidFill>
              <a:schemeClr val="accent3">
                <a:alpha val="8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5A472E0-5FDE-8B36-7F94-F0B12E064307}"/>
              </a:ext>
            </a:extLst>
          </p:cNvPr>
          <p:cNvSpPr/>
          <p:nvPr/>
        </p:nvSpPr>
        <p:spPr>
          <a:xfrm>
            <a:off x="1391412" y="5099548"/>
            <a:ext cx="3373437" cy="871537"/>
          </a:xfrm>
          <a:prstGeom prst="rect">
            <a:avLst/>
          </a:prstGeom>
          <a:noFill/>
          <a:ln w="19050">
            <a:solidFill>
              <a:schemeClr val="accent3">
                <a:alpha val="8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: 空心 51">
            <a:extLst>
              <a:ext uri="{FF2B5EF4-FFF2-40B4-BE49-F238E27FC236}">
                <a16:creationId xmlns:a16="http://schemas.microsoft.com/office/drawing/2014/main" id="{26DB0CDD-5086-DC15-1683-66DB45B68B0E}"/>
              </a:ext>
            </a:extLst>
          </p:cNvPr>
          <p:cNvSpPr/>
          <p:nvPr/>
        </p:nvSpPr>
        <p:spPr>
          <a:xfrm>
            <a:off x="3877919" y="1341983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chemeClr val="accent3">
                <a:alpha val="77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18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446BDD72-81F8-193D-3FAA-419652295AD1}"/>
              </a:ext>
            </a:extLst>
          </p:cNvPr>
          <p:cNvSpPr/>
          <p:nvPr/>
        </p:nvSpPr>
        <p:spPr>
          <a:xfrm>
            <a:off x="3896175" y="3279539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chemeClr val="accent3">
                <a:alpha val="77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18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4" name="圆: 空心 53">
            <a:extLst>
              <a:ext uri="{FF2B5EF4-FFF2-40B4-BE49-F238E27FC236}">
                <a16:creationId xmlns:a16="http://schemas.microsoft.com/office/drawing/2014/main" id="{4A1DE1A0-F51B-EF70-474B-699DAFF1636B}"/>
              </a:ext>
            </a:extLst>
          </p:cNvPr>
          <p:cNvSpPr/>
          <p:nvPr/>
        </p:nvSpPr>
        <p:spPr>
          <a:xfrm>
            <a:off x="3911043" y="5159342"/>
            <a:ext cx="666750" cy="666750"/>
          </a:xfrm>
          <a:prstGeom prst="donut">
            <a:avLst>
              <a:gd name="adj" fmla="val 11822"/>
            </a:avLst>
          </a:prstGeom>
          <a:noFill/>
          <a:ln>
            <a:solidFill>
              <a:schemeClr val="accent3">
                <a:alpha val="77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18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3C549EE7-D30F-42AE-EE9B-F0D6EBAE3780}"/>
              </a:ext>
            </a:extLst>
          </p:cNvPr>
          <p:cNvSpPr txBox="1">
            <a:spLocks/>
          </p:cNvSpPr>
          <p:nvPr/>
        </p:nvSpPr>
        <p:spPr>
          <a:xfrm>
            <a:off x="1379538" y="1233488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1</a:t>
            </a:r>
            <a:r>
              <a:rPr lang="zh-CN" altLang="en-US" dirty="0">
                <a:solidFill>
                  <a:schemeClr val="accent3"/>
                </a:solidFill>
              </a:rPr>
              <a:t>套心法</a:t>
            </a:r>
          </a:p>
        </p:txBody>
      </p:sp>
      <p:sp>
        <p:nvSpPr>
          <p:cNvPr id="56" name="文本占位符 56">
            <a:extLst>
              <a:ext uri="{FF2B5EF4-FFF2-40B4-BE49-F238E27FC236}">
                <a16:creationId xmlns:a16="http://schemas.microsoft.com/office/drawing/2014/main" id="{68324EEB-77C4-3756-DAB5-6B21443539E8}"/>
              </a:ext>
            </a:extLst>
          </p:cNvPr>
          <p:cNvSpPr txBox="1">
            <a:spLocks/>
          </p:cNvSpPr>
          <p:nvPr/>
        </p:nvSpPr>
        <p:spPr>
          <a:xfrm>
            <a:off x="1379538" y="1724025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教练原则</a:t>
            </a:r>
          </a:p>
        </p:txBody>
      </p:sp>
      <p:sp>
        <p:nvSpPr>
          <p:cNvPr id="57" name="文本占位符 54">
            <a:extLst>
              <a:ext uri="{FF2B5EF4-FFF2-40B4-BE49-F238E27FC236}">
                <a16:creationId xmlns:a16="http://schemas.microsoft.com/office/drawing/2014/main" id="{77340393-6207-8472-79A9-4EF8E0D37C89}"/>
              </a:ext>
            </a:extLst>
          </p:cNvPr>
          <p:cNvSpPr txBox="1">
            <a:spLocks/>
          </p:cNvSpPr>
          <p:nvPr/>
        </p:nvSpPr>
        <p:spPr>
          <a:xfrm>
            <a:off x="1397161" y="3204081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3</a:t>
            </a:r>
            <a:r>
              <a:rPr lang="zh-CN" altLang="en-US" dirty="0">
                <a:solidFill>
                  <a:schemeClr val="accent3"/>
                </a:solidFill>
              </a:rPr>
              <a:t>项基本功</a:t>
            </a:r>
          </a:p>
        </p:txBody>
      </p:sp>
      <p:sp>
        <p:nvSpPr>
          <p:cNvPr id="58" name="文本占位符 56">
            <a:extLst>
              <a:ext uri="{FF2B5EF4-FFF2-40B4-BE49-F238E27FC236}">
                <a16:creationId xmlns:a16="http://schemas.microsoft.com/office/drawing/2014/main" id="{59DE4C1C-C3FC-458D-DE41-087FDAB90235}"/>
              </a:ext>
            </a:extLst>
          </p:cNvPr>
          <p:cNvSpPr txBox="1">
            <a:spLocks/>
          </p:cNvSpPr>
          <p:nvPr/>
        </p:nvSpPr>
        <p:spPr>
          <a:xfrm>
            <a:off x="1397161" y="3694618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3</a:t>
            </a:r>
            <a:r>
              <a:rPr lang="zh-CN" altLang="en-US" dirty="0"/>
              <a:t>项核心技术</a:t>
            </a:r>
          </a:p>
        </p:txBody>
      </p:sp>
      <p:sp>
        <p:nvSpPr>
          <p:cNvPr id="59" name="文本占位符 54">
            <a:extLst>
              <a:ext uri="{FF2B5EF4-FFF2-40B4-BE49-F238E27FC236}">
                <a16:creationId xmlns:a16="http://schemas.microsoft.com/office/drawing/2014/main" id="{64DF8E9F-9E53-2FE9-CE1B-AD77E7241073}"/>
              </a:ext>
            </a:extLst>
          </p:cNvPr>
          <p:cNvSpPr txBox="1">
            <a:spLocks/>
          </p:cNvSpPr>
          <p:nvPr/>
        </p:nvSpPr>
        <p:spPr>
          <a:xfrm>
            <a:off x="1408791" y="5104054"/>
            <a:ext cx="2433637" cy="5762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1</a:t>
            </a:r>
            <a:r>
              <a:rPr lang="zh-CN" altLang="en-US" dirty="0">
                <a:solidFill>
                  <a:schemeClr val="accent3"/>
                </a:solidFill>
              </a:rPr>
              <a:t>个套路</a:t>
            </a:r>
          </a:p>
        </p:txBody>
      </p:sp>
      <p:sp>
        <p:nvSpPr>
          <p:cNvPr id="60" name="文本占位符 56">
            <a:extLst>
              <a:ext uri="{FF2B5EF4-FFF2-40B4-BE49-F238E27FC236}">
                <a16:creationId xmlns:a16="http://schemas.microsoft.com/office/drawing/2014/main" id="{D71790B4-9E3F-7705-6797-64235011974C}"/>
              </a:ext>
            </a:extLst>
          </p:cNvPr>
          <p:cNvSpPr txBox="1">
            <a:spLocks/>
          </p:cNvSpPr>
          <p:nvPr/>
        </p:nvSpPr>
        <p:spPr>
          <a:xfrm>
            <a:off x="1408791" y="5594591"/>
            <a:ext cx="2377518" cy="31473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教练流程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3DC8649-5623-B62E-5683-2F3B618D3FAF}"/>
              </a:ext>
            </a:extLst>
          </p:cNvPr>
          <p:cNvSpPr txBox="1"/>
          <p:nvPr/>
        </p:nvSpPr>
        <p:spPr>
          <a:xfrm>
            <a:off x="10059264" y="1351508"/>
            <a:ext cx="9321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accent3"/>
                </a:solidFill>
                <a:latin typeface="+mj-ea"/>
                <a:ea typeface="+mj-ea"/>
              </a:rPr>
              <a:t>目</a:t>
            </a:r>
            <a:endParaRPr lang="en-US" altLang="zh-CN" sz="8800" dirty="0">
              <a:solidFill>
                <a:schemeClr val="accent3"/>
              </a:solidFill>
              <a:latin typeface="+mj-ea"/>
              <a:ea typeface="+mj-ea"/>
            </a:endParaRPr>
          </a:p>
          <a:p>
            <a:endParaRPr lang="en-US" altLang="zh-CN" sz="8800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8800" dirty="0">
                <a:solidFill>
                  <a:schemeClr val="accent3"/>
                </a:solidFill>
                <a:latin typeface="+mj-ea"/>
                <a:ea typeface="+mj-ea"/>
              </a:rPr>
              <a:t>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71C4123-1BA1-59E7-4116-7974279371BB}"/>
              </a:ext>
            </a:extLst>
          </p:cNvPr>
          <p:cNvSpPr txBox="1"/>
          <p:nvPr/>
        </p:nvSpPr>
        <p:spPr>
          <a:xfrm>
            <a:off x="11194132" y="1286693"/>
            <a:ext cx="861774" cy="4284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400" b="1" dirty="0">
                <a:solidFill>
                  <a:schemeClr val="accent3"/>
                </a:solidFill>
              </a:rPr>
              <a:t>CONTENTS</a:t>
            </a:r>
            <a:endParaRPr lang="zh-CN" altLang="en-US" sz="4400" b="1" dirty="0">
              <a:solidFill>
                <a:schemeClr val="accent3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6F6F6EA-6C45-C0C2-5D10-70B3B9122CBB}"/>
              </a:ext>
            </a:extLst>
          </p:cNvPr>
          <p:cNvGrpSpPr/>
          <p:nvPr/>
        </p:nvGrpSpPr>
        <p:grpSpPr>
          <a:xfrm>
            <a:off x="11553459" y="286791"/>
            <a:ext cx="143120" cy="673557"/>
            <a:chOff x="11534530" y="25458"/>
            <a:chExt cx="143120" cy="673557"/>
          </a:xfrm>
          <a:solidFill>
            <a:schemeClr val="accent3"/>
          </a:solidFill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1E49654-BA52-6EB6-2412-487EA47D71FF}"/>
                </a:ext>
              </a:extLst>
            </p:cNvPr>
            <p:cNvSpPr/>
            <p:nvPr userDrawn="1"/>
          </p:nvSpPr>
          <p:spPr>
            <a:xfrm>
              <a:off x="11534531" y="25458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0652762E-16F4-4568-E5D2-CCBB82614F77}"/>
                </a:ext>
              </a:extLst>
            </p:cNvPr>
            <p:cNvSpPr/>
            <p:nvPr userDrawn="1"/>
          </p:nvSpPr>
          <p:spPr>
            <a:xfrm>
              <a:off x="11534531" y="290677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0C49575-AD17-5BED-0B8E-38EAF35D56C2}"/>
                </a:ext>
              </a:extLst>
            </p:cNvPr>
            <p:cNvSpPr/>
            <p:nvPr userDrawn="1"/>
          </p:nvSpPr>
          <p:spPr>
            <a:xfrm>
              <a:off x="11534530" y="555896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F6B6B6-8971-AD0A-BDC4-FBD3C88997D3}"/>
              </a:ext>
            </a:extLst>
          </p:cNvPr>
          <p:cNvGrpSpPr/>
          <p:nvPr/>
        </p:nvGrpSpPr>
        <p:grpSpPr>
          <a:xfrm>
            <a:off x="11553459" y="5754533"/>
            <a:ext cx="143120" cy="673557"/>
            <a:chOff x="11534530" y="25458"/>
            <a:chExt cx="143120" cy="673557"/>
          </a:xfrm>
          <a:solidFill>
            <a:schemeClr val="accent3"/>
          </a:solidFill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91E4681-84EC-D4E3-44D9-F13149783C5E}"/>
                </a:ext>
              </a:extLst>
            </p:cNvPr>
            <p:cNvSpPr/>
            <p:nvPr userDrawn="1"/>
          </p:nvSpPr>
          <p:spPr>
            <a:xfrm>
              <a:off x="11534531" y="25458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3057DF2-C71B-E7E6-BFAC-20C439A905E2}"/>
                </a:ext>
              </a:extLst>
            </p:cNvPr>
            <p:cNvSpPr/>
            <p:nvPr userDrawn="1"/>
          </p:nvSpPr>
          <p:spPr>
            <a:xfrm>
              <a:off x="11534531" y="290677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6F6A954-97C8-3F55-A824-B74B359C7CD3}"/>
                </a:ext>
              </a:extLst>
            </p:cNvPr>
            <p:cNvSpPr/>
            <p:nvPr userDrawn="1"/>
          </p:nvSpPr>
          <p:spPr>
            <a:xfrm>
              <a:off x="11534530" y="555896"/>
              <a:ext cx="143119" cy="1431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0" name="图片 79">
            <a:extLst>
              <a:ext uri="{FF2B5EF4-FFF2-40B4-BE49-F238E27FC236}">
                <a16:creationId xmlns:a16="http://schemas.microsoft.com/office/drawing/2014/main" id="{D555B61E-6F17-3E90-F7A1-54B2D0BD7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266" y="-822092"/>
            <a:ext cx="5188943" cy="76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07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77B2D716-4F97-8A72-0708-13BC9875268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A56393A-31C8-A7B4-80C5-E75C198AF4E7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4240CB1-1285-B853-99C5-1A9441D320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5" t="3195" r="17827"/>
          <a:stretch/>
        </p:blipFill>
        <p:spPr>
          <a:xfrm>
            <a:off x="373699" y="219075"/>
            <a:ext cx="4024409" cy="663892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42C6AA-BA96-C8B6-832E-D5CFB29F9AB0}"/>
              </a:ext>
            </a:extLst>
          </p:cNvPr>
          <p:cNvGrpSpPr/>
          <p:nvPr/>
        </p:nvGrpSpPr>
        <p:grpSpPr>
          <a:xfrm>
            <a:off x="4422797" y="1233488"/>
            <a:ext cx="7096580" cy="5255418"/>
            <a:chOff x="4422797" y="1233488"/>
            <a:chExt cx="7096580" cy="525541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67F3636-1A2A-90D6-46A5-FF54A903A765}"/>
                </a:ext>
              </a:extLst>
            </p:cNvPr>
            <p:cNvSpPr/>
            <p:nvPr userDrawn="1"/>
          </p:nvSpPr>
          <p:spPr>
            <a:xfrm>
              <a:off x="4422797" y="1233488"/>
              <a:ext cx="7096232" cy="5255418"/>
            </a:xfrm>
            <a:prstGeom prst="roundRect">
              <a:avLst>
                <a:gd name="adj" fmla="val 94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59E511-547F-F621-4847-81E2D70CBAB5}"/>
                </a:ext>
              </a:extLst>
            </p:cNvPr>
            <p:cNvGrpSpPr/>
            <p:nvPr/>
          </p:nvGrpSpPr>
          <p:grpSpPr>
            <a:xfrm>
              <a:off x="4422829" y="3048469"/>
              <a:ext cx="7096548" cy="3080034"/>
              <a:chOff x="4733376" y="5110205"/>
              <a:chExt cx="7096548" cy="3080034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6020BE9-D7AE-F13A-7007-219D78C168BD}"/>
                  </a:ext>
                </a:extLst>
              </p:cNvPr>
              <p:cNvSpPr/>
              <p:nvPr/>
            </p:nvSpPr>
            <p:spPr>
              <a:xfrm>
                <a:off x="4733692" y="5110205"/>
                <a:ext cx="7096232" cy="188635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A1C4E5CF-C6BD-7BA1-64F6-D2AA8A775007}"/>
                  </a:ext>
                </a:extLst>
              </p:cNvPr>
              <p:cNvSpPr/>
              <p:nvPr/>
            </p:nvSpPr>
            <p:spPr>
              <a:xfrm>
                <a:off x="4733376" y="5139654"/>
                <a:ext cx="7096232" cy="3050585"/>
              </a:xfrm>
              <a:prstGeom prst="roundRect">
                <a:avLst>
                  <a:gd name="adj" fmla="val 1248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090913-2814-1A8F-4AF6-E70FB7D416A6}"/>
              </a:ext>
            </a:extLst>
          </p:cNvPr>
          <p:cNvGrpSpPr/>
          <p:nvPr/>
        </p:nvGrpSpPr>
        <p:grpSpPr>
          <a:xfrm>
            <a:off x="6126876" y="4919832"/>
            <a:ext cx="3771285" cy="906459"/>
            <a:chOff x="1618200" y="1495178"/>
            <a:chExt cx="3771285" cy="1248022"/>
          </a:xfrm>
        </p:grpSpPr>
        <p:sp>
          <p:nvSpPr>
            <p:cNvPr id="10" name="Rounded Rectangle 1+">
              <a:extLst>
                <a:ext uri="{FF2B5EF4-FFF2-40B4-BE49-F238E27FC236}">
                  <a16:creationId xmlns:a16="http://schemas.microsoft.com/office/drawing/2014/main" id="{3D5CB92B-A915-1091-14E5-A102024860F6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1"/>
            </a:solidFill>
            <a:ln>
              <a:solidFill>
                <a:srgbClr val="F3CE3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89F6B68-C717-49EF-D4F2-F1A0576AF9B3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占位符 54">
            <a:extLst>
              <a:ext uri="{FF2B5EF4-FFF2-40B4-BE49-F238E27FC236}">
                <a16:creationId xmlns:a16="http://schemas.microsoft.com/office/drawing/2014/main" id="{17223585-4509-8A98-3189-E226C3A08B88}"/>
              </a:ext>
            </a:extLst>
          </p:cNvPr>
          <p:cNvSpPr txBox="1">
            <a:spLocks/>
          </p:cNvSpPr>
          <p:nvPr/>
        </p:nvSpPr>
        <p:spPr>
          <a:xfrm>
            <a:off x="6523411" y="5033301"/>
            <a:ext cx="3054285" cy="576262"/>
          </a:xfrm>
          <a:prstGeom prst="rect">
            <a:avLst/>
          </a:prstGeom>
          <a:ln>
            <a:solidFill>
              <a:schemeClr val="accent3"/>
            </a:solidFill>
            <a:prstDash val="dash"/>
          </a:ln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accent3"/>
                </a:solidFill>
              </a:rPr>
              <a:t>教练原则</a:t>
            </a:r>
          </a:p>
        </p:txBody>
      </p:sp>
      <p:sp>
        <p:nvSpPr>
          <p:cNvPr id="13" name="文本占位符 19">
            <a:extLst>
              <a:ext uri="{FF2B5EF4-FFF2-40B4-BE49-F238E27FC236}">
                <a16:creationId xmlns:a16="http://schemas.microsoft.com/office/drawing/2014/main" id="{27B69A9A-30E6-F68E-7949-AB01409408F4}"/>
              </a:ext>
            </a:extLst>
          </p:cNvPr>
          <p:cNvSpPr txBox="1">
            <a:spLocks/>
          </p:cNvSpPr>
          <p:nvPr/>
        </p:nvSpPr>
        <p:spPr>
          <a:xfrm>
            <a:off x="6145819" y="3850298"/>
            <a:ext cx="3649303" cy="738188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en-US" dirty="0"/>
              <a:t>套心法</a:t>
            </a:r>
          </a:p>
          <a:p>
            <a:pPr lvl="1"/>
            <a:endParaRPr lang="zh-CN" altLang="en-US" dirty="0"/>
          </a:p>
        </p:txBody>
      </p:sp>
      <p:sp>
        <p:nvSpPr>
          <p:cNvPr id="14" name="文本占位符 19">
            <a:extLst>
              <a:ext uri="{FF2B5EF4-FFF2-40B4-BE49-F238E27FC236}">
                <a16:creationId xmlns:a16="http://schemas.microsoft.com/office/drawing/2014/main" id="{50D89C62-98C4-86CA-8647-F2B7EC2C9B49}"/>
              </a:ext>
            </a:extLst>
          </p:cNvPr>
          <p:cNvSpPr txBox="1">
            <a:spLocks/>
          </p:cNvSpPr>
          <p:nvPr/>
        </p:nvSpPr>
        <p:spPr>
          <a:xfrm>
            <a:off x="5888016" y="2255966"/>
            <a:ext cx="4010145" cy="738188"/>
          </a:xfrm>
          <a:prstGeom prst="rect">
            <a:avLst/>
          </a:prstGeom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PART 01</a:t>
            </a:r>
            <a:endParaRPr lang="zh-CN" altLang="en-US" dirty="0">
              <a:solidFill>
                <a:schemeClr val="accent3"/>
              </a:solidFill>
            </a:endParaRPr>
          </a:p>
          <a:p>
            <a:pPr lvl="1"/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4ED7FE3-1614-CF3A-3521-5AF7D7DEC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037" y="2507233"/>
            <a:ext cx="1165741" cy="144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8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CB6A0ED8-B700-90EA-D9D5-E78955579B3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绩能教练方向之轮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25BB2DBA-DE3A-501C-F816-183333B6D2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r="10173"/>
          <a:stretch/>
        </p:blipFill>
        <p:spPr>
          <a:xfrm>
            <a:off x="8828554" y="3343495"/>
            <a:ext cx="3073468" cy="3018908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B5F1D6D5-4E0C-15CD-4029-F5E56E3C1039}"/>
              </a:ext>
            </a:extLst>
          </p:cNvPr>
          <p:cNvGrpSpPr/>
          <p:nvPr/>
        </p:nvGrpSpPr>
        <p:grpSpPr>
          <a:xfrm>
            <a:off x="1350316" y="1588332"/>
            <a:ext cx="4413250" cy="4413250"/>
            <a:chOff x="2195505" y="1681561"/>
            <a:chExt cx="4067176" cy="40671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E8B70AA-396F-36B4-82BF-091E3D7E0E40}"/>
                </a:ext>
              </a:extLst>
            </p:cNvPr>
            <p:cNvGrpSpPr/>
            <p:nvPr/>
          </p:nvGrpSpPr>
          <p:grpSpPr>
            <a:xfrm>
              <a:off x="2195505" y="1681561"/>
              <a:ext cx="4067176" cy="4067176"/>
              <a:chOff x="2195505" y="1681561"/>
              <a:chExt cx="4067176" cy="4067176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3547D8AE-2EEA-BFC4-7378-E167E224C6EB}"/>
                  </a:ext>
                </a:extLst>
              </p:cNvPr>
              <p:cNvGrpSpPr/>
              <p:nvPr/>
            </p:nvGrpSpPr>
            <p:grpSpPr>
              <a:xfrm>
                <a:off x="2195505" y="1681561"/>
                <a:ext cx="4067176" cy="4067176"/>
                <a:chOff x="2195505" y="1681561"/>
                <a:chExt cx="4067176" cy="4067176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1A7DF4D-0537-6790-17FF-DE0CEDEF5634}"/>
                    </a:ext>
                  </a:extLst>
                </p:cNvPr>
                <p:cNvSpPr/>
                <p:nvPr/>
              </p:nvSpPr>
              <p:spPr>
                <a:xfrm>
                  <a:off x="2195505" y="1681561"/>
                  <a:ext cx="2033588" cy="2033588"/>
                </a:xfrm>
                <a:custGeom>
                  <a:avLst/>
                  <a:gdLst>
                    <a:gd name="connsiteX0" fmla="*/ 2033588 w 2033588"/>
                    <a:gd name="connsiteY0" fmla="*/ 0 h 2033588"/>
                    <a:gd name="connsiteX1" fmla="*/ 2033588 w 2033588"/>
                    <a:gd name="connsiteY1" fmla="*/ 2033588 h 2033588"/>
                    <a:gd name="connsiteX2" fmla="*/ 0 w 2033588"/>
                    <a:gd name="connsiteY2" fmla="*/ 2033588 h 2033588"/>
                    <a:gd name="connsiteX3" fmla="*/ 2033588 w 2033588"/>
                    <a:gd name="connsiteY3" fmla="*/ 0 h 203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8" h="2033588">
                      <a:moveTo>
                        <a:pt x="2033588" y="0"/>
                      </a:moveTo>
                      <a:lnTo>
                        <a:pt x="2033588" y="2033588"/>
                      </a:lnTo>
                      <a:lnTo>
                        <a:pt x="0" y="2033588"/>
                      </a:lnTo>
                      <a:cubicBezTo>
                        <a:pt x="0" y="910468"/>
                        <a:pt x="910468" y="0"/>
                        <a:pt x="203358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7BE60127-9834-190F-52E7-1B262CA7C518}"/>
                    </a:ext>
                  </a:extLst>
                </p:cNvPr>
                <p:cNvSpPr/>
                <p:nvPr/>
              </p:nvSpPr>
              <p:spPr>
                <a:xfrm>
                  <a:off x="4229093" y="1681561"/>
                  <a:ext cx="2033588" cy="2033588"/>
                </a:xfrm>
                <a:custGeom>
                  <a:avLst/>
                  <a:gdLst>
                    <a:gd name="connsiteX0" fmla="*/ 1 w 2033588"/>
                    <a:gd name="connsiteY0" fmla="*/ 0 h 2033588"/>
                    <a:gd name="connsiteX1" fmla="*/ 2033588 w 2033588"/>
                    <a:gd name="connsiteY1" fmla="*/ 2033588 h 2033588"/>
                    <a:gd name="connsiteX2" fmla="*/ 1 w 2033588"/>
                    <a:gd name="connsiteY2" fmla="*/ 2033588 h 2033588"/>
                    <a:gd name="connsiteX3" fmla="*/ 0 w 2033588"/>
                    <a:gd name="connsiteY3" fmla="*/ 0 h 203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8" h="2033588">
                      <a:moveTo>
                        <a:pt x="1" y="0"/>
                      </a:moveTo>
                      <a:cubicBezTo>
                        <a:pt x="1123120" y="0"/>
                        <a:pt x="2033588" y="910468"/>
                        <a:pt x="2033588" y="2033588"/>
                      </a:cubicBezTo>
                      <a:lnTo>
                        <a:pt x="1" y="20335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6AE55B2F-7EAE-05F4-A9DA-597040120CD4}"/>
                    </a:ext>
                  </a:extLst>
                </p:cNvPr>
                <p:cNvSpPr/>
                <p:nvPr/>
              </p:nvSpPr>
              <p:spPr>
                <a:xfrm>
                  <a:off x="4229093" y="3715149"/>
                  <a:ext cx="2033588" cy="2033588"/>
                </a:xfrm>
                <a:custGeom>
                  <a:avLst/>
                  <a:gdLst>
                    <a:gd name="connsiteX0" fmla="*/ 1 w 2033588"/>
                    <a:gd name="connsiteY0" fmla="*/ 0 h 2033588"/>
                    <a:gd name="connsiteX1" fmla="*/ 2033588 w 2033588"/>
                    <a:gd name="connsiteY1" fmla="*/ 0 h 2033588"/>
                    <a:gd name="connsiteX2" fmla="*/ 1 w 2033588"/>
                    <a:gd name="connsiteY2" fmla="*/ 2033588 h 2033588"/>
                    <a:gd name="connsiteX3" fmla="*/ 0 w 2033588"/>
                    <a:gd name="connsiteY3" fmla="*/ 2033588 h 203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8" h="2033588">
                      <a:moveTo>
                        <a:pt x="1" y="0"/>
                      </a:moveTo>
                      <a:lnTo>
                        <a:pt x="2033588" y="0"/>
                      </a:lnTo>
                      <a:cubicBezTo>
                        <a:pt x="2033588" y="1123120"/>
                        <a:pt x="1123120" y="2033588"/>
                        <a:pt x="1" y="2033588"/>
                      </a:cubicBezTo>
                      <a:lnTo>
                        <a:pt x="0" y="203358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58D1B65-36AE-717E-1D9F-F048423183D7}"/>
                    </a:ext>
                  </a:extLst>
                </p:cNvPr>
                <p:cNvSpPr/>
                <p:nvPr/>
              </p:nvSpPr>
              <p:spPr>
                <a:xfrm>
                  <a:off x="2195505" y="3715149"/>
                  <a:ext cx="2033588" cy="2033588"/>
                </a:xfrm>
                <a:custGeom>
                  <a:avLst/>
                  <a:gdLst>
                    <a:gd name="connsiteX0" fmla="*/ 0 w 2033588"/>
                    <a:gd name="connsiteY0" fmla="*/ 0 h 2033588"/>
                    <a:gd name="connsiteX1" fmla="*/ 2033588 w 2033588"/>
                    <a:gd name="connsiteY1" fmla="*/ 0 h 2033588"/>
                    <a:gd name="connsiteX2" fmla="*/ 2033588 w 2033588"/>
                    <a:gd name="connsiteY2" fmla="*/ 2033588 h 2033588"/>
                    <a:gd name="connsiteX3" fmla="*/ 0 w 2033588"/>
                    <a:gd name="connsiteY3" fmla="*/ 0 h 2033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8" h="2033588">
                      <a:moveTo>
                        <a:pt x="0" y="0"/>
                      </a:moveTo>
                      <a:lnTo>
                        <a:pt x="2033588" y="0"/>
                      </a:lnTo>
                      <a:lnTo>
                        <a:pt x="2033588" y="2033588"/>
                      </a:lnTo>
                      <a:cubicBezTo>
                        <a:pt x="910468" y="2033588"/>
                        <a:pt x="0" y="112312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49" name="等腰三角形 48">
                <a:extLst>
                  <a:ext uri="{FF2B5EF4-FFF2-40B4-BE49-F238E27FC236}">
                    <a16:creationId xmlns:a16="http://schemas.microsoft.com/office/drawing/2014/main" id="{D5A9267F-400C-C11F-B275-33288A0E07B3}"/>
                  </a:ext>
                </a:extLst>
              </p:cNvPr>
              <p:cNvSpPr/>
              <p:nvPr/>
            </p:nvSpPr>
            <p:spPr>
              <a:xfrm rot="5400000">
                <a:off x="4206085" y="1755498"/>
                <a:ext cx="330414" cy="288263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>
                <a:extLst>
                  <a:ext uri="{FF2B5EF4-FFF2-40B4-BE49-F238E27FC236}">
                    <a16:creationId xmlns:a16="http://schemas.microsoft.com/office/drawing/2014/main" id="{33A3B3B9-55B3-152C-0967-01DCEE9814EF}"/>
                  </a:ext>
                </a:extLst>
              </p:cNvPr>
              <p:cNvSpPr/>
              <p:nvPr/>
            </p:nvSpPr>
            <p:spPr>
              <a:xfrm rot="10800000">
                <a:off x="5863321" y="3708513"/>
                <a:ext cx="330414" cy="288263"/>
              </a:xfrm>
              <a:prstGeom prst="triangl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8F4958BF-C94C-2472-8B48-73D8B43CD07E}"/>
                  </a:ext>
                </a:extLst>
              </p:cNvPr>
              <p:cNvSpPr/>
              <p:nvPr/>
            </p:nvSpPr>
            <p:spPr>
              <a:xfrm rot="16200000">
                <a:off x="3925670" y="5383718"/>
                <a:ext cx="330414" cy="288263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F312F049-DD8F-1620-F5F3-2D95D2E6BDED}"/>
                  </a:ext>
                </a:extLst>
              </p:cNvPr>
              <p:cNvSpPr/>
              <p:nvPr/>
            </p:nvSpPr>
            <p:spPr>
              <a:xfrm>
                <a:off x="2256944" y="3428962"/>
                <a:ext cx="330414" cy="288263"/>
              </a:xfrm>
              <a:prstGeom prst="triangl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4A3CEFE-9242-6B54-1E9B-90CE05D26114}"/>
                </a:ext>
              </a:extLst>
            </p:cNvPr>
            <p:cNvGrpSpPr/>
            <p:nvPr/>
          </p:nvGrpSpPr>
          <p:grpSpPr>
            <a:xfrm>
              <a:off x="2663822" y="2152254"/>
              <a:ext cx="3130553" cy="3125792"/>
              <a:chOff x="6530972" y="2009379"/>
              <a:chExt cx="3130553" cy="3125792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B9D2000B-3590-4727-AC12-CBB138A55E5E}"/>
                  </a:ext>
                </a:extLst>
              </p:cNvPr>
              <p:cNvGrpSpPr/>
              <p:nvPr/>
            </p:nvGrpSpPr>
            <p:grpSpPr>
              <a:xfrm>
                <a:off x="6530972" y="2009379"/>
                <a:ext cx="3130553" cy="3125792"/>
                <a:chOff x="5072059" y="1866105"/>
                <a:chExt cx="3130553" cy="3125792"/>
              </a:xfrm>
            </p:grpSpPr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B3A77344-4A77-06C6-680E-862CB8DB0129}"/>
                    </a:ext>
                  </a:extLst>
                </p:cNvPr>
                <p:cNvGrpSpPr/>
                <p:nvPr/>
              </p:nvGrpSpPr>
              <p:grpSpPr>
                <a:xfrm rot="5400000">
                  <a:off x="5074440" y="1863724"/>
                  <a:ext cx="3125792" cy="3130553"/>
                  <a:chOff x="5057771" y="1736726"/>
                  <a:chExt cx="3125792" cy="3130553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FA69DF45-7FC5-1108-70CF-00FAB254438F}"/>
                      </a:ext>
                    </a:extLst>
                  </p:cNvPr>
                  <p:cNvSpPr/>
                  <p:nvPr/>
                </p:nvSpPr>
                <p:spPr>
                  <a:xfrm>
                    <a:off x="5057776" y="1736726"/>
                    <a:ext cx="2344621" cy="1565275"/>
                  </a:xfrm>
                  <a:custGeom>
                    <a:avLst/>
                    <a:gdLst>
                      <a:gd name="connsiteX0" fmla="*/ 1562894 w 2344621"/>
                      <a:gd name="connsiteY0" fmla="*/ 0 h 1565275"/>
                      <a:gd name="connsiteX1" fmla="*/ 2307863 w 2344621"/>
                      <a:gd name="connsiteY1" fmla="*/ 188920 h 1565275"/>
                      <a:gd name="connsiteX2" fmla="*/ 2344621 w 2344621"/>
                      <a:gd name="connsiteY2" fmla="*/ 211285 h 1565275"/>
                      <a:gd name="connsiteX3" fmla="*/ 1562894 w 2344621"/>
                      <a:gd name="connsiteY3" fmla="*/ 1565275 h 1565275"/>
                      <a:gd name="connsiteX4" fmla="*/ 0 w 2344621"/>
                      <a:gd name="connsiteY4" fmla="*/ 1565275 h 1565275"/>
                      <a:gd name="connsiteX5" fmla="*/ 1562894 w 2344621"/>
                      <a:gd name="connsiteY5" fmla="*/ 0 h 156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44621" h="1565275">
                        <a:moveTo>
                          <a:pt x="1562894" y="0"/>
                        </a:moveTo>
                        <a:cubicBezTo>
                          <a:pt x="1832633" y="0"/>
                          <a:pt x="2086411" y="68437"/>
                          <a:pt x="2307863" y="188920"/>
                        </a:cubicBezTo>
                        <a:lnTo>
                          <a:pt x="2344621" y="211285"/>
                        </a:lnTo>
                        <a:lnTo>
                          <a:pt x="1562894" y="1565275"/>
                        </a:lnTo>
                        <a:lnTo>
                          <a:pt x="0" y="1565275"/>
                        </a:lnTo>
                        <a:cubicBezTo>
                          <a:pt x="0" y="700797"/>
                          <a:pt x="699731" y="0"/>
                          <a:pt x="156289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DADFED31-14C9-771D-7718-82F178FAA2E5}"/>
                      </a:ext>
                    </a:extLst>
                  </p:cNvPr>
                  <p:cNvSpPr/>
                  <p:nvPr/>
                </p:nvSpPr>
                <p:spPr>
                  <a:xfrm>
                    <a:off x="6620669" y="1948010"/>
                    <a:ext cx="1562894" cy="2707980"/>
                  </a:xfrm>
                  <a:custGeom>
                    <a:avLst/>
                    <a:gdLst>
                      <a:gd name="connsiteX0" fmla="*/ 781727 w 1562894"/>
                      <a:gd name="connsiteY0" fmla="*/ 0 h 2707980"/>
                      <a:gd name="connsiteX1" fmla="*/ 873829 w 1562894"/>
                      <a:gd name="connsiteY1" fmla="*/ 56039 h 2707980"/>
                      <a:gd name="connsiteX2" fmla="*/ 1562894 w 1562894"/>
                      <a:gd name="connsiteY2" fmla="*/ 1353990 h 2707980"/>
                      <a:gd name="connsiteX3" fmla="*/ 873829 w 1562894"/>
                      <a:gd name="connsiteY3" fmla="*/ 2651941 h 2707980"/>
                      <a:gd name="connsiteX4" fmla="*/ 781727 w 1562894"/>
                      <a:gd name="connsiteY4" fmla="*/ 2707980 h 2707980"/>
                      <a:gd name="connsiteX5" fmla="*/ 0 w 1562894"/>
                      <a:gd name="connsiteY5" fmla="*/ 1353990 h 2707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62894" h="2707980">
                        <a:moveTo>
                          <a:pt x="781727" y="0"/>
                        </a:moveTo>
                        <a:lnTo>
                          <a:pt x="873829" y="56039"/>
                        </a:lnTo>
                        <a:cubicBezTo>
                          <a:pt x="1289562" y="337331"/>
                          <a:pt x="1562894" y="813692"/>
                          <a:pt x="1562894" y="1353990"/>
                        </a:cubicBezTo>
                        <a:cubicBezTo>
                          <a:pt x="1562894" y="1894289"/>
                          <a:pt x="1289562" y="2370650"/>
                          <a:pt x="873829" y="2651941"/>
                        </a:cubicBezTo>
                        <a:lnTo>
                          <a:pt x="781727" y="2707980"/>
                        </a:lnTo>
                        <a:lnTo>
                          <a:pt x="0" y="135399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038F360E-8A0A-1FAA-62A3-68A2AA5D839B}"/>
                      </a:ext>
                    </a:extLst>
                  </p:cNvPr>
                  <p:cNvSpPr/>
                  <p:nvPr/>
                </p:nvSpPr>
                <p:spPr>
                  <a:xfrm>
                    <a:off x="5057771" y="3302009"/>
                    <a:ext cx="2344628" cy="1565270"/>
                  </a:xfrm>
                  <a:custGeom>
                    <a:avLst/>
                    <a:gdLst>
                      <a:gd name="connsiteX0" fmla="*/ 0 w 2344628"/>
                      <a:gd name="connsiteY0" fmla="*/ 0 h 1565270"/>
                      <a:gd name="connsiteX1" fmla="*/ 1562909 w 2344628"/>
                      <a:gd name="connsiteY1" fmla="*/ 0 h 1565270"/>
                      <a:gd name="connsiteX2" fmla="*/ 2344628 w 2344628"/>
                      <a:gd name="connsiteY2" fmla="*/ 1353979 h 1565270"/>
                      <a:gd name="connsiteX3" fmla="*/ 2307863 w 2344628"/>
                      <a:gd name="connsiteY3" fmla="*/ 1376341 h 1565270"/>
                      <a:gd name="connsiteX4" fmla="*/ 1562909 w 2344628"/>
                      <a:gd name="connsiteY4" fmla="*/ 1565270 h 1565270"/>
                      <a:gd name="connsiteX5" fmla="*/ 0 w 2344628"/>
                      <a:gd name="connsiteY5" fmla="*/ 0 h 1565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44628" h="1565270">
                        <a:moveTo>
                          <a:pt x="0" y="0"/>
                        </a:moveTo>
                        <a:lnTo>
                          <a:pt x="1562909" y="0"/>
                        </a:lnTo>
                        <a:lnTo>
                          <a:pt x="2344628" y="1353979"/>
                        </a:lnTo>
                        <a:lnTo>
                          <a:pt x="2307863" y="1376341"/>
                        </a:lnTo>
                        <a:cubicBezTo>
                          <a:pt x="2086417" y="1496833"/>
                          <a:pt x="1832642" y="1565270"/>
                          <a:pt x="1562909" y="1565270"/>
                        </a:cubicBezTo>
                        <a:cubicBezTo>
                          <a:pt x="699741" y="1565270"/>
                          <a:pt x="0" y="864475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F9F8B445-00D2-1C05-1757-2094CB595312}"/>
                    </a:ext>
                  </a:extLst>
                </p:cNvPr>
                <p:cNvSpPr txBox="1"/>
                <p:nvPr/>
              </p:nvSpPr>
              <p:spPr>
                <a:xfrm>
                  <a:off x="6080987" y="2960688"/>
                  <a:ext cx="1112686" cy="4605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CA67C84A-CFCF-434C-8500-EA52C65E712C}"/>
                    </a:ext>
                  </a:extLst>
                </p:cNvPr>
                <p:cNvSpPr txBox="1"/>
                <p:nvPr/>
              </p:nvSpPr>
              <p:spPr>
                <a:xfrm rot="18698854">
                  <a:off x="5208799" y="2511168"/>
                  <a:ext cx="1112686" cy="4243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>
                      <a:solidFill>
                        <a:schemeClr val="accent3"/>
                      </a:solidFill>
                      <a:latin typeface="+mj-ea"/>
                      <a:ea typeface="+mj-ea"/>
                    </a:rPr>
                    <a:t>深度倾听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2FAD4AD5-E3A0-B312-3501-770F01B7196F}"/>
                    </a:ext>
                  </a:extLst>
                </p:cNvPr>
                <p:cNvSpPr txBox="1"/>
                <p:nvPr/>
              </p:nvSpPr>
              <p:spPr>
                <a:xfrm>
                  <a:off x="6080987" y="4337997"/>
                  <a:ext cx="1112686" cy="4243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>
                      <a:solidFill>
                        <a:schemeClr val="accent3"/>
                      </a:solidFill>
                      <a:latin typeface="+mj-ea"/>
                      <a:ea typeface="+mj-ea"/>
                    </a:rPr>
                    <a:t>有效反馈</a:t>
                  </a: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02F3BB9F-9088-1A92-26FF-899731990F4C}"/>
                    </a:ext>
                  </a:extLst>
                </p:cNvPr>
                <p:cNvSpPr txBox="1"/>
                <p:nvPr/>
              </p:nvSpPr>
              <p:spPr>
                <a:xfrm rot="3468103">
                  <a:off x="7128621" y="2623326"/>
                  <a:ext cx="1112686" cy="4243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>
                      <a:solidFill>
                        <a:schemeClr val="accent3"/>
                      </a:solidFill>
                      <a:latin typeface="+mj-ea"/>
                      <a:ea typeface="+mj-ea"/>
                    </a:rPr>
                    <a:t>有力提问</a:t>
                  </a:r>
                </a:p>
              </p:txBody>
            </p:sp>
          </p:grp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E7CCF92-FCCA-4AB9-D822-24C20E15AF33}"/>
                  </a:ext>
                </a:extLst>
              </p:cNvPr>
              <p:cNvSpPr/>
              <p:nvPr/>
            </p:nvSpPr>
            <p:spPr>
              <a:xfrm>
                <a:off x="7326786" y="2780012"/>
                <a:ext cx="1565270" cy="1565270"/>
              </a:xfrm>
              <a:prstGeom prst="ellipse">
                <a:avLst/>
              </a:prstGeom>
              <a:ln>
                <a:solidFill>
                  <a:srgbClr val="FAEA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latin typeface="+mj-ea"/>
                    <a:ea typeface="+mj-ea"/>
                  </a:rPr>
                  <a:t>教练</a:t>
                </a:r>
                <a:endParaRPr lang="en-US" altLang="zh-CN" sz="2400" b="1" dirty="0"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2400" b="1" dirty="0">
                    <a:latin typeface="+mj-ea"/>
                    <a:ea typeface="+mj-ea"/>
                  </a:rPr>
                  <a:t>原则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8C56912-0581-D6BE-8424-C79703605BAA}"/>
                </a:ext>
              </a:extLst>
            </p:cNvPr>
            <p:cNvSpPr txBox="1"/>
            <p:nvPr/>
          </p:nvSpPr>
          <p:spPr>
            <a:xfrm rot="3553855">
              <a:off x="5277409" y="2664054"/>
              <a:ext cx="1112686" cy="460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分析现状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F0536CA-C303-5EBB-36A9-ABE7DEDFFFE2}"/>
                </a:ext>
              </a:extLst>
            </p:cNvPr>
            <p:cNvSpPr txBox="1"/>
            <p:nvPr/>
          </p:nvSpPr>
          <p:spPr>
            <a:xfrm rot="19214503">
              <a:off x="2713072" y="1961523"/>
              <a:ext cx="1112686" cy="460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厘清目标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B5F072-F422-A527-4832-6E969DC31B03}"/>
                </a:ext>
              </a:extLst>
            </p:cNvPr>
            <p:cNvSpPr txBox="1"/>
            <p:nvPr/>
          </p:nvSpPr>
          <p:spPr>
            <a:xfrm rot="8587949">
              <a:off x="4627921" y="5034425"/>
              <a:ext cx="1112686" cy="460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探索方案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AA7D5ED-9440-D4B0-82A6-17E6BBA1FCD3}"/>
                </a:ext>
              </a:extLst>
            </p:cNvPr>
            <p:cNvSpPr txBox="1"/>
            <p:nvPr/>
          </p:nvSpPr>
          <p:spPr>
            <a:xfrm rot="14322888">
              <a:off x="2097657" y="4381256"/>
              <a:ext cx="1112686" cy="460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强化意愿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B2F54DC-21B8-455D-A024-305A8AAC32F0}"/>
                </a:ext>
              </a:extLst>
            </p:cNvPr>
            <p:cNvSpPr txBox="1"/>
            <p:nvPr/>
          </p:nvSpPr>
          <p:spPr>
            <a:xfrm rot="18810355">
              <a:off x="2529255" y="2515126"/>
              <a:ext cx="330414" cy="59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Facon" pitchFamily="2" charset="0"/>
                </a:rPr>
                <a:t>G</a:t>
              </a:r>
              <a:endParaRPr lang="zh-CN" altLang="en-US" sz="4400" dirty="0">
                <a:solidFill>
                  <a:schemeClr val="bg1"/>
                </a:solidFill>
                <a:latin typeface="Facon" pitchFamily="2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33FAE65-F68E-78AA-1D73-564BB8F5D197}"/>
                </a:ext>
              </a:extLst>
            </p:cNvPr>
            <p:cNvSpPr txBox="1"/>
            <p:nvPr/>
          </p:nvSpPr>
          <p:spPr>
            <a:xfrm rot="2691387">
              <a:off x="5116561" y="1997050"/>
              <a:ext cx="330414" cy="59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Facon" pitchFamily="2" charset="0"/>
                </a:rPr>
                <a:t>R</a:t>
              </a:r>
              <a:endParaRPr lang="zh-CN" altLang="en-US" sz="3600" dirty="0">
                <a:solidFill>
                  <a:schemeClr val="bg1"/>
                </a:solidFill>
                <a:latin typeface="Facon" pitchFamily="2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A1A9897-93CA-0AA9-F363-B6C2A1130788}"/>
                </a:ext>
              </a:extLst>
            </p:cNvPr>
            <p:cNvSpPr txBox="1"/>
            <p:nvPr/>
          </p:nvSpPr>
          <p:spPr>
            <a:xfrm rot="7971408">
              <a:off x="5602032" y="4324749"/>
              <a:ext cx="330414" cy="59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Facon" pitchFamily="2" charset="0"/>
                </a:rPr>
                <a:t>O</a:t>
              </a:r>
              <a:endParaRPr lang="zh-CN" altLang="en-US" sz="3600" dirty="0">
                <a:solidFill>
                  <a:schemeClr val="bg1"/>
                </a:solidFill>
                <a:latin typeface="Facon" pitchFamily="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17FFB95-10C0-A5E4-D9E3-B01499BED331}"/>
                </a:ext>
              </a:extLst>
            </p:cNvPr>
            <p:cNvSpPr txBox="1"/>
            <p:nvPr/>
          </p:nvSpPr>
          <p:spPr>
            <a:xfrm rot="12769923">
              <a:off x="3141522" y="4918175"/>
              <a:ext cx="330414" cy="595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Facon" pitchFamily="2" charset="0"/>
                </a:rPr>
                <a:t>W</a:t>
              </a:r>
              <a:endParaRPr lang="zh-CN" altLang="en-US" sz="3600" dirty="0">
                <a:solidFill>
                  <a:schemeClr val="bg1"/>
                </a:solidFill>
                <a:latin typeface="Facon" pitchFamily="2" charset="0"/>
              </a:endParaRPr>
            </a:p>
          </p:txBody>
        </p:sp>
      </p:grpSp>
      <p:grpSp>
        <p:nvGrpSpPr>
          <p:cNvPr id="2" name="PPT世界pptx.cn-5">
            <a:extLst>
              <a:ext uri="{FF2B5EF4-FFF2-40B4-BE49-F238E27FC236}">
                <a16:creationId xmlns:a16="http://schemas.microsoft.com/office/drawing/2014/main" id="{6FEFCC59-D80B-BB53-0182-9C9B4AAE78A8}"/>
              </a:ext>
            </a:extLst>
          </p:cNvPr>
          <p:cNvGrpSpPr/>
          <p:nvPr/>
        </p:nvGrpSpPr>
        <p:grpSpPr>
          <a:xfrm>
            <a:off x="6212441" y="1809633"/>
            <a:ext cx="3617359" cy="2968774"/>
            <a:chOff x="4674350" y="1755313"/>
            <a:chExt cx="3617359" cy="2968774"/>
          </a:xfrm>
        </p:grpSpPr>
        <p:sp>
          <p:nvSpPr>
            <p:cNvPr id="3" name="PPT世界pptx.cn-5-1">
              <a:extLst>
                <a:ext uri="{FF2B5EF4-FFF2-40B4-BE49-F238E27FC236}">
                  <a16:creationId xmlns:a16="http://schemas.microsoft.com/office/drawing/2014/main" id="{5A863A65-25B3-29F5-1FF5-D7760BC1D2BE}"/>
                </a:ext>
              </a:extLst>
            </p:cNvPr>
            <p:cNvSpPr/>
            <p:nvPr/>
          </p:nvSpPr>
          <p:spPr>
            <a:xfrm>
              <a:off x="4674350" y="1755313"/>
              <a:ext cx="2972874" cy="5454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  <a:effectLst>
              <a:outerShdw blurRad="431800" dist="266700" dir="8100000" algn="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ea"/>
                  <a:ea typeface="+mj-ea"/>
                  <a:cs typeface="思源黑体 CN Bold" panose="020B0800000000000000" pitchFamily="34" charset="-122"/>
                </a:rPr>
                <a:t>绩能教练方向之轮</a:t>
              </a:r>
            </a:p>
          </p:txBody>
        </p:sp>
        <p:sp>
          <p:nvSpPr>
            <p:cNvPr id="4" name="PPT世界pptx.cn-5-2">
              <a:extLst>
                <a:ext uri="{FF2B5EF4-FFF2-40B4-BE49-F238E27FC236}">
                  <a16:creationId xmlns:a16="http://schemas.microsoft.com/office/drawing/2014/main" id="{F2C2A671-B22D-E73C-D6AB-21CD4E4F5D60}"/>
                </a:ext>
              </a:extLst>
            </p:cNvPr>
            <p:cNvSpPr txBox="1"/>
            <p:nvPr/>
          </p:nvSpPr>
          <p:spPr>
            <a:xfrm>
              <a:off x="4746157" y="2565739"/>
              <a:ext cx="3545552" cy="21583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思源黑体 CN Light" panose="020B0300000000000000" pitchFamily="34" charset="-122"/>
                  <a:sym typeface="+mn-lt"/>
                </a:rPr>
                <a:t>用练武来做类比，教练原则就是武功心法，在方向之轮轴心的位置；教练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思源黑体 CN Light" panose="020B0300000000000000" pitchFamily="34" charset="-122"/>
                  <a:sym typeface="+mn-lt"/>
                </a:rPr>
                <a:t>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ea"/>
                  <a:cs typeface="思源黑体 CN Light" panose="020B0300000000000000" pitchFamily="34" charset="-122"/>
                  <a:sym typeface="+mn-lt"/>
                </a:rPr>
                <a:t>项核心技术就是基本功，是方向之轮的轮辐，起到支撑和连接轴心及轮框的作用；教练的对话流程就是武功套路，是方向之轮的轮框。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495CE16-A92C-6229-F64A-1F0511A29C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7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CD15B6A4-7794-0155-5851-FADD2F3243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F9930D0-1A73-16B7-09B6-79C744FFE4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706" y="623570"/>
            <a:ext cx="4035294" cy="579277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F6A4BC0-BFF5-10E0-FB2B-AEC3464E9349}"/>
              </a:ext>
            </a:extLst>
          </p:cNvPr>
          <p:cNvGrpSpPr/>
          <p:nvPr/>
        </p:nvGrpSpPr>
        <p:grpSpPr>
          <a:xfrm>
            <a:off x="6426115" y="1969618"/>
            <a:ext cx="2183616" cy="3597076"/>
            <a:chOff x="6426115" y="1969618"/>
            <a:chExt cx="2183616" cy="3597076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DF991ED5-AEF8-90E0-998E-0F52C4C6ABE2}"/>
                </a:ext>
              </a:extLst>
            </p:cNvPr>
            <p:cNvSpPr/>
            <p:nvPr/>
          </p:nvSpPr>
          <p:spPr>
            <a:xfrm>
              <a:off x="6445164" y="4567066"/>
              <a:ext cx="2164567" cy="99962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algn="l" rotWithShape="0">
                <a:schemeClr val="accent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26">
              <a:extLst>
                <a:ext uri="{FF2B5EF4-FFF2-40B4-BE49-F238E27FC236}">
                  <a16:creationId xmlns:a16="http://schemas.microsoft.com/office/drawing/2014/main" id="{0B9DA9F1-1D38-26A5-CADE-B2CF35B61AA7}"/>
                </a:ext>
              </a:extLst>
            </p:cNvPr>
            <p:cNvSpPr txBox="1"/>
            <p:nvPr/>
          </p:nvSpPr>
          <p:spPr>
            <a:xfrm>
              <a:off x="6445164" y="4661913"/>
              <a:ext cx="2164567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Expect</a:t>
              </a:r>
              <a:r>
                <a:rPr lang="zh-CN" altLang="en-US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期望</a:t>
              </a:r>
              <a:endParaRPr lang="en-US" altLang="zh-CN" sz="28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37">
              <a:extLst>
                <a:ext uri="{FF2B5EF4-FFF2-40B4-BE49-F238E27FC236}">
                  <a16:creationId xmlns:a16="http://schemas.microsoft.com/office/drawing/2014/main" id="{681D1F2B-7321-6F34-37F6-960AB1D30D60}"/>
                </a:ext>
              </a:extLst>
            </p:cNvPr>
            <p:cNvSpPr txBox="1"/>
            <p:nvPr/>
          </p:nvSpPr>
          <p:spPr>
            <a:xfrm>
              <a:off x="6445164" y="5150457"/>
              <a:ext cx="21530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以成果为导向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4A9AB67-2447-3B75-375F-9F607814E0D1}"/>
                </a:ext>
              </a:extLst>
            </p:cNvPr>
            <p:cNvSpPr/>
            <p:nvPr/>
          </p:nvSpPr>
          <p:spPr>
            <a:xfrm>
              <a:off x="6426115" y="1969618"/>
              <a:ext cx="2183616" cy="21836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1" name="图片 10" descr="图片包含 小, 手, 灯光, 鸟&#10;&#10;描述已自动生成">
              <a:extLst>
                <a:ext uri="{FF2B5EF4-FFF2-40B4-BE49-F238E27FC236}">
                  <a16:creationId xmlns:a16="http://schemas.microsoft.com/office/drawing/2014/main" id="{CEAAC47B-0EFA-2645-E8F3-CA24EB890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1419" y="2070021"/>
              <a:ext cx="1862201" cy="1862201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F469E3-9977-C86B-5FFD-535F6E1D7835}"/>
              </a:ext>
            </a:extLst>
          </p:cNvPr>
          <p:cNvGrpSpPr/>
          <p:nvPr/>
        </p:nvGrpSpPr>
        <p:grpSpPr>
          <a:xfrm>
            <a:off x="3853679" y="1969618"/>
            <a:ext cx="2217459" cy="3577311"/>
            <a:chOff x="3853679" y="1969618"/>
            <a:chExt cx="2217459" cy="3577311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85B7EA1E-9C23-4AE2-D04A-50364050C27B}"/>
                </a:ext>
              </a:extLst>
            </p:cNvPr>
            <p:cNvSpPr/>
            <p:nvPr/>
          </p:nvSpPr>
          <p:spPr>
            <a:xfrm>
              <a:off x="3906572" y="4547301"/>
              <a:ext cx="2164566" cy="99962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algn="l" rotWithShape="0">
                <a:schemeClr val="accent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文本框 26">
              <a:extLst>
                <a:ext uri="{FF2B5EF4-FFF2-40B4-BE49-F238E27FC236}">
                  <a16:creationId xmlns:a16="http://schemas.microsoft.com/office/drawing/2014/main" id="{95C2FE73-D6ED-D31A-B3A8-A3E9DD7CF36F}"/>
                </a:ext>
              </a:extLst>
            </p:cNvPr>
            <p:cNvSpPr txBox="1"/>
            <p:nvPr/>
          </p:nvSpPr>
          <p:spPr>
            <a:xfrm>
              <a:off x="3897799" y="4661913"/>
              <a:ext cx="2164566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Nurture</a:t>
              </a:r>
              <a:r>
                <a:rPr lang="zh-CN" altLang="en-US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赋能</a:t>
              </a:r>
              <a:endParaRPr lang="en-US" altLang="zh-CN" sz="28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37">
              <a:extLst>
                <a:ext uri="{FF2B5EF4-FFF2-40B4-BE49-F238E27FC236}">
                  <a16:creationId xmlns:a16="http://schemas.microsoft.com/office/drawing/2014/main" id="{804B433A-A4F5-4E7D-144D-5E65F1D115FD}"/>
                </a:ext>
              </a:extLst>
            </p:cNvPr>
            <p:cNvSpPr txBox="1"/>
            <p:nvPr/>
          </p:nvSpPr>
          <p:spPr>
            <a:xfrm>
              <a:off x="3898382" y="5150457"/>
              <a:ext cx="215300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教练的过程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01419A8-C8A1-31D0-76F1-BF38FCA01721}"/>
                </a:ext>
              </a:extLst>
            </p:cNvPr>
            <p:cNvSpPr/>
            <p:nvPr/>
          </p:nvSpPr>
          <p:spPr>
            <a:xfrm>
              <a:off x="3853679" y="1969618"/>
              <a:ext cx="2183616" cy="21836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7" name="图片 16" descr="杯子里有咖啡&#10;&#10;描述已自动生成">
              <a:extLst>
                <a:ext uri="{FF2B5EF4-FFF2-40B4-BE49-F238E27FC236}">
                  <a16:creationId xmlns:a16="http://schemas.microsoft.com/office/drawing/2014/main" id="{0B1CA428-B076-8B3B-0E12-D6D07214C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982" y="2091857"/>
              <a:ext cx="1965010" cy="196501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279CBD-895E-545A-289A-07C524CCA406}"/>
              </a:ext>
            </a:extLst>
          </p:cNvPr>
          <p:cNvGrpSpPr/>
          <p:nvPr/>
        </p:nvGrpSpPr>
        <p:grpSpPr>
          <a:xfrm>
            <a:off x="1281243" y="1969618"/>
            <a:ext cx="2262862" cy="3602508"/>
            <a:chOff x="1281243" y="1969618"/>
            <a:chExt cx="2262862" cy="3602508"/>
          </a:xfrm>
        </p:grpSpPr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68331CA0-BF6B-43DA-02EC-59AD9B1F705E}"/>
                </a:ext>
              </a:extLst>
            </p:cNvPr>
            <p:cNvSpPr/>
            <p:nvPr/>
          </p:nvSpPr>
          <p:spPr>
            <a:xfrm>
              <a:off x="1379539" y="4572498"/>
              <a:ext cx="2164566" cy="99962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algn="l" rotWithShape="0">
                <a:schemeClr val="accent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F4B7770-A639-3FD5-0088-1C17AB16A2C1}"/>
                </a:ext>
              </a:extLst>
            </p:cNvPr>
            <p:cNvSpPr/>
            <p:nvPr/>
          </p:nvSpPr>
          <p:spPr>
            <a:xfrm>
              <a:off x="1281243" y="1969618"/>
              <a:ext cx="2183616" cy="21836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tx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文本框 26">
              <a:extLst>
                <a:ext uri="{FF2B5EF4-FFF2-40B4-BE49-F238E27FC236}">
                  <a16:creationId xmlns:a16="http://schemas.microsoft.com/office/drawing/2014/main" id="{715C077E-9012-901C-93BF-CB00BA77EFD2}"/>
                </a:ext>
              </a:extLst>
            </p:cNvPr>
            <p:cNvSpPr txBox="1"/>
            <p:nvPr/>
          </p:nvSpPr>
          <p:spPr>
            <a:xfrm>
              <a:off x="1350434" y="4661913"/>
              <a:ext cx="2164566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OK</a:t>
              </a:r>
              <a:r>
                <a:rPr lang="zh-CN" altLang="en-US" sz="2800" b="1" dirty="0">
                  <a:solidFill>
                    <a:schemeClr val="accent3"/>
                  </a:solidFill>
                  <a:latin typeface="+mj-ea"/>
                  <a:ea typeface="+mj-ea"/>
                </a:rPr>
                <a:t>相信</a:t>
              </a:r>
              <a:endParaRPr lang="en-US" altLang="zh-CN" sz="28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37">
              <a:extLst>
                <a:ext uri="{FF2B5EF4-FFF2-40B4-BE49-F238E27FC236}">
                  <a16:creationId xmlns:a16="http://schemas.microsoft.com/office/drawing/2014/main" id="{BAF23CD8-5FCF-2B0E-4E88-F77F627AC48E}"/>
                </a:ext>
              </a:extLst>
            </p:cNvPr>
            <p:cNvSpPr txBox="1"/>
            <p:nvPr/>
          </p:nvSpPr>
          <p:spPr>
            <a:xfrm>
              <a:off x="1379539" y="5150457"/>
              <a:ext cx="21250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一切的前提和基础</a:t>
              </a:r>
            </a:p>
          </p:txBody>
        </p:sp>
        <p:pic>
          <p:nvPicPr>
            <p:cNvPr id="23" name="图片 22" descr="图标&#10;&#10;描述已自动生成">
              <a:extLst>
                <a:ext uri="{FF2B5EF4-FFF2-40B4-BE49-F238E27FC236}">
                  <a16:creationId xmlns:a16="http://schemas.microsoft.com/office/drawing/2014/main" id="{BF04FAD0-73E5-E154-8F20-48EC6963A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2970" y="2047345"/>
              <a:ext cx="1952336" cy="1952336"/>
            </a:xfrm>
            <a:prstGeom prst="rect">
              <a:avLst/>
            </a:prstGeom>
          </p:spPr>
        </p:pic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CB6A0ED8-B700-90EA-D9D5-E78955579B3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教练原则</a:t>
            </a:r>
            <a:r>
              <a:rPr lang="en-US" altLang="zh-CN" b="1" dirty="0">
                <a:solidFill>
                  <a:schemeClr val="accent3"/>
                </a:solidFill>
                <a:latin typeface="+mj-ea"/>
                <a:ea typeface="+mj-ea"/>
              </a:rPr>
              <a:t>:ONE</a:t>
            </a: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原则</a:t>
            </a:r>
          </a:p>
        </p:txBody>
      </p:sp>
    </p:spTree>
    <p:extLst>
      <p:ext uri="{BB962C8B-B14F-4D97-AF65-F5344CB8AC3E}">
        <p14:creationId xmlns:p14="http://schemas.microsoft.com/office/powerpoint/2010/main" val="2698509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77B2D716-4F97-8A72-0708-13BC9875268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6B18C97-9DDB-6B5E-2572-E71E60C188B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4240CB1-1285-B853-99C5-1A9441D320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5" t="3195" r="17827"/>
          <a:stretch/>
        </p:blipFill>
        <p:spPr>
          <a:xfrm>
            <a:off x="373699" y="219075"/>
            <a:ext cx="4024409" cy="663892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42C6AA-BA96-C8B6-832E-D5CFB29F9AB0}"/>
              </a:ext>
            </a:extLst>
          </p:cNvPr>
          <p:cNvGrpSpPr/>
          <p:nvPr/>
        </p:nvGrpSpPr>
        <p:grpSpPr>
          <a:xfrm>
            <a:off x="4422797" y="1233488"/>
            <a:ext cx="7096580" cy="5255418"/>
            <a:chOff x="4422797" y="1233488"/>
            <a:chExt cx="7096580" cy="525541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67F3636-1A2A-90D6-46A5-FF54A903A765}"/>
                </a:ext>
              </a:extLst>
            </p:cNvPr>
            <p:cNvSpPr/>
            <p:nvPr userDrawn="1"/>
          </p:nvSpPr>
          <p:spPr>
            <a:xfrm>
              <a:off x="4422797" y="1233488"/>
              <a:ext cx="7096232" cy="5255418"/>
            </a:xfrm>
            <a:prstGeom prst="roundRect">
              <a:avLst>
                <a:gd name="adj" fmla="val 94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59E511-547F-F621-4847-81E2D70CBAB5}"/>
                </a:ext>
              </a:extLst>
            </p:cNvPr>
            <p:cNvGrpSpPr/>
            <p:nvPr/>
          </p:nvGrpSpPr>
          <p:grpSpPr>
            <a:xfrm>
              <a:off x="4422829" y="3048469"/>
              <a:ext cx="7096548" cy="3080034"/>
              <a:chOff x="4733376" y="5110205"/>
              <a:chExt cx="7096548" cy="3080034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6020BE9-D7AE-F13A-7007-219D78C168BD}"/>
                  </a:ext>
                </a:extLst>
              </p:cNvPr>
              <p:cNvSpPr/>
              <p:nvPr/>
            </p:nvSpPr>
            <p:spPr>
              <a:xfrm>
                <a:off x="4733692" y="5110205"/>
                <a:ext cx="7096232" cy="188635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A1C4E5CF-C6BD-7BA1-64F6-D2AA8A775007}"/>
                  </a:ext>
                </a:extLst>
              </p:cNvPr>
              <p:cNvSpPr/>
              <p:nvPr/>
            </p:nvSpPr>
            <p:spPr>
              <a:xfrm>
                <a:off x="4733376" y="5139654"/>
                <a:ext cx="7096232" cy="3050585"/>
              </a:xfrm>
              <a:prstGeom prst="roundRect">
                <a:avLst>
                  <a:gd name="adj" fmla="val 1248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090913-2814-1A8F-4AF6-E70FB7D416A6}"/>
              </a:ext>
            </a:extLst>
          </p:cNvPr>
          <p:cNvGrpSpPr/>
          <p:nvPr/>
        </p:nvGrpSpPr>
        <p:grpSpPr>
          <a:xfrm>
            <a:off x="6126876" y="4919832"/>
            <a:ext cx="3771285" cy="906459"/>
            <a:chOff x="1618200" y="1495178"/>
            <a:chExt cx="3771285" cy="1248022"/>
          </a:xfrm>
        </p:grpSpPr>
        <p:sp>
          <p:nvSpPr>
            <p:cNvPr id="10" name="Rounded Rectangle 1+">
              <a:extLst>
                <a:ext uri="{FF2B5EF4-FFF2-40B4-BE49-F238E27FC236}">
                  <a16:creationId xmlns:a16="http://schemas.microsoft.com/office/drawing/2014/main" id="{3D5CB92B-A915-1091-14E5-A102024860F6}"/>
                </a:ext>
              </a:extLst>
            </p:cNvPr>
            <p:cNvSpPr/>
            <p:nvPr userDrawn="1"/>
          </p:nvSpPr>
          <p:spPr>
            <a:xfrm>
              <a:off x="1683715" y="1606986"/>
              <a:ext cx="3705770" cy="1136214"/>
            </a:xfrm>
            <a:prstGeom prst="roundRect">
              <a:avLst>
                <a:gd name="adj" fmla="val 2158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schemeClr val="bg1"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89F6B68-C717-49EF-D4F2-F1A0576AF9B3}"/>
                </a:ext>
              </a:extLst>
            </p:cNvPr>
            <p:cNvSpPr/>
            <p:nvPr userDrawn="1"/>
          </p:nvSpPr>
          <p:spPr>
            <a:xfrm>
              <a:off x="1618200" y="1495178"/>
              <a:ext cx="3705770" cy="11362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占位符 54">
            <a:extLst>
              <a:ext uri="{FF2B5EF4-FFF2-40B4-BE49-F238E27FC236}">
                <a16:creationId xmlns:a16="http://schemas.microsoft.com/office/drawing/2014/main" id="{17223585-4509-8A98-3189-E226C3A08B88}"/>
              </a:ext>
            </a:extLst>
          </p:cNvPr>
          <p:cNvSpPr txBox="1">
            <a:spLocks/>
          </p:cNvSpPr>
          <p:nvPr/>
        </p:nvSpPr>
        <p:spPr>
          <a:xfrm>
            <a:off x="6523411" y="5033301"/>
            <a:ext cx="3054285" cy="576262"/>
          </a:xfrm>
          <a:prstGeom prst="rect">
            <a:avLst/>
          </a:prstGeom>
          <a:ln>
            <a:solidFill>
              <a:schemeClr val="accent3"/>
            </a:solidFill>
            <a:prstDash val="dash"/>
          </a:ln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chemeClr val="accent3"/>
                </a:solidFill>
              </a:rPr>
              <a:t>3</a:t>
            </a:r>
            <a:r>
              <a:rPr lang="zh-CN" altLang="en-US" sz="3200" dirty="0">
                <a:solidFill>
                  <a:schemeClr val="accent3"/>
                </a:solidFill>
              </a:rPr>
              <a:t>项核心技术</a:t>
            </a:r>
          </a:p>
        </p:txBody>
      </p:sp>
      <p:sp>
        <p:nvSpPr>
          <p:cNvPr id="13" name="文本占位符 19">
            <a:extLst>
              <a:ext uri="{FF2B5EF4-FFF2-40B4-BE49-F238E27FC236}">
                <a16:creationId xmlns:a16="http://schemas.microsoft.com/office/drawing/2014/main" id="{27B69A9A-30E6-F68E-7949-AB01409408F4}"/>
              </a:ext>
            </a:extLst>
          </p:cNvPr>
          <p:cNvSpPr txBox="1">
            <a:spLocks/>
          </p:cNvSpPr>
          <p:nvPr/>
        </p:nvSpPr>
        <p:spPr>
          <a:xfrm>
            <a:off x="6145819" y="3850298"/>
            <a:ext cx="3649303" cy="738188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3</a:t>
            </a:r>
            <a:r>
              <a:rPr lang="zh-CN" altLang="en-US" dirty="0"/>
              <a:t>项基本功</a:t>
            </a:r>
          </a:p>
          <a:p>
            <a:pPr lvl="1"/>
            <a:endParaRPr lang="zh-CN" altLang="en-US" dirty="0"/>
          </a:p>
        </p:txBody>
      </p:sp>
      <p:sp>
        <p:nvSpPr>
          <p:cNvPr id="14" name="文本占位符 19">
            <a:extLst>
              <a:ext uri="{FF2B5EF4-FFF2-40B4-BE49-F238E27FC236}">
                <a16:creationId xmlns:a16="http://schemas.microsoft.com/office/drawing/2014/main" id="{50D89C62-98C4-86CA-8647-F2B7EC2C9B49}"/>
              </a:ext>
            </a:extLst>
          </p:cNvPr>
          <p:cNvSpPr txBox="1">
            <a:spLocks/>
          </p:cNvSpPr>
          <p:nvPr/>
        </p:nvSpPr>
        <p:spPr>
          <a:xfrm>
            <a:off x="5888016" y="2255966"/>
            <a:ext cx="4010145" cy="738188"/>
          </a:xfrm>
          <a:prstGeom prst="rect">
            <a:avLst/>
          </a:prstGeom>
        </p:spPr>
        <p:txBody>
          <a:bodyPr anchor="ctr" anchorCtr="0"/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kern="1200">
                <a:solidFill>
                  <a:srgbClr val="2F3957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accent3"/>
                </a:solidFill>
              </a:rPr>
              <a:t>PART 02</a:t>
            </a:r>
            <a:endParaRPr lang="zh-CN" altLang="en-US" dirty="0">
              <a:solidFill>
                <a:schemeClr val="accent3"/>
              </a:solidFill>
            </a:endParaRPr>
          </a:p>
          <a:p>
            <a:pPr lvl="1"/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4ED7FE3-1614-CF3A-3521-5AF7D7DEC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037" y="2507233"/>
            <a:ext cx="1165741" cy="144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1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教练技术的本质：对话</a:t>
            </a: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69630F6F-07C3-C07B-51BB-3F993E3A9326}"/>
              </a:ext>
            </a:extLst>
          </p:cNvPr>
          <p:cNvGrpSpPr/>
          <p:nvPr/>
        </p:nvGrpSpPr>
        <p:grpSpPr>
          <a:xfrm>
            <a:off x="2145328" y="1497673"/>
            <a:ext cx="1421340" cy="1421340"/>
            <a:chOff x="2145328" y="1497673"/>
            <a:chExt cx="1421340" cy="1421340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319F95D-F207-615F-C708-9191E1F33C77}"/>
                </a:ext>
              </a:extLst>
            </p:cNvPr>
            <p:cNvGrpSpPr/>
            <p:nvPr/>
          </p:nvGrpSpPr>
          <p:grpSpPr>
            <a:xfrm>
              <a:off x="2145328" y="1497673"/>
              <a:ext cx="1421340" cy="1421340"/>
              <a:chOff x="1939357" y="1913448"/>
              <a:chExt cx="1111170" cy="1111170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431BDA5B-85CD-4F9A-9E0C-8848F0D3EDEB}"/>
                  </a:ext>
                </a:extLst>
              </p:cNvPr>
              <p:cNvSpPr/>
              <p:nvPr/>
            </p:nvSpPr>
            <p:spPr>
              <a:xfrm>
                <a:off x="1939357" y="1913448"/>
                <a:ext cx="1111170" cy="11111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469900" dist="241300" dir="5400000" sx="95000" sy="95000" algn="t" rotWithShape="0">
                  <a:schemeClr val="accent3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Oval 3+">
                <a:extLst>
                  <a:ext uri="{FF2B5EF4-FFF2-40B4-BE49-F238E27FC236}">
                    <a16:creationId xmlns:a16="http://schemas.microsoft.com/office/drawing/2014/main" id="{8ADB569D-B2A7-3B01-D574-072B66190F21}"/>
                  </a:ext>
                </a:extLst>
              </p:cNvPr>
              <p:cNvSpPr/>
              <p:nvPr/>
            </p:nvSpPr>
            <p:spPr>
              <a:xfrm>
                <a:off x="1970196" y="1950231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4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CE6A2028-9806-628B-22ED-9F291621631F}"/>
                </a:ext>
              </a:extLst>
            </p:cNvPr>
            <p:cNvSpPr txBox="1"/>
            <p:nvPr/>
          </p:nvSpPr>
          <p:spPr>
            <a:xfrm>
              <a:off x="2609777" y="1959399"/>
              <a:ext cx="49244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听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1381B05B-B6F8-ADDC-EC47-BCC0CBC19162}"/>
              </a:ext>
            </a:extLst>
          </p:cNvPr>
          <p:cNvGrpSpPr/>
          <p:nvPr/>
        </p:nvGrpSpPr>
        <p:grpSpPr>
          <a:xfrm>
            <a:off x="1358621" y="3028399"/>
            <a:ext cx="1421340" cy="1421340"/>
            <a:chOff x="1358621" y="3028399"/>
            <a:chExt cx="1421340" cy="1421340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5F18093C-98D3-3A0E-AC8C-8671FB4F4A2D}"/>
                </a:ext>
              </a:extLst>
            </p:cNvPr>
            <p:cNvGrpSpPr/>
            <p:nvPr/>
          </p:nvGrpSpPr>
          <p:grpSpPr>
            <a:xfrm>
              <a:off x="1358621" y="3028399"/>
              <a:ext cx="1421340" cy="1421340"/>
              <a:chOff x="1515212" y="3573893"/>
              <a:chExt cx="1111170" cy="1111170"/>
            </a:xfrm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6ABB60B2-6586-CAFC-3F2C-C59AA636F4CC}"/>
                  </a:ext>
                </a:extLst>
              </p:cNvPr>
              <p:cNvSpPr/>
              <p:nvPr/>
            </p:nvSpPr>
            <p:spPr>
              <a:xfrm>
                <a:off x="1515212" y="3573893"/>
                <a:ext cx="1111170" cy="1111170"/>
              </a:xfrm>
              <a:prstGeom prst="ellipse">
                <a:avLst/>
              </a:prstGeom>
              <a:solidFill>
                <a:srgbClr val="F3CE32"/>
              </a:solidFill>
              <a:ln>
                <a:noFill/>
              </a:ln>
              <a:effectLst>
                <a:outerShdw blurRad="444500" dist="165100" dir="5400000" sx="95000" sy="95000" algn="t" rotWithShape="0">
                  <a:srgbClr val="F3CE3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Oval 31+">
                <a:extLst>
                  <a:ext uri="{FF2B5EF4-FFF2-40B4-BE49-F238E27FC236}">
                    <a16:creationId xmlns:a16="http://schemas.microsoft.com/office/drawing/2014/main" id="{E361A88C-3CAD-CEFA-4748-165CAA4840B9}"/>
                  </a:ext>
                </a:extLst>
              </p:cNvPr>
              <p:cNvSpPr/>
              <p:nvPr/>
            </p:nvSpPr>
            <p:spPr>
              <a:xfrm>
                <a:off x="1551995" y="3610676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41300">
                  <a:srgbClr val="F3CE32">
                    <a:alpha val="47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759F3098-DD7C-F88D-1F15-0F3B5C09D823}"/>
                </a:ext>
              </a:extLst>
            </p:cNvPr>
            <p:cNvSpPr txBox="1"/>
            <p:nvPr/>
          </p:nvSpPr>
          <p:spPr>
            <a:xfrm>
              <a:off x="1823069" y="3508236"/>
              <a:ext cx="49244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3CE32"/>
                  </a:solidFill>
                  <a:latin typeface="+mn-ea"/>
                </a:rPr>
                <a:t>问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35DF72-C4DD-9EB6-FCB3-97CB127CD5F3}"/>
              </a:ext>
            </a:extLst>
          </p:cNvPr>
          <p:cNvGrpSpPr/>
          <p:nvPr/>
        </p:nvGrpSpPr>
        <p:grpSpPr>
          <a:xfrm>
            <a:off x="1784272" y="4631703"/>
            <a:ext cx="1421340" cy="1421340"/>
            <a:chOff x="1784272" y="4631703"/>
            <a:chExt cx="1421340" cy="1421340"/>
          </a:xfrm>
          <a:effectLst>
            <a:outerShdw blurRad="50800" dist="50800" dir="5400000" algn="ctr" rotWithShape="0">
              <a:schemeClr val="accent3">
                <a:alpha val="57000"/>
              </a:schemeClr>
            </a:outerShdw>
          </a:effectLst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B8DBCDEF-D17A-3876-6707-39B05A9C7110}"/>
                </a:ext>
              </a:extLst>
            </p:cNvPr>
            <p:cNvGrpSpPr/>
            <p:nvPr/>
          </p:nvGrpSpPr>
          <p:grpSpPr>
            <a:xfrm>
              <a:off x="1784272" y="4631703"/>
              <a:ext cx="1421340" cy="1421340"/>
              <a:chOff x="1939357" y="1913448"/>
              <a:chExt cx="1111170" cy="1111170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C0F0E585-76FD-84C3-DE19-88DDCCB6D97F}"/>
                  </a:ext>
                </a:extLst>
              </p:cNvPr>
              <p:cNvSpPr/>
              <p:nvPr/>
            </p:nvSpPr>
            <p:spPr>
              <a:xfrm>
                <a:off x="1939357" y="1913448"/>
                <a:ext cx="1111170" cy="11111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469900" dist="241300" dir="5400000" sx="95000" sy="95000" algn="t" rotWithShape="0">
                  <a:srgbClr val="2F3957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Oval 3+">
                <a:extLst>
                  <a:ext uri="{FF2B5EF4-FFF2-40B4-BE49-F238E27FC236}">
                    <a16:creationId xmlns:a16="http://schemas.microsoft.com/office/drawing/2014/main" id="{D2D6C3BE-2300-38AB-B6B5-8EAB244873ED}"/>
                  </a:ext>
                </a:extLst>
              </p:cNvPr>
              <p:cNvSpPr/>
              <p:nvPr/>
            </p:nvSpPr>
            <p:spPr>
              <a:xfrm>
                <a:off x="1985428" y="1950231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4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818AABFB-D801-65E6-95FE-6712D4C87492}"/>
                </a:ext>
              </a:extLst>
            </p:cNvPr>
            <p:cNvSpPr txBox="1"/>
            <p:nvPr/>
          </p:nvSpPr>
          <p:spPr>
            <a:xfrm>
              <a:off x="2199893" y="5139023"/>
              <a:ext cx="49244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说</a:t>
              </a:r>
            </a:p>
          </p:txBody>
        </p:sp>
      </p:grpSp>
      <p:sp>
        <p:nvSpPr>
          <p:cNvPr id="122" name="椭圆 121">
            <a:extLst>
              <a:ext uri="{FF2B5EF4-FFF2-40B4-BE49-F238E27FC236}">
                <a16:creationId xmlns:a16="http://schemas.microsoft.com/office/drawing/2014/main" id="{92A1EF7F-A2E0-8EED-E37A-EC7925CD99A6}"/>
              </a:ext>
            </a:extLst>
          </p:cNvPr>
          <p:cNvSpPr/>
          <p:nvPr/>
        </p:nvSpPr>
        <p:spPr>
          <a:xfrm>
            <a:off x="1517851" y="2349457"/>
            <a:ext cx="532842" cy="53284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DDF66C70-A83F-F381-AEED-8ED2E7AC43C8}"/>
              </a:ext>
            </a:extLst>
          </p:cNvPr>
          <p:cNvSpPr/>
          <p:nvPr/>
        </p:nvSpPr>
        <p:spPr>
          <a:xfrm>
            <a:off x="1578933" y="1888832"/>
            <a:ext cx="291400" cy="291400"/>
          </a:xfrm>
          <a:prstGeom prst="ellipse">
            <a:avLst/>
          </a:prstGeom>
          <a:solidFill>
            <a:srgbClr val="F3CE32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FC71DDEA-F2A6-C076-AF05-F8C8DE2974AD}"/>
              </a:ext>
            </a:extLst>
          </p:cNvPr>
          <p:cNvSpPr/>
          <p:nvPr/>
        </p:nvSpPr>
        <p:spPr>
          <a:xfrm>
            <a:off x="1054526" y="5600688"/>
            <a:ext cx="381853" cy="381853"/>
          </a:xfrm>
          <a:prstGeom prst="ellips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AC742A1B-7CC1-15A5-C31A-96E8BD03487C}"/>
              </a:ext>
            </a:extLst>
          </p:cNvPr>
          <p:cNvGrpSpPr/>
          <p:nvPr/>
        </p:nvGrpSpPr>
        <p:grpSpPr>
          <a:xfrm>
            <a:off x="9575100" y="2633520"/>
            <a:ext cx="1454100" cy="1421340"/>
            <a:chOff x="9575100" y="2633520"/>
            <a:chExt cx="1454100" cy="1421340"/>
          </a:xfrm>
          <a:effectLst>
            <a:outerShdw blurRad="50800" dist="50800" dir="5400000" algn="ctr" rotWithShape="0">
              <a:schemeClr val="accent3">
                <a:alpha val="53000"/>
              </a:schemeClr>
            </a:outerShdw>
          </a:effectLst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D7CC351-4C22-82B5-68A5-B939294B47E6}"/>
                </a:ext>
              </a:extLst>
            </p:cNvPr>
            <p:cNvGrpSpPr/>
            <p:nvPr/>
          </p:nvGrpSpPr>
          <p:grpSpPr>
            <a:xfrm>
              <a:off x="9607860" y="2633520"/>
              <a:ext cx="1421340" cy="1421340"/>
              <a:chOff x="1939357" y="1913448"/>
              <a:chExt cx="1111170" cy="1111170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596B041B-D3A7-23DA-CBF7-9FE79C767A6C}"/>
                  </a:ext>
                </a:extLst>
              </p:cNvPr>
              <p:cNvSpPr/>
              <p:nvPr/>
            </p:nvSpPr>
            <p:spPr>
              <a:xfrm>
                <a:off x="1939357" y="1913448"/>
                <a:ext cx="1111170" cy="111117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469900" dist="241300" dir="5400000" sx="95000" sy="95000" algn="t" rotWithShape="0">
                  <a:srgbClr val="2F3957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Oval 3+">
                <a:extLst>
                  <a:ext uri="{FF2B5EF4-FFF2-40B4-BE49-F238E27FC236}">
                    <a16:creationId xmlns:a16="http://schemas.microsoft.com/office/drawing/2014/main" id="{E0DFA812-0504-469C-0B96-7F8AEB0428BC}"/>
                  </a:ext>
                </a:extLst>
              </p:cNvPr>
              <p:cNvSpPr/>
              <p:nvPr/>
            </p:nvSpPr>
            <p:spPr>
              <a:xfrm>
                <a:off x="1984766" y="1950213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4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CFDD19DE-0FCB-1BDB-D93A-F30BA7CEC6FB}"/>
                </a:ext>
              </a:extLst>
            </p:cNvPr>
            <p:cNvSpPr txBox="1"/>
            <p:nvPr/>
          </p:nvSpPr>
          <p:spPr>
            <a:xfrm>
              <a:off x="9575100" y="2928691"/>
              <a:ext cx="14541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有力</a:t>
              </a:r>
              <a:endParaRPr lang="en-US" altLang="zh-CN" sz="2400" dirty="0">
                <a:solidFill>
                  <a:schemeClr val="accent3"/>
                </a:solidFill>
                <a:latin typeface="+mn-ea"/>
              </a:endParaRPr>
            </a:p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提问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D7F7518-3EC8-D486-F57D-F3B5F8FC8DB6}"/>
              </a:ext>
            </a:extLst>
          </p:cNvPr>
          <p:cNvGrpSpPr/>
          <p:nvPr/>
        </p:nvGrpSpPr>
        <p:grpSpPr>
          <a:xfrm>
            <a:off x="9118950" y="4316445"/>
            <a:ext cx="1421340" cy="1421340"/>
            <a:chOff x="9118950" y="4316445"/>
            <a:chExt cx="1421340" cy="1421340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AB278CD9-A5E5-EB2E-B64C-F2A69BD88E36}"/>
                </a:ext>
              </a:extLst>
            </p:cNvPr>
            <p:cNvGrpSpPr/>
            <p:nvPr/>
          </p:nvGrpSpPr>
          <p:grpSpPr>
            <a:xfrm>
              <a:off x="9118950" y="4316445"/>
              <a:ext cx="1421340" cy="1421340"/>
              <a:chOff x="1515212" y="3573893"/>
              <a:chExt cx="1111170" cy="1111170"/>
            </a:xfrm>
          </p:grpSpPr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69B6D8CA-6722-AE91-50F7-8EDE4D46C18D}"/>
                  </a:ext>
                </a:extLst>
              </p:cNvPr>
              <p:cNvSpPr/>
              <p:nvPr/>
            </p:nvSpPr>
            <p:spPr>
              <a:xfrm>
                <a:off x="1515212" y="3573893"/>
                <a:ext cx="1111170" cy="1111170"/>
              </a:xfrm>
              <a:prstGeom prst="ellipse">
                <a:avLst/>
              </a:prstGeom>
              <a:solidFill>
                <a:srgbClr val="F3CE32"/>
              </a:solidFill>
              <a:ln>
                <a:noFill/>
              </a:ln>
              <a:effectLst>
                <a:outerShdw blurRad="444500" dist="165100" dir="5400000" sx="95000" sy="95000" algn="t" rotWithShape="0">
                  <a:srgbClr val="F3CE3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Oval 31+">
                <a:extLst>
                  <a:ext uri="{FF2B5EF4-FFF2-40B4-BE49-F238E27FC236}">
                    <a16:creationId xmlns:a16="http://schemas.microsoft.com/office/drawing/2014/main" id="{1AC739B9-D3DD-7AB6-CAEF-58FBA679B0F3}"/>
                  </a:ext>
                </a:extLst>
              </p:cNvPr>
              <p:cNvSpPr/>
              <p:nvPr/>
            </p:nvSpPr>
            <p:spPr>
              <a:xfrm>
                <a:off x="1551995" y="3610676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41300">
                  <a:srgbClr val="F3CE32">
                    <a:alpha val="47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A51C5FAE-23B7-7FEC-8C29-7620FB511FB5}"/>
                </a:ext>
              </a:extLst>
            </p:cNvPr>
            <p:cNvSpPr txBox="1"/>
            <p:nvPr/>
          </p:nvSpPr>
          <p:spPr>
            <a:xfrm>
              <a:off x="9429510" y="4651694"/>
              <a:ext cx="80021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2F3957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F3CE32"/>
                  </a:solidFill>
                  <a:latin typeface="+mn-ea"/>
                  <a:ea typeface="+mn-ea"/>
                </a:rPr>
                <a:t>有效</a:t>
              </a:r>
              <a:endParaRPr lang="en-US" altLang="zh-CN" dirty="0">
                <a:solidFill>
                  <a:srgbClr val="F3CE32"/>
                </a:solidFill>
                <a:latin typeface="+mn-ea"/>
                <a:ea typeface="+mn-ea"/>
              </a:endParaRPr>
            </a:p>
            <a:p>
              <a:r>
                <a:rPr lang="zh-CN" altLang="en-US" dirty="0">
                  <a:solidFill>
                    <a:srgbClr val="F3CE32"/>
                  </a:solidFill>
                  <a:latin typeface="+mn-ea"/>
                  <a:ea typeface="+mn-ea"/>
                </a:rPr>
                <a:t>反馈</a:t>
              </a:r>
            </a:p>
          </p:txBody>
        </p:sp>
      </p:grpSp>
      <p:sp>
        <p:nvSpPr>
          <p:cNvPr id="137" name="椭圆 136">
            <a:extLst>
              <a:ext uri="{FF2B5EF4-FFF2-40B4-BE49-F238E27FC236}">
                <a16:creationId xmlns:a16="http://schemas.microsoft.com/office/drawing/2014/main" id="{C4A94A80-D78F-7EAE-4E7B-E02FD7CB66DA}"/>
              </a:ext>
            </a:extLst>
          </p:cNvPr>
          <p:cNvSpPr/>
          <p:nvPr/>
        </p:nvSpPr>
        <p:spPr>
          <a:xfrm>
            <a:off x="10665474" y="4213032"/>
            <a:ext cx="532842" cy="532842"/>
          </a:xfrm>
          <a:prstGeom prst="ellips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B82406E9-4F5D-3289-3134-9DC0DA9B3733}"/>
              </a:ext>
            </a:extLst>
          </p:cNvPr>
          <p:cNvSpPr/>
          <p:nvPr/>
        </p:nvSpPr>
        <p:spPr>
          <a:xfrm>
            <a:off x="10683208" y="5285104"/>
            <a:ext cx="291400" cy="291400"/>
          </a:xfrm>
          <a:prstGeom prst="ellipse">
            <a:avLst/>
          </a:prstGeom>
          <a:solidFill>
            <a:srgbClr val="F3CE32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379F0DEA-6DEF-8D6E-EED8-C5A3123E4E5B}"/>
              </a:ext>
            </a:extLst>
          </p:cNvPr>
          <p:cNvSpPr/>
          <p:nvPr/>
        </p:nvSpPr>
        <p:spPr>
          <a:xfrm rot="6366759">
            <a:off x="3943923" y="2230028"/>
            <a:ext cx="3624917" cy="362491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圆: 空心 140">
            <a:extLst>
              <a:ext uri="{FF2B5EF4-FFF2-40B4-BE49-F238E27FC236}">
                <a16:creationId xmlns:a16="http://schemas.microsoft.com/office/drawing/2014/main" id="{552A1CAC-17E8-2D95-8C9A-684BED0B3BE0}"/>
              </a:ext>
            </a:extLst>
          </p:cNvPr>
          <p:cNvSpPr/>
          <p:nvPr/>
        </p:nvSpPr>
        <p:spPr>
          <a:xfrm>
            <a:off x="4090323" y="2041316"/>
            <a:ext cx="3932216" cy="3932216"/>
          </a:xfrm>
          <a:prstGeom prst="donut">
            <a:avLst>
              <a:gd name="adj" fmla="val 8131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id="{6DF92BE0-7BF3-E0FD-78A9-97E59FB9A7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8" b="14468"/>
          <a:stretch/>
        </p:blipFill>
        <p:spPr>
          <a:xfrm>
            <a:off x="2821265" y="1662809"/>
            <a:ext cx="6858000" cy="4732338"/>
          </a:xfrm>
          <a:prstGeom prst="rect">
            <a:avLst/>
          </a:prstGeom>
        </p:spPr>
      </p:pic>
      <p:sp>
        <p:nvSpPr>
          <p:cNvPr id="144" name="文本框 143">
            <a:extLst>
              <a:ext uri="{FF2B5EF4-FFF2-40B4-BE49-F238E27FC236}">
                <a16:creationId xmlns:a16="http://schemas.microsoft.com/office/drawing/2014/main" id="{CAEE0EC7-141B-279B-5827-826EE55A4044}"/>
              </a:ext>
            </a:extLst>
          </p:cNvPr>
          <p:cNvSpPr txBox="1"/>
          <p:nvPr/>
        </p:nvSpPr>
        <p:spPr>
          <a:xfrm rot="20530111">
            <a:off x="6483267" y="2330564"/>
            <a:ext cx="2504846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教练的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项核心技术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48FC101A-AB46-0700-F768-1BAECAF27D63}"/>
              </a:ext>
            </a:extLst>
          </p:cNvPr>
          <p:cNvGrpSpPr/>
          <p:nvPr/>
        </p:nvGrpSpPr>
        <p:grpSpPr>
          <a:xfrm>
            <a:off x="8677366" y="1178162"/>
            <a:ext cx="1421340" cy="1421340"/>
            <a:chOff x="8677366" y="1178162"/>
            <a:chExt cx="1421340" cy="1421340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486C29F3-64D4-FF1C-8327-1768258C1E21}"/>
                </a:ext>
              </a:extLst>
            </p:cNvPr>
            <p:cNvGrpSpPr/>
            <p:nvPr/>
          </p:nvGrpSpPr>
          <p:grpSpPr>
            <a:xfrm>
              <a:off x="8677366" y="1178162"/>
              <a:ext cx="1421340" cy="1421340"/>
              <a:chOff x="1515212" y="3573893"/>
              <a:chExt cx="1111170" cy="1111170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C74BF0FC-771B-42E9-AB4C-33936A929769}"/>
                  </a:ext>
                </a:extLst>
              </p:cNvPr>
              <p:cNvSpPr/>
              <p:nvPr/>
            </p:nvSpPr>
            <p:spPr>
              <a:xfrm>
                <a:off x="1515212" y="3573893"/>
                <a:ext cx="1111170" cy="1111170"/>
              </a:xfrm>
              <a:prstGeom prst="ellipse">
                <a:avLst/>
              </a:prstGeom>
              <a:solidFill>
                <a:srgbClr val="F3CE32"/>
              </a:solidFill>
              <a:ln>
                <a:noFill/>
              </a:ln>
              <a:effectLst>
                <a:outerShdw blurRad="444500" dist="165100" dir="5400000" sx="95000" sy="95000" algn="t" rotWithShape="0">
                  <a:srgbClr val="F3CE3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Oval 31+">
                <a:extLst>
                  <a:ext uri="{FF2B5EF4-FFF2-40B4-BE49-F238E27FC236}">
                    <a16:creationId xmlns:a16="http://schemas.microsoft.com/office/drawing/2014/main" id="{C5C58499-2C3D-0749-140A-D107DA284230}"/>
                  </a:ext>
                </a:extLst>
              </p:cNvPr>
              <p:cNvSpPr/>
              <p:nvPr/>
            </p:nvSpPr>
            <p:spPr>
              <a:xfrm>
                <a:off x="1551995" y="3610676"/>
                <a:ext cx="1037604" cy="10376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41300">
                  <a:srgbClr val="F3CE32">
                    <a:alpha val="47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9FBE33A-003B-654B-B929-0DCBF467E248}"/>
                </a:ext>
              </a:extLst>
            </p:cNvPr>
            <p:cNvSpPr txBox="1"/>
            <p:nvPr/>
          </p:nvSpPr>
          <p:spPr>
            <a:xfrm>
              <a:off x="8925345" y="1471049"/>
              <a:ext cx="104048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2F3957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F3CE32"/>
                  </a:solidFill>
                  <a:latin typeface="+mn-ea"/>
                  <a:ea typeface="+mn-ea"/>
                </a:rPr>
                <a:t>深度倾听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DA3B298C-CFF5-D3C6-8AEB-03AE6A8E7E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70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74FFD826-81AA-E7EE-6D67-DECD89F4CAAE}"/>
              </a:ext>
            </a:extLst>
          </p:cNvPr>
          <p:cNvSpPr/>
          <p:nvPr/>
        </p:nvSpPr>
        <p:spPr>
          <a:xfrm>
            <a:off x="1609344" y="3526407"/>
            <a:ext cx="9132857" cy="2456875"/>
          </a:xfrm>
          <a:prstGeom prst="roundRect">
            <a:avLst>
              <a:gd name="adj" fmla="val 2158"/>
            </a:avLst>
          </a:prstGeom>
          <a:solidFill>
            <a:schemeClr val="bg1"/>
          </a:solidFill>
          <a:ln>
            <a:solidFill>
              <a:srgbClr val="2F3957"/>
            </a:solidFill>
          </a:ln>
          <a:effectLst>
            <a:innerShdw blurRad="152400">
              <a:srgbClr val="2F3957">
                <a:alpha val="4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-60158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①深度倾听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C6735AF-9037-1FC6-AFF5-4D41F9E7D4BD}"/>
              </a:ext>
            </a:extLst>
          </p:cNvPr>
          <p:cNvSpPr/>
          <p:nvPr/>
        </p:nvSpPr>
        <p:spPr>
          <a:xfrm>
            <a:off x="5415390" y="5390695"/>
            <a:ext cx="673041" cy="81951"/>
          </a:xfrm>
          <a:custGeom>
            <a:avLst/>
            <a:gdLst>
              <a:gd name="connsiteX0" fmla="*/ 0 w 673041"/>
              <a:gd name="connsiteY0" fmla="*/ 0 h 81951"/>
              <a:gd name="connsiteX1" fmla="*/ 349981 w 673041"/>
              <a:gd name="connsiteY1" fmla="*/ 0 h 81951"/>
              <a:gd name="connsiteX2" fmla="*/ 673041 w 673041"/>
              <a:gd name="connsiteY2" fmla="*/ 0 h 81951"/>
              <a:gd name="connsiteX3" fmla="*/ 673041 w 673041"/>
              <a:gd name="connsiteY3" fmla="*/ 81951 h 81951"/>
              <a:gd name="connsiteX4" fmla="*/ 343251 w 673041"/>
              <a:gd name="connsiteY4" fmla="*/ 81951 h 81951"/>
              <a:gd name="connsiteX5" fmla="*/ 0 w 673041"/>
              <a:gd name="connsiteY5" fmla="*/ 81951 h 81951"/>
              <a:gd name="connsiteX6" fmla="*/ 0 w 673041"/>
              <a:gd name="connsiteY6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3041" h="81951" fill="none" extrusionOk="0">
                <a:moveTo>
                  <a:pt x="0" y="0"/>
                </a:moveTo>
                <a:cubicBezTo>
                  <a:pt x="129427" y="-5090"/>
                  <a:pt x="272306" y="34382"/>
                  <a:pt x="349981" y="0"/>
                </a:cubicBezTo>
                <a:cubicBezTo>
                  <a:pt x="427656" y="-34382"/>
                  <a:pt x="584667" y="2036"/>
                  <a:pt x="673041" y="0"/>
                </a:cubicBezTo>
                <a:cubicBezTo>
                  <a:pt x="674628" y="25505"/>
                  <a:pt x="669796" y="56416"/>
                  <a:pt x="673041" y="81951"/>
                </a:cubicBezTo>
                <a:cubicBezTo>
                  <a:pt x="574799" y="110700"/>
                  <a:pt x="486119" y="57010"/>
                  <a:pt x="343251" y="81951"/>
                </a:cubicBezTo>
                <a:cubicBezTo>
                  <a:pt x="200383" y="106892"/>
                  <a:pt x="166803" y="70174"/>
                  <a:pt x="0" y="81951"/>
                </a:cubicBezTo>
                <a:cubicBezTo>
                  <a:pt x="-1523" y="45393"/>
                  <a:pt x="665" y="39815"/>
                  <a:pt x="0" y="0"/>
                </a:cubicBezTo>
                <a:close/>
              </a:path>
              <a:path w="673041" h="81951" stroke="0" extrusionOk="0">
                <a:moveTo>
                  <a:pt x="0" y="0"/>
                </a:moveTo>
                <a:cubicBezTo>
                  <a:pt x="107485" y="-1514"/>
                  <a:pt x="182041" y="6885"/>
                  <a:pt x="329790" y="0"/>
                </a:cubicBezTo>
                <a:cubicBezTo>
                  <a:pt x="477539" y="-6885"/>
                  <a:pt x="552626" y="19703"/>
                  <a:pt x="673041" y="0"/>
                </a:cubicBezTo>
                <a:cubicBezTo>
                  <a:pt x="677029" y="37925"/>
                  <a:pt x="663385" y="54419"/>
                  <a:pt x="673041" y="81951"/>
                </a:cubicBezTo>
                <a:cubicBezTo>
                  <a:pt x="532737" y="96474"/>
                  <a:pt x="409038" y="45556"/>
                  <a:pt x="336521" y="81951"/>
                </a:cubicBezTo>
                <a:cubicBezTo>
                  <a:pt x="264004" y="118346"/>
                  <a:pt x="71898" y="56950"/>
                  <a:pt x="0" y="81951"/>
                </a:cubicBezTo>
                <a:cubicBezTo>
                  <a:pt x="-2775" y="52514"/>
                  <a:pt x="6916" y="23243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460A03E-5F2E-B1D8-7328-152FD13382C3}"/>
              </a:ext>
            </a:extLst>
          </p:cNvPr>
          <p:cNvSpPr/>
          <p:nvPr/>
        </p:nvSpPr>
        <p:spPr>
          <a:xfrm>
            <a:off x="6702526" y="5130922"/>
            <a:ext cx="352426" cy="81951"/>
          </a:xfrm>
          <a:custGeom>
            <a:avLst/>
            <a:gdLst>
              <a:gd name="connsiteX0" fmla="*/ 0 w 352426"/>
              <a:gd name="connsiteY0" fmla="*/ 0 h 81951"/>
              <a:gd name="connsiteX1" fmla="*/ 352426 w 352426"/>
              <a:gd name="connsiteY1" fmla="*/ 0 h 81951"/>
              <a:gd name="connsiteX2" fmla="*/ 352426 w 352426"/>
              <a:gd name="connsiteY2" fmla="*/ 81951 h 81951"/>
              <a:gd name="connsiteX3" fmla="*/ 0 w 352426"/>
              <a:gd name="connsiteY3" fmla="*/ 81951 h 81951"/>
              <a:gd name="connsiteX4" fmla="*/ 0 w 352426"/>
              <a:gd name="connsiteY4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6" h="81951" fill="none" extrusionOk="0">
                <a:moveTo>
                  <a:pt x="0" y="0"/>
                </a:moveTo>
                <a:cubicBezTo>
                  <a:pt x="103253" y="-41796"/>
                  <a:pt x="253406" y="24707"/>
                  <a:pt x="352426" y="0"/>
                </a:cubicBezTo>
                <a:cubicBezTo>
                  <a:pt x="356450" y="16676"/>
                  <a:pt x="350800" y="62347"/>
                  <a:pt x="352426" y="81951"/>
                </a:cubicBezTo>
                <a:cubicBezTo>
                  <a:pt x="266198" y="104595"/>
                  <a:pt x="172420" y="48175"/>
                  <a:pt x="0" y="81951"/>
                </a:cubicBezTo>
                <a:cubicBezTo>
                  <a:pt x="-970" y="56165"/>
                  <a:pt x="6263" y="24846"/>
                  <a:pt x="0" y="0"/>
                </a:cubicBezTo>
                <a:close/>
              </a:path>
              <a:path w="352426" h="81951" stroke="0" extrusionOk="0">
                <a:moveTo>
                  <a:pt x="0" y="0"/>
                </a:moveTo>
                <a:cubicBezTo>
                  <a:pt x="113561" y="-8988"/>
                  <a:pt x="237212" y="37771"/>
                  <a:pt x="352426" y="0"/>
                </a:cubicBezTo>
                <a:cubicBezTo>
                  <a:pt x="358344" y="38709"/>
                  <a:pt x="347306" y="63744"/>
                  <a:pt x="352426" y="81951"/>
                </a:cubicBezTo>
                <a:cubicBezTo>
                  <a:pt x="190787" y="97892"/>
                  <a:pt x="165009" y="49335"/>
                  <a:pt x="0" y="81951"/>
                </a:cubicBezTo>
                <a:cubicBezTo>
                  <a:pt x="-1922" y="55017"/>
                  <a:pt x="6506" y="16632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2810427-2DBD-E278-8E82-1EF5FD021E11}"/>
              </a:ext>
            </a:extLst>
          </p:cNvPr>
          <p:cNvSpPr/>
          <p:nvPr/>
        </p:nvSpPr>
        <p:spPr>
          <a:xfrm>
            <a:off x="5784615" y="5130922"/>
            <a:ext cx="673041" cy="81951"/>
          </a:xfrm>
          <a:custGeom>
            <a:avLst/>
            <a:gdLst>
              <a:gd name="connsiteX0" fmla="*/ 0 w 673041"/>
              <a:gd name="connsiteY0" fmla="*/ 0 h 81951"/>
              <a:gd name="connsiteX1" fmla="*/ 349981 w 673041"/>
              <a:gd name="connsiteY1" fmla="*/ 0 h 81951"/>
              <a:gd name="connsiteX2" fmla="*/ 673041 w 673041"/>
              <a:gd name="connsiteY2" fmla="*/ 0 h 81951"/>
              <a:gd name="connsiteX3" fmla="*/ 673041 w 673041"/>
              <a:gd name="connsiteY3" fmla="*/ 81951 h 81951"/>
              <a:gd name="connsiteX4" fmla="*/ 343251 w 673041"/>
              <a:gd name="connsiteY4" fmla="*/ 81951 h 81951"/>
              <a:gd name="connsiteX5" fmla="*/ 0 w 673041"/>
              <a:gd name="connsiteY5" fmla="*/ 81951 h 81951"/>
              <a:gd name="connsiteX6" fmla="*/ 0 w 673041"/>
              <a:gd name="connsiteY6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3041" h="81951" fill="none" extrusionOk="0">
                <a:moveTo>
                  <a:pt x="0" y="0"/>
                </a:moveTo>
                <a:cubicBezTo>
                  <a:pt x="129427" y="-5090"/>
                  <a:pt x="272306" y="34382"/>
                  <a:pt x="349981" y="0"/>
                </a:cubicBezTo>
                <a:cubicBezTo>
                  <a:pt x="427656" y="-34382"/>
                  <a:pt x="584667" y="2036"/>
                  <a:pt x="673041" y="0"/>
                </a:cubicBezTo>
                <a:cubicBezTo>
                  <a:pt x="674628" y="25505"/>
                  <a:pt x="669796" y="56416"/>
                  <a:pt x="673041" y="81951"/>
                </a:cubicBezTo>
                <a:cubicBezTo>
                  <a:pt x="574799" y="110700"/>
                  <a:pt x="486119" y="57010"/>
                  <a:pt x="343251" y="81951"/>
                </a:cubicBezTo>
                <a:cubicBezTo>
                  <a:pt x="200383" y="106892"/>
                  <a:pt x="166803" y="70174"/>
                  <a:pt x="0" y="81951"/>
                </a:cubicBezTo>
                <a:cubicBezTo>
                  <a:pt x="-1523" y="45393"/>
                  <a:pt x="665" y="39815"/>
                  <a:pt x="0" y="0"/>
                </a:cubicBezTo>
                <a:close/>
              </a:path>
              <a:path w="673041" h="81951" stroke="0" extrusionOk="0">
                <a:moveTo>
                  <a:pt x="0" y="0"/>
                </a:moveTo>
                <a:cubicBezTo>
                  <a:pt x="107485" y="-1514"/>
                  <a:pt x="182041" y="6885"/>
                  <a:pt x="329790" y="0"/>
                </a:cubicBezTo>
                <a:cubicBezTo>
                  <a:pt x="477539" y="-6885"/>
                  <a:pt x="552626" y="19703"/>
                  <a:pt x="673041" y="0"/>
                </a:cubicBezTo>
                <a:cubicBezTo>
                  <a:pt x="677029" y="37925"/>
                  <a:pt x="663385" y="54419"/>
                  <a:pt x="673041" y="81951"/>
                </a:cubicBezTo>
                <a:cubicBezTo>
                  <a:pt x="532737" y="96474"/>
                  <a:pt x="409038" y="45556"/>
                  <a:pt x="336521" y="81951"/>
                </a:cubicBezTo>
                <a:cubicBezTo>
                  <a:pt x="264004" y="118346"/>
                  <a:pt x="71898" y="56950"/>
                  <a:pt x="0" y="81951"/>
                </a:cubicBezTo>
                <a:cubicBezTo>
                  <a:pt x="-2775" y="52514"/>
                  <a:pt x="6916" y="23243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5CE6D54-50BC-60C9-D17C-FC74106A3376}"/>
              </a:ext>
            </a:extLst>
          </p:cNvPr>
          <p:cNvGrpSpPr/>
          <p:nvPr/>
        </p:nvGrpSpPr>
        <p:grpSpPr>
          <a:xfrm>
            <a:off x="2337558" y="3735377"/>
            <a:ext cx="1832986" cy="1996320"/>
            <a:chOff x="2337558" y="3735377"/>
            <a:chExt cx="1832986" cy="199632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0612D0D-41EC-556D-742B-1BEE37331BBA}"/>
                </a:ext>
              </a:extLst>
            </p:cNvPr>
            <p:cNvSpPr/>
            <p:nvPr/>
          </p:nvSpPr>
          <p:spPr>
            <a:xfrm>
              <a:off x="2337558" y="4854790"/>
              <a:ext cx="1832986" cy="87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粉碎自己的立场和观点，站在对方的立场上理解对方。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9F1FB82-380F-75AE-020E-C3CC1CB4C135}"/>
                </a:ext>
              </a:extLst>
            </p:cNvPr>
            <p:cNvSpPr/>
            <p:nvPr/>
          </p:nvSpPr>
          <p:spPr>
            <a:xfrm>
              <a:off x="2337558" y="4429021"/>
              <a:ext cx="17581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rgbClr val="F3CE32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R</a:t>
              </a:r>
              <a:r>
                <a:rPr lang="en-US" altLang="zh-CN" sz="2000" dirty="0">
                  <a:solidFill>
                    <a:srgbClr val="2F3957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eceive</a:t>
              </a:r>
              <a:r>
                <a:rPr lang="zh-CN" altLang="en-US" sz="2000" dirty="0">
                  <a:solidFill>
                    <a:srgbClr val="2F3957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接纳</a:t>
              </a: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3AC8A5C-F5AA-3DC6-0634-9CFE5247A88D}"/>
                </a:ext>
              </a:extLst>
            </p:cNvPr>
            <p:cNvSpPr/>
            <p:nvPr/>
          </p:nvSpPr>
          <p:spPr>
            <a:xfrm>
              <a:off x="2920898" y="3735377"/>
              <a:ext cx="591511" cy="591511"/>
            </a:xfrm>
            <a:prstGeom prst="ellipse">
              <a:avLst/>
            </a:prstGeom>
            <a:solidFill>
              <a:srgbClr val="FAEAA4"/>
            </a:solidFill>
            <a:ln>
              <a:noFill/>
            </a:ln>
            <a:effectLst>
              <a:outerShdw blurRad="139700" dist="76200" dir="5400000" sx="86000" sy="86000" algn="ctr" rotWithShape="0">
                <a:srgbClr val="F3CE32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05D33B5-1035-A183-BC03-7BEAC709BB4F}"/>
              </a:ext>
            </a:extLst>
          </p:cNvPr>
          <p:cNvGrpSpPr/>
          <p:nvPr/>
        </p:nvGrpSpPr>
        <p:grpSpPr>
          <a:xfrm>
            <a:off x="5303253" y="3818050"/>
            <a:ext cx="1832986" cy="1996320"/>
            <a:chOff x="4355545" y="3735377"/>
            <a:chExt cx="1832986" cy="199632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454B847-9DF8-F36A-992C-1F09BDF05F49}"/>
                </a:ext>
              </a:extLst>
            </p:cNvPr>
            <p:cNvSpPr/>
            <p:nvPr/>
          </p:nvSpPr>
          <p:spPr>
            <a:xfrm>
              <a:off x="4355545" y="4854790"/>
              <a:ext cx="1832986" cy="87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通过肢体语言和语言性的反应，让对方感觉到你正在认真倾听。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DB4EB83-E195-C183-306E-628269ADE464}"/>
                </a:ext>
              </a:extLst>
            </p:cNvPr>
            <p:cNvSpPr/>
            <p:nvPr/>
          </p:nvSpPr>
          <p:spPr>
            <a:xfrm>
              <a:off x="4355545" y="4429021"/>
              <a:ext cx="18329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rgbClr val="F3CE32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R</a:t>
              </a:r>
              <a:r>
                <a:rPr lang="en-US" altLang="zh-CN" sz="2000" dirty="0">
                  <a:solidFill>
                    <a:srgbClr val="2F3957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espond</a:t>
              </a:r>
              <a:r>
                <a:rPr lang="zh-CN" altLang="en-US" sz="2000" dirty="0">
                  <a:solidFill>
                    <a:srgbClr val="2F3957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回应</a:t>
              </a: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CF0672E-0E33-3E4F-0AF2-056F0C577E14}"/>
                </a:ext>
              </a:extLst>
            </p:cNvPr>
            <p:cNvSpPr/>
            <p:nvPr/>
          </p:nvSpPr>
          <p:spPr>
            <a:xfrm>
              <a:off x="4938885" y="3735377"/>
              <a:ext cx="591511" cy="591511"/>
            </a:xfrm>
            <a:prstGeom prst="ellipse">
              <a:avLst/>
            </a:prstGeom>
            <a:solidFill>
              <a:srgbClr val="FAEAA4"/>
            </a:solidFill>
            <a:ln>
              <a:noFill/>
            </a:ln>
            <a:effectLst>
              <a:outerShdw blurRad="139700" dist="76200" dir="5400000" sx="86000" sy="86000" algn="ctr" rotWithShape="0">
                <a:srgbClr val="F3CE32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8" name="图片 57" descr="图标&#10;&#10;描述已自动生成">
            <a:extLst>
              <a:ext uri="{FF2B5EF4-FFF2-40B4-BE49-F238E27FC236}">
                <a16:creationId xmlns:a16="http://schemas.microsoft.com/office/drawing/2014/main" id="{A7000D6A-5963-31A3-91CA-3B1F961F2F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4741">
            <a:off x="2926602" y="3594060"/>
            <a:ext cx="758658" cy="758658"/>
          </a:xfrm>
          <a:prstGeom prst="rect">
            <a:avLst/>
          </a:prstGeom>
        </p:spPr>
      </p:pic>
      <p:pic>
        <p:nvPicPr>
          <p:cNvPr id="60" name="图片 59" descr="图标&#10;&#10;描述已自动生成">
            <a:extLst>
              <a:ext uri="{FF2B5EF4-FFF2-40B4-BE49-F238E27FC236}">
                <a16:creationId xmlns:a16="http://schemas.microsoft.com/office/drawing/2014/main" id="{E504382A-A780-18FC-874E-344361E7C2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1500">
            <a:off x="5929224" y="3727229"/>
            <a:ext cx="788263" cy="788263"/>
          </a:xfrm>
          <a:prstGeom prst="rect">
            <a:avLst/>
          </a:prstGeom>
        </p:spPr>
      </p:pic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5F4E0BE4-D46D-3E47-C9EB-EC0A6B44EE17}"/>
              </a:ext>
            </a:extLst>
          </p:cNvPr>
          <p:cNvSpPr/>
          <p:nvPr/>
        </p:nvSpPr>
        <p:spPr>
          <a:xfrm>
            <a:off x="1683715" y="1648407"/>
            <a:ext cx="9132857" cy="1418052"/>
          </a:xfrm>
          <a:prstGeom prst="roundRect">
            <a:avLst>
              <a:gd name="adj" fmla="val 2158"/>
            </a:avLst>
          </a:prstGeom>
          <a:solidFill>
            <a:schemeClr val="bg1"/>
          </a:solidFill>
          <a:ln w="28575">
            <a:solidFill>
              <a:srgbClr val="2F3957"/>
            </a:solidFill>
          </a:ln>
          <a:effectLst>
            <a:innerShdw blurRad="114300">
              <a:srgbClr val="2F3957">
                <a:alpha val="49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AF2FFEE-7112-B6F9-DD27-57684CBCC764}"/>
              </a:ext>
            </a:extLst>
          </p:cNvPr>
          <p:cNvSpPr/>
          <p:nvPr/>
        </p:nvSpPr>
        <p:spPr>
          <a:xfrm>
            <a:off x="4750906" y="2142760"/>
            <a:ext cx="478344" cy="526179"/>
          </a:xfrm>
          <a:custGeom>
            <a:avLst/>
            <a:gdLst>
              <a:gd name="connsiteX0" fmla="*/ 0 w 478344"/>
              <a:gd name="connsiteY0" fmla="*/ 120256 h 526178"/>
              <a:gd name="connsiteX1" fmla="*/ 0 w 478344"/>
              <a:gd name="connsiteY1" fmla="*/ 410658 h 526178"/>
              <a:gd name="connsiteX2" fmla="*/ 121022 w 478344"/>
              <a:gd name="connsiteY2" fmla="*/ 410658 h 526178"/>
              <a:gd name="connsiteX3" fmla="*/ 121022 w 478344"/>
              <a:gd name="connsiteY3" fmla="*/ 530938 h 526178"/>
              <a:gd name="connsiteX4" fmla="*/ 484004 w 478344"/>
              <a:gd name="connsiteY4" fmla="*/ 265465 h 526178"/>
              <a:gd name="connsiteX5" fmla="*/ 121022 w 478344"/>
              <a:gd name="connsiteY5" fmla="*/ 0 h 526178"/>
              <a:gd name="connsiteX6" fmla="*/ 121022 w 478344"/>
              <a:gd name="connsiteY6" fmla="*/ 120256 h 526178"/>
              <a:gd name="connsiteX7" fmla="*/ 0 w 478344"/>
              <a:gd name="connsiteY7" fmla="*/ 120256 h 52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8344" h="526178">
                <a:moveTo>
                  <a:pt x="0" y="120256"/>
                </a:moveTo>
                <a:lnTo>
                  <a:pt x="0" y="410658"/>
                </a:lnTo>
                <a:lnTo>
                  <a:pt x="121022" y="410658"/>
                </a:lnTo>
                <a:lnTo>
                  <a:pt x="121022" y="530938"/>
                </a:lnTo>
                <a:lnTo>
                  <a:pt x="484004" y="265465"/>
                </a:lnTo>
                <a:lnTo>
                  <a:pt x="121022" y="0"/>
                </a:lnTo>
                <a:lnTo>
                  <a:pt x="121022" y="120256"/>
                </a:lnTo>
                <a:lnTo>
                  <a:pt x="0" y="120256"/>
                </a:lnTo>
                <a:close/>
              </a:path>
            </a:pathLst>
          </a:custGeom>
          <a:gradFill>
            <a:gsLst>
              <a:gs pos="69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0"/>
          </a:gradFill>
          <a:ln w="797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1B52346-7F7A-998F-6779-42931A107235}"/>
              </a:ext>
            </a:extLst>
          </p:cNvPr>
          <p:cNvSpPr/>
          <p:nvPr/>
        </p:nvSpPr>
        <p:spPr>
          <a:xfrm>
            <a:off x="7796740" y="2142760"/>
            <a:ext cx="478344" cy="526179"/>
          </a:xfrm>
          <a:custGeom>
            <a:avLst/>
            <a:gdLst>
              <a:gd name="connsiteX0" fmla="*/ 0 w 478344"/>
              <a:gd name="connsiteY0" fmla="*/ 120256 h 526178"/>
              <a:gd name="connsiteX1" fmla="*/ 0 w 478344"/>
              <a:gd name="connsiteY1" fmla="*/ 410658 h 526178"/>
              <a:gd name="connsiteX2" fmla="*/ 121022 w 478344"/>
              <a:gd name="connsiteY2" fmla="*/ 410658 h 526178"/>
              <a:gd name="connsiteX3" fmla="*/ 121022 w 478344"/>
              <a:gd name="connsiteY3" fmla="*/ 530938 h 526178"/>
              <a:gd name="connsiteX4" fmla="*/ 484004 w 478344"/>
              <a:gd name="connsiteY4" fmla="*/ 265465 h 526178"/>
              <a:gd name="connsiteX5" fmla="*/ 121022 w 478344"/>
              <a:gd name="connsiteY5" fmla="*/ 0 h 526178"/>
              <a:gd name="connsiteX6" fmla="*/ 121022 w 478344"/>
              <a:gd name="connsiteY6" fmla="*/ 120256 h 526178"/>
              <a:gd name="connsiteX7" fmla="*/ 0 w 478344"/>
              <a:gd name="connsiteY7" fmla="*/ 120256 h 52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8344" h="526178">
                <a:moveTo>
                  <a:pt x="0" y="120256"/>
                </a:moveTo>
                <a:lnTo>
                  <a:pt x="0" y="410658"/>
                </a:lnTo>
                <a:lnTo>
                  <a:pt x="121022" y="410658"/>
                </a:lnTo>
                <a:lnTo>
                  <a:pt x="121022" y="530938"/>
                </a:lnTo>
                <a:lnTo>
                  <a:pt x="484004" y="265465"/>
                </a:lnTo>
                <a:lnTo>
                  <a:pt x="121022" y="0"/>
                </a:lnTo>
                <a:lnTo>
                  <a:pt x="121022" y="120256"/>
                </a:lnTo>
                <a:lnTo>
                  <a:pt x="0" y="120256"/>
                </a:lnTo>
                <a:close/>
              </a:path>
            </a:pathLst>
          </a:custGeom>
          <a:gradFill>
            <a:gsLst>
              <a:gs pos="69000">
                <a:schemeClr val="accent1"/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0"/>
          </a:gradFill>
          <a:ln w="797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2E7A889E-31EA-DBA0-91E2-5E1E26426A63}"/>
              </a:ext>
            </a:extLst>
          </p:cNvPr>
          <p:cNvSpPr/>
          <p:nvPr/>
        </p:nvSpPr>
        <p:spPr>
          <a:xfrm>
            <a:off x="2157905" y="1869995"/>
            <a:ext cx="2296052" cy="974319"/>
          </a:xfrm>
          <a:prstGeom prst="roundRect">
            <a:avLst>
              <a:gd name="adj" fmla="val 6508"/>
            </a:avLst>
          </a:pr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听己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500433EF-660E-3FE4-7ED3-49F609BC9E60}"/>
              </a:ext>
            </a:extLst>
          </p:cNvPr>
          <p:cNvSpPr/>
          <p:nvPr/>
        </p:nvSpPr>
        <p:spPr>
          <a:xfrm>
            <a:off x="5415078" y="1913335"/>
            <a:ext cx="2091785" cy="887639"/>
          </a:xfrm>
          <a:prstGeom prst="roundRect">
            <a:avLst>
              <a:gd name="adj" fmla="val 6508"/>
            </a:avLst>
          </a:pr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听言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C8F50043-26C9-B45D-D207-AD7F6E2CB574}"/>
              </a:ext>
            </a:extLst>
          </p:cNvPr>
          <p:cNvSpPr/>
          <p:nvPr/>
        </p:nvSpPr>
        <p:spPr>
          <a:xfrm>
            <a:off x="8467985" y="1957118"/>
            <a:ext cx="1885429" cy="800073"/>
          </a:xfrm>
          <a:prstGeom prst="roundRect">
            <a:avLst>
              <a:gd name="adj" fmla="val 6508"/>
            </a:avLst>
          </a:pr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听意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2779FDF3-F6C5-96B9-0763-5395B7DDC057}"/>
              </a:ext>
            </a:extLst>
          </p:cNvPr>
          <p:cNvSpPr/>
          <p:nvPr/>
        </p:nvSpPr>
        <p:spPr>
          <a:xfrm>
            <a:off x="1658562" y="3643592"/>
            <a:ext cx="9132857" cy="2590837"/>
          </a:xfrm>
          <a:prstGeom prst="roundRect">
            <a:avLst>
              <a:gd name="adj" fmla="val 2158"/>
            </a:avLst>
          </a:prstGeom>
          <a:solidFill>
            <a:schemeClr val="bg1"/>
          </a:solidFill>
          <a:ln w="28575">
            <a:solidFill>
              <a:srgbClr val="2F3957"/>
            </a:solidFill>
          </a:ln>
          <a:effectLst>
            <a:innerShdw blurRad="114300">
              <a:srgbClr val="2F3957">
                <a:alpha val="49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对角圆角 66">
            <a:extLst>
              <a:ext uri="{FF2B5EF4-FFF2-40B4-BE49-F238E27FC236}">
                <a16:creationId xmlns:a16="http://schemas.microsoft.com/office/drawing/2014/main" id="{5E3A73C0-C6A0-6DC5-EF3D-780436E41A59}"/>
              </a:ext>
            </a:extLst>
          </p:cNvPr>
          <p:cNvSpPr/>
          <p:nvPr/>
        </p:nvSpPr>
        <p:spPr>
          <a:xfrm rot="5400000">
            <a:off x="763423" y="2145664"/>
            <a:ext cx="1744815" cy="51258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solidFill>
              <a:srgbClr val="F3CE32"/>
            </a:solidFill>
          </a:ln>
          <a:effectLst>
            <a:outerShdw blurRad="279400" dist="76200" dir="5400000" sx="90000" sy="9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文本占位符 4">
            <a:extLst>
              <a:ext uri="{FF2B5EF4-FFF2-40B4-BE49-F238E27FC236}">
                <a16:creationId xmlns:a16="http://schemas.microsoft.com/office/drawing/2014/main" id="{8B506E21-FBD5-0D45-3EEE-226BC48AD682}"/>
              </a:ext>
            </a:extLst>
          </p:cNvPr>
          <p:cNvSpPr txBox="1">
            <a:spLocks/>
          </p:cNvSpPr>
          <p:nvPr/>
        </p:nvSpPr>
        <p:spPr>
          <a:xfrm>
            <a:off x="1374297" y="1579300"/>
            <a:ext cx="512762" cy="130333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kern="1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+mj-ea"/>
                <a:ea typeface="+mj-ea"/>
              </a:rPr>
              <a:t>听的</a:t>
            </a:r>
            <a:r>
              <a:rPr lang="en-US" altLang="zh-CN" dirty="0">
                <a:latin typeface="+mj-ea"/>
                <a:ea typeface="+mj-ea"/>
              </a:rPr>
              <a:t>3</a:t>
            </a:r>
            <a:r>
              <a:rPr lang="zh-CN" altLang="en-US" dirty="0">
                <a:latin typeface="+mj-ea"/>
                <a:ea typeface="+mj-ea"/>
              </a:rPr>
              <a:t>个层次</a:t>
            </a:r>
          </a:p>
          <a:p>
            <a:pPr lvl="1"/>
            <a:endParaRPr lang="zh-CN" altLang="en-US" dirty="0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F31FCDE-0BC4-31F2-2131-42B2358A0B20}"/>
              </a:ext>
            </a:extLst>
          </p:cNvPr>
          <p:cNvSpPr/>
          <p:nvPr/>
        </p:nvSpPr>
        <p:spPr>
          <a:xfrm>
            <a:off x="5567790" y="5543095"/>
            <a:ext cx="673041" cy="81951"/>
          </a:xfrm>
          <a:custGeom>
            <a:avLst/>
            <a:gdLst>
              <a:gd name="connsiteX0" fmla="*/ 0 w 673041"/>
              <a:gd name="connsiteY0" fmla="*/ 0 h 81951"/>
              <a:gd name="connsiteX1" fmla="*/ 349981 w 673041"/>
              <a:gd name="connsiteY1" fmla="*/ 0 h 81951"/>
              <a:gd name="connsiteX2" fmla="*/ 673041 w 673041"/>
              <a:gd name="connsiteY2" fmla="*/ 0 h 81951"/>
              <a:gd name="connsiteX3" fmla="*/ 673041 w 673041"/>
              <a:gd name="connsiteY3" fmla="*/ 81951 h 81951"/>
              <a:gd name="connsiteX4" fmla="*/ 343251 w 673041"/>
              <a:gd name="connsiteY4" fmla="*/ 81951 h 81951"/>
              <a:gd name="connsiteX5" fmla="*/ 0 w 673041"/>
              <a:gd name="connsiteY5" fmla="*/ 81951 h 81951"/>
              <a:gd name="connsiteX6" fmla="*/ 0 w 673041"/>
              <a:gd name="connsiteY6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3041" h="81951" fill="none" extrusionOk="0">
                <a:moveTo>
                  <a:pt x="0" y="0"/>
                </a:moveTo>
                <a:cubicBezTo>
                  <a:pt x="129427" y="-5090"/>
                  <a:pt x="272306" y="34382"/>
                  <a:pt x="349981" y="0"/>
                </a:cubicBezTo>
                <a:cubicBezTo>
                  <a:pt x="427656" y="-34382"/>
                  <a:pt x="584667" y="2036"/>
                  <a:pt x="673041" y="0"/>
                </a:cubicBezTo>
                <a:cubicBezTo>
                  <a:pt x="674628" y="25505"/>
                  <a:pt x="669796" y="56416"/>
                  <a:pt x="673041" y="81951"/>
                </a:cubicBezTo>
                <a:cubicBezTo>
                  <a:pt x="574799" y="110700"/>
                  <a:pt x="486119" y="57010"/>
                  <a:pt x="343251" y="81951"/>
                </a:cubicBezTo>
                <a:cubicBezTo>
                  <a:pt x="200383" y="106892"/>
                  <a:pt x="166803" y="70174"/>
                  <a:pt x="0" y="81951"/>
                </a:cubicBezTo>
                <a:cubicBezTo>
                  <a:pt x="-1523" y="45393"/>
                  <a:pt x="665" y="39815"/>
                  <a:pt x="0" y="0"/>
                </a:cubicBezTo>
                <a:close/>
              </a:path>
              <a:path w="673041" h="81951" stroke="0" extrusionOk="0">
                <a:moveTo>
                  <a:pt x="0" y="0"/>
                </a:moveTo>
                <a:cubicBezTo>
                  <a:pt x="107485" y="-1514"/>
                  <a:pt x="182041" y="6885"/>
                  <a:pt x="329790" y="0"/>
                </a:cubicBezTo>
                <a:cubicBezTo>
                  <a:pt x="477539" y="-6885"/>
                  <a:pt x="552626" y="19703"/>
                  <a:pt x="673041" y="0"/>
                </a:cubicBezTo>
                <a:cubicBezTo>
                  <a:pt x="677029" y="37925"/>
                  <a:pt x="663385" y="54419"/>
                  <a:pt x="673041" y="81951"/>
                </a:cubicBezTo>
                <a:cubicBezTo>
                  <a:pt x="532737" y="96474"/>
                  <a:pt x="409038" y="45556"/>
                  <a:pt x="336521" y="81951"/>
                </a:cubicBezTo>
                <a:cubicBezTo>
                  <a:pt x="264004" y="118346"/>
                  <a:pt x="71898" y="56950"/>
                  <a:pt x="0" y="81951"/>
                </a:cubicBezTo>
                <a:cubicBezTo>
                  <a:pt x="-2775" y="52514"/>
                  <a:pt x="6916" y="23243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0553B808-46BB-2D03-4CE8-A547CDB38157}"/>
              </a:ext>
            </a:extLst>
          </p:cNvPr>
          <p:cNvSpPr/>
          <p:nvPr/>
        </p:nvSpPr>
        <p:spPr>
          <a:xfrm>
            <a:off x="6854926" y="5283322"/>
            <a:ext cx="352426" cy="81951"/>
          </a:xfrm>
          <a:custGeom>
            <a:avLst/>
            <a:gdLst>
              <a:gd name="connsiteX0" fmla="*/ 0 w 352426"/>
              <a:gd name="connsiteY0" fmla="*/ 0 h 81951"/>
              <a:gd name="connsiteX1" fmla="*/ 352426 w 352426"/>
              <a:gd name="connsiteY1" fmla="*/ 0 h 81951"/>
              <a:gd name="connsiteX2" fmla="*/ 352426 w 352426"/>
              <a:gd name="connsiteY2" fmla="*/ 81951 h 81951"/>
              <a:gd name="connsiteX3" fmla="*/ 0 w 352426"/>
              <a:gd name="connsiteY3" fmla="*/ 81951 h 81951"/>
              <a:gd name="connsiteX4" fmla="*/ 0 w 352426"/>
              <a:gd name="connsiteY4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6" h="81951" fill="none" extrusionOk="0">
                <a:moveTo>
                  <a:pt x="0" y="0"/>
                </a:moveTo>
                <a:cubicBezTo>
                  <a:pt x="103253" y="-41796"/>
                  <a:pt x="253406" y="24707"/>
                  <a:pt x="352426" y="0"/>
                </a:cubicBezTo>
                <a:cubicBezTo>
                  <a:pt x="356450" y="16676"/>
                  <a:pt x="350800" y="62347"/>
                  <a:pt x="352426" y="81951"/>
                </a:cubicBezTo>
                <a:cubicBezTo>
                  <a:pt x="266198" y="104595"/>
                  <a:pt x="172420" y="48175"/>
                  <a:pt x="0" y="81951"/>
                </a:cubicBezTo>
                <a:cubicBezTo>
                  <a:pt x="-970" y="56165"/>
                  <a:pt x="6263" y="24846"/>
                  <a:pt x="0" y="0"/>
                </a:cubicBezTo>
                <a:close/>
              </a:path>
              <a:path w="352426" h="81951" stroke="0" extrusionOk="0">
                <a:moveTo>
                  <a:pt x="0" y="0"/>
                </a:moveTo>
                <a:cubicBezTo>
                  <a:pt x="113561" y="-8988"/>
                  <a:pt x="237212" y="37771"/>
                  <a:pt x="352426" y="0"/>
                </a:cubicBezTo>
                <a:cubicBezTo>
                  <a:pt x="358344" y="38709"/>
                  <a:pt x="347306" y="63744"/>
                  <a:pt x="352426" y="81951"/>
                </a:cubicBezTo>
                <a:cubicBezTo>
                  <a:pt x="190787" y="97892"/>
                  <a:pt x="165009" y="49335"/>
                  <a:pt x="0" y="81951"/>
                </a:cubicBezTo>
                <a:cubicBezTo>
                  <a:pt x="-1922" y="55017"/>
                  <a:pt x="6506" y="16632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DD0BD734-C872-7FD8-AFA4-CF4AB154CE8E}"/>
              </a:ext>
            </a:extLst>
          </p:cNvPr>
          <p:cNvSpPr/>
          <p:nvPr/>
        </p:nvSpPr>
        <p:spPr>
          <a:xfrm>
            <a:off x="5937015" y="5283322"/>
            <a:ext cx="673041" cy="81951"/>
          </a:xfrm>
          <a:custGeom>
            <a:avLst/>
            <a:gdLst>
              <a:gd name="connsiteX0" fmla="*/ 0 w 673041"/>
              <a:gd name="connsiteY0" fmla="*/ 0 h 81951"/>
              <a:gd name="connsiteX1" fmla="*/ 349981 w 673041"/>
              <a:gd name="connsiteY1" fmla="*/ 0 h 81951"/>
              <a:gd name="connsiteX2" fmla="*/ 673041 w 673041"/>
              <a:gd name="connsiteY2" fmla="*/ 0 h 81951"/>
              <a:gd name="connsiteX3" fmla="*/ 673041 w 673041"/>
              <a:gd name="connsiteY3" fmla="*/ 81951 h 81951"/>
              <a:gd name="connsiteX4" fmla="*/ 343251 w 673041"/>
              <a:gd name="connsiteY4" fmla="*/ 81951 h 81951"/>
              <a:gd name="connsiteX5" fmla="*/ 0 w 673041"/>
              <a:gd name="connsiteY5" fmla="*/ 81951 h 81951"/>
              <a:gd name="connsiteX6" fmla="*/ 0 w 673041"/>
              <a:gd name="connsiteY6" fmla="*/ 0 h 8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3041" h="81951" fill="none" extrusionOk="0">
                <a:moveTo>
                  <a:pt x="0" y="0"/>
                </a:moveTo>
                <a:cubicBezTo>
                  <a:pt x="129427" y="-5090"/>
                  <a:pt x="272306" y="34382"/>
                  <a:pt x="349981" y="0"/>
                </a:cubicBezTo>
                <a:cubicBezTo>
                  <a:pt x="427656" y="-34382"/>
                  <a:pt x="584667" y="2036"/>
                  <a:pt x="673041" y="0"/>
                </a:cubicBezTo>
                <a:cubicBezTo>
                  <a:pt x="674628" y="25505"/>
                  <a:pt x="669796" y="56416"/>
                  <a:pt x="673041" y="81951"/>
                </a:cubicBezTo>
                <a:cubicBezTo>
                  <a:pt x="574799" y="110700"/>
                  <a:pt x="486119" y="57010"/>
                  <a:pt x="343251" y="81951"/>
                </a:cubicBezTo>
                <a:cubicBezTo>
                  <a:pt x="200383" y="106892"/>
                  <a:pt x="166803" y="70174"/>
                  <a:pt x="0" y="81951"/>
                </a:cubicBezTo>
                <a:cubicBezTo>
                  <a:pt x="-1523" y="45393"/>
                  <a:pt x="665" y="39815"/>
                  <a:pt x="0" y="0"/>
                </a:cubicBezTo>
                <a:close/>
              </a:path>
              <a:path w="673041" h="81951" stroke="0" extrusionOk="0">
                <a:moveTo>
                  <a:pt x="0" y="0"/>
                </a:moveTo>
                <a:cubicBezTo>
                  <a:pt x="107485" y="-1514"/>
                  <a:pt x="182041" y="6885"/>
                  <a:pt x="329790" y="0"/>
                </a:cubicBezTo>
                <a:cubicBezTo>
                  <a:pt x="477539" y="-6885"/>
                  <a:pt x="552626" y="19703"/>
                  <a:pt x="673041" y="0"/>
                </a:cubicBezTo>
                <a:cubicBezTo>
                  <a:pt x="677029" y="37925"/>
                  <a:pt x="663385" y="54419"/>
                  <a:pt x="673041" y="81951"/>
                </a:cubicBezTo>
                <a:cubicBezTo>
                  <a:pt x="532737" y="96474"/>
                  <a:pt x="409038" y="45556"/>
                  <a:pt x="336521" y="81951"/>
                </a:cubicBezTo>
                <a:cubicBezTo>
                  <a:pt x="264004" y="118346"/>
                  <a:pt x="71898" y="56950"/>
                  <a:pt x="0" y="81951"/>
                </a:cubicBezTo>
                <a:cubicBezTo>
                  <a:pt x="-2775" y="52514"/>
                  <a:pt x="6916" y="23243"/>
                  <a:pt x="0" y="0"/>
                </a:cubicBezTo>
                <a:close/>
              </a:path>
            </a:pathLst>
          </a:custGeom>
          <a:ln>
            <a:solidFill>
              <a:srgbClr val="F3CE32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24EF074-04BA-9939-6BF7-403A91F0064C}"/>
              </a:ext>
            </a:extLst>
          </p:cNvPr>
          <p:cNvGrpSpPr/>
          <p:nvPr/>
        </p:nvGrpSpPr>
        <p:grpSpPr>
          <a:xfrm>
            <a:off x="2545363" y="3974593"/>
            <a:ext cx="1832986" cy="1996320"/>
            <a:chOff x="2337558" y="3735377"/>
            <a:chExt cx="1832986" cy="1996320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ECDB654E-24FB-A4C7-6A63-0DE0AF1583A8}"/>
                </a:ext>
              </a:extLst>
            </p:cNvPr>
            <p:cNvSpPr/>
            <p:nvPr/>
          </p:nvSpPr>
          <p:spPr>
            <a:xfrm>
              <a:off x="2337558" y="4854790"/>
              <a:ext cx="1832986" cy="87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latin typeface="+mn-ea"/>
                </a:rPr>
                <a:t>粉碎自己的立场和观点，站在对方的立场上理解对方。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084C4429-2DC3-A997-4277-84CD031EC54F}"/>
                </a:ext>
              </a:extLst>
            </p:cNvPr>
            <p:cNvSpPr/>
            <p:nvPr/>
          </p:nvSpPr>
          <p:spPr>
            <a:xfrm>
              <a:off x="2337558" y="4429021"/>
              <a:ext cx="17581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accent3"/>
                  </a:solidFill>
                  <a:latin typeface="+mj-ea"/>
                  <a:ea typeface="+mj-ea"/>
                </a:rPr>
                <a:t>Receive</a:t>
              </a:r>
              <a:r>
                <a:rPr lang="zh-CN" altLang="en-US" sz="2000" dirty="0">
                  <a:solidFill>
                    <a:schemeClr val="accent3"/>
                  </a:solidFill>
                  <a:latin typeface="+mj-ea"/>
                  <a:ea typeface="+mj-ea"/>
                </a:rPr>
                <a:t>接纳</a:t>
              </a: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F5A6228-9FC8-B4C1-D32E-8B192569FCC7}"/>
                </a:ext>
              </a:extLst>
            </p:cNvPr>
            <p:cNvSpPr/>
            <p:nvPr/>
          </p:nvSpPr>
          <p:spPr>
            <a:xfrm>
              <a:off x="2920898" y="3735377"/>
              <a:ext cx="591511" cy="59151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139700" dist="76200" dir="5400000" sx="86000" sy="86000" algn="ctr" rotWithShape="0">
                <a:srgbClr val="F3CE32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2D9250D-1C32-DC59-45DC-A8386ADBCE1D}"/>
              </a:ext>
            </a:extLst>
          </p:cNvPr>
          <p:cNvGrpSpPr/>
          <p:nvPr/>
        </p:nvGrpSpPr>
        <p:grpSpPr>
          <a:xfrm>
            <a:off x="5455653" y="3974593"/>
            <a:ext cx="1832986" cy="1996320"/>
            <a:chOff x="4355545" y="3735377"/>
            <a:chExt cx="1832986" cy="1996320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C064D0C8-61C2-F986-C135-0A66302EB6B9}"/>
                </a:ext>
              </a:extLst>
            </p:cNvPr>
            <p:cNvSpPr/>
            <p:nvPr/>
          </p:nvSpPr>
          <p:spPr>
            <a:xfrm>
              <a:off x="4355545" y="4854790"/>
              <a:ext cx="1832986" cy="87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400" dirty="0">
                  <a:latin typeface="+mn-ea"/>
                </a:rPr>
                <a:t>通过肢体语言和语言性的反应，让对方感觉到你正在认真倾听。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E92E7E8C-6083-9CD3-0923-27FFA5FFB522}"/>
                </a:ext>
              </a:extLst>
            </p:cNvPr>
            <p:cNvSpPr/>
            <p:nvPr/>
          </p:nvSpPr>
          <p:spPr>
            <a:xfrm>
              <a:off x="4355545" y="4429021"/>
              <a:ext cx="18329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accent3"/>
                  </a:solidFill>
                  <a:latin typeface="+mj-ea"/>
                  <a:ea typeface="+mj-ea"/>
                </a:rPr>
                <a:t>Respond</a:t>
              </a:r>
              <a:r>
                <a:rPr lang="zh-CN" altLang="en-US" sz="2000" dirty="0">
                  <a:solidFill>
                    <a:schemeClr val="accent3"/>
                  </a:solidFill>
                  <a:latin typeface="+mj-ea"/>
                  <a:ea typeface="+mj-ea"/>
                </a:rPr>
                <a:t>回应</a:t>
              </a: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D641618-3F63-9C1B-0451-B0F74908D2EE}"/>
                </a:ext>
              </a:extLst>
            </p:cNvPr>
            <p:cNvSpPr/>
            <p:nvPr/>
          </p:nvSpPr>
          <p:spPr>
            <a:xfrm>
              <a:off x="4938885" y="3735377"/>
              <a:ext cx="591511" cy="59151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139700" dist="76200" dir="5400000" sx="86000" sy="86000" algn="ctr" rotWithShape="0">
                <a:srgbClr val="F3CE32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2" name="矩形: 对角圆角 91">
            <a:extLst>
              <a:ext uri="{FF2B5EF4-FFF2-40B4-BE49-F238E27FC236}">
                <a16:creationId xmlns:a16="http://schemas.microsoft.com/office/drawing/2014/main" id="{F632179E-BFDD-C7AE-7828-AB41D2B68995}"/>
              </a:ext>
            </a:extLst>
          </p:cNvPr>
          <p:cNvSpPr/>
          <p:nvPr/>
        </p:nvSpPr>
        <p:spPr>
          <a:xfrm rot="5400000">
            <a:off x="851498" y="4686191"/>
            <a:ext cx="1744815" cy="51258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279400" dist="76200" dir="5400000" sx="90000" sy="90000" algn="t" rotWithShape="0">
              <a:srgbClr val="F3CE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文本占位符 4">
            <a:extLst>
              <a:ext uri="{FF2B5EF4-FFF2-40B4-BE49-F238E27FC236}">
                <a16:creationId xmlns:a16="http://schemas.microsoft.com/office/drawing/2014/main" id="{EF99FD9E-B8DD-7D7B-7DC6-9686B115A077}"/>
              </a:ext>
            </a:extLst>
          </p:cNvPr>
          <p:cNvSpPr txBox="1">
            <a:spLocks/>
          </p:cNvSpPr>
          <p:nvPr/>
        </p:nvSpPr>
        <p:spPr>
          <a:xfrm>
            <a:off x="1476463" y="4295496"/>
            <a:ext cx="512762" cy="130333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kern="1200" dirty="0" smtClean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+mj-ea"/>
                <a:ea typeface="+mj-ea"/>
              </a:rPr>
              <a:t>3R</a:t>
            </a:r>
            <a:r>
              <a:rPr lang="zh-CN" altLang="en-US" dirty="0">
                <a:latin typeface="+mj-ea"/>
                <a:ea typeface="+mj-ea"/>
              </a:rPr>
              <a:t>倾听法</a:t>
            </a:r>
          </a:p>
          <a:p>
            <a:pPr lvl="1"/>
            <a:endParaRPr lang="zh-CN" altLang="en-US" dirty="0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E2862FE9-F394-6CA9-AAEE-B5DAB5077AA2}"/>
              </a:ext>
            </a:extLst>
          </p:cNvPr>
          <p:cNvGrpSpPr/>
          <p:nvPr/>
        </p:nvGrpSpPr>
        <p:grpSpPr>
          <a:xfrm>
            <a:off x="8296410" y="3974593"/>
            <a:ext cx="2011904" cy="1996320"/>
            <a:chOff x="7398796" y="3701011"/>
            <a:chExt cx="2011904" cy="199632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B341F1B-4933-1609-861F-01A56EEB01A7}"/>
                </a:ext>
              </a:extLst>
            </p:cNvPr>
            <p:cNvSpPr/>
            <p:nvPr/>
          </p:nvSpPr>
          <p:spPr>
            <a:xfrm>
              <a:off x="7500519" y="5588111"/>
              <a:ext cx="865612" cy="105399"/>
            </a:xfrm>
            <a:custGeom>
              <a:avLst/>
              <a:gdLst>
                <a:gd name="connsiteX0" fmla="*/ 0 w 865612"/>
                <a:gd name="connsiteY0" fmla="*/ 0 h 105399"/>
                <a:gd name="connsiteX1" fmla="*/ 450118 w 865612"/>
                <a:gd name="connsiteY1" fmla="*/ 0 h 105399"/>
                <a:gd name="connsiteX2" fmla="*/ 865612 w 865612"/>
                <a:gd name="connsiteY2" fmla="*/ 0 h 105399"/>
                <a:gd name="connsiteX3" fmla="*/ 865612 w 865612"/>
                <a:gd name="connsiteY3" fmla="*/ 105399 h 105399"/>
                <a:gd name="connsiteX4" fmla="*/ 441462 w 865612"/>
                <a:gd name="connsiteY4" fmla="*/ 105399 h 105399"/>
                <a:gd name="connsiteX5" fmla="*/ 0 w 865612"/>
                <a:gd name="connsiteY5" fmla="*/ 105399 h 105399"/>
                <a:gd name="connsiteX6" fmla="*/ 0 w 865612"/>
                <a:gd name="connsiteY6" fmla="*/ 0 h 10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5612" h="105399" fill="none" extrusionOk="0">
                  <a:moveTo>
                    <a:pt x="0" y="0"/>
                  </a:moveTo>
                  <a:cubicBezTo>
                    <a:pt x="110960" y="-19628"/>
                    <a:pt x="309990" y="33177"/>
                    <a:pt x="450118" y="0"/>
                  </a:cubicBezTo>
                  <a:cubicBezTo>
                    <a:pt x="590246" y="-33177"/>
                    <a:pt x="686473" y="16572"/>
                    <a:pt x="865612" y="0"/>
                  </a:cubicBezTo>
                  <a:cubicBezTo>
                    <a:pt x="875412" y="42191"/>
                    <a:pt x="865408" y="63055"/>
                    <a:pt x="865612" y="105399"/>
                  </a:cubicBezTo>
                  <a:cubicBezTo>
                    <a:pt x="736486" y="143915"/>
                    <a:pt x="546068" y="76674"/>
                    <a:pt x="441462" y="105399"/>
                  </a:cubicBezTo>
                  <a:cubicBezTo>
                    <a:pt x="336856" y="134124"/>
                    <a:pt x="140594" y="84822"/>
                    <a:pt x="0" y="105399"/>
                  </a:cubicBezTo>
                  <a:cubicBezTo>
                    <a:pt x="-6340" y="72008"/>
                    <a:pt x="12162" y="41259"/>
                    <a:pt x="0" y="0"/>
                  </a:cubicBezTo>
                  <a:close/>
                </a:path>
                <a:path w="865612" h="105399" stroke="0" extrusionOk="0">
                  <a:moveTo>
                    <a:pt x="0" y="0"/>
                  </a:moveTo>
                  <a:cubicBezTo>
                    <a:pt x="186445" y="-23101"/>
                    <a:pt x="243459" y="21899"/>
                    <a:pt x="424150" y="0"/>
                  </a:cubicBezTo>
                  <a:cubicBezTo>
                    <a:pt x="604841" y="-21899"/>
                    <a:pt x="708171" y="44312"/>
                    <a:pt x="865612" y="0"/>
                  </a:cubicBezTo>
                  <a:cubicBezTo>
                    <a:pt x="874436" y="41634"/>
                    <a:pt x="856118" y="83916"/>
                    <a:pt x="865612" y="105399"/>
                  </a:cubicBezTo>
                  <a:cubicBezTo>
                    <a:pt x="708596" y="115415"/>
                    <a:pt x="523764" y="76838"/>
                    <a:pt x="432806" y="105399"/>
                  </a:cubicBezTo>
                  <a:cubicBezTo>
                    <a:pt x="341848" y="133960"/>
                    <a:pt x="96981" y="82987"/>
                    <a:pt x="0" y="105399"/>
                  </a:cubicBezTo>
                  <a:cubicBezTo>
                    <a:pt x="-1160" y="68985"/>
                    <a:pt x="4929" y="30196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BEBCE705-18CE-8595-E276-136702FCBEA8}"/>
                </a:ext>
              </a:extLst>
            </p:cNvPr>
            <p:cNvSpPr/>
            <p:nvPr/>
          </p:nvSpPr>
          <p:spPr>
            <a:xfrm>
              <a:off x="8546986" y="5310902"/>
              <a:ext cx="456053" cy="118120"/>
            </a:xfrm>
            <a:custGeom>
              <a:avLst/>
              <a:gdLst>
                <a:gd name="connsiteX0" fmla="*/ 0 w 456053"/>
                <a:gd name="connsiteY0" fmla="*/ 0 h 118120"/>
                <a:gd name="connsiteX1" fmla="*/ 456053 w 456053"/>
                <a:gd name="connsiteY1" fmla="*/ 0 h 118120"/>
                <a:gd name="connsiteX2" fmla="*/ 456053 w 456053"/>
                <a:gd name="connsiteY2" fmla="*/ 118120 h 118120"/>
                <a:gd name="connsiteX3" fmla="*/ 0 w 456053"/>
                <a:gd name="connsiteY3" fmla="*/ 118120 h 118120"/>
                <a:gd name="connsiteX4" fmla="*/ 0 w 456053"/>
                <a:gd name="connsiteY4" fmla="*/ 0 h 11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053" h="118120" fill="none" extrusionOk="0">
                  <a:moveTo>
                    <a:pt x="0" y="0"/>
                  </a:moveTo>
                  <a:cubicBezTo>
                    <a:pt x="205278" y="-9334"/>
                    <a:pt x="310651" y="42658"/>
                    <a:pt x="456053" y="0"/>
                  </a:cubicBezTo>
                  <a:cubicBezTo>
                    <a:pt x="464921" y="47702"/>
                    <a:pt x="449176" y="69452"/>
                    <a:pt x="456053" y="118120"/>
                  </a:cubicBezTo>
                  <a:cubicBezTo>
                    <a:pt x="346959" y="143311"/>
                    <a:pt x="187070" y="113164"/>
                    <a:pt x="0" y="118120"/>
                  </a:cubicBezTo>
                  <a:cubicBezTo>
                    <a:pt x="-6585" y="76538"/>
                    <a:pt x="3921" y="45854"/>
                    <a:pt x="0" y="0"/>
                  </a:cubicBezTo>
                  <a:close/>
                </a:path>
                <a:path w="456053" h="118120" stroke="0" extrusionOk="0">
                  <a:moveTo>
                    <a:pt x="0" y="0"/>
                  </a:moveTo>
                  <a:cubicBezTo>
                    <a:pt x="206545" y="-1239"/>
                    <a:pt x="303745" y="3258"/>
                    <a:pt x="456053" y="0"/>
                  </a:cubicBezTo>
                  <a:cubicBezTo>
                    <a:pt x="469015" y="40142"/>
                    <a:pt x="448283" y="75236"/>
                    <a:pt x="456053" y="118120"/>
                  </a:cubicBezTo>
                  <a:cubicBezTo>
                    <a:pt x="242453" y="126447"/>
                    <a:pt x="209932" y="79091"/>
                    <a:pt x="0" y="118120"/>
                  </a:cubicBezTo>
                  <a:cubicBezTo>
                    <a:pt x="-10338" y="68985"/>
                    <a:pt x="2964" y="27008"/>
                    <a:pt x="0" y="0"/>
                  </a:cubicBezTo>
                  <a:close/>
                </a:path>
              </a:pathLst>
            </a:custGeom>
            <a:ln>
              <a:solidFill>
                <a:srgbClr val="F3CE3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7DC2276-0739-F08A-E0A9-4209A488ACBC}"/>
                </a:ext>
              </a:extLst>
            </p:cNvPr>
            <p:cNvGrpSpPr/>
            <p:nvPr/>
          </p:nvGrpSpPr>
          <p:grpSpPr>
            <a:xfrm>
              <a:off x="7398796" y="3701011"/>
              <a:ext cx="2011904" cy="1996320"/>
              <a:chOff x="6595469" y="3735377"/>
              <a:chExt cx="2011904" cy="1996320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A282FD4B-5A8F-A4B9-7982-C55139A0B48E}"/>
                  </a:ext>
                </a:extLst>
              </p:cNvPr>
              <p:cNvSpPr/>
              <p:nvPr/>
            </p:nvSpPr>
            <p:spPr>
              <a:xfrm>
                <a:off x="6595469" y="4854790"/>
                <a:ext cx="1832986" cy="876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sz="1400" dirty="0">
                    <a:latin typeface="+mn-ea"/>
                  </a:rPr>
                  <a:t>用自己的语言确认你是否真正听懂事实、感受和需求。</a:t>
                </a: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2E3602F8-ADB1-2CF0-79E8-8D3BA0C7443C}"/>
                  </a:ext>
                </a:extLst>
              </p:cNvPr>
              <p:cNvSpPr/>
              <p:nvPr/>
            </p:nvSpPr>
            <p:spPr>
              <a:xfrm>
                <a:off x="6595469" y="4429021"/>
                <a:ext cx="201190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Rephrase</a:t>
                </a:r>
                <a:r>
                  <a:rPr lang="zh-CN" altLang="en-US" sz="20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求证</a:t>
                </a: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334661F3-1131-B69E-E088-648EEC3C532F}"/>
                  </a:ext>
                </a:extLst>
              </p:cNvPr>
              <p:cNvSpPr/>
              <p:nvPr/>
            </p:nvSpPr>
            <p:spPr>
              <a:xfrm>
                <a:off x="7178809" y="3735377"/>
                <a:ext cx="591511" cy="59151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39700" dist="76200" dir="5400000" sx="86000" sy="86000" algn="ctr" rotWithShape="0">
                  <a:srgbClr val="F3CE32">
                    <a:alpha val="8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2" name="图片 1" descr="图片包含 小, 手, 灯光, 鸟&#10;&#10;描述已自动生成">
            <a:extLst>
              <a:ext uri="{FF2B5EF4-FFF2-40B4-BE49-F238E27FC236}">
                <a16:creationId xmlns:a16="http://schemas.microsoft.com/office/drawing/2014/main" id="{20235D1D-79D5-5240-AAEE-041DF45420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905" y="3783097"/>
            <a:ext cx="873756" cy="873756"/>
          </a:xfrm>
          <a:prstGeom prst="rect">
            <a:avLst/>
          </a:prstGeom>
        </p:spPr>
      </p:pic>
      <p:pic>
        <p:nvPicPr>
          <p:cNvPr id="3" name="图片 2" descr="杯子里有咖啡&#10;&#10;描述已自动生成">
            <a:extLst>
              <a:ext uri="{FF2B5EF4-FFF2-40B4-BE49-F238E27FC236}">
                <a16:creationId xmlns:a16="http://schemas.microsoft.com/office/drawing/2014/main" id="{CE2F0A30-5777-ED19-D875-AE9852F678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399" y="3764589"/>
            <a:ext cx="847599" cy="847599"/>
          </a:xfrm>
          <a:prstGeom prst="rect">
            <a:avLst/>
          </a:prstGeom>
        </p:spPr>
      </p:pic>
      <p:pic>
        <p:nvPicPr>
          <p:cNvPr id="4" name="图片 3" descr="图标&#10;&#10;描述已自动生成">
            <a:extLst>
              <a:ext uri="{FF2B5EF4-FFF2-40B4-BE49-F238E27FC236}">
                <a16:creationId xmlns:a16="http://schemas.microsoft.com/office/drawing/2014/main" id="{4E5C1940-6F86-FA08-B357-CCDF19D151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62" y="3776268"/>
            <a:ext cx="847309" cy="8473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AD698F0-2D2A-3CDA-051A-CC4583BA3C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805900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4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C8FD28C-B910-AE48-14B3-EFE1A58A461B}"/>
              </a:ext>
            </a:extLst>
          </p:cNvPr>
          <p:cNvSpPr/>
          <p:nvPr/>
        </p:nvSpPr>
        <p:spPr>
          <a:xfrm>
            <a:off x="0" y="0"/>
            <a:ext cx="8398094" cy="6858000"/>
          </a:xfrm>
          <a:custGeom>
            <a:avLst/>
            <a:gdLst>
              <a:gd name="connsiteX0" fmla="*/ 0 w 8398094"/>
              <a:gd name="connsiteY0" fmla="*/ 0 h 6858000"/>
              <a:gd name="connsiteX1" fmla="*/ 7650246 w 8398094"/>
              <a:gd name="connsiteY1" fmla="*/ 0 h 6858000"/>
              <a:gd name="connsiteX2" fmla="*/ 7750648 w 8398094"/>
              <a:gd name="connsiteY2" fmla="*/ 222085 h 6858000"/>
              <a:gd name="connsiteX3" fmla="*/ 8398094 w 8398094"/>
              <a:gd name="connsiteY3" fmla="*/ 3429000 h 6858000"/>
              <a:gd name="connsiteX4" fmla="*/ 7750648 w 8398094"/>
              <a:gd name="connsiteY4" fmla="*/ 6635916 h 6858000"/>
              <a:gd name="connsiteX5" fmla="*/ 7650245 w 8398094"/>
              <a:gd name="connsiteY5" fmla="*/ 6858000 h 6858000"/>
              <a:gd name="connsiteX6" fmla="*/ 0 w 83980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98094" h="6858000">
                <a:moveTo>
                  <a:pt x="0" y="0"/>
                </a:moveTo>
                <a:lnTo>
                  <a:pt x="7650246" y="0"/>
                </a:lnTo>
                <a:lnTo>
                  <a:pt x="7750648" y="222085"/>
                </a:lnTo>
                <a:cubicBezTo>
                  <a:pt x="8167554" y="1207762"/>
                  <a:pt x="8398094" y="2291458"/>
                  <a:pt x="8398094" y="3429000"/>
                </a:cubicBezTo>
                <a:cubicBezTo>
                  <a:pt x="8398094" y="4566542"/>
                  <a:pt x="8167554" y="5650238"/>
                  <a:pt x="7750648" y="6635916"/>
                </a:cubicBezTo>
                <a:lnTo>
                  <a:pt x="76502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F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42E302-67F8-C7B9-67DA-F1C164D66001}"/>
              </a:ext>
            </a:extLst>
          </p:cNvPr>
          <p:cNvSpPr/>
          <p:nvPr/>
        </p:nvSpPr>
        <p:spPr>
          <a:xfrm>
            <a:off x="798830" y="623570"/>
            <a:ext cx="10801350" cy="5724525"/>
          </a:xfrm>
          <a:prstGeom prst="roundRect">
            <a:avLst>
              <a:gd name="adj" fmla="val 6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20700" sx="104000" sy="104000" algn="ctr" rotWithShape="0">
              <a:schemeClr val="accent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BDB94299-A871-1A7D-8264-3677A020A459}"/>
              </a:ext>
            </a:extLst>
          </p:cNvPr>
          <p:cNvSpPr txBox="1">
            <a:spLocks/>
          </p:cNvSpPr>
          <p:nvPr/>
        </p:nvSpPr>
        <p:spPr>
          <a:xfrm>
            <a:off x="1883410" y="750575"/>
            <a:ext cx="10515600" cy="626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rgbClr val="2F3957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②有力提问的</a:t>
            </a:r>
            <a:r>
              <a:rPr lang="en-US" altLang="zh-CN" b="1" dirty="0">
                <a:solidFill>
                  <a:schemeClr val="accent3"/>
                </a:solidFill>
                <a:latin typeface="+mj-ea"/>
                <a:ea typeface="+mj-ea"/>
              </a:rPr>
              <a:t>TOP</a:t>
            </a: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定律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F2FAA365-ECCC-A231-E89F-004C0F0B1740}"/>
              </a:ext>
            </a:extLst>
          </p:cNvPr>
          <p:cNvGrpSpPr/>
          <p:nvPr/>
        </p:nvGrpSpPr>
        <p:grpSpPr>
          <a:xfrm>
            <a:off x="1030676" y="1957508"/>
            <a:ext cx="2469085" cy="3285740"/>
            <a:chOff x="1030676" y="1957508"/>
            <a:chExt cx="2469085" cy="3285740"/>
          </a:xfrm>
        </p:grpSpPr>
        <p:sp>
          <p:nvSpPr>
            <p:cNvPr id="96" name="圆角矩形 3">
              <a:extLst>
                <a:ext uri="{FF2B5EF4-FFF2-40B4-BE49-F238E27FC236}">
                  <a16:creationId xmlns:a16="http://schemas.microsoft.com/office/drawing/2014/main" id="{16B223B0-B1F2-EE61-561C-A31B264DA3B1}"/>
                </a:ext>
              </a:extLst>
            </p:cNvPr>
            <p:cNvSpPr/>
            <p:nvPr/>
          </p:nvSpPr>
          <p:spPr>
            <a:xfrm>
              <a:off x="1030677" y="1957508"/>
              <a:ext cx="2469084" cy="3285740"/>
            </a:xfrm>
            <a:prstGeom prst="roundRect">
              <a:avLst>
                <a:gd name="adj" fmla="val 26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>
              <a:outerShdw blurRad="254000" sx="102000" sy="102000" algn="ctr" rotWithShape="0">
                <a:schemeClr val="tx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7" name="圆角矩形 3">
              <a:extLst>
                <a:ext uri="{FF2B5EF4-FFF2-40B4-BE49-F238E27FC236}">
                  <a16:creationId xmlns:a16="http://schemas.microsoft.com/office/drawing/2014/main" id="{C0C648C1-DE77-ED15-05E9-BA689824FDE5}"/>
                </a:ext>
              </a:extLst>
            </p:cNvPr>
            <p:cNvSpPr/>
            <p:nvPr/>
          </p:nvSpPr>
          <p:spPr>
            <a:xfrm>
              <a:off x="1030676" y="1957509"/>
              <a:ext cx="2469084" cy="60719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4000">
                  <a:schemeClr val="accent1">
                    <a:lumMod val="80000"/>
                    <a:lumOff val="2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 w="635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54000" algn="ctr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 kern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文本框 69">
              <a:extLst>
                <a:ext uri="{FF2B5EF4-FFF2-40B4-BE49-F238E27FC236}">
                  <a16:creationId xmlns:a16="http://schemas.microsoft.com/office/drawing/2014/main" id="{5AF7A7AD-53B0-22F7-15D6-392C6C7B0A7D}"/>
                </a:ext>
              </a:extLst>
            </p:cNvPr>
            <p:cNvSpPr txBox="1"/>
            <p:nvPr/>
          </p:nvSpPr>
          <p:spPr>
            <a:xfrm>
              <a:off x="1253252" y="2816379"/>
              <a:ext cx="1972977" cy="18893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2F3957"/>
                  </a:solidFill>
                  <a:latin typeface="+mn-ea"/>
                </a:rPr>
                <a:t>面向未来探索更多可能性和突破性行动的提问。</a:t>
              </a:r>
              <a:endParaRPr lang="en-US" altLang="zh-CN" sz="1600" dirty="0">
                <a:solidFill>
                  <a:srgbClr val="2F3957"/>
                </a:solidFill>
                <a:latin typeface="+mn-ea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2F3957"/>
                  </a:solidFill>
                  <a:latin typeface="+mn-ea"/>
                </a:rPr>
                <a:t>带有将来的时间状语。</a:t>
              </a:r>
              <a:endParaRPr lang="en-US" altLang="zh-CN" sz="1600" dirty="0">
                <a:solidFill>
                  <a:srgbClr val="2F3957"/>
                </a:solidFill>
                <a:latin typeface="+mn-ea"/>
              </a:endParaRPr>
            </a:p>
          </p:txBody>
        </p:sp>
        <p:sp>
          <p:nvSpPr>
            <p:cNvPr id="102" name="文本框 73">
              <a:extLst>
                <a:ext uri="{FF2B5EF4-FFF2-40B4-BE49-F238E27FC236}">
                  <a16:creationId xmlns:a16="http://schemas.microsoft.com/office/drawing/2014/main" id="{617B83E4-C921-07CE-0652-C163D9D68A35}"/>
                </a:ext>
              </a:extLst>
            </p:cNvPr>
            <p:cNvSpPr txBox="1"/>
            <p:nvPr/>
          </p:nvSpPr>
          <p:spPr>
            <a:xfrm>
              <a:off x="1334276" y="2104770"/>
              <a:ext cx="1814703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未来导向型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D82CE345-E618-C9B7-642C-0A65BC143B0E}"/>
              </a:ext>
            </a:extLst>
          </p:cNvPr>
          <p:cNvGrpSpPr/>
          <p:nvPr/>
        </p:nvGrpSpPr>
        <p:grpSpPr>
          <a:xfrm>
            <a:off x="5800673" y="1947377"/>
            <a:ext cx="2474390" cy="3295871"/>
            <a:chOff x="5800673" y="1947377"/>
            <a:chExt cx="2474390" cy="3295871"/>
          </a:xfrm>
        </p:grpSpPr>
        <p:sp>
          <p:nvSpPr>
            <p:cNvPr id="94" name="圆角矩形 3">
              <a:extLst>
                <a:ext uri="{FF2B5EF4-FFF2-40B4-BE49-F238E27FC236}">
                  <a16:creationId xmlns:a16="http://schemas.microsoft.com/office/drawing/2014/main" id="{E18DBBD4-B063-433C-77DD-4DF4FB56C95C}"/>
                </a:ext>
              </a:extLst>
            </p:cNvPr>
            <p:cNvSpPr/>
            <p:nvPr/>
          </p:nvSpPr>
          <p:spPr>
            <a:xfrm>
              <a:off x="5870263" y="1955804"/>
              <a:ext cx="2404800" cy="3287444"/>
            </a:xfrm>
            <a:prstGeom prst="roundRect">
              <a:avLst>
                <a:gd name="adj" fmla="val 26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>
              <a:outerShdw blurRad="254000" sx="102000" sy="102000" algn="ctr" rotWithShape="0">
                <a:schemeClr val="tx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5" name="圆角矩形 3">
              <a:extLst>
                <a:ext uri="{FF2B5EF4-FFF2-40B4-BE49-F238E27FC236}">
                  <a16:creationId xmlns:a16="http://schemas.microsoft.com/office/drawing/2014/main" id="{E30EB738-494C-2520-9E81-FE4DF9F4C5CF}"/>
                </a:ext>
              </a:extLst>
            </p:cNvPr>
            <p:cNvSpPr/>
            <p:nvPr/>
          </p:nvSpPr>
          <p:spPr>
            <a:xfrm>
              <a:off x="5800673" y="1947377"/>
              <a:ext cx="2451736" cy="607196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4000">
                  <a:schemeClr val="accent1">
                    <a:lumMod val="80000"/>
                    <a:lumOff val="2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 w="635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54000" algn="ctr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 kern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文本框 76">
              <a:extLst>
                <a:ext uri="{FF2B5EF4-FFF2-40B4-BE49-F238E27FC236}">
                  <a16:creationId xmlns:a16="http://schemas.microsoft.com/office/drawing/2014/main" id="{FBA673E2-FE8D-E278-8BA4-23FBD657724C}"/>
                </a:ext>
              </a:extLst>
            </p:cNvPr>
            <p:cNvSpPr txBox="1"/>
            <p:nvPr/>
          </p:nvSpPr>
          <p:spPr>
            <a:xfrm>
              <a:off x="6309526" y="2139369"/>
              <a:ext cx="1536258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积极型</a:t>
              </a:r>
            </a:p>
          </p:txBody>
        </p:sp>
        <p:sp>
          <p:nvSpPr>
            <p:cNvPr id="104" name="文本框 78">
              <a:extLst>
                <a:ext uri="{FF2B5EF4-FFF2-40B4-BE49-F238E27FC236}">
                  <a16:creationId xmlns:a16="http://schemas.microsoft.com/office/drawing/2014/main" id="{2BCA1559-9B8B-B2DC-3884-2E588379983F}"/>
                </a:ext>
              </a:extLst>
            </p:cNvPr>
            <p:cNvSpPr txBox="1"/>
            <p:nvPr/>
          </p:nvSpPr>
          <p:spPr>
            <a:xfrm>
              <a:off x="6061821" y="2816379"/>
              <a:ext cx="1933992" cy="18893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E301D"/>
                  </a:solidFill>
                  <a:latin typeface="+mn-ea"/>
                </a:rPr>
                <a:t>帮助对方获得希望和动力，并使其积极探索的提问。</a:t>
              </a:r>
              <a:endParaRPr lang="en-US" altLang="zh-CN" sz="1600" dirty="0">
                <a:solidFill>
                  <a:srgbClr val="0E301D"/>
                </a:solidFill>
                <a:latin typeface="+mn-ea"/>
              </a:endParaRPr>
            </a:p>
            <a:p>
              <a:pPr marL="342900" indent="-34290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E301D"/>
                  </a:solidFill>
                  <a:latin typeface="+mn-ea"/>
                </a:rPr>
                <a:t>询问价值、收获、意义。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CEA12730-50C7-B465-6216-C3CFC6A41F73}"/>
              </a:ext>
            </a:extLst>
          </p:cNvPr>
          <p:cNvGrpSpPr/>
          <p:nvPr/>
        </p:nvGrpSpPr>
        <p:grpSpPr>
          <a:xfrm>
            <a:off x="3452577" y="1733431"/>
            <a:ext cx="2422147" cy="3944625"/>
            <a:chOff x="3452577" y="1733431"/>
            <a:chExt cx="2422147" cy="3944625"/>
          </a:xfrm>
        </p:grpSpPr>
        <p:sp>
          <p:nvSpPr>
            <p:cNvPr id="98" name="圆角矩形 3">
              <a:extLst>
                <a:ext uri="{FF2B5EF4-FFF2-40B4-BE49-F238E27FC236}">
                  <a16:creationId xmlns:a16="http://schemas.microsoft.com/office/drawing/2014/main" id="{1E09EB82-A670-7771-1234-C4C914376A8D}"/>
                </a:ext>
              </a:extLst>
            </p:cNvPr>
            <p:cNvSpPr/>
            <p:nvPr/>
          </p:nvSpPr>
          <p:spPr>
            <a:xfrm>
              <a:off x="3469924" y="1733432"/>
              <a:ext cx="2404800" cy="3944624"/>
            </a:xfrm>
            <a:prstGeom prst="roundRect">
              <a:avLst>
                <a:gd name="adj" fmla="val 26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>
              <a:outerShdw blurRad="254000" sx="102000" sy="102000" algn="ctr" rotWithShape="0">
                <a:schemeClr val="tx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9" name="圆角矩形 3">
              <a:extLst>
                <a:ext uri="{FF2B5EF4-FFF2-40B4-BE49-F238E27FC236}">
                  <a16:creationId xmlns:a16="http://schemas.microsoft.com/office/drawing/2014/main" id="{90560B53-3D5D-162A-EFBF-EEA2AE3FD878}"/>
                </a:ext>
              </a:extLst>
            </p:cNvPr>
            <p:cNvSpPr/>
            <p:nvPr/>
          </p:nvSpPr>
          <p:spPr>
            <a:xfrm>
              <a:off x="3452577" y="1733431"/>
              <a:ext cx="2412361" cy="831273"/>
            </a:xfrm>
            <a:prstGeom prst="roundRect">
              <a:avLst>
                <a:gd name="adj" fmla="val 2600"/>
              </a:avLst>
            </a:prstGeom>
            <a:gradFill flip="none" rotWithShape="1">
              <a:gsLst>
                <a:gs pos="4000">
                  <a:schemeClr val="accent1">
                    <a:lumMod val="80000"/>
                    <a:lumOff val="2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 w="635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54000" algn="ctr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 kern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文本框 67">
              <a:extLst>
                <a:ext uri="{FF2B5EF4-FFF2-40B4-BE49-F238E27FC236}">
                  <a16:creationId xmlns:a16="http://schemas.microsoft.com/office/drawing/2014/main" id="{67022B8E-2856-38D6-EA08-31127962B171}"/>
                </a:ext>
              </a:extLst>
            </p:cNvPr>
            <p:cNvSpPr txBox="1"/>
            <p:nvPr/>
          </p:nvSpPr>
          <p:spPr>
            <a:xfrm>
              <a:off x="3795903" y="1983147"/>
              <a:ext cx="1728878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开放式</a:t>
              </a:r>
            </a:p>
          </p:txBody>
        </p:sp>
        <p:sp>
          <p:nvSpPr>
            <p:cNvPr id="105" name="文本框 79">
              <a:extLst>
                <a:ext uri="{FF2B5EF4-FFF2-40B4-BE49-F238E27FC236}">
                  <a16:creationId xmlns:a16="http://schemas.microsoft.com/office/drawing/2014/main" id="{839B3FC9-6BF0-8E2E-FA1B-69B2F82A9789}"/>
                </a:ext>
              </a:extLst>
            </p:cNvPr>
            <p:cNvSpPr txBox="1"/>
            <p:nvPr/>
          </p:nvSpPr>
          <p:spPr>
            <a:xfrm>
              <a:off x="3722335" y="2713709"/>
              <a:ext cx="1943141" cy="25295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E301D"/>
                  </a:solidFill>
                  <a:latin typeface="+mn-ea"/>
                </a:rPr>
                <a:t>拓展思维的广度和深度的提问。</a:t>
              </a:r>
              <a:endParaRPr lang="en-US" altLang="zh-CN" sz="1600" dirty="0">
                <a:solidFill>
                  <a:srgbClr val="0E301D"/>
                </a:solidFill>
                <a:latin typeface="+mn-ea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E301D"/>
                  </a:solidFill>
                  <a:latin typeface="+mn-ea"/>
                </a:rPr>
                <a:t>包含“</a:t>
              </a:r>
              <a:r>
                <a:rPr lang="en-US" altLang="zh-CN" sz="1600" dirty="0">
                  <a:solidFill>
                    <a:srgbClr val="0E301D"/>
                  </a:solidFill>
                  <a:latin typeface="+mn-ea"/>
                </a:rPr>
                <a:t>5W2H</a:t>
              </a:r>
              <a:r>
                <a:rPr lang="zh-CN" altLang="en-US" sz="1600" dirty="0">
                  <a:solidFill>
                    <a:srgbClr val="0E301D"/>
                  </a:solidFill>
                  <a:latin typeface="+mn-ea"/>
                </a:rPr>
                <a:t>”的提问。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  <a:p>
              <a:pPr algn="just">
                <a:lnSpc>
                  <a:spcPct val="130000"/>
                </a:lnSpc>
              </a:pP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</p:txBody>
        </p:sp>
      </p:grpSp>
      <p:pic>
        <p:nvPicPr>
          <p:cNvPr id="113" name="图片 112">
            <a:extLst>
              <a:ext uri="{FF2B5EF4-FFF2-40B4-BE49-F238E27FC236}">
                <a16:creationId xmlns:a16="http://schemas.microsoft.com/office/drawing/2014/main" id="{5D06A8FC-5ECC-564E-64C2-C8A78CB3C0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7"/>
          <a:stretch/>
        </p:blipFill>
        <p:spPr>
          <a:xfrm>
            <a:off x="6879590" y="0"/>
            <a:ext cx="531241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2614381-4ECD-DAAA-BE93-ECA137B541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99274" y="542672"/>
            <a:ext cx="917145" cy="91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168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GE5Y2FmOTczNjVhZjA3M2VmOTlmNWI2ZDBjNTAxNG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教练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3CE32"/>
      </a:accent1>
      <a:accent2>
        <a:srgbClr val="FAEAA4"/>
      </a:accent2>
      <a:accent3>
        <a:srgbClr val="4E47C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蓝色画册通用汇报PPT模板">
      <a:majorFont>
        <a:latin typeface="HarmonyOS Sans SC Light"/>
        <a:ea typeface="HarmonyOS Sans SC"/>
        <a:cs typeface=""/>
      </a:majorFont>
      <a:minorFont>
        <a:latin typeface="HarmonyOS Sans SC Light"/>
        <a:ea typeface="HarmonyOS Sans SC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BE2B42E-5EDF-4290-BCD5-3CA8971D475F}">
  <we:reference id="wa104380121" version="2.0.0.0" store="zh-CN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989</Words>
  <Application>Microsoft Office PowerPoint</Application>
  <PresentationFormat>宽屏</PresentationFormat>
  <Paragraphs>171</Paragraphs>
  <Slides>18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Facon</vt:lpstr>
      <vt:lpstr>HarmonyOS Sans SC</vt:lpstr>
      <vt:lpstr>HarmonyOS Sans SC Black</vt:lpstr>
      <vt:lpstr>HarmonyOS Sans SC Light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\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黄紫色3D风《教练型管理者》读书笔记ppt模板</dc:title>
  <dc:creator>©暖暖暖暖暖暖爱学习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48</cp:revision>
  <dcterms:created xsi:type="dcterms:W3CDTF">2022-03-14T14:42:00Z</dcterms:created>
  <dcterms:modified xsi:type="dcterms:W3CDTF">2023-09-27T11:10:06Z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93F7B7CDBFD2494D9BAB3CB1304970D2</vt:lpwstr>
  </property>
  <property fmtid="{D5CDD505-2E9C-101B-9397-08002B2CF9AE}" pid="3" name="KSOProductBuildVer">
    <vt:lpwstr>2052-11.1.0.12358</vt:lpwstr>
  </property>
</Properties>
</file>