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260" r:id="rId3"/>
    <p:sldId id="258" r:id="rId4"/>
    <p:sldId id="259" r:id="rId5"/>
    <p:sldId id="262" r:id="rId6"/>
    <p:sldId id="261" r:id="rId7"/>
    <p:sldId id="264" r:id="rId8"/>
    <p:sldId id="263" r:id="rId9"/>
    <p:sldId id="266" r:id="rId10"/>
    <p:sldId id="265" r:id="rId11"/>
    <p:sldId id="269" r:id="rId12"/>
    <p:sldId id="267" r:id="rId13"/>
    <p:sldId id="271" r:id="rId14"/>
    <p:sldId id="275" r:id="rId15"/>
    <p:sldId id="268" r:id="rId16"/>
    <p:sldId id="273" r:id="rId17"/>
    <p:sldId id="270" r:id="rId18"/>
    <p:sldId id="274" r:id="rId19"/>
    <p:sldId id="200757849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pos="7287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D261"/>
    <a:srgbClr val="B7E3FD"/>
    <a:srgbClr val="3853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29" autoAdjust="0"/>
  </p:normalViewPr>
  <p:slideViewPr>
    <p:cSldViewPr snapToGrid="0" showGuides="1">
      <p:cViewPr>
        <p:scale>
          <a:sx n="75" d="100"/>
          <a:sy n="75" d="100"/>
        </p:scale>
        <p:origin x="366" y="186"/>
      </p:cViewPr>
      <p:guideLst>
        <p:guide orient="horz" pos="323"/>
        <p:guide pos="642"/>
        <p:guide pos="7287"/>
        <p:guide orient="horz" pos="2160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417"/>
    </p:cViewPr>
  </p:sorterViewPr>
  <p:notesViewPr>
    <p:cSldViewPr snapToGrid="0" showGuides="1">
      <p:cViewPr varScale="1">
        <p:scale>
          <a:sx n="89" d="100"/>
          <a:sy n="89" d="100"/>
        </p:scale>
        <p:origin x="318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DE7ECC6-FEFA-C33F-5C48-05D86BB5A30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4949F0F-D599-D81E-CF8F-44FCD24057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C4F04-AD56-4AB5-BD7F-62CEFDD9F822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A8AD4ED-62B7-62AE-F9BB-588E9DAFA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88659C2-A9A5-47DC-037D-92CCF39BB3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4C02B-FBAA-471B-889C-1B0EF361FE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90356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441021-5425-4D07-BEE5-518CBD2259C4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B9E919-7626-48D6-98E5-E22AC796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951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080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631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5733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976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1554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8792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203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3481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7781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803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34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362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70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415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499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154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9E919-7626-48D6-98E5-E22AC7966D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868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D2BF21A-6A7A-F5AC-842C-C034F034B8BE}"/>
              </a:ext>
            </a:extLst>
          </p:cNvPr>
          <p:cNvSpPr/>
          <p:nvPr/>
        </p:nvSpPr>
        <p:spPr>
          <a:xfrm rot="18900000">
            <a:off x="7311263" y="975916"/>
            <a:ext cx="1028165" cy="1028165"/>
          </a:xfrm>
          <a:custGeom>
            <a:avLst/>
            <a:gdLst>
              <a:gd name="connsiteX0" fmla="*/ 1028289 w 1028165"/>
              <a:gd name="connsiteY0" fmla="*/ 514083 h 1028165"/>
              <a:gd name="connsiteX1" fmla="*/ 514206 w 1028165"/>
              <a:gd name="connsiteY1" fmla="*/ 1028165 h 1028165"/>
              <a:gd name="connsiteX2" fmla="*/ 124 w 1028165"/>
              <a:gd name="connsiteY2" fmla="*/ 514083 h 1028165"/>
              <a:gd name="connsiteX3" fmla="*/ 514206 w 1028165"/>
              <a:gd name="connsiteY3" fmla="*/ 0 h 1028165"/>
              <a:gd name="connsiteX4" fmla="*/ 1028289 w 1028165"/>
              <a:gd name="connsiteY4" fmla="*/ 514083 h 102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8165" h="1028165">
                <a:moveTo>
                  <a:pt x="1028289" y="514083"/>
                </a:moveTo>
                <a:cubicBezTo>
                  <a:pt x="1028289" y="798003"/>
                  <a:pt x="798126" y="1028165"/>
                  <a:pt x="514206" y="1028165"/>
                </a:cubicBezTo>
                <a:cubicBezTo>
                  <a:pt x="230286" y="1028165"/>
                  <a:pt x="124" y="798003"/>
                  <a:pt x="124" y="514083"/>
                </a:cubicBezTo>
                <a:cubicBezTo>
                  <a:pt x="124" y="230163"/>
                  <a:pt x="230286" y="0"/>
                  <a:pt x="514206" y="0"/>
                </a:cubicBezTo>
                <a:cubicBezTo>
                  <a:pt x="798126" y="0"/>
                  <a:pt x="1028289" y="230163"/>
                  <a:pt x="1028289" y="514083"/>
                </a:cubicBezTo>
                <a:close/>
              </a:path>
            </a:pathLst>
          </a:custGeom>
          <a:solidFill>
            <a:srgbClr val="F2D051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7354ADB-2F57-9AD0-545E-014A1BF3DC59}"/>
              </a:ext>
            </a:extLst>
          </p:cNvPr>
          <p:cNvSpPr/>
          <p:nvPr/>
        </p:nvSpPr>
        <p:spPr>
          <a:xfrm>
            <a:off x="5621086" y="3515067"/>
            <a:ext cx="2037523" cy="960904"/>
          </a:xfrm>
          <a:custGeom>
            <a:avLst/>
            <a:gdLst>
              <a:gd name="connsiteX0" fmla="*/ 355 w 2037523"/>
              <a:gd name="connsiteY0" fmla="*/ 924030 h 960904"/>
              <a:gd name="connsiteX1" fmla="*/ 51481 w 2037523"/>
              <a:gd name="connsiteY1" fmla="*/ 893619 h 960904"/>
              <a:gd name="connsiteX2" fmla="*/ 55293 w 2037523"/>
              <a:gd name="connsiteY2" fmla="*/ 677761 h 960904"/>
              <a:gd name="connsiteX3" fmla="*/ 287310 w 2037523"/>
              <a:gd name="connsiteY3" fmla="*/ 679335 h 960904"/>
              <a:gd name="connsiteX4" fmla="*/ 362525 w 2037523"/>
              <a:gd name="connsiteY4" fmla="*/ 569211 h 960904"/>
              <a:gd name="connsiteX5" fmla="*/ 453782 w 2037523"/>
              <a:gd name="connsiteY5" fmla="*/ 603184 h 960904"/>
              <a:gd name="connsiteX6" fmla="*/ 452539 w 2037523"/>
              <a:gd name="connsiteY6" fmla="*/ 188123 h 960904"/>
              <a:gd name="connsiteX7" fmla="*/ 839841 w 2037523"/>
              <a:gd name="connsiteY7" fmla="*/ 107 h 960904"/>
              <a:gd name="connsiteX8" fmla="*/ 1219354 w 2037523"/>
              <a:gd name="connsiteY8" fmla="*/ 148349 h 960904"/>
              <a:gd name="connsiteX9" fmla="*/ 1310503 w 2037523"/>
              <a:gd name="connsiteY9" fmla="*/ 536065 h 960904"/>
              <a:gd name="connsiteX10" fmla="*/ 1438527 w 2037523"/>
              <a:gd name="connsiteY10" fmla="*/ 615614 h 960904"/>
              <a:gd name="connsiteX11" fmla="*/ 1658860 w 2037523"/>
              <a:gd name="connsiteY11" fmla="*/ 471432 h 960904"/>
              <a:gd name="connsiteX12" fmla="*/ 1901814 w 2037523"/>
              <a:gd name="connsiteY12" fmla="*/ 609068 h 960904"/>
              <a:gd name="connsiteX13" fmla="*/ 1955924 w 2037523"/>
              <a:gd name="connsiteY13" fmla="*/ 895608 h 960904"/>
              <a:gd name="connsiteX14" fmla="*/ 2036301 w 2037523"/>
              <a:gd name="connsiteY14" fmla="*/ 922787 h 960904"/>
              <a:gd name="connsiteX15" fmla="*/ 2026192 w 2037523"/>
              <a:gd name="connsiteY15" fmla="*/ 960904 h 960904"/>
              <a:gd name="connsiteX16" fmla="*/ 71949 w 2037523"/>
              <a:gd name="connsiteY16" fmla="*/ 960904 h 960904"/>
              <a:gd name="connsiteX17" fmla="*/ 355 w 2037523"/>
              <a:gd name="connsiteY17" fmla="*/ 924030 h 96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37523" h="960904">
                <a:moveTo>
                  <a:pt x="355" y="924030"/>
                </a:moveTo>
                <a:cubicBezTo>
                  <a:pt x="6437" y="901781"/>
                  <a:pt x="29034" y="888341"/>
                  <a:pt x="51481" y="893619"/>
                </a:cubicBezTo>
                <a:cubicBezTo>
                  <a:pt x="-15720" y="844813"/>
                  <a:pt x="-8926" y="730379"/>
                  <a:pt x="55293" y="677761"/>
                </a:cubicBezTo>
                <a:cubicBezTo>
                  <a:pt x="119512" y="625143"/>
                  <a:pt x="219197" y="631855"/>
                  <a:pt x="287310" y="679335"/>
                </a:cubicBezTo>
                <a:cubicBezTo>
                  <a:pt x="277673" y="628159"/>
                  <a:pt x="311340" y="578856"/>
                  <a:pt x="362525" y="569211"/>
                </a:cubicBezTo>
                <a:cubicBezTo>
                  <a:pt x="396888" y="562739"/>
                  <a:pt x="432014" y="575815"/>
                  <a:pt x="453782" y="603184"/>
                </a:cubicBezTo>
                <a:cubicBezTo>
                  <a:pt x="358655" y="488750"/>
                  <a:pt x="365864" y="309186"/>
                  <a:pt x="452539" y="188123"/>
                </a:cubicBezTo>
                <a:cubicBezTo>
                  <a:pt x="539214" y="67060"/>
                  <a:pt x="691019" y="3007"/>
                  <a:pt x="839841" y="107"/>
                </a:cubicBezTo>
                <a:cubicBezTo>
                  <a:pt x="979631" y="-2628"/>
                  <a:pt x="1122984" y="47090"/>
                  <a:pt x="1219354" y="148349"/>
                </a:cubicBezTo>
                <a:cubicBezTo>
                  <a:pt x="1315723" y="249608"/>
                  <a:pt x="1357901" y="404396"/>
                  <a:pt x="1310503" y="536065"/>
                </a:cubicBezTo>
                <a:cubicBezTo>
                  <a:pt x="1362956" y="500434"/>
                  <a:pt x="1447227" y="552638"/>
                  <a:pt x="1438527" y="615614"/>
                </a:cubicBezTo>
                <a:cubicBezTo>
                  <a:pt x="1498602" y="548826"/>
                  <a:pt x="1569699" y="481873"/>
                  <a:pt x="1658860" y="471432"/>
                </a:cubicBezTo>
                <a:cubicBezTo>
                  <a:pt x="1756804" y="459997"/>
                  <a:pt x="1852510" y="523719"/>
                  <a:pt x="1901814" y="609068"/>
                </a:cubicBezTo>
                <a:cubicBezTo>
                  <a:pt x="1951117" y="694417"/>
                  <a:pt x="1961062" y="797167"/>
                  <a:pt x="1955924" y="895608"/>
                </a:cubicBezTo>
                <a:cubicBezTo>
                  <a:pt x="1971337" y="855005"/>
                  <a:pt x="2048730" y="881190"/>
                  <a:pt x="2036301" y="922787"/>
                </a:cubicBezTo>
                <a:lnTo>
                  <a:pt x="2026192" y="960904"/>
                </a:lnTo>
                <a:lnTo>
                  <a:pt x="71949" y="960904"/>
                </a:lnTo>
                <a:cubicBezTo>
                  <a:pt x="71949" y="960904"/>
                  <a:pt x="-4617" y="945657"/>
                  <a:pt x="355" y="924030"/>
                </a:cubicBezTo>
                <a:close/>
              </a:path>
            </a:pathLst>
          </a:custGeom>
          <a:solidFill>
            <a:srgbClr val="F5F7FF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id="{B0257660-AD27-414C-1AFC-EC54FEDF9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83755" y="1249929"/>
            <a:ext cx="4729978" cy="4729978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83653358-4465-604D-F380-9E23D50938A8}"/>
              </a:ext>
            </a:extLst>
          </p:cNvPr>
          <p:cNvGrpSpPr/>
          <p:nvPr/>
        </p:nvGrpSpPr>
        <p:grpSpPr>
          <a:xfrm>
            <a:off x="1317819" y="5998311"/>
            <a:ext cx="1092595" cy="853409"/>
            <a:chOff x="1317819" y="5998311"/>
            <a:chExt cx="1092595" cy="853409"/>
          </a:xfrm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113AE7A8-7A48-E43C-BFCB-A52736C6361E}"/>
                </a:ext>
              </a:extLst>
            </p:cNvPr>
            <p:cNvSpPr/>
            <p:nvPr/>
          </p:nvSpPr>
          <p:spPr>
            <a:xfrm>
              <a:off x="2163784" y="6823936"/>
              <a:ext cx="246630" cy="27784"/>
            </a:xfrm>
            <a:custGeom>
              <a:avLst/>
              <a:gdLst>
                <a:gd name="connsiteX0" fmla="*/ 246631 w 246630"/>
                <a:gd name="connsiteY0" fmla="*/ 13892 h 27784"/>
                <a:gd name="connsiteX1" fmla="*/ 123315 w 246630"/>
                <a:gd name="connsiteY1" fmla="*/ 27785 h 27784"/>
                <a:gd name="connsiteX2" fmla="*/ 0 w 246630"/>
                <a:gd name="connsiteY2" fmla="*/ 13892 h 27784"/>
                <a:gd name="connsiteX3" fmla="*/ 123315 w 246630"/>
                <a:gd name="connsiteY3" fmla="*/ 0 h 27784"/>
                <a:gd name="connsiteX4" fmla="*/ 246631 w 246630"/>
                <a:gd name="connsiteY4" fmla="*/ 13892 h 2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630" h="27784">
                  <a:moveTo>
                    <a:pt x="246631" y="13892"/>
                  </a:moveTo>
                  <a:cubicBezTo>
                    <a:pt x="246631" y="21565"/>
                    <a:pt x="191420" y="27785"/>
                    <a:pt x="123315" y="27785"/>
                  </a:cubicBezTo>
                  <a:cubicBezTo>
                    <a:pt x="55210" y="27785"/>
                    <a:pt x="0" y="21565"/>
                    <a:pt x="0" y="13892"/>
                  </a:cubicBezTo>
                  <a:cubicBezTo>
                    <a:pt x="0" y="6220"/>
                    <a:pt x="55210" y="0"/>
                    <a:pt x="123315" y="0"/>
                  </a:cubicBezTo>
                  <a:cubicBezTo>
                    <a:pt x="191421" y="0"/>
                    <a:pt x="246631" y="6220"/>
                    <a:pt x="246631" y="13892"/>
                  </a:cubicBezTo>
                  <a:close/>
                </a:path>
              </a:pathLst>
            </a:custGeom>
            <a:solidFill>
              <a:srgbClr val="2E2F5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9B0B1A2-272E-47A3-2210-7D36C52955F8}"/>
                </a:ext>
              </a:extLst>
            </p:cNvPr>
            <p:cNvSpPr/>
            <p:nvPr/>
          </p:nvSpPr>
          <p:spPr>
            <a:xfrm>
              <a:off x="1487388" y="6823936"/>
              <a:ext cx="246630" cy="27784"/>
            </a:xfrm>
            <a:custGeom>
              <a:avLst/>
              <a:gdLst>
                <a:gd name="connsiteX0" fmla="*/ 246631 w 246630"/>
                <a:gd name="connsiteY0" fmla="*/ 13892 h 27784"/>
                <a:gd name="connsiteX1" fmla="*/ 123315 w 246630"/>
                <a:gd name="connsiteY1" fmla="*/ 27785 h 27784"/>
                <a:gd name="connsiteX2" fmla="*/ 0 w 246630"/>
                <a:gd name="connsiteY2" fmla="*/ 13892 h 27784"/>
                <a:gd name="connsiteX3" fmla="*/ 123315 w 246630"/>
                <a:gd name="connsiteY3" fmla="*/ 0 h 27784"/>
                <a:gd name="connsiteX4" fmla="*/ 246631 w 246630"/>
                <a:gd name="connsiteY4" fmla="*/ 13892 h 2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630" h="27784">
                  <a:moveTo>
                    <a:pt x="246631" y="13892"/>
                  </a:moveTo>
                  <a:cubicBezTo>
                    <a:pt x="246631" y="21565"/>
                    <a:pt x="191421" y="27785"/>
                    <a:pt x="123315" y="27785"/>
                  </a:cubicBezTo>
                  <a:cubicBezTo>
                    <a:pt x="55210" y="27785"/>
                    <a:pt x="0" y="21565"/>
                    <a:pt x="0" y="13892"/>
                  </a:cubicBezTo>
                  <a:cubicBezTo>
                    <a:pt x="0" y="6220"/>
                    <a:pt x="55210" y="0"/>
                    <a:pt x="123315" y="0"/>
                  </a:cubicBezTo>
                  <a:cubicBezTo>
                    <a:pt x="191421" y="0"/>
                    <a:pt x="246631" y="6220"/>
                    <a:pt x="246631" y="13892"/>
                  </a:cubicBezTo>
                  <a:close/>
                </a:path>
              </a:pathLst>
            </a:custGeom>
            <a:solidFill>
              <a:srgbClr val="2E2F5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387D9693-454F-2B96-E362-34BEF7DCDDB2}"/>
                </a:ext>
              </a:extLst>
            </p:cNvPr>
            <p:cNvSpPr/>
            <p:nvPr/>
          </p:nvSpPr>
          <p:spPr>
            <a:xfrm>
              <a:off x="1997647" y="6432743"/>
              <a:ext cx="407292" cy="407292"/>
            </a:xfrm>
            <a:custGeom>
              <a:avLst/>
              <a:gdLst>
                <a:gd name="connsiteX0" fmla="*/ 407094 w 407292"/>
                <a:gd name="connsiteY0" fmla="*/ 203317 h 407292"/>
                <a:gd name="connsiteX1" fmla="*/ 203448 w 407292"/>
                <a:gd name="connsiteY1" fmla="*/ 406964 h 407292"/>
                <a:gd name="connsiteX2" fmla="*/ -198 w 407292"/>
                <a:gd name="connsiteY2" fmla="*/ 203317 h 407292"/>
                <a:gd name="connsiteX3" fmla="*/ 203448 w 407292"/>
                <a:gd name="connsiteY3" fmla="*/ -328 h 407292"/>
                <a:gd name="connsiteX4" fmla="*/ 407094 w 407292"/>
                <a:gd name="connsiteY4" fmla="*/ 203317 h 40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292" h="407292">
                  <a:moveTo>
                    <a:pt x="407094" y="203317"/>
                  </a:moveTo>
                  <a:cubicBezTo>
                    <a:pt x="407094" y="315789"/>
                    <a:pt x="315919" y="406964"/>
                    <a:pt x="203448" y="406964"/>
                  </a:cubicBezTo>
                  <a:cubicBezTo>
                    <a:pt x="90977" y="406964"/>
                    <a:pt x="-198" y="315789"/>
                    <a:pt x="-198" y="203317"/>
                  </a:cubicBezTo>
                  <a:cubicBezTo>
                    <a:pt x="-198" y="90846"/>
                    <a:pt x="90977" y="-328"/>
                    <a:pt x="203448" y="-328"/>
                  </a:cubicBezTo>
                  <a:cubicBezTo>
                    <a:pt x="315919" y="-328"/>
                    <a:pt x="407094" y="90846"/>
                    <a:pt x="407094" y="203317"/>
                  </a:cubicBezTo>
                  <a:close/>
                </a:path>
              </a:pathLst>
            </a:custGeom>
            <a:noFill/>
            <a:ln w="18060" cap="flat">
              <a:solidFill>
                <a:srgbClr val="3E6EE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BC59FA6-3652-D6FB-5548-CC272090C9F8}"/>
                </a:ext>
              </a:extLst>
            </p:cNvPr>
            <p:cNvSpPr/>
            <p:nvPr/>
          </p:nvSpPr>
          <p:spPr>
            <a:xfrm>
              <a:off x="2014563" y="6449822"/>
              <a:ext cx="373296" cy="373296"/>
            </a:xfrm>
            <a:custGeom>
              <a:avLst/>
              <a:gdLst>
                <a:gd name="connsiteX0" fmla="*/ 373099 w 373296"/>
                <a:gd name="connsiteY0" fmla="*/ 186238 h 373296"/>
                <a:gd name="connsiteX1" fmla="*/ 186532 w 373296"/>
                <a:gd name="connsiteY1" fmla="*/ 372968 h 373296"/>
                <a:gd name="connsiteX2" fmla="*/ -198 w 373296"/>
                <a:gd name="connsiteY2" fmla="*/ 186402 h 373296"/>
                <a:gd name="connsiteX3" fmla="*/ 186368 w 373296"/>
                <a:gd name="connsiteY3" fmla="*/ -328 h 373296"/>
                <a:gd name="connsiteX4" fmla="*/ 186532 w 373296"/>
                <a:gd name="connsiteY4" fmla="*/ -328 h 373296"/>
                <a:gd name="connsiteX5" fmla="*/ 373099 w 373296"/>
                <a:gd name="connsiteY5" fmla="*/ 186238 h 37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296" h="373296">
                  <a:moveTo>
                    <a:pt x="373099" y="186238"/>
                  </a:moveTo>
                  <a:cubicBezTo>
                    <a:pt x="373147" y="289320"/>
                    <a:pt x="289613" y="372919"/>
                    <a:pt x="186532" y="372968"/>
                  </a:cubicBezTo>
                  <a:cubicBezTo>
                    <a:pt x="83450" y="373017"/>
                    <a:pt x="-149" y="289483"/>
                    <a:pt x="-198" y="186402"/>
                  </a:cubicBezTo>
                  <a:cubicBezTo>
                    <a:pt x="-247" y="83320"/>
                    <a:pt x="83287" y="-279"/>
                    <a:pt x="186368" y="-328"/>
                  </a:cubicBezTo>
                  <a:cubicBezTo>
                    <a:pt x="186426" y="-328"/>
                    <a:pt x="186475" y="-328"/>
                    <a:pt x="186532" y="-328"/>
                  </a:cubicBezTo>
                  <a:cubicBezTo>
                    <a:pt x="289548" y="-279"/>
                    <a:pt x="373049" y="83222"/>
                    <a:pt x="373099" y="186238"/>
                  </a:cubicBezTo>
                  <a:close/>
                </a:path>
              </a:pathLst>
            </a:custGeom>
            <a:noFill/>
            <a:ln w="18877" cap="flat">
              <a:solidFill>
                <a:srgbClr val="1A274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D695654B-2A06-1E56-2F7A-E2355C95BD4B}"/>
                </a:ext>
              </a:extLst>
            </p:cNvPr>
            <p:cNvSpPr/>
            <p:nvPr/>
          </p:nvSpPr>
          <p:spPr>
            <a:xfrm>
              <a:off x="2173100" y="6608359"/>
              <a:ext cx="56223" cy="56223"/>
            </a:xfrm>
            <a:custGeom>
              <a:avLst/>
              <a:gdLst>
                <a:gd name="connsiteX0" fmla="*/ 56025 w 56223"/>
                <a:gd name="connsiteY0" fmla="*/ 27701 h 56223"/>
                <a:gd name="connsiteX1" fmla="*/ 27995 w 56223"/>
                <a:gd name="connsiteY1" fmla="*/ 55895 h 56223"/>
                <a:gd name="connsiteX2" fmla="*/ -198 w 56223"/>
                <a:gd name="connsiteY2" fmla="*/ 27865 h 56223"/>
                <a:gd name="connsiteX3" fmla="*/ 27832 w 56223"/>
                <a:gd name="connsiteY3" fmla="*/ -328 h 56223"/>
                <a:gd name="connsiteX4" fmla="*/ 27995 w 56223"/>
                <a:gd name="connsiteY4" fmla="*/ -328 h 56223"/>
                <a:gd name="connsiteX5" fmla="*/ 56025 w 56223"/>
                <a:gd name="connsiteY5" fmla="*/ 27701 h 5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223" h="56223">
                  <a:moveTo>
                    <a:pt x="56025" y="27701"/>
                  </a:moveTo>
                  <a:cubicBezTo>
                    <a:pt x="56074" y="43228"/>
                    <a:pt x="43522" y="55846"/>
                    <a:pt x="27995" y="55895"/>
                  </a:cubicBezTo>
                  <a:cubicBezTo>
                    <a:pt x="12469" y="55936"/>
                    <a:pt x="-149" y="43392"/>
                    <a:pt x="-198" y="27865"/>
                  </a:cubicBezTo>
                  <a:cubicBezTo>
                    <a:pt x="-239" y="12338"/>
                    <a:pt x="12305" y="-279"/>
                    <a:pt x="27832" y="-328"/>
                  </a:cubicBezTo>
                  <a:cubicBezTo>
                    <a:pt x="27889" y="-328"/>
                    <a:pt x="27938" y="-328"/>
                    <a:pt x="27995" y="-328"/>
                  </a:cubicBezTo>
                  <a:cubicBezTo>
                    <a:pt x="43457" y="-288"/>
                    <a:pt x="55976" y="12240"/>
                    <a:pt x="56025" y="27701"/>
                  </a:cubicBezTo>
                  <a:close/>
                </a:path>
              </a:pathLst>
            </a:custGeom>
            <a:solidFill>
              <a:srgbClr val="761133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1FB377C-AD74-D65B-B804-7C7B0FB29AF6}"/>
                </a:ext>
              </a:extLst>
            </p:cNvPr>
            <p:cNvSpPr/>
            <p:nvPr/>
          </p:nvSpPr>
          <p:spPr>
            <a:xfrm>
              <a:off x="1317819" y="6432743"/>
              <a:ext cx="407292" cy="407292"/>
            </a:xfrm>
            <a:custGeom>
              <a:avLst/>
              <a:gdLst>
                <a:gd name="connsiteX0" fmla="*/ 407094 w 407292"/>
                <a:gd name="connsiteY0" fmla="*/ 203317 h 407292"/>
                <a:gd name="connsiteX1" fmla="*/ 203448 w 407292"/>
                <a:gd name="connsiteY1" fmla="*/ 406964 h 407292"/>
                <a:gd name="connsiteX2" fmla="*/ -198 w 407292"/>
                <a:gd name="connsiteY2" fmla="*/ 203317 h 407292"/>
                <a:gd name="connsiteX3" fmla="*/ 203366 w 407292"/>
                <a:gd name="connsiteY3" fmla="*/ -328 h 407292"/>
                <a:gd name="connsiteX4" fmla="*/ 407094 w 407292"/>
                <a:gd name="connsiteY4" fmla="*/ 203236 h 407292"/>
                <a:gd name="connsiteX5" fmla="*/ 407094 w 407292"/>
                <a:gd name="connsiteY5" fmla="*/ 203317 h 40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292" h="407292">
                  <a:moveTo>
                    <a:pt x="407094" y="203317"/>
                  </a:moveTo>
                  <a:cubicBezTo>
                    <a:pt x="407094" y="315789"/>
                    <a:pt x="315919" y="406964"/>
                    <a:pt x="203448" y="406964"/>
                  </a:cubicBezTo>
                  <a:cubicBezTo>
                    <a:pt x="90977" y="406964"/>
                    <a:pt x="-198" y="315789"/>
                    <a:pt x="-198" y="203317"/>
                  </a:cubicBezTo>
                  <a:cubicBezTo>
                    <a:pt x="-198" y="90879"/>
                    <a:pt x="90928" y="-288"/>
                    <a:pt x="203366" y="-328"/>
                  </a:cubicBezTo>
                  <a:cubicBezTo>
                    <a:pt x="315837" y="-378"/>
                    <a:pt x="407045" y="90765"/>
                    <a:pt x="407094" y="203236"/>
                  </a:cubicBezTo>
                  <a:cubicBezTo>
                    <a:pt x="407094" y="203260"/>
                    <a:pt x="407094" y="203293"/>
                    <a:pt x="407094" y="203317"/>
                  </a:cubicBezTo>
                  <a:close/>
                </a:path>
              </a:pathLst>
            </a:custGeom>
            <a:noFill/>
            <a:ln w="18060" cap="flat">
              <a:solidFill>
                <a:srgbClr val="3E6EE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9C90D1A-C452-DA65-257A-B85AF584A947}"/>
                </a:ext>
              </a:extLst>
            </p:cNvPr>
            <p:cNvSpPr/>
            <p:nvPr/>
          </p:nvSpPr>
          <p:spPr>
            <a:xfrm>
              <a:off x="1334898" y="6449822"/>
              <a:ext cx="373296" cy="373296"/>
            </a:xfrm>
            <a:custGeom>
              <a:avLst/>
              <a:gdLst>
                <a:gd name="connsiteX0" fmla="*/ 373099 w 373296"/>
                <a:gd name="connsiteY0" fmla="*/ 186238 h 373296"/>
                <a:gd name="connsiteX1" fmla="*/ 186532 w 373296"/>
                <a:gd name="connsiteY1" fmla="*/ 372968 h 373296"/>
                <a:gd name="connsiteX2" fmla="*/ -198 w 373296"/>
                <a:gd name="connsiteY2" fmla="*/ 186402 h 373296"/>
                <a:gd name="connsiteX3" fmla="*/ 186369 w 373296"/>
                <a:gd name="connsiteY3" fmla="*/ -328 h 373296"/>
                <a:gd name="connsiteX4" fmla="*/ 186450 w 373296"/>
                <a:gd name="connsiteY4" fmla="*/ -328 h 373296"/>
                <a:gd name="connsiteX5" fmla="*/ 373099 w 373296"/>
                <a:gd name="connsiteY5" fmla="*/ 186238 h 37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296" h="373296">
                  <a:moveTo>
                    <a:pt x="373099" y="186238"/>
                  </a:moveTo>
                  <a:cubicBezTo>
                    <a:pt x="373148" y="289320"/>
                    <a:pt x="289614" y="372919"/>
                    <a:pt x="186532" y="372968"/>
                  </a:cubicBezTo>
                  <a:cubicBezTo>
                    <a:pt x="83450" y="373017"/>
                    <a:pt x="-149" y="289483"/>
                    <a:pt x="-198" y="186402"/>
                  </a:cubicBezTo>
                  <a:cubicBezTo>
                    <a:pt x="-247" y="83320"/>
                    <a:pt x="83287" y="-279"/>
                    <a:pt x="186369" y="-328"/>
                  </a:cubicBezTo>
                  <a:cubicBezTo>
                    <a:pt x="186393" y="-328"/>
                    <a:pt x="186426" y="-328"/>
                    <a:pt x="186450" y="-328"/>
                  </a:cubicBezTo>
                  <a:cubicBezTo>
                    <a:pt x="289499" y="-328"/>
                    <a:pt x="373050" y="83189"/>
                    <a:pt x="373099" y="186238"/>
                  </a:cubicBezTo>
                  <a:close/>
                </a:path>
              </a:pathLst>
            </a:custGeom>
            <a:noFill/>
            <a:ln w="18877" cap="flat">
              <a:solidFill>
                <a:srgbClr val="1A274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5DDA826-6681-A01C-A2F8-A2D12A0AC34D}"/>
                </a:ext>
              </a:extLst>
            </p:cNvPr>
            <p:cNvSpPr/>
            <p:nvPr/>
          </p:nvSpPr>
          <p:spPr>
            <a:xfrm>
              <a:off x="1493435" y="6608359"/>
              <a:ext cx="56223" cy="56223"/>
            </a:xfrm>
            <a:custGeom>
              <a:avLst/>
              <a:gdLst>
                <a:gd name="connsiteX0" fmla="*/ 56025 w 56223"/>
                <a:gd name="connsiteY0" fmla="*/ 27701 h 56223"/>
                <a:gd name="connsiteX1" fmla="*/ 27996 w 56223"/>
                <a:gd name="connsiteY1" fmla="*/ 55895 h 56223"/>
                <a:gd name="connsiteX2" fmla="*/ -198 w 56223"/>
                <a:gd name="connsiteY2" fmla="*/ 27865 h 56223"/>
                <a:gd name="connsiteX3" fmla="*/ 27832 w 56223"/>
                <a:gd name="connsiteY3" fmla="*/ -328 h 56223"/>
                <a:gd name="connsiteX4" fmla="*/ 27914 w 56223"/>
                <a:gd name="connsiteY4" fmla="*/ -328 h 56223"/>
                <a:gd name="connsiteX5" fmla="*/ 56025 w 56223"/>
                <a:gd name="connsiteY5" fmla="*/ 27701 h 5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223" h="56223">
                  <a:moveTo>
                    <a:pt x="56025" y="27701"/>
                  </a:moveTo>
                  <a:cubicBezTo>
                    <a:pt x="56074" y="43228"/>
                    <a:pt x="43522" y="55846"/>
                    <a:pt x="27996" y="55895"/>
                  </a:cubicBezTo>
                  <a:cubicBezTo>
                    <a:pt x="12469" y="55936"/>
                    <a:pt x="-149" y="43392"/>
                    <a:pt x="-198" y="27865"/>
                  </a:cubicBezTo>
                  <a:cubicBezTo>
                    <a:pt x="-239" y="12338"/>
                    <a:pt x="12305" y="-279"/>
                    <a:pt x="27832" y="-328"/>
                  </a:cubicBezTo>
                  <a:cubicBezTo>
                    <a:pt x="27856" y="-328"/>
                    <a:pt x="27889" y="-328"/>
                    <a:pt x="27914" y="-328"/>
                  </a:cubicBezTo>
                  <a:cubicBezTo>
                    <a:pt x="43408" y="-328"/>
                    <a:pt x="55976" y="12207"/>
                    <a:pt x="56025" y="27701"/>
                  </a:cubicBezTo>
                  <a:close/>
                </a:path>
              </a:pathLst>
            </a:custGeom>
            <a:solidFill>
              <a:srgbClr val="E3A93C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47996AB-125C-221A-2983-5D624F6BEC7A}"/>
                </a:ext>
              </a:extLst>
            </p:cNvPr>
            <p:cNvSpPr/>
            <p:nvPr/>
          </p:nvSpPr>
          <p:spPr>
            <a:xfrm>
              <a:off x="1521874" y="6286709"/>
              <a:ext cx="114407" cy="349679"/>
            </a:xfrm>
            <a:custGeom>
              <a:avLst/>
              <a:gdLst>
                <a:gd name="connsiteX0" fmla="*/ 27587 w 114407"/>
                <a:gd name="connsiteY0" fmla="*/ 68480 h 349679"/>
                <a:gd name="connsiteX1" fmla="*/ 39681 w 114407"/>
                <a:gd name="connsiteY1" fmla="*/ -328 h 349679"/>
                <a:gd name="connsiteX2" fmla="*/ 114210 w 114407"/>
                <a:gd name="connsiteY2" fmla="*/ -328 h 349679"/>
                <a:gd name="connsiteX3" fmla="*/ -198 w 114407"/>
                <a:gd name="connsiteY3" fmla="*/ 349351 h 34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407" h="349679">
                  <a:moveTo>
                    <a:pt x="27587" y="68480"/>
                  </a:moveTo>
                  <a:cubicBezTo>
                    <a:pt x="-9923" y="68480"/>
                    <a:pt x="-11067" y="-328"/>
                    <a:pt x="39681" y="-328"/>
                  </a:cubicBezTo>
                  <a:lnTo>
                    <a:pt x="114210" y="-328"/>
                  </a:lnTo>
                  <a:lnTo>
                    <a:pt x="-198" y="349351"/>
                  </a:lnTo>
                </a:path>
              </a:pathLst>
            </a:custGeom>
            <a:noFill/>
            <a:ln w="18060" cap="rnd">
              <a:solidFill>
                <a:srgbClr val="1E2F5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D73B904-498E-8DD9-742E-34C8EFAD91FB}"/>
                </a:ext>
              </a:extLst>
            </p:cNvPr>
            <p:cNvSpPr/>
            <p:nvPr/>
          </p:nvSpPr>
          <p:spPr>
            <a:xfrm>
              <a:off x="1902198" y="6334107"/>
              <a:ext cx="73711" cy="302363"/>
            </a:xfrm>
            <a:custGeom>
              <a:avLst/>
              <a:gdLst>
                <a:gd name="connsiteX0" fmla="*/ 0 w 73711"/>
                <a:gd name="connsiteY0" fmla="*/ 302364 h 302363"/>
                <a:gd name="connsiteX1" fmla="*/ 73711 w 73711"/>
                <a:gd name="connsiteY1" fmla="*/ 0 h 3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711" h="302363">
                  <a:moveTo>
                    <a:pt x="0" y="302364"/>
                  </a:moveTo>
                  <a:lnTo>
                    <a:pt x="73711" y="0"/>
                  </a:lnTo>
                </a:path>
              </a:pathLst>
            </a:custGeom>
            <a:ln w="18060" cap="rnd">
              <a:solidFill>
                <a:srgbClr val="1E2F5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0EF6A79-F48A-2F1E-FBC3-90401AB9AC10}"/>
                </a:ext>
              </a:extLst>
            </p:cNvPr>
            <p:cNvSpPr/>
            <p:nvPr/>
          </p:nvSpPr>
          <p:spPr>
            <a:xfrm>
              <a:off x="1902198" y="6354210"/>
              <a:ext cx="299094" cy="286101"/>
            </a:xfrm>
            <a:custGeom>
              <a:avLst/>
              <a:gdLst>
                <a:gd name="connsiteX0" fmla="*/ 68808 w 299094"/>
                <a:gd name="connsiteY0" fmla="*/ 0 h 286101"/>
                <a:gd name="connsiteX1" fmla="*/ 299095 w 299094"/>
                <a:gd name="connsiteY1" fmla="*/ 282261 h 286101"/>
                <a:gd name="connsiteX2" fmla="*/ 0 w 299094"/>
                <a:gd name="connsiteY2" fmla="*/ 286101 h 28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094" h="286101">
                  <a:moveTo>
                    <a:pt x="68808" y="0"/>
                  </a:moveTo>
                  <a:lnTo>
                    <a:pt x="299095" y="282261"/>
                  </a:lnTo>
                  <a:lnTo>
                    <a:pt x="0" y="286101"/>
                  </a:lnTo>
                </a:path>
              </a:pathLst>
            </a:custGeom>
            <a:noFill/>
            <a:ln w="18060" cap="rnd">
              <a:solidFill>
                <a:srgbClr val="1E2F5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2534B78D-D42A-50DA-6DE4-68686CFF0855}"/>
                </a:ext>
              </a:extLst>
            </p:cNvPr>
            <p:cNvSpPr/>
            <p:nvPr/>
          </p:nvSpPr>
          <p:spPr>
            <a:xfrm>
              <a:off x="1740408" y="6262684"/>
              <a:ext cx="257238" cy="261258"/>
            </a:xfrm>
            <a:custGeom>
              <a:avLst/>
              <a:gdLst>
                <a:gd name="connsiteX0" fmla="*/ 187906 w 257238"/>
                <a:gd name="connsiteY0" fmla="*/ -328 h 261258"/>
                <a:gd name="connsiteX1" fmla="*/ -50 w 257238"/>
                <a:gd name="connsiteY1" fmla="*/ 91198 h 261258"/>
                <a:gd name="connsiteX2" fmla="*/ 91394 w 257238"/>
                <a:gd name="connsiteY2" fmla="*/ 246466 h 261258"/>
                <a:gd name="connsiteX3" fmla="*/ 58706 w 257238"/>
                <a:gd name="connsiteY3" fmla="*/ 260930 h 261258"/>
                <a:gd name="connsiteX4" fmla="*/ 125308 w 257238"/>
                <a:gd name="connsiteY4" fmla="*/ 260930 h 261258"/>
                <a:gd name="connsiteX5" fmla="*/ 72272 w 257238"/>
                <a:gd name="connsiteY5" fmla="*/ 122742 h 261258"/>
                <a:gd name="connsiteX6" fmla="*/ 257041 w 257238"/>
                <a:gd name="connsiteY6" fmla="*/ 91034 h 26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238" h="261258">
                  <a:moveTo>
                    <a:pt x="187906" y="-328"/>
                  </a:moveTo>
                  <a:cubicBezTo>
                    <a:pt x="187906" y="-328"/>
                    <a:pt x="4363" y="57366"/>
                    <a:pt x="-50" y="91198"/>
                  </a:cubicBezTo>
                  <a:cubicBezTo>
                    <a:pt x="-4463" y="125030"/>
                    <a:pt x="91394" y="246466"/>
                    <a:pt x="91394" y="246466"/>
                  </a:cubicBezTo>
                  <a:lnTo>
                    <a:pt x="58706" y="260930"/>
                  </a:lnTo>
                  <a:lnTo>
                    <a:pt x="125308" y="260930"/>
                  </a:lnTo>
                  <a:lnTo>
                    <a:pt x="72272" y="122742"/>
                  </a:lnTo>
                  <a:lnTo>
                    <a:pt x="257041" y="91034"/>
                  </a:ln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F25E5B5D-F5BF-30CF-AC0A-25D9E6B55935}"/>
                </a:ext>
              </a:extLst>
            </p:cNvPr>
            <p:cNvSpPr/>
            <p:nvPr/>
          </p:nvSpPr>
          <p:spPr>
            <a:xfrm>
              <a:off x="1819579" y="6253940"/>
              <a:ext cx="178149" cy="124295"/>
            </a:xfrm>
            <a:custGeom>
              <a:avLst/>
              <a:gdLst>
                <a:gd name="connsiteX0" fmla="*/ 129083 w 178149"/>
                <a:gd name="connsiteY0" fmla="*/ -328 h 124295"/>
                <a:gd name="connsiteX1" fmla="*/ -198 w 178149"/>
                <a:gd name="connsiteY1" fmla="*/ 48703 h 124295"/>
                <a:gd name="connsiteX2" fmla="*/ 40662 w 178149"/>
                <a:gd name="connsiteY2" fmla="*/ 123967 h 124295"/>
                <a:gd name="connsiteX3" fmla="*/ 177951 w 178149"/>
                <a:gd name="connsiteY3" fmla="*/ 100269 h 12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49" h="124295">
                  <a:moveTo>
                    <a:pt x="129083" y="-328"/>
                  </a:moveTo>
                  <a:cubicBezTo>
                    <a:pt x="129083" y="-328"/>
                    <a:pt x="51204" y="26557"/>
                    <a:pt x="-198" y="48703"/>
                  </a:cubicBezTo>
                  <a:lnTo>
                    <a:pt x="40662" y="123967"/>
                  </a:lnTo>
                  <a:lnTo>
                    <a:pt x="177951" y="100269"/>
                  </a:lnTo>
                  <a:close/>
                </a:path>
              </a:pathLst>
            </a:custGeom>
            <a:solidFill>
              <a:srgbClr val="2B4B9C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D3D954E-868D-4882-022B-347D3954C526}"/>
                </a:ext>
              </a:extLst>
            </p:cNvPr>
            <p:cNvSpPr/>
            <p:nvPr/>
          </p:nvSpPr>
          <p:spPr>
            <a:xfrm>
              <a:off x="1611439" y="6362300"/>
              <a:ext cx="355154" cy="8171"/>
            </a:xfrm>
            <a:custGeom>
              <a:avLst/>
              <a:gdLst>
                <a:gd name="connsiteX0" fmla="*/ 355155 w 355154"/>
                <a:gd name="connsiteY0" fmla="*/ 0 h 8171"/>
                <a:gd name="connsiteX1" fmla="*/ 0 w 355154"/>
                <a:gd name="connsiteY1" fmla="*/ 0 h 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5154" h="8171">
                  <a:moveTo>
                    <a:pt x="355155" y="0"/>
                  </a:moveTo>
                  <a:lnTo>
                    <a:pt x="0" y="0"/>
                  </a:lnTo>
                </a:path>
              </a:pathLst>
            </a:custGeom>
            <a:ln w="18060" cap="rnd">
              <a:solidFill>
                <a:srgbClr val="1E2F5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C383E92E-242B-9EA1-A316-65224DDFA6BF}"/>
                </a:ext>
              </a:extLst>
            </p:cNvPr>
            <p:cNvSpPr/>
            <p:nvPr/>
          </p:nvSpPr>
          <p:spPr>
            <a:xfrm>
              <a:off x="1799885" y="6509805"/>
              <a:ext cx="66601" cy="14464"/>
            </a:xfrm>
            <a:custGeom>
              <a:avLst/>
              <a:gdLst>
                <a:gd name="connsiteX0" fmla="*/ 0 w 66601"/>
                <a:gd name="connsiteY0" fmla="*/ 14464 h 14464"/>
                <a:gd name="connsiteX1" fmla="*/ 66602 w 66601"/>
                <a:gd name="connsiteY1" fmla="*/ 14464 h 14464"/>
                <a:gd name="connsiteX2" fmla="*/ 61535 w 66601"/>
                <a:gd name="connsiteY2" fmla="*/ 1226 h 14464"/>
                <a:gd name="connsiteX3" fmla="*/ 32361 w 66601"/>
                <a:gd name="connsiteY3" fmla="*/ 0 h 14464"/>
                <a:gd name="connsiteX4" fmla="*/ 0 w 66601"/>
                <a:gd name="connsiteY4" fmla="*/ 14464 h 1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01" h="14464">
                  <a:moveTo>
                    <a:pt x="0" y="14464"/>
                  </a:moveTo>
                  <a:lnTo>
                    <a:pt x="66602" y="14464"/>
                  </a:lnTo>
                  <a:lnTo>
                    <a:pt x="61535" y="1226"/>
                  </a:lnTo>
                  <a:lnTo>
                    <a:pt x="32361" y="0"/>
                  </a:lnTo>
                  <a:lnTo>
                    <a:pt x="0" y="14464"/>
                  </a:ln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6B0CCFE4-A8D9-67AA-AE88-320DCF85BA5C}"/>
                </a:ext>
              </a:extLst>
            </p:cNvPr>
            <p:cNvSpPr/>
            <p:nvPr/>
          </p:nvSpPr>
          <p:spPr>
            <a:xfrm>
              <a:off x="1853166" y="6531134"/>
              <a:ext cx="43556" cy="105337"/>
            </a:xfrm>
            <a:custGeom>
              <a:avLst/>
              <a:gdLst>
                <a:gd name="connsiteX0" fmla="*/ 0 w 43556"/>
                <a:gd name="connsiteY0" fmla="*/ 0 h 105337"/>
                <a:gd name="connsiteX1" fmla="*/ 43557 w 43556"/>
                <a:gd name="connsiteY1" fmla="*/ 105337 h 10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556" h="105337">
                  <a:moveTo>
                    <a:pt x="0" y="0"/>
                  </a:moveTo>
                  <a:lnTo>
                    <a:pt x="43557" y="105337"/>
                  </a:lnTo>
                </a:path>
              </a:pathLst>
            </a:custGeom>
            <a:ln w="8826" cap="flat">
              <a:solidFill>
                <a:srgbClr val="1E2F5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E47F67F-10DC-A1E1-3826-5E3B701F8C8E}"/>
                </a:ext>
              </a:extLst>
            </p:cNvPr>
            <p:cNvSpPr/>
            <p:nvPr/>
          </p:nvSpPr>
          <p:spPr>
            <a:xfrm>
              <a:off x="1821704" y="6524269"/>
              <a:ext cx="64395" cy="13810"/>
            </a:xfrm>
            <a:custGeom>
              <a:avLst/>
              <a:gdLst>
                <a:gd name="connsiteX0" fmla="*/ 0 w 64395"/>
                <a:gd name="connsiteY0" fmla="*/ 0 h 13810"/>
                <a:gd name="connsiteX1" fmla="*/ 64395 w 64395"/>
                <a:gd name="connsiteY1" fmla="*/ 0 h 13810"/>
                <a:gd name="connsiteX2" fmla="*/ 64395 w 64395"/>
                <a:gd name="connsiteY2" fmla="*/ 13811 h 13810"/>
                <a:gd name="connsiteX3" fmla="*/ 0 w 64395"/>
                <a:gd name="connsiteY3" fmla="*/ 13811 h 1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95" h="13810">
                  <a:moveTo>
                    <a:pt x="0" y="0"/>
                  </a:moveTo>
                  <a:lnTo>
                    <a:pt x="64395" y="0"/>
                  </a:lnTo>
                  <a:lnTo>
                    <a:pt x="64395" y="13811"/>
                  </a:lnTo>
                  <a:lnTo>
                    <a:pt x="0" y="13811"/>
                  </a:ln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0257D51-9AE1-A761-5E6B-BC13FA7AFC1F}"/>
                </a:ext>
              </a:extLst>
            </p:cNvPr>
            <p:cNvSpPr/>
            <p:nvPr/>
          </p:nvSpPr>
          <p:spPr>
            <a:xfrm>
              <a:off x="1605391" y="6394253"/>
              <a:ext cx="305305" cy="206097"/>
            </a:xfrm>
            <a:custGeom>
              <a:avLst/>
              <a:gdLst>
                <a:gd name="connsiteX0" fmla="*/ 0 w 305305"/>
                <a:gd name="connsiteY0" fmla="*/ 0 h 206097"/>
                <a:gd name="connsiteX1" fmla="*/ 305306 w 305305"/>
                <a:gd name="connsiteY1" fmla="*/ 206098 h 20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05" h="206097">
                  <a:moveTo>
                    <a:pt x="0" y="0"/>
                  </a:moveTo>
                  <a:lnTo>
                    <a:pt x="305306" y="206098"/>
                  </a:lnTo>
                </a:path>
              </a:pathLst>
            </a:custGeom>
            <a:ln w="18060" cap="rnd">
              <a:solidFill>
                <a:srgbClr val="1E2F5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E502F31-843A-DCAD-FC60-2F4E56E6E3FD}"/>
                </a:ext>
              </a:extLst>
            </p:cNvPr>
            <p:cNvSpPr/>
            <p:nvPr/>
          </p:nvSpPr>
          <p:spPr>
            <a:xfrm>
              <a:off x="1902198" y="6735515"/>
              <a:ext cx="64395" cy="13810"/>
            </a:xfrm>
            <a:custGeom>
              <a:avLst/>
              <a:gdLst>
                <a:gd name="connsiteX0" fmla="*/ 0 w 64395"/>
                <a:gd name="connsiteY0" fmla="*/ 0 h 13810"/>
                <a:gd name="connsiteX1" fmla="*/ 64395 w 64395"/>
                <a:gd name="connsiteY1" fmla="*/ 0 h 13810"/>
                <a:gd name="connsiteX2" fmla="*/ 64395 w 64395"/>
                <a:gd name="connsiteY2" fmla="*/ 13811 h 13810"/>
                <a:gd name="connsiteX3" fmla="*/ 0 w 64395"/>
                <a:gd name="connsiteY3" fmla="*/ 13811 h 1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95" h="13810">
                  <a:moveTo>
                    <a:pt x="0" y="0"/>
                  </a:moveTo>
                  <a:lnTo>
                    <a:pt x="64395" y="0"/>
                  </a:lnTo>
                  <a:lnTo>
                    <a:pt x="64395" y="13811"/>
                  </a:lnTo>
                  <a:lnTo>
                    <a:pt x="0" y="13811"/>
                  </a:ln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DADD8D6-188E-574E-5DC1-E20C7A1F767E}"/>
                </a:ext>
              </a:extLst>
            </p:cNvPr>
            <p:cNvSpPr/>
            <p:nvPr/>
          </p:nvSpPr>
          <p:spPr>
            <a:xfrm>
              <a:off x="1902198" y="6583761"/>
              <a:ext cx="299094" cy="105990"/>
            </a:xfrm>
            <a:custGeom>
              <a:avLst/>
              <a:gdLst>
                <a:gd name="connsiteX0" fmla="*/ 5720 w 299094"/>
                <a:gd name="connsiteY0" fmla="*/ 0 h 105990"/>
                <a:gd name="connsiteX1" fmla="*/ 299095 w 299094"/>
                <a:gd name="connsiteY1" fmla="*/ 30482 h 105990"/>
                <a:gd name="connsiteX2" fmla="*/ 299095 w 299094"/>
                <a:gd name="connsiteY2" fmla="*/ 73303 h 105990"/>
                <a:gd name="connsiteX3" fmla="*/ 0 w 299094"/>
                <a:gd name="connsiteY3" fmla="*/ 105991 h 10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094" h="105990">
                  <a:moveTo>
                    <a:pt x="5720" y="0"/>
                  </a:moveTo>
                  <a:lnTo>
                    <a:pt x="299095" y="30482"/>
                  </a:lnTo>
                  <a:lnTo>
                    <a:pt x="299095" y="73303"/>
                  </a:lnTo>
                  <a:lnTo>
                    <a:pt x="0" y="105991"/>
                  </a:lnTo>
                </a:path>
              </a:pathLst>
            </a:custGeom>
            <a:noFill/>
            <a:ln w="6374" cap="flat">
              <a:solidFill>
                <a:srgbClr val="7777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BC4AABE3-23C8-FAFB-0FE1-77CAB7A3E20F}"/>
                </a:ext>
              </a:extLst>
            </p:cNvPr>
            <p:cNvSpPr/>
            <p:nvPr/>
          </p:nvSpPr>
          <p:spPr>
            <a:xfrm>
              <a:off x="1835433" y="6575181"/>
              <a:ext cx="122580" cy="122579"/>
            </a:xfrm>
            <a:custGeom>
              <a:avLst/>
              <a:gdLst>
                <a:gd name="connsiteX0" fmla="*/ 122382 w 122580"/>
                <a:gd name="connsiteY0" fmla="*/ 60880 h 122579"/>
                <a:gd name="connsiteX1" fmla="*/ 61174 w 122580"/>
                <a:gd name="connsiteY1" fmla="*/ 122251 h 122579"/>
                <a:gd name="connsiteX2" fmla="*/ -198 w 122580"/>
                <a:gd name="connsiteY2" fmla="*/ 61043 h 122579"/>
                <a:gd name="connsiteX3" fmla="*/ 61010 w 122580"/>
                <a:gd name="connsiteY3" fmla="*/ -328 h 122579"/>
                <a:gd name="connsiteX4" fmla="*/ 61092 w 122580"/>
                <a:gd name="connsiteY4" fmla="*/ -328 h 122579"/>
                <a:gd name="connsiteX5" fmla="*/ 122382 w 122580"/>
                <a:gd name="connsiteY5" fmla="*/ 60880 h 1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580" h="122579">
                  <a:moveTo>
                    <a:pt x="122382" y="60880"/>
                  </a:moveTo>
                  <a:cubicBezTo>
                    <a:pt x="122431" y="94728"/>
                    <a:pt x="95022" y="122202"/>
                    <a:pt x="61174" y="122251"/>
                  </a:cubicBezTo>
                  <a:cubicBezTo>
                    <a:pt x="27325" y="122292"/>
                    <a:pt x="-149" y="94892"/>
                    <a:pt x="-198" y="61043"/>
                  </a:cubicBezTo>
                  <a:cubicBezTo>
                    <a:pt x="-239" y="27195"/>
                    <a:pt x="27162" y="-279"/>
                    <a:pt x="61010" y="-328"/>
                  </a:cubicBezTo>
                  <a:cubicBezTo>
                    <a:pt x="61035" y="-328"/>
                    <a:pt x="61067" y="-328"/>
                    <a:pt x="61092" y="-328"/>
                  </a:cubicBezTo>
                  <a:cubicBezTo>
                    <a:pt x="94908" y="-328"/>
                    <a:pt x="122333" y="27064"/>
                    <a:pt x="122382" y="60880"/>
                  </a:cubicBezTo>
                  <a:close/>
                </a:path>
              </a:pathLst>
            </a:custGeom>
            <a:solidFill>
              <a:srgbClr val="E3A93C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1CD8A9E2-1921-D983-DE0C-C7B09B157812}"/>
                </a:ext>
              </a:extLst>
            </p:cNvPr>
            <p:cNvSpPr/>
            <p:nvPr/>
          </p:nvSpPr>
          <p:spPr>
            <a:xfrm>
              <a:off x="2173100" y="6608359"/>
              <a:ext cx="56223" cy="56223"/>
            </a:xfrm>
            <a:custGeom>
              <a:avLst/>
              <a:gdLst>
                <a:gd name="connsiteX0" fmla="*/ 56025 w 56223"/>
                <a:gd name="connsiteY0" fmla="*/ 27701 h 56223"/>
                <a:gd name="connsiteX1" fmla="*/ 27995 w 56223"/>
                <a:gd name="connsiteY1" fmla="*/ 55895 h 56223"/>
                <a:gd name="connsiteX2" fmla="*/ -198 w 56223"/>
                <a:gd name="connsiteY2" fmla="*/ 27865 h 56223"/>
                <a:gd name="connsiteX3" fmla="*/ 27832 w 56223"/>
                <a:gd name="connsiteY3" fmla="*/ -328 h 56223"/>
                <a:gd name="connsiteX4" fmla="*/ 27995 w 56223"/>
                <a:gd name="connsiteY4" fmla="*/ -328 h 56223"/>
                <a:gd name="connsiteX5" fmla="*/ 56025 w 56223"/>
                <a:gd name="connsiteY5" fmla="*/ 27701 h 5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223" h="56223">
                  <a:moveTo>
                    <a:pt x="56025" y="27701"/>
                  </a:moveTo>
                  <a:cubicBezTo>
                    <a:pt x="56074" y="43228"/>
                    <a:pt x="43522" y="55846"/>
                    <a:pt x="27995" y="55895"/>
                  </a:cubicBezTo>
                  <a:cubicBezTo>
                    <a:pt x="12469" y="55936"/>
                    <a:pt x="-149" y="43392"/>
                    <a:pt x="-198" y="27865"/>
                  </a:cubicBezTo>
                  <a:cubicBezTo>
                    <a:pt x="-239" y="12338"/>
                    <a:pt x="12305" y="-279"/>
                    <a:pt x="27832" y="-328"/>
                  </a:cubicBezTo>
                  <a:cubicBezTo>
                    <a:pt x="27889" y="-328"/>
                    <a:pt x="27938" y="-328"/>
                    <a:pt x="27995" y="-328"/>
                  </a:cubicBezTo>
                  <a:cubicBezTo>
                    <a:pt x="43457" y="-288"/>
                    <a:pt x="55976" y="12240"/>
                    <a:pt x="56025" y="27701"/>
                  </a:cubicBezTo>
                  <a:close/>
                </a:path>
              </a:pathLst>
            </a:custGeom>
            <a:solidFill>
              <a:srgbClr val="E3A93C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AA474128-8894-F1E6-2FBE-2AFB0D0D9EB6}"/>
                </a:ext>
              </a:extLst>
            </p:cNvPr>
            <p:cNvSpPr/>
            <p:nvPr/>
          </p:nvSpPr>
          <p:spPr>
            <a:xfrm>
              <a:off x="1896723" y="6637124"/>
              <a:ext cx="43556" cy="105337"/>
            </a:xfrm>
            <a:custGeom>
              <a:avLst/>
              <a:gdLst>
                <a:gd name="connsiteX0" fmla="*/ 0 w 43556"/>
                <a:gd name="connsiteY0" fmla="*/ 0 h 105337"/>
                <a:gd name="connsiteX1" fmla="*/ 43557 w 43556"/>
                <a:gd name="connsiteY1" fmla="*/ 105337 h 10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556" h="105337">
                  <a:moveTo>
                    <a:pt x="0" y="0"/>
                  </a:moveTo>
                  <a:lnTo>
                    <a:pt x="43557" y="105337"/>
                  </a:lnTo>
                </a:path>
              </a:pathLst>
            </a:custGeom>
            <a:ln w="8826" cap="flat">
              <a:solidFill>
                <a:srgbClr val="1E2F5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4B444937-E111-E599-8D3E-04305486F858}"/>
                </a:ext>
              </a:extLst>
            </p:cNvPr>
            <p:cNvSpPr/>
            <p:nvPr/>
          </p:nvSpPr>
          <p:spPr>
            <a:xfrm>
              <a:off x="1740801" y="6040487"/>
              <a:ext cx="103784" cy="93405"/>
            </a:xfrm>
            <a:custGeom>
              <a:avLst/>
              <a:gdLst>
                <a:gd name="connsiteX0" fmla="*/ 4378 w 103784"/>
                <a:gd name="connsiteY0" fmla="*/ 10377 h 93405"/>
                <a:gd name="connsiteX1" fmla="*/ -198 w 103784"/>
                <a:gd name="connsiteY1" fmla="*/ 48377 h 93405"/>
                <a:gd name="connsiteX2" fmla="*/ 7320 w 103784"/>
                <a:gd name="connsiteY2" fmla="*/ 48377 h 93405"/>
                <a:gd name="connsiteX3" fmla="*/ 11896 w 103784"/>
                <a:gd name="connsiteY3" fmla="*/ 81065 h 93405"/>
                <a:gd name="connsiteX4" fmla="*/ 44584 w 103784"/>
                <a:gd name="connsiteY4" fmla="*/ 77714 h 93405"/>
                <a:gd name="connsiteX5" fmla="*/ 68610 w 103784"/>
                <a:gd name="connsiteY5" fmla="*/ 93077 h 93405"/>
                <a:gd name="connsiteX6" fmla="*/ 103586 w 103784"/>
                <a:gd name="connsiteY6" fmla="*/ 74282 h 93405"/>
                <a:gd name="connsiteX7" fmla="*/ 81440 w 103784"/>
                <a:gd name="connsiteY7" fmla="*/ 51727 h 93405"/>
                <a:gd name="connsiteX8" fmla="*/ 87079 w 103784"/>
                <a:gd name="connsiteY8" fmla="*/ -328 h 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784" h="93405">
                  <a:moveTo>
                    <a:pt x="4378" y="10377"/>
                  </a:moveTo>
                  <a:lnTo>
                    <a:pt x="-198" y="48377"/>
                  </a:lnTo>
                  <a:lnTo>
                    <a:pt x="7320" y="48377"/>
                  </a:lnTo>
                  <a:cubicBezTo>
                    <a:pt x="7320" y="48377"/>
                    <a:pt x="2826" y="77387"/>
                    <a:pt x="11896" y="81065"/>
                  </a:cubicBezTo>
                  <a:cubicBezTo>
                    <a:pt x="20967" y="84742"/>
                    <a:pt x="38210" y="75017"/>
                    <a:pt x="44584" y="77714"/>
                  </a:cubicBezTo>
                  <a:cubicBezTo>
                    <a:pt x="52985" y="82192"/>
                    <a:pt x="61018" y="87332"/>
                    <a:pt x="68610" y="93077"/>
                  </a:cubicBezTo>
                  <a:lnTo>
                    <a:pt x="103586" y="74282"/>
                  </a:lnTo>
                  <a:lnTo>
                    <a:pt x="81440" y="51727"/>
                  </a:lnTo>
                  <a:lnTo>
                    <a:pt x="87079" y="-328"/>
                  </a:ln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94601E70-1A3D-077A-88FA-A3783B2BC623}"/>
                </a:ext>
              </a:extLst>
            </p:cNvPr>
            <p:cNvSpPr/>
            <p:nvPr/>
          </p:nvSpPr>
          <p:spPr>
            <a:xfrm>
              <a:off x="1775941" y="6049068"/>
              <a:ext cx="13075" cy="69625"/>
            </a:xfrm>
            <a:custGeom>
              <a:avLst/>
              <a:gdLst>
                <a:gd name="connsiteX0" fmla="*/ 12877 w 13075"/>
                <a:gd name="connsiteY0" fmla="*/ -328 h 69625"/>
                <a:gd name="connsiteX1" fmla="*/ -198 w 13075"/>
                <a:gd name="connsiteY1" fmla="*/ 69297 h 6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75" h="69625">
                  <a:moveTo>
                    <a:pt x="12877" y="-328"/>
                  </a:moveTo>
                  <a:cubicBezTo>
                    <a:pt x="12877" y="-328"/>
                    <a:pt x="9200" y="47805"/>
                    <a:pt x="-198" y="69297"/>
                  </a:cubicBezTo>
                </a:path>
              </a:pathLst>
            </a:custGeom>
            <a:noFill/>
            <a:ln w="6783" cap="flat">
              <a:solidFill>
                <a:srgbClr val="1E2F5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59F1E5F4-47CD-C332-8A9A-9238E3B9D025}"/>
                </a:ext>
              </a:extLst>
            </p:cNvPr>
            <p:cNvSpPr/>
            <p:nvPr/>
          </p:nvSpPr>
          <p:spPr>
            <a:xfrm>
              <a:off x="1772672" y="6040324"/>
              <a:ext cx="55406" cy="52137"/>
            </a:xfrm>
            <a:custGeom>
              <a:avLst/>
              <a:gdLst>
                <a:gd name="connsiteX0" fmla="*/ 0 w 55406"/>
                <a:gd name="connsiteY0" fmla="*/ 7355 h 52137"/>
                <a:gd name="connsiteX1" fmla="*/ 49767 w 55406"/>
                <a:gd name="connsiteY1" fmla="*/ 52137 h 52137"/>
                <a:gd name="connsiteX2" fmla="*/ 55406 w 55406"/>
                <a:gd name="connsiteY2" fmla="*/ 0 h 52137"/>
                <a:gd name="connsiteX3" fmla="*/ 0 w 55406"/>
                <a:gd name="connsiteY3" fmla="*/ 7355 h 5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406" h="52137">
                  <a:moveTo>
                    <a:pt x="0" y="7355"/>
                  </a:moveTo>
                  <a:lnTo>
                    <a:pt x="49767" y="52137"/>
                  </a:lnTo>
                  <a:lnTo>
                    <a:pt x="55406" y="0"/>
                  </a:lnTo>
                  <a:lnTo>
                    <a:pt x="0" y="7355"/>
                  </a:ln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53ACA2DD-5F3C-7D05-E866-59B6BCC20EB5}"/>
                </a:ext>
              </a:extLst>
            </p:cNvPr>
            <p:cNvSpPr/>
            <p:nvPr/>
          </p:nvSpPr>
          <p:spPr>
            <a:xfrm>
              <a:off x="1516071" y="6219536"/>
              <a:ext cx="266406" cy="86377"/>
            </a:xfrm>
            <a:custGeom>
              <a:avLst/>
              <a:gdLst>
                <a:gd name="connsiteX0" fmla="*/ 216441 w 266406"/>
                <a:gd name="connsiteY0" fmla="*/ -328 h 86377"/>
                <a:gd name="connsiteX1" fmla="*/ 186042 w 266406"/>
                <a:gd name="connsiteY1" fmla="*/ 29009 h 86377"/>
                <a:gd name="connsiteX2" fmla="*/ 45483 w 266406"/>
                <a:gd name="connsiteY2" fmla="*/ 60062 h 86377"/>
                <a:gd name="connsiteX3" fmla="*/ 18434 w 266406"/>
                <a:gd name="connsiteY3" fmla="*/ 57284 h 86377"/>
                <a:gd name="connsiteX4" fmla="*/ -198 w 266406"/>
                <a:gd name="connsiteY4" fmla="*/ 79267 h 86377"/>
                <a:gd name="connsiteX5" fmla="*/ 30283 w 266406"/>
                <a:gd name="connsiteY5" fmla="*/ 86049 h 86377"/>
                <a:gd name="connsiteX6" fmla="*/ 58477 w 266406"/>
                <a:gd name="connsiteY6" fmla="*/ 71912 h 86377"/>
                <a:gd name="connsiteX7" fmla="*/ 191353 w 266406"/>
                <a:gd name="connsiteY7" fmla="*/ 63168 h 86377"/>
                <a:gd name="connsiteX8" fmla="*/ 231069 w 266406"/>
                <a:gd name="connsiteY8" fmla="*/ 49357 h 86377"/>
                <a:gd name="connsiteX9" fmla="*/ 266209 w 266406"/>
                <a:gd name="connsiteY9" fmla="*/ 24841 h 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406" h="86377">
                  <a:moveTo>
                    <a:pt x="216441" y="-328"/>
                  </a:moveTo>
                  <a:lnTo>
                    <a:pt x="186042" y="29009"/>
                  </a:lnTo>
                  <a:lnTo>
                    <a:pt x="45483" y="60062"/>
                  </a:lnTo>
                  <a:lnTo>
                    <a:pt x="18434" y="57284"/>
                  </a:lnTo>
                  <a:lnTo>
                    <a:pt x="-198" y="79267"/>
                  </a:lnTo>
                  <a:lnTo>
                    <a:pt x="30283" y="86049"/>
                  </a:lnTo>
                  <a:lnTo>
                    <a:pt x="58477" y="71912"/>
                  </a:lnTo>
                  <a:lnTo>
                    <a:pt x="191353" y="63168"/>
                  </a:lnTo>
                  <a:cubicBezTo>
                    <a:pt x="205597" y="62236"/>
                    <a:pt x="219318" y="57464"/>
                    <a:pt x="231069" y="49357"/>
                  </a:cubicBezTo>
                  <a:lnTo>
                    <a:pt x="266209" y="24841"/>
                  </a:ln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531EE54C-912D-7FB6-1B2A-C2FEA69E7706}"/>
                </a:ext>
              </a:extLst>
            </p:cNvPr>
            <p:cNvSpPr/>
            <p:nvPr/>
          </p:nvSpPr>
          <p:spPr>
            <a:xfrm>
              <a:off x="1880952" y="6262929"/>
              <a:ext cx="179774" cy="474502"/>
            </a:xfrm>
            <a:custGeom>
              <a:avLst/>
              <a:gdLst>
                <a:gd name="connsiteX0" fmla="*/ 68854 w 179774"/>
                <a:gd name="connsiteY0" fmla="*/ 6536 h 474502"/>
                <a:gd name="connsiteX1" fmla="*/ 46299 w 179774"/>
                <a:gd name="connsiteY1" fmla="*/ 458529 h 474502"/>
                <a:gd name="connsiteX2" fmla="*/ -36 w 179774"/>
                <a:gd name="connsiteY2" fmla="*/ 472503 h 474502"/>
                <a:gd name="connsiteX3" fmla="*/ 68854 w 179774"/>
                <a:gd name="connsiteY3" fmla="*/ 472503 h 474502"/>
                <a:gd name="connsiteX4" fmla="*/ 94759 w 179774"/>
                <a:gd name="connsiteY4" fmla="*/ 261175 h 474502"/>
                <a:gd name="connsiteX5" fmla="*/ 178277 w 179774"/>
                <a:gd name="connsiteY5" fmla="*/ -328 h 474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74" h="474502">
                  <a:moveTo>
                    <a:pt x="68854" y="6536"/>
                  </a:moveTo>
                  <a:lnTo>
                    <a:pt x="46299" y="458529"/>
                  </a:lnTo>
                  <a:cubicBezTo>
                    <a:pt x="46299" y="458529"/>
                    <a:pt x="-3386" y="468744"/>
                    <a:pt x="-36" y="472503"/>
                  </a:cubicBezTo>
                  <a:cubicBezTo>
                    <a:pt x="3315" y="476262"/>
                    <a:pt x="68854" y="472503"/>
                    <a:pt x="68854" y="472503"/>
                  </a:cubicBezTo>
                  <a:cubicBezTo>
                    <a:pt x="68854" y="472503"/>
                    <a:pt x="111348" y="310289"/>
                    <a:pt x="94759" y="261175"/>
                  </a:cubicBezTo>
                  <a:cubicBezTo>
                    <a:pt x="94759" y="261175"/>
                    <a:pt x="191843" y="75017"/>
                    <a:pt x="178277" y="-328"/>
                  </a:cubicBez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89987BC2-B7ED-873A-C790-45EA699888A1}"/>
                </a:ext>
              </a:extLst>
            </p:cNvPr>
            <p:cNvSpPr/>
            <p:nvPr/>
          </p:nvSpPr>
          <p:spPr>
            <a:xfrm>
              <a:off x="1942159" y="6262684"/>
              <a:ext cx="118568" cy="163031"/>
            </a:xfrm>
            <a:custGeom>
              <a:avLst/>
              <a:gdLst>
                <a:gd name="connsiteX0" fmla="*/ 4787 w 118568"/>
                <a:gd name="connsiteY0" fmla="*/ 4493 h 163031"/>
                <a:gd name="connsiteX1" fmla="*/ -198 w 118568"/>
                <a:gd name="connsiteY1" fmla="*/ 162703 h 163031"/>
                <a:gd name="connsiteX2" fmla="*/ 78743 w 118568"/>
                <a:gd name="connsiteY2" fmla="*/ 162703 h 163031"/>
                <a:gd name="connsiteX3" fmla="*/ 117070 w 118568"/>
                <a:gd name="connsiteY3" fmla="*/ -328 h 16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568" h="163031">
                  <a:moveTo>
                    <a:pt x="4787" y="4493"/>
                  </a:moveTo>
                  <a:lnTo>
                    <a:pt x="-198" y="162703"/>
                  </a:lnTo>
                  <a:lnTo>
                    <a:pt x="78743" y="162703"/>
                  </a:lnTo>
                  <a:cubicBezTo>
                    <a:pt x="101952" y="105907"/>
                    <a:pt x="124016" y="38243"/>
                    <a:pt x="117070" y="-328"/>
                  </a:cubicBezTo>
                  <a:close/>
                </a:path>
              </a:pathLst>
            </a:custGeom>
            <a:solidFill>
              <a:srgbClr val="3E6EE8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90DDB35A-AFB6-F2A6-111B-CA377F1CE7A3}"/>
                </a:ext>
              </a:extLst>
            </p:cNvPr>
            <p:cNvSpPr/>
            <p:nvPr/>
          </p:nvSpPr>
          <p:spPr>
            <a:xfrm>
              <a:off x="1880952" y="6721459"/>
              <a:ext cx="71094" cy="15690"/>
            </a:xfrm>
            <a:custGeom>
              <a:avLst/>
              <a:gdLst>
                <a:gd name="connsiteX0" fmla="*/ -36 w 71094"/>
                <a:gd name="connsiteY0" fmla="*/ 13727 h 15690"/>
                <a:gd name="connsiteX1" fmla="*/ 68854 w 71094"/>
                <a:gd name="connsiteY1" fmla="*/ 13727 h 15690"/>
                <a:gd name="connsiteX2" fmla="*/ 70897 w 71094"/>
                <a:gd name="connsiteY2" fmla="*/ 5555 h 15690"/>
                <a:gd name="connsiteX3" fmla="*/ 46381 w 71094"/>
                <a:gd name="connsiteY3" fmla="*/ -328 h 15690"/>
                <a:gd name="connsiteX4" fmla="*/ -36 w 71094"/>
                <a:gd name="connsiteY4" fmla="*/ 13727 h 1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94" h="15690">
                  <a:moveTo>
                    <a:pt x="-36" y="13727"/>
                  </a:moveTo>
                  <a:cubicBezTo>
                    <a:pt x="3396" y="17405"/>
                    <a:pt x="68854" y="13727"/>
                    <a:pt x="68854" y="13727"/>
                  </a:cubicBezTo>
                  <a:lnTo>
                    <a:pt x="70897" y="5555"/>
                  </a:lnTo>
                  <a:lnTo>
                    <a:pt x="46381" y="-328"/>
                  </a:lnTo>
                  <a:cubicBezTo>
                    <a:pt x="46381" y="-328"/>
                    <a:pt x="-3387" y="9968"/>
                    <a:pt x="-36" y="13727"/>
                  </a:cubicBez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CEEF243-3993-022A-264A-225E3F5D96EF}"/>
                </a:ext>
              </a:extLst>
            </p:cNvPr>
            <p:cNvSpPr/>
            <p:nvPr/>
          </p:nvSpPr>
          <p:spPr>
            <a:xfrm>
              <a:off x="1732711" y="6106108"/>
              <a:ext cx="337977" cy="170990"/>
            </a:xfrm>
            <a:custGeom>
              <a:avLst/>
              <a:gdLst>
                <a:gd name="connsiteX0" fmla="*/ -198 w 337977"/>
                <a:gd name="connsiteY0" fmla="*/ 113099 h 170990"/>
                <a:gd name="connsiteX1" fmla="*/ 67466 w 337977"/>
                <a:gd name="connsiteY1" fmla="*/ 30725 h 170990"/>
                <a:gd name="connsiteX2" fmla="*/ 119440 w 337977"/>
                <a:gd name="connsiteY2" fmla="*/ -328 h 170990"/>
                <a:gd name="connsiteX3" fmla="*/ 221590 w 337977"/>
                <a:gd name="connsiteY3" fmla="*/ 62923 h 170990"/>
                <a:gd name="connsiteX4" fmla="*/ 314669 w 337977"/>
                <a:gd name="connsiteY4" fmla="*/ 131159 h 170990"/>
                <a:gd name="connsiteX5" fmla="*/ 329950 w 337977"/>
                <a:gd name="connsiteY5" fmla="*/ 166707 h 170990"/>
                <a:gd name="connsiteX6" fmla="*/ 206145 w 337977"/>
                <a:gd name="connsiteY6" fmla="*/ 170629 h 170990"/>
                <a:gd name="connsiteX7" fmla="*/ 166265 w 337977"/>
                <a:gd name="connsiteY7" fmla="*/ 139658 h 170990"/>
                <a:gd name="connsiteX8" fmla="*/ 90674 w 337977"/>
                <a:gd name="connsiteY8" fmla="*/ 113099 h 170990"/>
                <a:gd name="connsiteX9" fmla="*/ 49814 w 337977"/>
                <a:gd name="connsiteY9" fmla="*/ 138514 h 17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7977" h="170990">
                  <a:moveTo>
                    <a:pt x="-198" y="113099"/>
                  </a:moveTo>
                  <a:cubicBezTo>
                    <a:pt x="-198" y="113099"/>
                    <a:pt x="55535" y="46497"/>
                    <a:pt x="67466" y="30725"/>
                  </a:cubicBezTo>
                  <a:cubicBezTo>
                    <a:pt x="79397" y="14953"/>
                    <a:pt x="98029" y="-328"/>
                    <a:pt x="119440" y="-328"/>
                  </a:cubicBezTo>
                  <a:cubicBezTo>
                    <a:pt x="140851" y="-328"/>
                    <a:pt x="196747" y="36364"/>
                    <a:pt x="221590" y="62923"/>
                  </a:cubicBezTo>
                  <a:cubicBezTo>
                    <a:pt x="249130" y="90070"/>
                    <a:pt x="280486" y="113058"/>
                    <a:pt x="314669" y="131159"/>
                  </a:cubicBezTo>
                  <a:cubicBezTo>
                    <a:pt x="336161" y="141292"/>
                    <a:pt x="345723" y="161641"/>
                    <a:pt x="329950" y="166707"/>
                  </a:cubicBezTo>
                  <a:cubicBezTo>
                    <a:pt x="314179" y="171774"/>
                    <a:pt x="225186" y="169567"/>
                    <a:pt x="206145" y="170629"/>
                  </a:cubicBezTo>
                  <a:cubicBezTo>
                    <a:pt x="187104" y="171692"/>
                    <a:pt x="184326" y="146114"/>
                    <a:pt x="166265" y="139658"/>
                  </a:cubicBezTo>
                  <a:cubicBezTo>
                    <a:pt x="148205" y="133202"/>
                    <a:pt x="90674" y="113099"/>
                    <a:pt x="90674" y="113099"/>
                  </a:cubicBezTo>
                  <a:lnTo>
                    <a:pt x="49814" y="138514"/>
                  </a:lnTo>
                  <a:close/>
                </a:path>
              </a:pathLst>
            </a:custGeom>
            <a:solidFill>
              <a:srgbClr val="A0D88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28537D8-6D4B-025E-B882-5B402EB955F1}"/>
                </a:ext>
              </a:extLst>
            </p:cNvPr>
            <p:cNvSpPr/>
            <p:nvPr/>
          </p:nvSpPr>
          <p:spPr>
            <a:xfrm>
              <a:off x="1689890" y="5998311"/>
              <a:ext cx="148146" cy="59827"/>
            </a:xfrm>
            <a:custGeom>
              <a:avLst/>
              <a:gdLst>
                <a:gd name="connsiteX0" fmla="*/ -198 w 148146"/>
                <a:gd name="connsiteY0" fmla="*/ 59499 h 59827"/>
                <a:gd name="connsiteX1" fmla="*/ 103586 w 148146"/>
                <a:gd name="connsiteY1" fmla="*/ 59499 h 59827"/>
                <a:gd name="connsiteX2" fmla="*/ 147633 w 148146"/>
                <a:gd name="connsiteY2" fmla="*/ 41439 h 59827"/>
                <a:gd name="connsiteX3" fmla="*/ 91165 w 148146"/>
                <a:gd name="connsiteY3" fmla="*/ -320 h 59827"/>
                <a:gd name="connsiteX4" fmla="*/ 23501 w 148146"/>
                <a:gd name="connsiteY4" fmla="*/ 46015 h 59827"/>
                <a:gd name="connsiteX5" fmla="*/ -198 w 148146"/>
                <a:gd name="connsiteY5" fmla="*/ 59499 h 5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146" h="59827">
                  <a:moveTo>
                    <a:pt x="-198" y="59499"/>
                  </a:moveTo>
                  <a:lnTo>
                    <a:pt x="103586" y="59499"/>
                  </a:lnTo>
                  <a:cubicBezTo>
                    <a:pt x="114292" y="59499"/>
                    <a:pt x="143629" y="54432"/>
                    <a:pt x="147633" y="41439"/>
                  </a:cubicBezTo>
                  <a:cubicBezTo>
                    <a:pt x="151637" y="28445"/>
                    <a:pt x="116580" y="-892"/>
                    <a:pt x="91165" y="-320"/>
                  </a:cubicBezTo>
                  <a:cubicBezTo>
                    <a:pt x="65750" y="252"/>
                    <a:pt x="37066" y="34819"/>
                    <a:pt x="23501" y="46015"/>
                  </a:cubicBezTo>
                  <a:cubicBezTo>
                    <a:pt x="16130" y="51384"/>
                    <a:pt x="8186" y="55911"/>
                    <a:pt x="-198" y="59499"/>
                  </a:cubicBez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E0D7323-10D2-AD70-C055-8BAFD961DEE8}"/>
              </a:ext>
            </a:extLst>
          </p:cNvPr>
          <p:cNvGrpSpPr/>
          <p:nvPr/>
        </p:nvGrpSpPr>
        <p:grpSpPr>
          <a:xfrm>
            <a:off x="3977422" y="5465827"/>
            <a:ext cx="1516149" cy="1398883"/>
            <a:chOff x="4219203" y="5459130"/>
            <a:chExt cx="1516149" cy="1398883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EF929FF-DA4C-B37F-70D9-C30F89253505}"/>
                </a:ext>
              </a:extLst>
            </p:cNvPr>
            <p:cNvSpPr/>
            <p:nvPr/>
          </p:nvSpPr>
          <p:spPr>
            <a:xfrm>
              <a:off x="5377338" y="6817562"/>
              <a:ext cx="358014" cy="40451"/>
            </a:xfrm>
            <a:custGeom>
              <a:avLst/>
              <a:gdLst>
                <a:gd name="connsiteX0" fmla="*/ -198 w 358014"/>
                <a:gd name="connsiteY0" fmla="*/ 19938 h 40451"/>
                <a:gd name="connsiteX1" fmla="*/ 178769 w 358014"/>
                <a:gd name="connsiteY1" fmla="*/ 40123 h 40451"/>
                <a:gd name="connsiteX2" fmla="*/ 357817 w 358014"/>
                <a:gd name="connsiteY2" fmla="*/ 19938 h 40451"/>
                <a:gd name="connsiteX3" fmla="*/ 178769 w 358014"/>
                <a:gd name="connsiteY3" fmla="*/ -328 h 40451"/>
                <a:gd name="connsiteX4" fmla="*/ -198 w 358014"/>
                <a:gd name="connsiteY4" fmla="*/ 19938 h 4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014" h="40451">
                  <a:moveTo>
                    <a:pt x="-198" y="19938"/>
                  </a:moveTo>
                  <a:cubicBezTo>
                    <a:pt x="-198" y="31052"/>
                    <a:pt x="79969" y="40123"/>
                    <a:pt x="178769" y="40123"/>
                  </a:cubicBezTo>
                  <a:cubicBezTo>
                    <a:pt x="277568" y="40123"/>
                    <a:pt x="357817" y="31052"/>
                    <a:pt x="357817" y="19938"/>
                  </a:cubicBezTo>
                  <a:cubicBezTo>
                    <a:pt x="357817" y="8824"/>
                    <a:pt x="277650" y="-328"/>
                    <a:pt x="178769" y="-328"/>
                  </a:cubicBezTo>
                  <a:cubicBezTo>
                    <a:pt x="79887" y="-328"/>
                    <a:pt x="-198" y="8742"/>
                    <a:pt x="-198" y="19938"/>
                  </a:cubicBezTo>
                  <a:close/>
                </a:path>
              </a:pathLst>
            </a:custGeom>
            <a:solidFill>
              <a:srgbClr val="2E2F5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1593BBF6-3E7D-30E5-5CA4-3666D328A998}"/>
                </a:ext>
              </a:extLst>
            </p:cNvPr>
            <p:cNvSpPr/>
            <p:nvPr/>
          </p:nvSpPr>
          <p:spPr>
            <a:xfrm>
              <a:off x="4395228" y="6817562"/>
              <a:ext cx="358014" cy="40451"/>
            </a:xfrm>
            <a:custGeom>
              <a:avLst/>
              <a:gdLst>
                <a:gd name="connsiteX0" fmla="*/ -198 w 358014"/>
                <a:gd name="connsiteY0" fmla="*/ 19938 h 40451"/>
                <a:gd name="connsiteX1" fmla="*/ 178851 w 358014"/>
                <a:gd name="connsiteY1" fmla="*/ 40123 h 40451"/>
                <a:gd name="connsiteX2" fmla="*/ 357817 w 358014"/>
                <a:gd name="connsiteY2" fmla="*/ 19938 h 40451"/>
                <a:gd name="connsiteX3" fmla="*/ 178851 w 358014"/>
                <a:gd name="connsiteY3" fmla="*/ -328 h 40451"/>
                <a:gd name="connsiteX4" fmla="*/ -198 w 358014"/>
                <a:gd name="connsiteY4" fmla="*/ 19938 h 4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014" h="40451">
                  <a:moveTo>
                    <a:pt x="-198" y="19938"/>
                  </a:moveTo>
                  <a:cubicBezTo>
                    <a:pt x="-198" y="31052"/>
                    <a:pt x="79969" y="40123"/>
                    <a:pt x="178851" y="40123"/>
                  </a:cubicBezTo>
                  <a:cubicBezTo>
                    <a:pt x="277731" y="40123"/>
                    <a:pt x="357817" y="31052"/>
                    <a:pt x="357817" y="19938"/>
                  </a:cubicBezTo>
                  <a:cubicBezTo>
                    <a:pt x="357817" y="8824"/>
                    <a:pt x="277650" y="-328"/>
                    <a:pt x="178851" y="-328"/>
                  </a:cubicBezTo>
                  <a:cubicBezTo>
                    <a:pt x="80051" y="-328"/>
                    <a:pt x="-198" y="8742"/>
                    <a:pt x="-198" y="19938"/>
                  </a:cubicBezTo>
                  <a:close/>
                </a:path>
              </a:pathLst>
            </a:custGeom>
            <a:solidFill>
              <a:srgbClr val="2E2F5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3F1EFF1-712D-B8F6-2C01-EB6E5B5C4944}"/>
                </a:ext>
              </a:extLst>
            </p:cNvPr>
            <p:cNvSpPr/>
            <p:nvPr/>
          </p:nvSpPr>
          <p:spPr>
            <a:xfrm>
              <a:off x="4219203" y="6394089"/>
              <a:ext cx="439979" cy="439980"/>
            </a:xfrm>
            <a:custGeom>
              <a:avLst/>
              <a:gdLst>
                <a:gd name="connsiteX0" fmla="*/ -198 w 439979"/>
                <a:gd name="connsiteY0" fmla="*/ 219662 h 439980"/>
                <a:gd name="connsiteX1" fmla="*/ 219792 w 439979"/>
                <a:gd name="connsiteY1" fmla="*/ 439652 h 439980"/>
                <a:gd name="connsiteX2" fmla="*/ 439782 w 439979"/>
                <a:gd name="connsiteY2" fmla="*/ 219662 h 439980"/>
                <a:gd name="connsiteX3" fmla="*/ 219792 w 439979"/>
                <a:gd name="connsiteY3" fmla="*/ -328 h 439980"/>
                <a:gd name="connsiteX4" fmla="*/ 219710 w 439979"/>
                <a:gd name="connsiteY4" fmla="*/ -328 h 439980"/>
                <a:gd name="connsiteX5" fmla="*/ -198 w 439979"/>
                <a:gd name="connsiteY5" fmla="*/ 219662 h 43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9979" h="439980">
                  <a:moveTo>
                    <a:pt x="-198" y="219662"/>
                  </a:moveTo>
                  <a:cubicBezTo>
                    <a:pt x="-198" y="341163"/>
                    <a:pt x="98299" y="439652"/>
                    <a:pt x="219792" y="439652"/>
                  </a:cubicBezTo>
                  <a:cubicBezTo>
                    <a:pt x="341285" y="439652"/>
                    <a:pt x="439782" y="341163"/>
                    <a:pt x="439782" y="219662"/>
                  </a:cubicBezTo>
                  <a:cubicBezTo>
                    <a:pt x="439782" y="98160"/>
                    <a:pt x="341285" y="-328"/>
                    <a:pt x="219792" y="-328"/>
                  </a:cubicBezTo>
                  <a:cubicBezTo>
                    <a:pt x="219767" y="-328"/>
                    <a:pt x="219734" y="-328"/>
                    <a:pt x="219710" y="-328"/>
                  </a:cubicBezTo>
                  <a:cubicBezTo>
                    <a:pt x="98241" y="-279"/>
                    <a:pt x="-198" y="98193"/>
                    <a:pt x="-198" y="219662"/>
                  </a:cubicBezTo>
                  <a:close/>
                </a:path>
              </a:pathLst>
            </a:custGeom>
            <a:noFill/>
            <a:ln w="31298" cap="flat">
              <a:solidFill>
                <a:srgbClr val="1E2F5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E065EF4-5D45-3196-7523-698E3C54B698}"/>
                </a:ext>
              </a:extLst>
            </p:cNvPr>
            <p:cNvSpPr/>
            <p:nvPr/>
          </p:nvSpPr>
          <p:spPr>
            <a:xfrm>
              <a:off x="4339086" y="6347828"/>
              <a:ext cx="366350" cy="266251"/>
            </a:xfrm>
            <a:custGeom>
              <a:avLst/>
              <a:gdLst>
                <a:gd name="connsiteX0" fmla="*/ 366153 w 366350"/>
                <a:gd name="connsiteY0" fmla="*/ 265923 h 266251"/>
                <a:gd name="connsiteX1" fmla="*/ 99590 w 366350"/>
                <a:gd name="connsiteY1" fmla="*/ -328 h 266251"/>
                <a:gd name="connsiteX2" fmla="*/ -198 w 366350"/>
                <a:gd name="connsiteY2" fmla="*/ 19129 h 26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350" h="266251">
                  <a:moveTo>
                    <a:pt x="366153" y="265923"/>
                  </a:moveTo>
                  <a:cubicBezTo>
                    <a:pt x="366071" y="118795"/>
                    <a:pt x="246727" y="-410"/>
                    <a:pt x="99590" y="-328"/>
                  </a:cubicBezTo>
                  <a:cubicBezTo>
                    <a:pt x="65390" y="-312"/>
                    <a:pt x="31509" y="6299"/>
                    <a:pt x="-198" y="19129"/>
                  </a:cubicBezTo>
                </a:path>
              </a:pathLst>
            </a:custGeom>
            <a:noFill/>
            <a:ln w="28928" cap="rnd">
              <a:solidFill>
                <a:srgbClr val="BF3D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A0B2F9C-1269-FD81-E7BE-EB66ACCA15CB}"/>
                </a:ext>
              </a:extLst>
            </p:cNvPr>
            <p:cNvSpPr/>
            <p:nvPr/>
          </p:nvSpPr>
          <p:spPr>
            <a:xfrm>
              <a:off x="5166092" y="6347836"/>
              <a:ext cx="532486" cy="266243"/>
            </a:xfrm>
            <a:custGeom>
              <a:avLst/>
              <a:gdLst>
                <a:gd name="connsiteX0" fmla="*/ 532289 w 532486"/>
                <a:gd name="connsiteY0" fmla="*/ 265915 h 266243"/>
                <a:gd name="connsiteX1" fmla="*/ 266046 w 532486"/>
                <a:gd name="connsiteY1" fmla="*/ -328 h 266243"/>
                <a:gd name="connsiteX2" fmla="*/ -198 w 532486"/>
                <a:gd name="connsiteY2" fmla="*/ 265915 h 2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2486" h="266243">
                  <a:moveTo>
                    <a:pt x="532289" y="265915"/>
                  </a:moveTo>
                  <a:cubicBezTo>
                    <a:pt x="532289" y="118876"/>
                    <a:pt x="413084" y="-328"/>
                    <a:pt x="266046" y="-328"/>
                  </a:cubicBezTo>
                  <a:cubicBezTo>
                    <a:pt x="119007" y="-328"/>
                    <a:pt x="-198" y="118876"/>
                    <a:pt x="-198" y="265915"/>
                  </a:cubicBezTo>
                </a:path>
              </a:pathLst>
            </a:custGeom>
            <a:noFill/>
            <a:ln w="28928" cap="rnd">
              <a:solidFill>
                <a:srgbClr val="BF3D7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A25EFE5-3E6F-5CEC-CE94-D24C553251AD}"/>
                </a:ext>
              </a:extLst>
            </p:cNvPr>
            <p:cNvSpPr/>
            <p:nvPr/>
          </p:nvSpPr>
          <p:spPr>
            <a:xfrm>
              <a:off x="4400785" y="6575753"/>
              <a:ext cx="76817" cy="76816"/>
            </a:xfrm>
            <a:custGeom>
              <a:avLst/>
              <a:gdLst>
                <a:gd name="connsiteX0" fmla="*/ -198 w 76817"/>
                <a:gd name="connsiteY0" fmla="*/ 37998 h 76816"/>
                <a:gd name="connsiteX1" fmla="*/ 38129 w 76817"/>
                <a:gd name="connsiteY1" fmla="*/ 76488 h 76816"/>
                <a:gd name="connsiteX2" fmla="*/ 76619 w 76817"/>
                <a:gd name="connsiteY2" fmla="*/ 38162 h 76816"/>
                <a:gd name="connsiteX3" fmla="*/ 38292 w 76817"/>
                <a:gd name="connsiteY3" fmla="*/ -328 h 76816"/>
                <a:gd name="connsiteX4" fmla="*/ 38129 w 76817"/>
                <a:gd name="connsiteY4" fmla="*/ -328 h 76816"/>
                <a:gd name="connsiteX5" fmla="*/ -198 w 76817"/>
                <a:gd name="connsiteY5" fmla="*/ 37998 h 7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817" h="76816">
                  <a:moveTo>
                    <a:pt x="-198" y="37998"/>
                  </a:moveTo>
                  <a:cubicBezTo>
                    <a:pt x="-247" y="59212"/>
                    <a:pt x="16914" y="76439"/>
                    <a:pt x="38129" y="76488"/>
                  </a:cubicBezTo>
                  <a:cubicBezTo>
                    <a:pt x="59343" y="76537"/>
                    <a:pt x="76570" y="59376"/>
                    <a:pt x="76619" y="38162"/>
                  </a:cubicBezTo>
                  <a:cubicBezTo>
                    <a:pt x="76660" y="16947"/>
                    <a:pt x="59507" y="-280"/>
                    <a:pt x="38292" y="-328"/>
                  </a:cubicBezTo>
                  <a:cubicBezTo>
                    <a:pt x="38235" y="-328"/>
                    <a:pt x="38186" y="-328"/>
                    <a:pt x="38129" y="-328"/>
                  </a:cubicBezTo>
                  <a:cubicBezTo>
                    <a:pt x="16964" y="-328"/>
                    <a:pt x="-198" y="16833"/>
                    <a:pt x="-198" y="37998"/>
                  </a:cubicBezTo>
                  <a:close/>
                </a:path>
              </a:pathLst>
            </a:custGeom>
            <a:solidFill>
              <a:srgbClr val="313175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8E17201-7C24-A709-96D6-0B0BB3764A7E}"/>
                </a:ext>
              </a:extLst>
            </p:cNvPr>
            <p:cNvSpPr/>
            <p:nvPr/>
          </p:nvSpPr>
          <p:spPr>
            <a:xfrm>
              <a:off x="4235466" y="6410433"/>
              <a:ext cx="407455" cy="407455"/>
            </a:xfrm>
            <a:custGeom>
              <a:avLst/>
              <a:gdLst>
                <a:gd name="connsiteX0" fmla="*/ -198 w 407455"/>
                <a:gd name="connsiteY0" fmla="*/ 203318 h 407455"/>
                <a:gd name="connsiteX1" fmla="*/ 203448 w 407455"/>
                <a:gd name="connsiteY1" fmla="*/ 407127 h 407455"/>
                <a:gd name="connsiteX2" fmla="*/ 407257 w 407455"/>
                <a:gd name="connsiteY2" fmla="*/ 203481 h 407455"/>
                <a:gd name="connsiteX3" fmla="*/ 203611 w 407455"/>
                <a:gd name="connsiteY3" fmla="*/ -328 h 407455"/>
                <a:gd name="connsiteX4" fmla="*/ 203448 w 407455"/>
                <a:gd name="connsiteY4" fmla="*/ -328 h 407455"/>
                <a:gd name="connsiteX5" fmla="*/ -198 w 407455"/>
                <a:gd name="connsiteY5" fmla="*/ 203318 h 407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55" h="407455">
                  <a:moveTo>
                    <a:pt x="-198" y="203318"/>
                  </a:moveTo>
                  <a:cubicBezTo>
                    <a:pt x="-239" y="315830"/>
                    <a:pt x="90936" y="407078"/>
                    <a:pt x="203448" y="407127"/>
                  </a:cubicBezTo>
                  <a:cubicBezTo>
                    <a:pt x="315960" y="407176"/>
                    <a:pt x="407209" y="315993"/>
                    <a:pt x="407257" y="203481"/>
                  </a:cubicBezTo>
                  <a:cubicBezTo>
                    <a:pt x="407298" y="90969"/>
                    <a:pt x="316124" y="-279"/>
                    <a:pt x="203611" y="-328"/>
                  </a:cubicBezTo>
                  <a:cubicBezTo>
                    <a:pt x="203554" y="-328"/>
                    <a:pt x="203505" y="-328"/>
                    <a:pt x="203448" y="-328"/>
                  </a:cubicBezTo>
                  <a:cubicBezTo>
                    <a:pt x="90977" y="-328"/>
                    <a:pt x="-198" y="90847"/>
                    <a:pt x="-198" y="203318"/>
                  </a:cubicBezTo>
                  <a:close/>
                </a:path>
              </a:pathLst>
            </a:custGeom>
            <a:noFill/>
            <a:ln w="8172" cap="flat">
              <a:solidFill>
                <a:srgbClr val="8859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C4B636C-8D1F-3A95-3256-14C70BD69028}"/>
                </a:ext>
              </a:extLst>
            </p:cNvPr>
            <p:cNvSpPr/>
            <p:nvPr/>
          </p:nvSpPr>
          <p:spPr>
            <a:xfrm>
              <a:off x="5212345" y="6394089"/>
              <a:ext cx="439980" cy="439980"/>
            </a:xfrm>
            <a:custGeom>
              <a:avLst/>
              <a:gdLst>
                <a:gd name="connsiteX0" fmla="*/ -198 w 439980"/>
                <a:gd name="connsiteY0" fmla="*/ 219662 h 439980"/>
                <a:gd name="connsiteX1" fmla="*/ 219792 w 439980"/>
                <a:gd name="connsiteY1" fmla="*/ 439652 h 439980"/>
                <a:gd name="connsiteX2" fmla="*/ 439782 w 439980"/>
                <a:gd name="connsiteY2" fmla="*/ 219662 h 439980"/>
                <a:gd name="connsiteX3" fmla="*/ 219792 w 439980"/>
                <a:gd name="connsiteY3" fmla="*/ -328 h 439980"/>
                <a:gd name="connsiteX4" fmla="*/ -198 w 439980"/>
                <a:gd name="connsiteY4" fmla="*/ 219662 h 43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980" h="439980">
                  <a:moveTo>
                    <a:pt x="-198" y="219662"/>
                  </a:moveTo>
                  <a:cubicBezTo>
                    <a:pt x="-198" y="341163"/>
                    <a:pt x="98291" y="439652"/>
                    <a:pt x="219792" y="439652"/>
                  </a:cubicBezTo>
                  <a:cubicBezTo>
                    <a:pt x="341285" y="439652"/>
                    <a:pt x="439782" y="341163"/>
                    <a:pt x="439782" y="219662"/>
                  </a:cubicBezTo>
                  <a:cubicBezTo>
                    <a:pt x="439782" y="98169"/>
                    <a:pt x="341285" y="-328"/>
                    <a:pt x="219792" y="-328"/>
                  </a:cubicBezTo>
                  <a:cubicBezTo>
                    <a:pt x="98291" y="-328"/>
                    <a:pt x="-198" y="98160"/>
                    <a:pt x="-198" y="219662"/>
                  </a:cubicBezTo>
                  <a:close/>
                </a:path>
              </a:pathLst>
            </a:custGeom>
            <a:noFill/>
            <a:ln w="31298" cap="flat">
              <a:solidFill>
                <a:srgbClr val="1E2F5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31E24AD-980E-76F4-0E33-8A6FE0999151}"/>
                </a:ext>
              </a:extLst>
            </p:cNvPr>
            <p:cNvSpPr/>
            <p:nvPr/>
          </p:nvSpPr>
          <p:spPr>
            <a:xfrm>
              <a:off x="5228689" y="6410433"/>
              <a:ext cx="407292" cy="407292"/>
            </a:xfrm>
            <a:custGeom>
              <a:avLst/>
              <a:gdLst>
                <a:gd name="connsiteX0" fmla="*/ -198 w 407292"/>
                <a:gd name="connsiteY0" fmla="*/ 203318 h 407292"/>
                <a:gd name="connsiteX1" fmla="*/ 203448 w 407292"/>
                <a:gd name="connsiteY1" fmla="*/ 406964 h 407292"/>
                <a:gd name="connsiteX2" fmla="*/ 407094 w 407292"/>
                <a:gd name="connsiteY2" fmla="*/ 203318 h 407292"/>
                <a:gd name="connsiteX3" fmla="*/ 203448 w 407292"/>
                <a:gd name="connsiteY3" fmla="*/ -328 h 407292"/>
                <a:gd name="connsiteX4" fmla="*/ -198 w 407292"/>
                <a:gd name="connsiteY4" fmla="*/ 203318 h 40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292" h="407292">
                  <a:moveTo>
                    <a:pt x="-198" y="203318"/>
                  </a:moveTo>
                  <a:cubicBezTo>
                    <a:pt x="-198" y="315789"/>
                    <a:pt x="90977" y="406964"/>
                    <a:pt x="203448" y="406964"/>
                  </a:cubicBezTo>
                  <a:cubicBezTo>
                    <a:pt x="315919" y="406964"/>
                    <a:pt x="407094" y="315789"/>
                    <a:pt x="407094" y="203318"/>
                  </a:cubicBezTo>
                  <a:cubicBezTo>
                    <a:pt x="407094" y="90847"/>
                    <a:pt x="315919" y="-328"/>
                    <a:pt x="203448" y="-328"/>
                  </a:cubicBezTo>
                  <a:cubicBezTo>
                    <a:pt x="90977" y="-328"/>
                    <a:pt x="-198" y="90847"/>
                    <a:pt x="-198" y="203318"/>
                  </a:cubicBezTo>
                  <a:close/>
                </a:path>
              </a:pathLst>
            </a:custGeom>
            <a:noFill/>
            <a:ln w="8172" cap="flat">
              <a:solidFill>
                <a:srgbClr val="8859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9CC80B0-92F3-00AA-E6AE-4AD767615568}"/>
                </a:ext>
              </a:extLst>
            </p:cNvPr>
            <p:cNvSpPr/>
            <p:nvPr/>
          </p:nvSpPr>
          <p:spPr>
            <a:xfrm>
              <a:off x="4439112" y="5918234"/>
              <a:ext cx="296479" cy="695845"/>
            </a:xfrm>
            <a:custGeom>
              <a:avLst/>
              <a:gdLst>
                <a:gd name="connsiteX0" fmla="*/ 0 w 296479"/>
                <a:gd name="connsiteY0" fmla="*/ 695845 h 695845"/>
                <a:gd name="connsiteX1" fmla="*/ 61208 w 296479"/>
                <a:gd name="connsiteY1" fmla="*/ 542457 h 695845"/>
                <a:gd name="connsiteX2" fmla="*/ 158945 w 296479"/>
                <a:gd name="connsiteY2" fmla="*/ 0 h 695845"/>
                <a:gd name="connsiteX3" fmla="*/ 296480 w 296479"/>
                <a:gd name="connsiteY3" fmla="*/ 0 h 695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79" h="695845">
                  <a:moveTo>
                    <a:pt x="0" y="695845"/>
                  </a:moveTo>
                  <a:lnTo>
                    <a:pt x="61208" y="542457"/>
                  </a:lnTo>
                  <a:lnTo>
                    <a:pt x="158945" y="0"/>
                  </a:lnTo>
                  <a:lnTo>
                    <a:pt x="296480" y="0"/>
                  </a:lnTo>
                </a:path>
              </a:pathLst>
            </a:custGeom>
            <a:noFill/>
            <a:ln w="28928" cap="rnd">
              <a:solidFill>
                <a:srgbClr val="BF3D7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7D7764B-95E0-BCF4-22C8-03A91B1879F7}"/>
                </a:ext>
              </a:extLst>
            </p:cNvPr>
            <p:cNvSpPr/>
            <p:nvPr/>
          </p:nvSpPr>
          <p:spPr>
            <a:xfrm>
              <a:off x="4978136" y="6053317"/>
              <a:ext cx="122988" cy="536246"/>
            </a:xfrm>
            <a:custGeom>
              <a:avLst/>
              <a:gdLst>
                <a:gd name="connsiteX0" fmla="*/ 122988 w 122988"/>
                <a:gd name="connsiteY0" fmla="*/ 0 h 536246"/>
                <a:gd name="connsiteX1" fmla="*/ 0 w 122988"/>
                <a:gd name="connsiteY1" fmla="*/ 536246 h 536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988" h="536246">
                  <a:moveTo>
                    <a:pt x="122988" y="0"/>
                  </a:moveTo>
                  <a:lnTo>
                    <a:pt x="0" y="536246"/>
                  </a:lnTo>
                </a:path>
              </a:pathLst>
            </a:custGeom>
            <a:ln w="28928" cap="rnd">
              <a:solidFill>
                <a:srgbClr val="CD97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ECDD255-134E-6B54-426B-A27108B71A4A}"/>
                </a:ext>
              </a:extLst>
            </p:cNvPr>
            <p:cNvSpPr/>
            <p:nvPr/>
          </p:nvSpPr>
          <p:spPr>
            <a:xfrm>
              <a:off x="4958605" y="6542166"/>
              <a:ext cx="473730" cy="144807"/>
            </a:xfrm>
            <a:custGeom>
              <a:avLst/>
              <a:gdLst>
                <a:gd name="connsiteX0" fmla="*/ 7437 w 473730"/>
                <a:gd name="connsiteY0" fmla="*/ 0 h 144807"/>
                <a:gd name="connsiteX1" fmla="*/ 473730 w 473730"/>
                <a:gd name="connsiteY1" fmla="*/ 40778 h 144807"/>
                <a:gd name="connsiteX2" fmla="*/ 473730 w 473730"/>
                <a:gd name="connsiteY2" fmla="*/ 97492 h 144807"/>
                <a:gd name="connsiteX3" fmla="*/ 0 w 473730"/>
                <a:gd name="connsiteY3" fmla="*/ 144808 h 14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730" h="144807">
                  <a:moveTo>
                    <a:pt x="7437" y="0"/>
                  </a:moveTo>
                  <a:lnTo>
                    <a:pt x="473730" y="40778"/>
                  </a:lnTo>
                  <a:lnTo>
                    <a:pt x="473730" y="97492"/>
                  </a:lnTo>
                  <a:lnTo>
                    <a:pt x="0" y="144808"/>
                  </a:lnTo>
                </a:path>
              </a:pathLst>
            </a:custGeom>
            <a:noFill/>
            <a:ln w="8662" cap="flat">
              <a:solidFill>
                <a:srgbClr val="7777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02E8F01-2287-44E1-2289-90EF304FBDD8}"/>
                </a:ext>
              </a:extLst>
            </p:cNvPr>
            <p:cNvSpPr/>
            <p:nvPr/>
          </p:nvSpPr>
          <p:spPr>
            <a:xfrm>
              <a:off x="4899113" y="6470171"/>
              <a:ext cx="59492" cy="143908"/>
            </a:xfrm>
            <a:custGeom>
              <a:avLst/>
              <a:gdLst>
                <a:gd name="connsiteX0" fmla="*/ 0 w 59492"/>
                <a:gd name="connsiteY0" fmla="*/ 0 h 143908"/>
                <a:gd name="connsiteX1" fmla="*/ 59492 w 59492"/>
                <a:gd name="connsiteY1" fmla="*/ 143909 h 14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492" h="143908">
                  <a:moveTo>
                    <a:pt x="0" y="0"/>
                  </a:moveTo>
                  <a:lnTo>
                    <a:pt x="59492" y="143909"/>
                  </a:lnTo>
                </a:path>
              </a:pathLst>
            </a:custGeom>
            <a:ln w="12094" cap="flat">
              <a:solidFill>
                <a:srgbClr val="1E2F5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2BC4412A-BB5E-7130-3C35-07AE1F35BCE4}"/>
                </a:ext>
              </a:extLst>
            </p:cNvPr>
            <p:cNvSpPr/>
            <p:nvPr/>
          </p:nvSpPr>
          <p:spPr>
            <a:xfrm>
              <a:off x="4856047" y="6460691"/>
              <a:ext cx="88012" cy="18877"/>
            </a:xfrm>
            <a:custGeom>
              <a:avLst/>
              <a:gdLst>
                <a:gd name="connsiteX0" fmla="*/ 0 w 88012"/>
                <a:gd name="connsiteY0" fmla="*/ 0 h 18877"/>
                <a:gd name="connsiteX1" fmla="*/ 88012 w 88012"/>
                <a:gd name="connsiteY1" fmla="*/ 0 h 18877"/>
                <a:gd name="connsiteX2" fmla="*/ 88012 w 88012"/>
                <a:gd name="connsiteY2" fmla="*/ 18877 h 18877"/>
                <a:gd name="connsiteX3" fmla="*/ 0 w 88012"/>
                <a:gd name="connsiteY3" fmla="*/ 18877 h 1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12" h="18877">
                  <a:moveTo>
                    <a:pt x="0" y="0"/>
                  </a:moveTo>
                  <a:lnTo>
                    <a:pt x="88012" y="0"/>
                  </a:lnTo>
                  <a:lnTo>
                    <a:pt x="88012" y="18877"/>
                  </a:lnTo>
                  <a:lnTo>
                    <a:pt x="0" y="18877"/>
                  </a:ln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B5456B7-7BC2-8E50-9BB9-883FD7883FDA}"/>
                </a:ext>
              </a:extLst>
            </p:cNvPr>
            <p:cNvSpPr/>
            <p:nvPr/>
          </p:nvSpPr>
          <p:spPr>
            <a:xfrm>
              <a:off x="4765501" y="6234735"/>
              <a:ext cx="160432" cy="231940"/>
            </a:xfrm>
            <a:custGeom>
              <a:avLst/>
              <a:gdLst>
                <a:gd name="connsiteX0" fmla="*/ -198 w 160432"/>
                <a:gd name="connsiteY0" fmla="*/ -328 h 231940"/>
                <a:gd name="connsiteX1" fmla="*/ 109225 w 160432"/>
                <a:gd name="connsiteY1" fmla="*/ 204707 h 231940"/>
                <a:gd name="connsiteX2" fmla="*/ 62236 w 160432"/>
                <a:gd name="connsiteY2" fmla="*/ 228569 h 231940"/>
                <a:gd name="connsiteX3" fmla="*/ 159891 w 160432"/>
                <a:gd name="connsiteY3" fmla="*/ 228569 h 231940"/>
                <a:gd name="connsiteX4" fmla="*/ 83892 w 160432"/>
                <a:gd name="connsiteY4" fmla="*/ -247 h 23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432" h="231940">
                  <a:moveTo>
                    <a:pt x="-198" y="-328"/>
                  </a:moveTo>
                  <a:cubicBezTo>
                    <a:pt x="-198" y="-328"/>
                    <a:pt x="110124" y="193511"/>
                    <a:pt x="109225" y="204707"/>
                  </a:cubicBezTo>
                  <a:cubicBezTo>
                    <a:pt x="108326" y="215902"/>
                    <a:pt x="56761" y="224973"/>
                    <a:pt x="62236" y="228569"/>
                  </a:cubicBezTo>
                  <a:cubicBezTo>
                    <a:pt x="67711" y="232165"/>
                    <a:pt x="153599" y="233064"/>
                    <a:pt x="159891" y="228569"/>
                  </a:cubicBezTo>
                  <a:cubicBezTo>
                    <a:pt x="166184" y="224074"/>
                    <a:pt x="83892" y="-247"/>
                    <a:pt x="83892" y="-247"/>
                  </a:cubicBez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41EF40D-FEDA-8150-F0E0-8F13CFDB8D9F}"/>
                </a:ext>
              </a:extLst>
            </p:cNvPr>
            <p:cNvSpPr/>
            <p:nvPr/>
          </p:nvSpPr>
          <p:spPr>
            <a:xfrm>
              <a:off x="5184724" y="6305015"/>
              <a:ext cx="49298" cy="45926"/>
            </a:xfrm>
            <a:custGeom>
              <a:avLst/>
              <a:gdLst>
                <a:gd name="connsiteX0" fmla="*/ 37802 w 49298"/>
                <a:gd name="connsiteY0" fmla="*/ -328 h 45926"/>
                <a:gd name="connsiteX1" fmla="*/ 48180 w 49298"/>
                <a:gd name="connsiteY1" fmla="*/ 23452 h 45926"/>
                <a:gd name="connsiteX2" fmla="*/ -198 w 49298"/>
                <a:gd name="connsiteY2" fmla="*/ 45598 h 45926"/>
                <a:gd name="connsiteX3" fmla="*/ 9772 w 49298"/>
                <a:gd name="connsiteY3" fmla="*/ 7598 h 4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298" h="45926">
                  <a:moveTo>
                    <a:pt x="37802" y="-328"/>
                  </a:moveTo>
                  <a:cubicBezTo>
                    <a:pt x="44094" y="10785"/>
                    <a:pt x="51776" y="18467"/>
                    <a:pt x="48180" y="23452"/>
                  </a:cubicBezTo>
                  <a:cubicBezTo>
                    <a:pt x="44585" y="28437"/>
                    <a:pt x="-198" y="45598"/>
                    <a:pt x="-198" y="45598"/>
                  </a:cubicBezTo>
                  <a:lnTo>
                    <a:pt x="9772" y="7598"/>
                  </a:lnTo>
                  <a:close/>
                </a:path>
              </a:pathLst>
            </a:custGeom>
            <a:solidFill>
              <a:srgbClr val="313175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8ED6540-EDBB-C1BA-C87B-8D45055BF843}"/>
                </a:ext>
              </a:extLst>
            </p:cNvPr>
            <p:cNvSpPr/>
            <p:nvPr/>
          </p:nvSpPr>
          <p:spPr>
            <a:xfrm>
              <a:off x="5179903" y="6188972"/>
              <a:ext cx="67745" cy="128300"/>
            </a:xfrm>
            <a:custGeom>
              <a:avLst/>
              <a:gdLst>
                <a:gd name="connsiteX0" fmla="*/ 0 w 67745"/>
                <a:gd name="connsiteY0" fmla="*/ 7927 h 128300"/>
                <a:gd name="connsiteX1" fmla="*/ 11768 w 67745"/>
                <a:gd name="connsiteY1" fmla="*/ 128300 h 128300"/>
                <a:gd name="connsiteX2" fmla="*/ 48787 w 67745"/>
                <a:gd name="connsiteY2" fmla="*/ 120128 h 128300"/>
                <a:gd name="connsiteX3" fmla="*/ 67746 w 67745"/>
                <a:gd name="connsiteY3" fmla="*/ 0 h 128300"/>
                <a:gd name="connsiteX4" fmla="*/ 0 w 67745"/>
                <a:gd name="connsiteY4" fmla="*/ 7927 h 12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745" h="128300">
                  <a:moveTo>
                    <a:pt x="0" y="7927"/>
                  </a:moveTo>
                  <a:lnTo>
                    <a:pt x="11768" y="128300"/>
                  </a:lnTo>
                  <a:lnTo>
                    <a:pt x="48787" y="120128"/>
                  </a:lnTo>
                  <a:lnTo>
                    <a:pt x="67746" y="0"/>
                  </a:lnTo>
                  <a:lnTo>
                    <a:pt x="0" y="7927"/>
                  </a:lnTo>
                  <a:close/>
                </a:path>
              </a:pathLst>
            </a:custGeom>
            <a:solidFill>
              <a:srgbClr val="4E8A56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E322CE61-BFAD-7C5F-C464-A11AB46A5865}"/>
                </a:ext>
              </a:extLst>
            </p:cNvPr>
            <p:cNvSpPr/>
            <p:nvPr/>
          </p:nvSpPr>
          <p:spPr>
            <a:xfrm>
              <a:off x="4827528" y="6433397"/>
              <a:ext cx="98412" cy="33279"/>
            </a:xfrm>
            <a:custGeom>
              <a:avLst/>
              <a:gdLst>
                <a:gd name="connsiteX0" fmla="*/ 47198 w 98412"/>
                <a:gd name="connsiteY0" fmla="*/ 6046 h 33279"/>
                <a:gd name="connsiteX1" fmla="*/ 209 w 98412"/>
                <a:gd name="connsiteY1" fmla="*/ 29908 h 33279"/>
                <a:gd name="connsiteX2" fmla="*/ 97864 w 98412"/>
                <a:gd name="connsiteY2" fmla="*/ 29908 h 33279"/>
                <a:gd name="connsiteX3" fmla="*/ 92144 w 98412"/>
                <a:gd name="connsiteY3" fmla="*/ 3267 h 33279"/>
                <a:gd name="connsiteX4" fmla="*/ 45237 w 98412"/>
                <a:gd name="connsiteY4" fmla="*/ -328 h 33279"/>
                <a:gd name="connsiteX5" fmla="*/ 45237 w 98412"/>
                <a:gd name="connsiteY5" fmla="*/ -328 h 33279"/>
                <a:gd name="connsiteX6" fmla="*/ 47198 w 98412"/>
                <a:gd name="connsiteY6" fmla="*/ 6046 h 3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12" h="33279">
                  <a:moveTo>
                    <a:pt x="47198" y="6046"/>
                  </a:moveTo>
                  <a:cubicBezTo>
                    <a:pt x="46299" y="17241"/>
                    <a:pt x="-5266" y="26312"/>
                    <a:pt x="209" y="29908"/>
                  </a:cubicBezTo>
                  <a:cubicBezTo>
                    <a:pt x="5684" y="33504"/>
                    <a:pt x="91572" y="34402"/>
                    <a:pt x="97864" y="29908"/>
                  </a:cubicBezTo>
                  <a:cubicBezTo>
                    <a:pt x="99172" y="29009"/>
                    <a:pt x="96720" y="18794"/>
                    <a:pt x="92144" y="3267"/>
                  </a:cubicBezTo>
                  <a:lnTo>
                    <a:pt x="45237" y="-328"/>
                  </a:lnTo>
                  <a:lnTo>
                    <a:pt x="45237" y="-328"/>
                  </a:lnTo>
                  <a:cubicBezTo>
                    <a:pt x="46225" y="1674"/>
                    <a:pt x="46887" y="3831"/>
                    <a:pt x="47198" y="6046"/>
                  </a:cubicBezTo>
                  <a:close/>
                </a:path>
              </a:pathLst>
            </a:custGeom>
            <a:solidFill>
              <a:srgbClr val="C2337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5CF301B-720F-4771-2D75-6B19A4AEA394}"/>
                </a:ext>
              </a:extLst>
            </p:cNvPr>
            <p:cNvSpPr/>
            <p:nvPr/>
          </p:nvSpPr>
          <p:spPr>
            <a:xfrm>
              <a:off x="4565696" y="6098018"/>
              <a:ext cx="448969" cy="332191"/>
            </a:xfrm>
            <a:custGeom>
              <a:avLst/>
              <a:gdLst>
                <a:gd name="connsiteX0" fmla="*/ -198 w 448969"/>
                <a:gd name="connsiteY0" fmla="*/ -328 h 332191"/>
                <a:gd name="connsiteX1" fmla="*/ 448771 w 448969"/>
                <a:gd name="connsiteY1" fmla="*/ 331863 h 33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8969" h="332191">
                  <a:moveTo>
                    <a:pt x="-198" y="-328"/>
                  </a:moveTo>
                  <a:cubicBezTo>
                    <a:pt x="-198" y="-328"/>
                    <a:pt x="141586" y="331863"/>
                    <a:pt x="448771" y="331863"/>
                  </a:cubicBezTo>
                </a:path>
              </a:pathLst>
            </a:custGeom>
            <a:noFill/>
            <a:ln w="28928" cap="rnd">
              <a:solidFill>
                <a:srgbClr val="BF3D7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B626B2AD-ABBB-0788-7483-6BCAE1307EFE}"/>
                </a:ext>
              </a:extLst>
            </p:cNvPr>
            <p:cNvSpPr/>
            <p:nvPr/>
          </p:nvSpPr>
          <p:spPr>
            <a:xfrm>
              <a:off x="4541098" y="6234735"/>
              <a:ext cx="424943" cy="362101"/>
            </a:xfrm>
            <a:custGeom>
              <a:avLst/>
              <a:gdLst>
                <a:gd name="connsiteX0" fmla="*/ 0 w 424943"/>
                <a:gd name="connsiteY0" fmla="*/ 0 h 362101"/>
                <a:gd name="connsiteX1" fmla="*/ 424944 w 424943"/>
                <a:gd name="connsiteY1" fmla="*/ 362101 h 36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943" h="362101">
                  <a:moveTo>
                    <a:pt x="0" y="0"/>
                  </a:moveTo>
                  <a:lnTo>
                    <a:pt x="424944" y="362101"/>
                  </a:lnTo>
                </a:path>
              </a:pathLst>
            </a:custGeom>
            <a:ln w="28928" cap="rnd">
              <a:solidFill>
                <a:srgbClr val="BF3D7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2527614-EB66-B331-63DB-508FFE2666C9}"/>
                </a:ext>
              </a:extLst>
            </p:cNvPr>
            <p:cNvSpPr/>
            <p:nvPr/>
          </p:nvSpPr>
          <p:spPr>
            <a:xfrm>
              <a:off x="4978136" y="6247729"/>
              <a:ext cx="454199" cy="366350"/>
            </a:xfrm>
            <a:custGeom>
              <a:avLst/>
              <a:gdLst>
                <a:gd name="connsiteX0" fmla="*/ 78451 w 454199"/>
                <a:gd name="connsiteY0" fmla="*/ 0 h 366350"/>
                <a:gd name="connsiteX1" fmla="*/ 454199 w 454199"/>
                <a:gd name="connsiteY1" fmla="*/ 366351 h 366350"/>
                <a:gd name="connsiteX2" fmla="*/ 0 w 454199"/>
                <a:gd name="connsiteY2" fmla="*/ 366351 h 36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4199" h="366350">
                  <a:moveTo>
                    <a:pt x="78451" y="0"/>
                  </a:moveTo>
                  <a:lnTo>
                    <a:pt x="454199" y="366351"/>
                  </a:lnTo>
                  <a:lnTo>
                    <a:pt x="0" y="366351"/>
                  </a:lnTo>
                </a:path>
              </a:pathLst>
            </a:custGeom>
            <a:noFill/>
            <a:ln w="28928" cap="rnd">
              <a:solidFill>
                <a:srgbClr val="BF3D7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37E5065-ADD7-F4BF-F9FA-F6BD74BE323F}"/>
                </a:ext>
              </a:extLst>
            </p:cNvPr>
            <p:cNvSpPr/>
            <p:nvPr/>
          </p:nvSpPr>
          <p:spPr>
            <a:xfrm>
              <a:off x="5394336" y="6575753"/>
              <a:ext cx="76653" cy="76653"/>
            </a:xfrm>
            <a:custGeom>
              <a:avLst/>
              <a:gdLst>
                <a:gd name="connsiteX0" fmla="*/ -198 w 76653"/>
                <a:gd name="connsiteY0" fmla="*/ 37998 h 76653"/>
                <a:gd name="connsiteX1" fmla="*/ 38129 w 76653"/>
                <a:gd name="connsiteY1" fmla="*/ 76325 h 76653"/>
                <a:gd name="connsiteX2" fmla="*/ 76455 w 76653"/>
                <a:gd name="connsiteY2" fmla="*/ 37998 h 76653"/>
                <a:gd name="connsiteX3" fmla="*/ 38129 w 76653"/>
                <a:gd name="connsiteY3" fmla="*/ -328 h 76653"/>
                <a:gd name="connsiteX4" fmla="*/ -198 w 76653"/>
                <a:gd name="connsiteY4" fmla="*/ 37998 h 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53" h="76653">
                  <a:moveTo>
                    <a:pt x="-198" y="37998"/>
                  </a:moveTo>
                  <a:cubicBezTo>
                    <a:pt x="-198" y="59164"/>
                    <a:pt x="16963" y="76325"/>
                    <a:pt x="38129" y="76325"/>
                  </a:cubicBezTo>
                  <a:cubicBezTo>
                    <a:pt x="59294" y="76325"/>
                    <a:pt x="76455" y="59164"/>
                    <a:pt x="76455" y="37998"/>
                  </a:cubicBezTo>
                  <a:cubicBezTo>
                    <a:pt x="76455" y="16833"/>
                    <a:pt x="59294" y="-328"/>
                    <a:pt x="38129" y="-328"/>
                  </a:cubicBezTo>
                  <a:cubicBezTo>
                    <a:pt x="16963" y="-328"/>
                    <a:pt x="-198" y="16833"/>
                    <a:pt x="-198" y="37998"/>
                  </a:cubicBezTo>
                  <a:close/>
                </a:path>
              </a:pathLst>
            </a:custGeom>
            <a:solidFill>
              <a:srgbClr val="313175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0FF0AE55-2643-A350-B45D-BA0AE31D8CA7}"/>
                </a:ext>
              </a:extLst>
            </p:cNvPr>
            <p:cNvSpPr/>
            <p:nvPr/>
          </p:nvSpPr>
          <p:spPr>
            <a:xfrm>
              <a:off x="4966042" y="6749571"/>
              <a:ext cx="88012" cy="18877"/>
            </a:xfrm>
            <a:custGeom>
              <a:avLst/>
              <a:gdLst>
                <a:gd name="connsiteX0" fmla="*/ 0 w 88012"/>
                <a:gd name="connsiteY0" fmla="*/ 0 h 18877"/>
                <a:gd name="connsiteX1" fmla="*/ 88012 w 88012"/>
                <a:gd name="connsiteY1" fmla="*/ 0 h 18877"/>
                <a:gd name="connsiteX2" fmla="*/ 88012 w 88012"/>
                <a:gd name="connsiteY2" fmla="*/ 18877 h 18877"/>
                <a:gd name="connsiteX3" fmla="*/ 0 w 88012"/>
                <a:gd name="connsiteY3" fmla="*/ 18877 h 1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12" h="18877">
                  <a:moveTo>
                    <a:pt x="0" y="0"/>
                  </a:moveTo>
                  <a:lnTo>
                    <a:pt x="88012" y="0"/>
                  </a:lnTo>
                  <a:lnTo>
                    <a:pt x="88012" y="18877"/>
                  </a:lnTo>
                  <a:lnTo>
                    <a:pt x="0" y="18877"/>
                  </a:ln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4AC9FF4-D34C-172E-4163-152A855612E7}"/>
                </a:ext>
              </a:extLst>
            </p:cNvPr>
            <p:cNvSpPr/>
            <p:nvPr/>
          </p:nvSpPr>
          <p:spPr>
            <a:xfrm rot="20259001">
              <a:off x="4874887" y="6530711"/>
              <a:ext cx="167362" cy="167362"/>
            </a:xfrm>
            <a:custGeom>
              <a:avLst/>
              <a:gdLst>
                <a:gd name="connsiteX0" fmla="*/ 167164 w 167362"/>
                <a:gd name="connsiteY0" fmla="*/ 83353 h 167362"/>
                <a:gd name="connsiteX1" fmla="*/ 83483 w 167362"/>
                <a:gd name="connsiteY1" fmla="*/ 167034 h 167362"/>
                <a:gd name="connsiteX2" fmla="*/ -198 w 167362"/>
                <a:gd name="connsiteY2" fmla="*/ 83353 h 167362"/>
                <a:gd name="connsiteX3" fmla="*/ 83483 w 167362"/>
                <a:gd name="connsiteY3" fmla="*/ -328 h 167362"/>
                <a:gd name="connsiteX4" fmla="*/ 167164 w 167362"/>
                <a:gd name="connsiteY4" fmla="*/ 83353 h 16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62" h="167362">
                  <a:moveTo>
                    <a:pt x="167164" y="83353"/>
                  </a:moveTo>
                  <a:cubicBezTo>
                    <a:pt x="167164" y="129569"/>
                    <a:pt x="129699" y="167034"/>
                    <a:pt x="83483" y="167034"/>
                  </a:cubicBezTo>
                  <a:cubicBezTo>
                    <a:pt x="37267" y="167034"/>
                    <a:pt x="-198" y="129569"/>
                    <a:pt x="-198" y="83353"/>
                  </a:cubicBezTo>
                  <a:cubicBezTo>
                    <a:pt x="-198" y="37137"/>
                    <a:pt x="37267" y="-328"/>
                    <a:pt x="83483" y="-328"/>
                  </a:cubicBezTo>
                  <a:cubicBezTo>
                    <a:pt x="129699" y="-328"/>
                    <a:pt x="167164" y="37137"/>
                    <a:pt x="167164" y="83353"/>
                  </a:cubicBezTo>
                  <a:close/>
                </a:path>
              </a:pathLst>
            </a:custGeom>
            <a:solidFill>
              <a:srgbClr val="313175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630C1CB-B45A-6FD1-4863-525308C42B24}"/>
                </a:ext>
              </a:extLst>
            </p:cNvPr>
            <p:cNvSpPr/>
            <p:nvPr/>
          </p:nvSpPr>
          <p:spPr>
            <a:xfrm>
              <a:off x="4958605" y="6615060"/>
              <a:ext cx="59573" cy="143908"/>
            </a:xfrm>
            <a:custGeom>
              <a:avLst/>
              <a:gdLst>
                <a:gd name="connsiteX0" fmla="*/ 0 w 59573"/>
                <a:gd name="connsiteY0" fmla="*/ 0 h 143908"/>
                <a:gd name="connsiteX1" fmla="*/ 59574 w 59573"/>
                <a:gd name="connsiteY1" fmla="*/ 143909 h 14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573" h="143908">
                  <a:moveTo>
                    <a:pt x="0" y="0"/>
                  </a:moveTo>
                  <a:lnTo>
                    <a:pt x="59574" y="143909"/>
                  </a:lnTo>
                </a:path>
              </a:pathLst>
            </a:custGeom>
            <a:ln w="12094" cap="flat">
              <a:solidFill>
                <a:srgbClr val="1E2F5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59AC3DC-FCD9-B157-0434-FE0314C70092}"/>
                </a:ext>
              </a:extLst>
            </p:cNvPr>
            <p:cNvSpPr/>
            <p:nvPr/>
          </p:nvSpPr>
          <p:spPr>
            <a:xfrm>
              <a:off x="5059284" y="6234735"/>
              <a:ext cx="376116" cy="277602"/>
            </a:xfrm>
            <a:custGeom>
              <a:avLst/>
              <a:gdLst>
                <a:gd name="connsiteX0" fmla="*/ -198 w 376116"/>
                <a:gd name="connsiteY0" fmla="*/ -328 h 277602"/>
                <a:gd name="connsiteX1" fmla="*/ 339103 w 376116"/>
                <a:gd name="connsiteY1" fmla="*/ -328 h 277602"/>
                <a:gd name="connsiteX2" fmla="*/ 375918 w 376116"/>
                <a:gd name="connsiteY2" fmla="*/ 36568 h 277602"/>
                <a:gd name="connsiteX3" fmla="*/ 372526 w 376116"/>
                <a:gd name="connsiteY3" fmla="*/ 51972 h 277602"/>
                <a:gd name="connsiteX4" fmla="*/ 268252 w 376116"/>
                <a:gd name="connsiteY4" fmla="*/ 277274 h 277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116" h="277602">
                  <a:moveTo>
                    <a:pt x="-198" y="-328"/>
                  </a:moveTo>
                  <a:lnTo>
                    <a:pt x="339103" y="-328"/>
                  </a:lnTo>
                  <a:cubicBezTo>
                    <a:pt x="359459" y="-304"/>
                    <a:pt x="375943" y="16212"/>
                    <a:pt x="375918" y="36568"/>
                  </a:cubicBezTo>
                  <a:cubicBezTo>
                    <a:pt x="375910" y="41888"/>
                    <a:pt x="374757" y="47143"/>
                    <a:pt x="372526" y="51972"/>
                  </a:cubicBezTo>
                  <a:lnTo>
                    <a:pt x="268252" y="277274"/>
                  </a:lnTo>
                </a:path>
              </a:pathLst>
            </a:custGeom>
            <a:noFill/>
            <a:ln w="14464" cap="flat">
              <a:solidFill>
                <a:srgbClr val="BF3D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504FF88-CDDA-8343-9D75-34C1456334AF}"/>
                </a:ext>
              </a:extLst>
            </p:cNvPr>
            <p:cNvSpPr/>
            <p:nvPr/>
          </p:nvSpPr>
          <p:spPr>
            <a:xfrm>
              <a:off x="4348737" y="5869269"/>
              <a:ext cx="191321" cy="239617"/>
            </a:xfrm>
            <a:custGeom>
              <a:avLst/>
              <a:gdLst>
                <a:gd name="connsiteX0" fmla="*/ 153264 w 191321"/>
                <a:gd name="connsiteY0" fmla="*/ 239289 h 239617"/>
                <a:gd name="connsiteX1" fmla="*/ 180967 w 191321"/>
                <a:gd name="connsiteY1" fmla="*/ 422 h 239617"/>
                <a:gd name="connsiteX2" fmla="*/ 112241 w 191321"/>
                <a:gd name="connsiteY2" fmla="*/ 124636 h 239617"/>
                <a:gd name="connsiteX3" fmla="*/ 90176 w 191321"/>
                <a:gd name="connsiteY3" fmla="*/ 48637 h 239617"/>
                <a:gd name="connsiteX4" fmla="*/ 37385 w 191321"/>
                <a:gd name="connsiteY4" fmla="*/ 148825 h 239617"/>
                <a:gd name="connsiteX5" fmla="*/ 9682 w 191321"/>
                <a:gd name="connsiteY5" fmla="*/ 108946 h 239617"/>
                <a:gd name="connsiteX6" fmla="*/ 15729 w 191321"/>
                <a:gd name="connsiteY6" fmla="*/ 239289 h 239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321" h="239617">
                  <a:moveTo>
                    <a:pt x="153264" y="239289"/>
                  </a:moveTo>
                  <a:cubicBezTo>
                    <a:pt x="153264" y="239289"/>
                    <a:pt x="214799" y="12435"/>
                    <a:pt x="180967" y="422"/>
                  </a:cubicBezTo>
                  <a:cubicBezTo>
                    <a:pt x="147135" y="-11591"/>
                    <a:pt x="112241" y="124636"/>
                    <a:pt x="112241" y="124636"/>
                  </a:cubicBezTo>
                  <a:cubicBezTo>
                    <a:pt x="112241" y="124636"/>
                    <a:pt x="124907" y="45041"/>
                    <a:pt x="90176" y="48637"/>
                  </a:cubicBezTo>
                  <a:cubicBezTo>
                    <a:pt x="55445" y="52232"/>
                    <a:pt x="37385" y="148825"/>
                    <a:pt x="37385" y="148825"/>
                  </a:cubicBezTo>
                  <a:cubicBezTo>
                    <a:pt x="37385" y="148825"/>
                    <a:pt x="35015" y="102980"/>
                    <a:pt x="9682" y="108946"/>
                  </a:cubicBezTo>
                  <a:cubicBezTo>
                    <a:pt x="-15651" y="114911"/>
                    <a:pt x="15729" y="239289"/>
                    <a:pt x="15729" y="239289"/>
                  </a:cubicBezTo>
                  <a:close/>
                </a:path>
              </a:pathLst>
            </a:custGeom>
            <a:solidFill>
              <a:srgbClr val="64AD59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9F62931-191F-F608-3178-12920E2B8E2A}"/>
                </a:ext>
              </a:extLst>
            </p:cNvPr>
            <p:cNvSpPr/>
            <p:nvPr/>
          </p:nvSpPr>
          <p:spPr>
            <a:xfrm>
              <a:off x="4315142" y="6073829"/>
              <a:ext cx="225873" cy="200295"/>
            </a:xfrm>
            <a:custGeom>
              <a:avLst/>
              <a:gdLst>
                <a:gd name="connsiteX0" fmla="*/ 225874 w 225873"/>
                <a:gd name="connsiteY0" fmla="*/ 0 h 200295"/>
                <a:gd name="connsiteX1" fmla="*/ 187057 w 225873"/>
                <a:gd name="connsiteY1" fmla="*/ 200296 h 200295"/>
                <a:gd name="connsiteX2" fmla="*/ 66357 w 225873"/>
                <a:gd name="connsiteY2" fmla="*/ 200296 h 200295"/>
                <a:gd name="connsiteX3" fmla="*/ 0 w 225873"/>
                <a:gd name="connsiteY3" fmla="*/ 0 h 200295"/>
                <a:gd name="connsiteX4" fmla="*/ 225874 w 225873"/>
                <a:gd name="connsiteY4" fmla="*/ 0 h 200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873" h="200295">
                  <a:moveTo>
                    <a:pt x="225874" y="0"/>
                  </a:moveTo>
                  <a:lnTo>
                    <a:pt x="187057" y="200296"/>
                  </a:lnTo>
                  <a:lnTo>
                    <a:pt x="66357" y="200296"/>
                  </a:lnTo>
                  <a:lnTo>
                    <a:pt x="0" y="0"/>
                  </a:lnTo>
                  <a:lnTo>
                    <a:pt x="225874" y="0"/>
                  </a:lnTo>
                  <a:close/>
                </a:path>
              </a:pathLst>
            </a:custGeom>
            <a:solidFill>
              <a:srgbClr val="3E6EE8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9D899CAF-CDB3-9B22-E8CB-E12434780370}"/>
                </a:ext>
              </a:extLst>
            </p:cNvPr>
            <p:cNvSpPr/>
            <p:nvPr/>
          </p:nvSpPr>
          <p:spPr>
            <a:xfrm>
              <a:off x="5212345" y="6174099"/>
              <a:ext cx="314131" cy="73711"/>
            </a:xfrm>
            <a:custGeom>
              <a:avLst/>
              <a:gdLst>
                <a:gd name="connsiteX0" fmla="*/ 276996 w 314131"/>
                <a:gd name="connsiteY0" fmla="*/ 73383 h 73711"/>
                <a:gd name="connsiteX1" fmla="*/ 36739 w 314131"/>
                <a:gd name="connsiteY1" fmla="*/ 73383 h 73711"/>
                <a:gd name="connsiteX2" fmla="*/ -198 w 314131"/>
                <a:gd name="connsiteY2" fmla="*/ 36609 h 73711"/>
                <a:gd name="connsiteX3" fmla="*/ -198 w 314131"/>
                <a:gd name="connsiteY3" fmla="*/ 36527 h 73711"/>
                <a:gd name="connsiteX4" fmla="*/ -198 w 314131"/>
                <a:gd name="connsiteY4" fmla="*/ 36527 h 73711"/>
                <a:gd name="connsiteX5" fmla="*/ 36658 w 314131"/>
                <a:gd name="connsiteY5" fmla="*/ -328 h 73711"/>
                <a:gd name="connsiteX6" fmla="*/ 36739 w 314131"/>
                <a:gd name="connsiteY6" fmla="*/ -328 h 73711"/>
                <a:gd name="connsiteX7" fmla="*/ 276996 w 314131"/>
                <a:gd name="connsiteY7" fmla="*/ -328 h 73711"/>
                <a:gd name="connsiteX8" fmla="*/ 313933 w 314131"/>
                <a:gd name="connsiteY8" fmla="*/ 36446 h 73711"/>
                <a:gd name="connsiteX9" fmla="*/ 313933 w 314131"/>
                <a:gd name="connsiteY9" fmla="*/ 36527 h 73711"/>
                <a:gd name="connsiteX10" fmla="*/ 313933 w 314131"/>
                <a:gd name="connsiteY10" fmla="*/ 36527 h 73711"/>
                <a:gd name="connsiteX11" fmla="*/ 277078 w 314131"/>
                <a:gd name="connsiteY11" fmla="*/ 73383 h 73711"/>
                <a:gd name="connsiteX12" fmla="*/ 276996 w 314131"/>
                <a:gd name="connsiteY12" fmla="*/ 73383 h 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131" h="73711">
                  <a:moveTo>
                    <a:pt x="276996" y="73383"/>
                  </a:moveTo>
                  <a:lnTo>
                    <a:pt x="36739" y="73383"/>
                  </a:lnTo>
                  <a:cubicBezTo>
                    <a:pt x="16383" y="73432"/>
                    <a:pt x="-149" y="56965"/>
                    <a:pt x="-198" y="36609"/>
                  </a:cubicBezTo>
                  <a:cubicBezTo>
                    <a:pt x="-198" y="36585"/>
                    <a:pt x="-198" y="36552"/>
                    <a:pt x="-198" y="36527"/>
                  </a:cubicBezTo>
                  <a:lnTo>
                    <a:pt x="-198" y="36527"/>
                  </a:lnTo>
                  <a:cubicBezTo>
                    <a:pt x="-198" y="16171"/>
                    <a:pt x="16302" y="-328"/>
                    <a:pt x="36658" y="-328"/>
                  </a:cubicBezTo>
                  <a:cubicBezTo>
                    <a:pt x="36682" y="-328"/>
                    <a:pt x="36715" y="-328"/>
                    <a:pt x="36739" y="-328"/>
                  </a:cubicBezTo>
                  <a:lnTo>
                    <a:pt x="276996" y="-328"/>
                  </a:lnTo>
                  <a:cubicBezTo>
                    <a:pt x="297352" y="-378"/>
                    <a:pt x="313884" y="16089"/>
                    <a:pt x="313933" y="36446"/>
                  </a:cubicBezTo>
                  <a:cubicBezTo>
                    <a:pt x="313933" y="36470"/>
                    <a:pt x="313933" y="36503"/>
                    <a:pt x="313933" y="36527"/>
                  </a:cubicBezTo>
                  <a:lnTo>
                    <a:pt x="313933" y="36527"/>
                  </a:lnTo>
                  <a:cubicBezTo>
                    <a:pt x="313933" y="56884"/>
                    <a:pt x="297434" y="73383"/>
                    <a:pt x="277078" y="73383"/>
                  </a:cubicBezTo>
                  <a:cubicBezTo>
                    <a:pt x="277053" y="73383"/>
                    <a:pt x="277021" y="73383"/>
                    <a:pt x="276996" y="73383"/>
                  </a:cubicBezTo>
                  <a:close/>
                </a:path>
              </a:pathLst>
            </a:custGeom>
            <a:solidFill>
              <a:srgbClr val="3E6EE8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E56B0C4-0B2E-E958-B420-489F29C06586}"/>
                </a:ext>
              </a:extLst>
            </p:cNvPr>
            <p:cNvSpPr/>
            <p:nvPr/>
          </p:nvSpPr>
          <p:spPr>
            <a:xfrm>
              <a:off x="4948577" y="6405285"/>
              <a:ext cx="104139" cy="344912"/>
            </a:xfrm>
            <a:custGeom>
              <a:avLst/>
              <a:gdLst>
                <a:gd name="connsiteX0" fmla="*/ 93593 w 104139"/>
                <a:gd name="connsiteY0" fmla="*/ 10132 h 344912"/>
                <a:gd name="connsiteX1" fmla="*/ 93593 w 104139"/>
                <a:gd name="connsiteY1" fmla="*/ 320667 h 344912"/>
                <a:gd name="connsiteX2" fmla="*/ 88362 w 104139"/>
                <a:gd name="connsiteY2" fmla="*/ 344039 h 344912"/>
                <a:gd name="connsiteX3" fmla="*/ 1167 w 104139"/>
                <a:gd name="connsiteY3" fmla="*/ 344039 h 344912"/>
                <a:gd name="connsiteX4" fmla="*/ 57881 w 104139"/>
                <a:gd name="connsiteY4" fmla="*/ 317154 h 344912"/>
                <a:gd name="connsiteX5" fmla="*/ 9830 w 104139"/>
                <a:gd name="connsiteY5" fmla="*/ -328 h 34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139" h="344912">
                  <a:moveTo>
                    <a:pt x="93593" y="10132"/>
                  </a:moveTo>
                  <a:cubicBezTo>
                    <a:pt x="93593" y="10132"/>
                    <a:pt x="81825" y="297051"/>
                    <a:pt x="93593" y="320667"/>
                  </a:cubicBezTo>
                  <a:cubicBezTo>
                    <a:pt x="105360" y="344285"/>
                    <a:pt x="111163" y="344039"/>
                    <a:pt x="88362" y="344039"/>
                  </a:cubicBezTo>
                  <a:cubicBezTo>
                    <a:pt x="65563" y="344039"/>
                    <a:pt x="12445" y="345265"/>
                    <a:pt x="1167" y="344039"/>
                  </a:cubicBezTo>
                  <a:cubicBezTo>
                    <a:pt x="-10110" y="342814"/>
                    <a:pt x="51998" y="327695"/>
                    <a:pt x="57881" y="317154"/>
                  </a:cubicBezTo>
                  <a:cubicBezTo>
                    <a:pt x="63765" y="306612"/>
                    <a:pt x="9830" y="-328"/>
                    <a:pt x="9830" y="-328"/>
                  </a:cubicBez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EFA17DCF-D831-EB97-2F77-20D6F667B799}"/>
                </a:ext>
              </a:extLst>
            </p:cNvPr>
            <p:cNvSpPr/>
            <p:nvPr/>
          </p:nvSpPr>
          <p:spPr>
            <a:xfrm>
              <a:off x="4729638" y="5933679"/>
              <a:ext cx="440872" cy="510223"/>
            </a:xfrm>
            <a:custGeom>
              <a:avLst/>
              <a:gdLst>
                <a:gd name="connsiteX0" fmla="*/ 416562 w 440872"/>
                <a:gd name="connsiteY0" fmla="*/ 6863 h 510223"/>
                <a:gd name="connsiteX1" fmla="*/ 436257 w 440872"/>
                <a:gd name="connsiteY1" fmla="*/ 119228 h 510223"/>
                <a:gd name="connsiteX2" fmla="*/ 323646 w 440872"/>
                <a:gd name="connsiteY2" fmla="*/ 508950 h 510223"/>
                <a:gd name="connsiteX3" fmla="*/ 192159 w 440872"/>
                <a:gd name="connsiteY3" fmla="*/ 476262 h 510223"/>
                <a:gd name="connsiteX4" fmla="*/ 18422 w 440872"/>
                <a:gd name="connsiteY4" fmla="*/ 300564 h 510223"/>
                <a:gd name="connsiteX5" fmla="*/ 5756 w 440872"/>
                <a:gd name="connsiteY5" fmla="*/ 163847 h 510223"/>
                <a:gd name="connsiteX6" fmla="*/ 267260 w 440872"/>
                <a:gd name="connsiteY6" fmla="*/ 35873 h 510223"/>
                <a:gd name="connsiteX7" fmla="*/ 264808 w 440872"/>
                <a:gd name="connsiteY7" fmla="*/ -328 h 510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0872" h="510223">
                  <a:moveTo>
                    <a:pt x="416562" y="6863"/>
                  </a:moveTo>
                  <a:cubicBezTo>
                    <a:pt x="439084" y="39698"/>
                    <a:pt x="446267" y="80689"/>
                    <a:pt x="436257" y="119228"/>
                  </a:cubicBezTo>
                  <a:cubicBezTo>
                    <a:pt x="419913" y="186810"/>
                    <a:pt x="324872" y="358177"/>
                    <a:pt x="323646" y="508950"/>
                  </a:cubicBezTo>
                  <a:cubicBezTo>
                    <a:pt x="323646" y="508950"/>
                    <a:pt x="283849" y="518593"/>
                    <a:pt x="192159" y="476262"/>
                  </a:cubicBezTo>
                  <a:cubicBezTo>
                    <a:pt x="100469" y="433931"/>
                    <a:pt x="58220" y="319033"/>
                    <a:pt x="18422" y="300564"/>
                  </a:cubicBezTo>
                  <a:cubicBezTo>
                    <a:pt x="18422" y="300564"/>
                    <a:pt x="-12958" y="218191"/>
                    <a:pt x="5756" y="163847"/>
                  </a:cubicBezTo>
                  <a:cubicBezTo>
                    <a:pt x="24470" y="109503"/>
                    <a:pt x="265789" y="61207"/>
                    <a:pt x="267260" y="35873"/>
                  </a:cubicBezTo>
                  <a:cubicBezTo>
                    <a:pt x="268395" y="23754"/>
                    <a:pt x="267570" y="11529"/>
                    <a:pt x="264808" y="-328"/>
                  </a:cubicBezTo>
                  <a:close/>
                </a:path>
              </a:pathLst>
            </a:custGeom>
            <a:solidFill>
              <a:srgbClr val="3E50BC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490A300-AE6C-8890-0D64-6F17DFC66040}"/>
                </a:ext>
              </a:extLst>
            </p:cNvPr>
            <p:cNvSpPr/>
            <p:nvPr/>
          </p:nvSpPr>
          <p:spPr>
            <a:xfrm>
              <a:off x="4948594" y="6717292"/>
              <a:ext cx="104092" cy="32706"/>
            </a:xfrm>
            <a:custGeom>
              <a:avLst/>
              <a:gdLst>
                <a:gd name="connsiteX0" fmla="*/ 88345 w 104092"/>
                <a:gd name="connsiteY0" fmla="*/ 31869 h 32706"/>
                <a:gd name="connsiteX1" fmla="*/ 93576 w 104092"/>
                <a:gd name="connsiteY1" fmla="*/ 8497 h 32706"/>
                <a:gd name="connsiteX2" fmla="*/ 92023 w 104092"/>
                <a:gd name="connsiteY2" fmla="*/ 3267 h 32706"/>
                <a:gd name="connsiteX3" fmla="*/ 58273 w 104092"/>
                <a:gd name="connsiteY3" fmla="*/ -328 h 32706"/>
                <a:gd name="connsiteX4" fmla="*/ 57864 w 104092"/>
                <a:gd name="connsiteY4" fmla="*/ 4983 h 32706"/>
                <a:gd name="connsiteX5" fmla="*/ 1150 w 104092"/>
                <a:gd name="connsiteY5" fmla="*/ 31869 h 32706"/>
                <a:gd name="connsiteX6" fmla="*/ 88345 w 104092"/>
                <a:gd name="connsiteY6" fmla="*/ 31869 h 3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092" h="32706">
                  <a:moveTo>
                    <a:pt x="88345" y="31869"/>
                  </a:moveTo>
                  <a:cubicBezTo>
                    <a:pt x="111146" y="31869"/>
                    <a:pt x="105262" y="31869"/>
                    <a:pt x="93576" y="8497"/>
                  </a:cubicBezTo>
                  <a:cubicBezTo>
                    <a:pt x="92873" y="6814"/>
                    <a:pt x="92350" y="5057"/>
                    <a:pt x="92023" y="3267"/>
                  </a:cubicBezTo>
                  <a:cubicBezTo>
                    <a:pt x="79275" y="2123"/>
                    <a:pt x="65954" y="570"/>
                    <a:pt x="58273" y="-328"/>
                  </a:cubicBezTo>
                  <a:cubicBezTo>
                    <a:pt x="58453" y="1453"/>
                    <a:pt x="58313" y="3251"/>
                    <a:pt x="57864" y="4983"/>
                  </a:cubicBezTo>
                  <a:cubicBezTo>
                    <a:pt x="51980" y="15525"/>
                    <a:pt x="-10045" y="30725"/>
                    <a:pt x="1150" y="31869"/>
                  </a:cubicBezTo>
                  <a:cubicBezTo>
                    <a:pt x="12346" y="33013"/>
                    <a:pt x="65464" y="31869"/>
                    <a:pt x="88345" y="31869"/>
                  </a:cubicBezTo>
                  <a:close/>
                </a:path>
              </a:pathLst>
            </a:custGeom>
            <a:solidFill>
              <a:srgbClr val="C2337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82B3CB4-BA31-AED2-779F-0CA7A645C1E4}"/>
                </a:ext>
              </a:extLst>
            </p:cNvPr>
            <p:cNvSpPr/>
            <p:nvPr/>
          </p:nvSpPr>
          <p:spPr>
            <a:xfrm>
              <a:off x="4997504" y="5522464"/>
              <a:ext cx="459506" cy="141664"/>
            </a:xfrm>
            <a:custGeom>
              <a:avLst/>
              <a:gdLst>
                <a:gd name="connsiteX0" fmla="*/ -198 w 459506"/>
                <a:gd name="connsiteY0" fmla="*/ 102475 h 141664"/>
                <a:gd name="connsiteX1" fmla="*/ 123526 w 459506"/>
                <a:gd name="connsiteY1" fmla="*/ 94303 h 141664"/>
                <a:gd name="connsiteX2" fmla="*/ 242020 w 459506"/>
                <a:gd name="connsiteY2" fmla="*/ 41267 h 141664"/>
                <a:gd name="connsiteX3" fmla="*/ 405460 w 459506"/>
                <a:gd name="connsiteY3" fmla="*/ -328 h 141664"/>
                <a:gd name="connsiteX4" fmla="*/ 456453 w 459506"/>
                <a:gd name="connsiteY4" fmla="*/ 101658 h 141664"/>
                <a:gd name="connsiteX5" fmla="*/ 427279 w 459506"/>
                <a:gd name="connsiteY5" fmla="*/ 99043 h 141664"/>
                <a:gd name="connsiteX6" fmla="*/ 315731 w 459506"/>
                <a:gd name="connsiteY6" fmla="*/ 80820 h 141664"/>
                <a:gd name="connsiteX7" fmla="*/ 199280 w 459506"/>
                <a:gd name="connsiteY7" fmla="*/ 138024 h 141664"/>
                <a:gd name="connsiteX8" fmla="*/ 15084 w 459506"/>
                <a:gd name="connsiteY8" fmla="*/ 132712 h 14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506" h="141664">
                  <a:moveTo>
                    <a:pt x="-198" y="102475"/>
                  </a:moveTo>
                  <a:cubicBezTo>
                    <a:pt x="40662" y="95619"/>
                    <a:pt x="82118" y="92881"/>
                    <a:pt x="123526" y="94303"/>
                  </a:cubicBezTo>
                  <a:cubicBezTo>
                    <a:pt x="170760" y="95284"/>
                    <a:pt x="176807" y="58265"/>
                    <a:pt x="242020" y="41267"/>
                  </a:cubicBezTo>
                  <a:cubicBezTo>
                    <a:pt x="307232" y="24269"/>
                    <a:pt x="373589" y="28682"/>
                    <a:pt x="405460" y="-328"/>
                  </a:cubicBezTo>
                  <a:lnTo>
                    <a:pt x="456453" y="101658"/>
                  </a:lnTo>
                  <a:cubicBezTo>
                    <a:pt x="456453" y="101658"/>
                    <a:pt x="472797" y="108277"/>
                    <a:pt x="427279" y="99043"/>
                  </a:cubicBezTo>
                  <a:cubicBezTo>
                    <a:pt x="381761" y="89809"/>
                    <a:pt x="359124" y="63004"/>
                    <a:pt x="315731" y="80820"/>
                  </a:cubicBezTo>
                  <a:cubicBezTo>
                    <a:pt x="272338" y="98634"/>
                    <a:pt x="261960" y="123723"/>
                    <a:pt x="199280" y="138024"/>
                  </a:cubicBezTo>
                  <a:cubicBezTo>
                    <a:pt x="136601" y="152325"/>
                    <a:pt x="62072" y="114570"/>
                    <a:pt x="15084" y="132712"/>
                  </a:cubicBezTo>
                  <a:close/>
                </a:path>
              </a:pathLst>
            </a:custGeom>
            <a:solidFill>
              <a:srgbClr val="C2337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8E8B2DB-0AD9-BF1F-818D-E7F3D4831619}"/>
                </a:ext>
              </a:extLst>
            </p:cNvPr>
            <p:cNvSpPr/>
            <p:nvPr/>
          </p:nvSpPr>
          <p:spPr>
            <a:xfrm>
              <a:off x="4877784" y="5501871"/>
              <a:ext cx="142029" cy="167771"/>
            </a:xfrm>
            <a:custGeom>
              <a:avLst/>
              <a:gdLst>
                <a:gd name="connsiteX0" fmla="*/ 5278 w 142029"/>
                <a:gd name="connsiteY0" fmla="*/ 24760 h 167771"/>
                <a:gd name="connsiteX1" fmla="*/ -198 w 142029"/>
                <a:gd name="connsiteY1" fmla="*/ 73383 h 167771"/>
                <a:gd name="connsiteX2" fmla="*/ 7974 w 142029"/>
                <a:gd name="connsiteY2" fmla="*/ 76243 h 167771"/>
                <a:gd name="connsiteX3" fmla="*/ 25380 w 142029"/>
                <a:gd name="connsiteY3" fmla="*/ 109666 h 167771"/>
                <a:gd name="connsiteX4" fmla="*/ 68283 w 142029"/>
                <a:gd name="connsiteY4" fmla="*/ 130178 h 167771"/>
                <a:gd name="connsiteX5" fmla="*/ 76455 w 142029"/>
                <a:gd name="connsiteY5" fmla="*/ 167443 h 167771"/>
                <a:gd name="connsiteX6" fmla="*/ 141831 w 142029"/>
                <a:gd name="connsiteY6" fmla="*/ 163765 h 167771"/>
                <a:gd name="connsiteX7" fmla="*/ 102279 w 142029"/>
                <a:gd name="connsiteY7" fmla="*/ -328 h 16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029" h="167771">
                  <a:moveTo>
                    <a:pt x="5278" y="24760"/>
                  </a:moveTo>
                  <a:lnTo>
                    <a:pt x="-198" y="73383"/>
                  </a:lnTo>
                  <a:lnTo>
                    <a:pt x="7974" y="76243"/>
                  </a:lnTo>
                  <a:cubicBezTo>
                    <a:pt x="7974" y="76243"/>
                    <a:pt x="4705" y="105907"/>
                    <a:pt x="25380" y="109666"/>
                  </a:cubicBezTo>
                  <a:cubicBezTo>
                    <a:pt x="46056" y="113426"/>
                    <a:pt x="64115" y="113180"/>
                    <a:pt x="68283" y="130178"/>
                  </a:cubicBezTo>
                  <a:cubicBezTo>
                    <a:pt x="72451" y="147176"/>
                    <a:pt x="76455" y="167443"/>
                    <a:pt x="76455" y="167443"/>
                  </a:cubicBezTo>
                  <a:lnTo>
                    <a:pt x="141831" y="163765"/>
                  </a:lnTo>
                  <a:lnTo>
                    <a:pt x="102279" y="-328"/>
                  </a:ln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F49EF9D-6562-6415-6D3B-CAC1FB1F32B6}"/>
                </a:ext>
              </a:extLst>
            </p:cNvPr>
            <p:cNvSpPr/>
            <p:nvPr/>
          </p:nvSpPr>
          <p:spPr>
            <a:xfrm>
              <a:off x="4865381" y="5459130"/>
              <a:ext cx="212724" cy="190005"/>
            </a:xfrm>
            <a:custGeom>
              <a:avLst/>
              <a:gdLst>
                <a:gd name="connsiteX0" fmla="*/ 15392 w 212724"/>
                <a:gd name="connsiteY0" fmla="*/ 75917 h 190005"/>
                <a:gd name="connsiteX1" fmla="*/ 70226 w 212724"/>
                <a:gd name="connsiteY1" fmla="*/ 72812 h 190005"/>
                <a:gd name="connsiteX2" fmla="*/ 86570 w 212724"/>
                <a:gd name="connsiteY2" fmla="*/ 86051 h 190005"/>
                <a:gd name="connsiteX3" fmla="*/ 106919 w 212724"/>
                <a:gd name="connsiteY3" fmla="*/ 180029 h 190005"/>
                <a:gd name="connsiteX4" fmla="*/ 121301 w 212724"/>
                <a:gd name="connsiteY4" fmla="*/ 189671 h 190005"/>
                <a:gd name="connsiteX5" fmla="*/ 197546 w 212724"/>
                <a:gd name="connsiteY5" fmla="*/ 188446 h 190005"/>
                <a:gd name="connsiteX6" fmla="*/ 212525 w 212724"/>
                <a:gd name="connsiteY6" fmla="*/ 173025 h 190005"/>
                <a:gd name="connsiteX7" fmla="*/ 210295 w 212724"/>
                <a:gd name="connsiteY7" fmla="*/ 165319 h 190005"/>
                <a:gd name="connsiteX8" fmla="*/ 183817 w 212724"/>
                <a:gd name="connsiteY8" fmla="*/ 108115 h 190005"/>
                <a:gd name="connsiteX9" fmla="*/ 90003 w 212724"/>
                <a:gd name="connsiteY9" fmla="*/ -246 h 190005"/>
                <a:gd name="connsiteX10" fmla="*/ 111 w 212724"/>
                <a:gd name="connsiteY10" fmla="*/ 57694 h 190005"/>
                <a:gd name="connsiteX11" fmla="*/ 11977 w 212724"/>
                <a:gd name="connsiteY11" fmla="*/ 75615 h 190005"/>
                <a:gd name="connsiteX12" fmla="*/ 15392 w 212724"/>
                <a:gd name="connsiteY12" fmla="*/ 75917 h 19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2724" h="190005">
                  <a:moveTo>
                    <a:pt x="15392" y="75917"/>
                  </a:moveTo>
                  <a:lnTo>
                    <a:pt x="70226" y="72812"/>
                  </a:lnTo>
                  <a:cubicBezTo>
                    <a:pt x="78341" y="72134"/>
                    <a:pt x="85549" y="77969"/>
                    <a:pt x="86570" y="86051"/>
                  </a:cubicBezTo>
                  <a:cubicBezTo>
                    <a:pt x="90117" y="117987"/>
                    <a:pt x="96941" y="149482"/>
                    <a:pt x="106919" y="180029"/>
                  </a:cubicBezTo>
                  <a:cubicBezTo>
                    <a:pt x="109174" y="185978"/>
                    <a:pt x="114943" y="189843"/>
                    <a:pt x="121301" y="189671"/>
                  </a:cubicBezTo>
                  <a:lnTo>
                    <a:pt x="197546" y="188446"/>
                  </a:lnTo>
                  <a:cubicBezTo>
                    <a:pt x="205939" y="188323"/>
                    <a:pt x="212648" y="181418"/>
                    <a:pt x="212525" y="173025"/>
                  </a:cubicBezTo>
                  <a:cubicBezTo>
                    <a:pt x="212484" y="170304"/>
                    <a:pt x="211716" y="167640"/>
                    <a:pt x="210295" y="165319"/>
                  </a:cubicBezTo>
                  <a:cubicBezTo>
                    <a:pt x="198919" y="147537"/>
                    <a:pt x="190011" y="128292"/>
                    <a:pt x="183817" y="108115"/>
                  </a:cubicBezTo>
                  <a:cubicBezTo>
                    <a:pt x="173847" y="70442"/>
                    <a:pt x="152028" y="1879"/>
                    <a:pt x="90003" y="-246"/>
                  </a:cubicBezTo>
                  <a:cubicBezTo>
                    <a:pt x="38192" y="-2043"/>
                    <a:pt x="6812" y="25660"/>
                    <a:pt x="111" y="57694"/>
                  </a:cubicBezTo>
                  <a:cubicBezTo>
                    <a:pt x="-1565" y="65923"/>
                    <a:pt x="3747" y="73948"/>
                    <a:pt x="11977" y="75615"/>
                  </a:cubicBezTo>
                  <a:cubicBezTo>
                    <a:pt x="13104" y="75844"/>
                    <a:pt x="14248" y="75950"/>
                    <a:pt x="15392" y="75917"/>
                  </a:cubicBezTo>
                  <a:close/>
                </a:path>
              </a:pathLst>
            </a:custGeom>
            <a:solidFill>
              <a:srgbClr val="1A2743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4F2516C-79CC-D6E6-D619-E570AE535F5A}"/>
                </a:ext>
              </a:extLst>
            </p:cNvPr>
            <p:cNvSpPr/>
            <p:nvPr/>
          </p:nvSpPr>
          <p:spPr>
            <a:xfrm>
              <a:off x="4903987" y="5638408"/>
              <a:ext cx="275893" cy="324953"/>
            </a:xfrm>
            <a:custGeom>
              <a:avLst/>
              <a:gdLst>
                <a:gd name="connsiteX0" fmla="*/ 73951 w 275893"/>
                <a:gd name="connsiteY0" fmla="*/ -148 h 324953"/>
                <a:gd name="connsiteX1" fmla="*/ 158939 w 275893"/>
                <a:gd name="connsiteY1" fmla="*/ 75852 h 324953"/>
                <a:gd name="connsiteX2" fmla="*/ 234040 w 275893"/>
                <a:gd name="connsiteY2" fmla="*/ 250487 h 324953"/>
                <a:gd name="connsiteX3" fmla="*/ 270242 w 275893"/>
                <a:gd name="connsiteY3" fmla="*/ 320194 h 324953"/>
                <a:gd name="connsiteX4" fmla="*/ 94708 w 275893"/>
                <a:gd name="connsiteY4" fmla="*/ 320194 h 324953"/>
                <a:gd name="connsiteX5" fmla="*/ 53112 w 275893"/>
                <a:gd name="connsiteY5" fmla="*/ 264053 h 324953"/>
                <a:gd name="connsiteX6" fmla="*/ 2446 w 275893"/>
                <a:gd name="connsiteY6" fmla="*/ 115649 h 324953"/>
                <a:gd name="connsiteX7" fmla="*/ 73951 w 275893"/>
                <a:gd name="connsiteY7" fmla="*/ -148 h 324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893" h="324953">
                  <a:moveTo>
                    <a:pt x="73951" y="-148"/>
                  </a:moveTo>
                  <a:cubicBezTo>
                    <a:pt x="115465" y="2712"/>
                    <a:pt x="139981" y="25185"/>
                    <a:pt x="158939" y="75852"/>
                  </a:cubicBezTo>
                  <a:cubicBezTo>
                    <a:pt x="177898" y="126518"/>
                    <a:pt x="214182" y="217881"/>
                    <a:pt x="234040" y="250487"/>
                  </a:cubicBezTo>
                  <a:cubicBezTo>
                    <a:pt x="253898" y="283093"/>
                    <a:pt x="289283" y="310225"/>
                    <a:pt x="270242" y="320194"/>
                  </a:cubicBezTo>
                  <a:cubicBezTo>
                    <a:pt x="251201" y="330164"/>
                    <a:pt x="142677" y="320194"/>
                    <a:pt x="94708" y="320194"/>
                  </a:cubicBezTo>
                  <a:cubicBezTo>
                    <a:pt x="46738" y="320194"/>
                    <a:pt x="68476" y="305648"/>
                    <a:pt x="53112" y="264053"/>
                  </a:cubicBezTo>
                  <a:cubicBezTo>
                    <a:pt x="37749" y="222457"/>
                    <a:pt x="12252" y="155529"/>
                    <a:pt x="2446" y="115649"/>
                  </a:cubicBezTo>
                  <a:cubicBezTo>
                    <a:pt x="-7361" y="75770"/>
                    <a:pt x="8738" y="-4642"/>
                    <a:pt x="73951" y="-148"/>
                  </a:cubicBezTo>
                  <a:close/>
                </a:path>
              </a:pathLst>
            </a:custGeom>
            <a:solidFill>
              <a:srgbClr val="CD9749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AD5E59BE-4D5E-2145-606B-DFDC5DF0949A}"/>
                </a:ext>
              </a:extLst>
            </p:cNvPr>
            <p:cNvSpPr/>
            <p:nvPr/>
          </p:nvSpPr>
          <p:spPr>
            <a:xfrm>
              <a:off x="4605220" y="5875331"/>
              <a:ext cx="175807" cy="65586"/>
            </a:xfrm>
            <a:custGeom>
              <a:avLst/>
              <a:gdLst>
                <a:gd name="connsiteX0" fmla="*/ 157305 w 175807"/>
                <a:gd name="connsiteY0" fmla="*/ -328 h 65586"/>
                <a:gd name="connsiteX1" fmla="*/ 35460 w 175807"/>
                <a:gd name="connsiteY1" fmla="*/ 3921 h 65586"/>
                <a:gd name="connsiteX2" fmla="*/ 2772 w 175807"/>
                <a:gd name="connsiteY2" fmla="*/ 55813 h 65586"/>
                <a:gd name="connsiteX3" fmla="*/ 37094 w 175807"/>
                <a:gd name="connsiteY3" fmla="*/ 59981 h 65586"/>
                <a:gd name="connsiteX4" fmla="*/ 61610 w 175807"/>
                <a:gd name="connsiteY4" fmla="*/ 29826 h 65586"/>
                <a:gd name="connsiteX5" fmla="*/ 175610 w 175807"/>
                <a:gd name="connsiteY5" fmla="*/ 42493 h 6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807" h="65586">
                  <a:moveTo>
                    <a:pt x="157305" y="-328"/>
                  </a:moveTo>
                  <a:cubicBezTo>
                    <a:pt x="157305" y="-328"/>
                    <a:pt x="50578" y="2123"/>
                    <a:pt x="35460" y="3921"/>
                  </a:cubicBezTo>
                  <a:cubicBezTo>
                    <a:pt x="20342" y="5719"/>
                    <a:pt x="-9731" y="47968"/>
                    <a:pt x="2772" y="55813"/>
                  </a:cubicBezTo>
                  <a:cubicBezTo>
                    <a:pt x="15275" y="63658"/>
                    <a:pt x="26879" y="70277"/>
                    <a:pt x="37094" y="59981"/>
                  </a:cubicBezTo>
                  <a:cubicBezTo>
                    <a:pt x="47309" y="49684"/>
                    <a:pt x="40772" y="35873"/>
                    <a:pt x="61610" y="29826"/>
                  </a:cubicBezTo>
                  <a:cubicBezTo>
                    <a:pt x="82449" y="23779"/>
                    <a:pt x="175610" y="42493"/>
                    <a:pt x="175610" y="42493"/>
                  </a:cubicBez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A05E9D7-15E1-A56D-F7BD-BD8EA218D8FB}"/>
                </a:ext>
              </a:extLst>
            </p:cNvPr>
            <p:cNvSpPr/>
            <p:nvPr/>
          </p:nvSpPr>
          <p:spPr>
            <a:xfrm>
              <a:off x="4735592" y="5660294"/>
              <a:ext cx="251210" cy="318603"/>
            </a:xfrm>
            <a:custGeom>
              <a:avLst/>
              <a:gdLst>
                <a:gd name="connsiteX0" fmla="*/ 214235 w 251210"/>
                <a:gd name="connsiteY0" fmla="*/ -296 h 318603"/>
                <a:gd name="connsiteX1" fmla="*/ 76700 w 251210"/>
                <a:gd name="connsiteY1" fmla="*/ 208498 h 318603"/>
                <a:gd name="connsiteX2" fmla="*/ -198 w 251210"/>
                <a:gd name="connsiteY2" fmla="*/ 208498 h 318603"/>
                <a:gd name="connsiteX3" fmla="*/ 35105 w 251210"/>
                <a:gd name="connsiteY3" fmla="*/ 314734 h 318603"/>
                <a:gd name="connsiteX4" fmla="*/ 139134 w 251210"/>
                <a:gd name="connsiteY4" fmla="*/ 309259 h 318603"/>
                <a:gd name="connsiteX5" fmla="*/ 242347 w 251210"/>
                <a:gd name="connsiteY5" fmla="*/ 92129 h 318603"/>
                <a:gd name="connsiteX6" fmla="*/ 214235 w 251210"/>
                <a:gd name="connsiteY6" fmla="*/ -296 h 3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210" h="318603">
                  <a:moveTo>
                    <a:pt x="214235" y="-296"/>
                  </a:moveTo>
                  <a:cubicBezTo>
                    <a:pt x="177297" y="-3320"/>
                    <a:pt x="76700" y="208498"/>
                    <a:pt x="76700" y="208498"/>
                  </a:cubicBezTo>
                  <a:lnTo>
                    <a:pt x="-198" y="208498"/>
                  </a:lnTo>
                  <a:lnTo>
                    <a:pt x="35105" y="314734"/>
                  </a:lnTo>
                  <a:cubicBezTo>
                    <a:pt x="35105" y="314734"/>
                    <a:pt x="117478" y="325603"/>
                    <a:pt x="139134" y="309259"/>
                  </a:cubicBezTo>
                  <a:cubicBezTo>
                    <a:pt x="160790" y="292915"/>
                    <a:pt x="223306" y="152765"/>
                    <a:pt x="242347" y="92129"/>
                  </a:cubicBezTo>
                  <a:cubicBezTo>
                    <a:pt x="261388" y="31493"/>
                    <a:pt x="247740" y="2400"/>
                    <a:pt x="214235" y="-296"/>
                  </a:cubicBezTo>
                  <a:close/>
                </a:path>
              </a:pathLst>
            </a:custGeom>
            <a:solidFill>
              <a:srgbClr val="F2D051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5A3C154-D152-3046-3381-84225B4214C5}"/>
                </a:ext>
              </a:extLst>
            </p:cNvPr>
            <p:cNvSpPr/>
            <p:nvPr/>
          </p:nvSpPr>
          <p:spPr>
            <a:xfrm>
              <a:off x="5298358" y="5843379"/>
              <a:ext cx="103251" cy="84416"/>
            </a:xfrm>
            <a:custGeom>
              <a:avLst/>
              <a:gdLst>
                <a:gd name="connsiteX0" fmla="*/ 20353 w 103251"/>
                <a:gd name="connsiteY0" fmla="*/ -328 h 84416"/>
                <a:gd name="connsiteX1" fmla="*/ 7686 w 103251"/>
                <a:gd name="connsiteY1" fmla="*/ 25004 h 84416"/>
                <a:gd name="connsiteX2" fmla="*/ 14060 w 103251"/>
                <a:gd name="connsiteY2" fmla="*/ 59082 h 84416"/>
                <a:gd name="connsiteX3" fmla="*/ 17329 w 103251"/>
                <a:gd name="connsiteY3" fmla="*/ 79267 h 84416"/>
                <a:gd name="connsiteX4" fmla="*/ 75268 w 103251"/>
                <a:gd name="connsiteY4" fmla="*/ 84088 h 84416"/>
                <a:gd name="connsiteX5" fmla="*/ 80090 w 103251"/>
                <a:gd name="connsiteY5" fmla="*/ 64230 h 84416"/>
                <a:gd name="connsiteX6" fmla="*/ 103053 w 103251"/>
                <a:gd name="connsiteY6" fmla="*/ 28600 h 8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251" h="84416">
                  <a:moveTo>
                    <a:pt x="20353" y="-328"/>
                  </a:moveTo>
                  <a:cubicBezTo>
                    <a:pt x="17304" y="8653"/>
                    <a:pt x="13039" y="17176"/>
                    <a:pt x="7686" y="25004"/>
                  </a:cubicBezTo>
                  <a:cubicBezTo>
                    <a:pt x="2293" y="30398"/>
                    <a:pt x="-9802" y="43065"/>
                    <a:pt x="14060" y="59082"/>
                  </a:cubicBezTo>
                  <a:lnTo>
                    <a:pt x="17329" y="79267"/>
                  </a:lnTo>
                  <a:lnTo>
                    <a:pt x="75268" y="84088"/>
                  </a:lnTo>
                  <a:cubicBezTo>
                    <a:pt x="75268" y="84088"/>
                    <a:pt x="69221" y="76897"/>
                    <a:pt x="80090" y="64230"/>
                  </a:cubicBezTo>
                  <a:cubicBezTo>
                    <a:pt x="88777" y="53051"/>
                    <a:pt x="96458" y="41128"/>
                    <a:pt x="103053" y="28600"/>
                  </a:cubicBez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9549FE5-8439-C385-10AF-093A6148170E}"/>
                </a:ext>
              </a:extLst>
            </p:cNvPr>
            <p:cNvSpPr/>
            <p:nvPr/>
          </p:nvSpPr>
          <p:spPr>
            <a:xfrm>
              <a:off x="5162965" y="5783130"/>
              <a:ext cx="35243" cy="63763"/>
            </a:xfrm>
            <a:custGeom>
              <a:avLst/>
              <a:gdLst>
                <a:gd name="connsiteX0" fmla="*/ 35045 w 35243"/>
                <a:gd name="connsiteY0" fmla="*/ 56897 h 63763"/>
                <a:gd name="connsiteX1" fmla="*/ 13961 w 35243"/>
                <a:gd name="connsiteY1" fmla="*/ -307 h 63763"/>
                <a:gd name="connsiteX2" fmla="*/ 3665 w 35243"/>
                <a:gd name="connsiteY2" fmla="*/ 38919 h 63763"/>
                <a:gd name="connsiteX3" fmla="*/ 24176 w 35243"/>
                <a:gd name="connsiteY3" fmla="*/ 63435 h 6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3" h="63763">
                  <a:moveTo>
                    <a:pt x="35045" y="56897"/>
                  </a:moveTo>
                  <a:cubicBezTo>
                    <a:pt x="35045" y="56897"/>
                    <a:pt x="23604" y="-1614"/>
                    <a:pt x="13961" y="-307"/>
                  </a:cubicBezTo>
                  <a:cubicBezTo>
                    <a:pt x="4319" y="1000"/>
                    <a:pt x="-5978" y="26252"/>
                    <a:pt x="3665" y="38919"/>
                  </a:cubicBezTo>
                  <a:cubicBezTo>
                    <a:pt x="13308" y="51585"/>
                    <a:pt x="24176" y="63435"/>
                    <a:pt x="24176" y="63435"/>
                  </a:cubicBez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BC50A6C-592F-D34D-61A0-DE06FA708786}"/>
                </a:ext>
              </a:extLst>
            </p:cNvPr>
            <p:cNvSpPr/>
            <p:nvPr/>
          </p:nvSpPr>
          <p:spPr>
            <a:xfrm>
              <a:off x="5179821" y="5828261"/>
              <a:ext cx="137622" cy="153091"/>
            </a:xfrm>
            <a:custGeom>
              <a:avLst/>
              <a:gdLst>
                <a:gd name="connsiteX0" fmla="*/ 129247 w 137622"/>
                <a:gd name="connsiteY0" fmla="*/ 99206 h 153091"/>
                <a:gd name="connsiteX1" fmla="*/ 18189 w 137622"/>
                <a:gd name="connsiteY1" fmla="*/ -328 h 153091"/>
                <a:gd name="connsiteX2" fmla="*/ -198 w 137622"/>
                <a:gd name="connsiteY2" fmla="*/ 20183 h 153091"/>
                <a:gd name="connsiteX3" fmla="*/ 113393 w 137622"/>
                <a:gd name="connsiteY3" fmla="*/ 150118 h 153091"/>
                <a:gd name="connsiteX4" fmla="*/ 129247 w 137622"/>
                <a:gd name="connsiteY4" fmla="*/ 99206 h 153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622" h="153091">
                  <a:moveTo>
                    <a:pt x="129247" y="99206"/>
                  </a:moveTo>
                  <a:cubicBezTo>
                    <a:pt x="129247" y="99206"/>
                    <a:pt x="42705" y="43718"/>
                    <a:pt x="18189" y="-328"/>
                  </a:cubicBezTo>
                  <a:lnTo>
                    <a:pt x="-198" y="20183"/>
                  </a:lnTo>
                  <a:cubicBezTo>
                    <a:pt x="-198" y="20183"/>
                    <a:pt x="71061" y="133447"/>
                    <a:pt x="113393" y="150118"/>
                  </a:cubicBezTo>
                  <a:cubicBezTo>
                    <a:pt x="155724" y="166789"/>
                    <a:pt x="129247" y="99206"/>
                    <a:pt x="129247" y="99206"/>
                  </a:cubicBezTo>
                  <a:close/>
                </a:path>
              </a:pathLst>
            </a:custGeom>
            <a:solidFill>
              <a:srgbClr val="9C1B5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DD2C184-3345-7EA8-8B9B-DAF504F0BF7A}"/>
                </a:ext>
              </a:extLst>
            </p:cNvPr>
            <p:cNvSpPr/>
            <p:nvPr/>
          </p:nvSpPr>
          <p:spPr>
            <a:xfrm>
              <a:off x="5243318" y="5790238"/>
              <a:ext cx="213860" cy="112551"/>
            </a:xfrm>
            <a:custGeom>
              <a:avLst/>
              <a:gdLst>
                <a:gd name="connsiteX0" fmla="*/ -198 w 213860"/>
                <a:gd name="connsiteY0" fmla="*/ 31565 h 112551"/>
                <a:gd name="connsiteX1" fmla="*/ 213663 w 213860"/>
                <a:gd name="connsiteY1" fmla="*/ 112223 h 112551"/>
                <a:gd name="connsiteX2" fmla="*/ 177052 w 213860"/>
                <a:gd name="connsiteY2" fmla="*/ 76511 h 112551"/>
                <a:gd name="connsiteX3" fmla="*/ 142648 w 213860"/>
                <a:gd name="connsiteY3" fmla="*/ 4516 h 112551"/>
                <a:gd name="connsiteX4" fmla="*/ 58559 w 213860"/>
                <a:gd name="connsiteY4" fmla="*/ 32627 h 112551"/>
                <a:gd name="connsiteX5" fmla="*/ -198 w 213860"/>
                <a:gd name="connsiteY5" fmla="*/ 31565 h 11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860" h="112551">
                  <a:moveTo>
                    <a:pt x="-198" y="31565"/>
                  </a:moveTo>
                  <a:lnTo>
                    <a:pt x="213663" y="112223"/>
                  </a:lnTo>
                  <a:cubicBezTo>
                    <a:pt x="213663" y="112223"/>
                    <a:pt x="178850" y="95061"/>
                    <a:pt x="177052" y="76511"/>
                  </a:cubicBezTo>
                  <a:cubicBezTo>
                    <a:pt x="175254" y="57961"/>
                    <a:pt x="179994" y="19307"/>
                    <a:pt x="142648" y="4516"/>
                  </a:cubicBezTo>
                  <a:cubicBezTo>
                    <a:pt x="93616" y="-14443"/>
                    <a:pt x="78416" y="28051"/>
                    <a:pt x="58559" y="32627"/>
                  </a:cubicBezTo>
                  <a:cubicBezTo>
                    <a:pt x="38701" y="37204"/>
                    <a:pt x="-198" y="31565"/>
                    <a:pt x="-198" y="31565"/>
                  </a:cubicBezTo>
                  <a:close/>
                </a:path>
              </a:pathLst>
            </a:custGeom>
            <a:solidFill>
              <a:srgbClr val="313175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851A665-A864-1520-E6D4-E50275771951}"/>
                </a:ext>
              </a:extLst>
            </p:cNvPr>
            <p:cNvSpPr/>
            <p:nvPr/>
          </p:nvSpPr>
          <p:spPr>
            <a:xfrm>
              <a:off x="5101746" y="5907774"/>
              <a:ext cx="56010" cy="45681"/>
            </a:xfrm>
            <a:custGeom>
              <a:avLst/>
              <a:gdLst>
                <a:gd name="connsiteX0" fmla="*/ 53034 w 56010"/>
                <a:gd name="connsiteY0" fmla="*/ 25740 h 45681"/>
                <a:gd name="connsiteX1" fmla="*/ 15933 w 56010"/>
                <a:gd name="connsiteY1" fmla="*/ -328 h 45681"/>
                <a:gd name="connsiteX2" fmla="*/ 5555 w 56010"/>
                <a:gd name="connsiteY2" fmla="*/ 22308 h 45681"/>
                <a:gd name="connsiteX3" fmla="*/ 55812 w 56010"/>
                <a:gd name="connsiteY3" fmla="*/ 45353 h 4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10" h="45681">
                  <a:moveTo>
                    <a:pt x="53034" y="25740"/>
                  </a:moveTo>
                  <a:cubicBezTo>
                    <a:pt x="36281" y="18630"/>
                    <a:pt x="33585" y="-328"/>
                    <a:pt x="15933" y="-328"/>
                  </a:cubicBezTo>
                  <a:cubicBezTo>
                    <a:pt x="-1718" y="-328"/>
                    <a:pt x="-4415" y="12338"/>
                    <a:pt x="5555" y="22308"/>
                  </a:cubicBezTo>
                  <a:cubicBezTo>
                    <a:pt x="15525" y="32278"/>
                    <a:pt x="55812" y="45353"/>
                    <a:pt x="55812" y="45353"/>
                  </a:cubicBez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D9887F9-B8F2-E412-39B1-158F378BA06D}"/>
                </a:ext>
              </a:extLst>
            </p:cNvPr>
            <p:cNvSpPr/>
            <p:nvPr/>
          </p:nvSpPr>
          <p:spPr>
            <a:xfrm>
              <a:off x="5136754" y="5911612"/>
              <a:ext cx="314062" cy="223738"/>
            </a:xfrm>
            <a:custGeom>
              <a:avLst/>
              <a:gdLst>
                <a:gd name="connsiteX0" fmla="*/ 154416 w 314062"/>
                <a:gd name="connsiteY0" fmla="*/ 28930 h 223738"/>
                <a:gd name="connsiteX1" fmla="*/ 187104 w 314062"/>
                <a:gd name="connsiteY1" fmla="*/ 818 h 223738"/>
                <a:gd name="connsiteX2" fmla="*/ 313770 w 314062"/>
                <a:gd name="connsiteY2" fmla="*/ 15854 h 223738"/>
                <a:gd name="connsiteX3" fmla="*/ 269478 w 314062"/>
                <a:gd name="connsiteY3" fmla="*/ 66766 h 223738"/>
                <a:gd name="connsiteX4" fmla="*/ 276669 w 314062"/>
                <a:gd name="connsiteY4" fmla="*/ 216150 h 223738"/>
                <a:gd name="connsiteX5" fmla="*/ 127448 w 314062"/>
                <a:gd name="connsiteY5" fmla="*/ 207978 h 223738"/>
                <a:gd name="connsiteX6" fmla="*/ 141913 w 314062"/>
                <a:gd name="connsiteY6" fmla="*/ 93080 h 223738"/>
                <a:gd name="connsiteX7" fmla="*/ -198 w 314062"/>
                <a:gd name="connsiteY7" fmla="*/ 42413 h 223738"/>
                <a:gd name="connsiteX8" fmla="*/ 15247 w 314062"/>
                <a:gd name="connsiteY8" fmla="*/ 15854 h 22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062" h="223738">
                  <a:moveTo>
                    <a:pt x="154416" y="28930"/>
                  </a:moveTo>
                  <a:cubicBezTo>
                    <a:pt x="159082" y="14106"/>
                    <a:pt x="171749" y="3212"/>
                    <a:pt x="187104" y="818"/>
                  </a:cubicBezTo>
                  <a:cubicBezTo>
                    <a:pt x="212437" y="-2778"/>
                    <a:pt x="317447" y="2044"/>
                    <a:pt x="313770" y="15854"/>
                  </a:cubicBezTo>
                  <a:cubicBezTo>
                    <a:pt x="310093" y="29665"/>
                    <a:pt x="270377" y="49523"/>
                    <a:pt x="269478" y="66766"/>
                  </a:cubicBezTo>
                  <a:cubicBezTo>
                    <a:pt x="268579" y="84009"/>
                    <a:pt x="295710" y="202585"/>
                    <a:pt x="276669" y="216150"/>
                  </a:cubicBezTo>
                  <a:cubicBezTo>
                    <a:pt x="262695" y="226120"/>
                    <a:pt x="129573" y="227918"/>
                    <a:pt x="127448" y="207978"/>
                  </a:cubicBezTo>
                  <a:cubicBezTo>
                    <a:pt x="125324" y="188038"/>
                    <a:pt x="141913" y="93080"/>
                    <a:pt x="141913" y="93080"/>
                  </a:cubicBezTo>
                  <a:lnTo>
                    <a:pt x="-198" y="42413"/>
                  </a:lnTo>
                  <a:lnTo>
                    <a:pt x="15247" y="15854"/>
                  </a:lnTo>
                  <a:close/>
                </a:path>
              </a:pathLst>
            </a:custGeom>
            <a:solidFill>
              <a:srgbClr val="C2337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E449FB5-9DE8-FFFE-119F-53EF7F8B471A}"/>
                </a:ext>
              </a:extLst>
            </p:cNvPr>
            <p:cNvSpPr/>
            <p:nvPr/>
          </p:nvSpPr>
          <p:spPr>
            <a:xfrm>
              <a:off x="5066312" y="6304810"/>
              <a:ext cx="67418" cy="40094"/>
            </a:xfrm>
            <a:custGeom>
              <a:avLst/>
              <a:gdLst>
                <a:gd name="connsiteX0" fmla="*/ 67221 w 67418"/>
                <a:gd name="connsiteY0" fmla="*/ 7558 h 40094"/>
                <a:gd name="connsiteX1" fmla="*/ 57006 w 67418"/>
                <a:gd name="connsiteY1" fmla="*/ 39510 h 40094"/>
                <a:gd name="connsiteX2" fmla="*/ -198 w 67418"/>
                <a:gd name="connsiteY2" fmla="*/ 16302 h 40094"/>
                <a:gd name="connsiteX3" fmla="*/ 50468 w 67418"/>
                <a:gd name="connsiteY3" fmla="*/ 938 h 4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18" h="40094">
                  <a:moveTo>
                    <a:pt x="67221" y="7558"/>
                  </a:moveTo>
                  <a:cubicBezTo>
                    <a:pt x="67221" y="7558"/>
                    <a:pt x="67221" y="43106"/>
                    <a:pt x="57006" y="39510"/>
                  </a:cubicBezTo>
                  <a:cubicBezTo>
                    <a:pt x="46791" y="35915"/>
                    <a:pt x="-198" y="16302"/>
                    <a:pt x="-198" y="16302"/>
                  </a:cubicBezTo>
                  <a:cubicBezTo>
                    <a:pt x="-198" y="16302"/>
                    <a:pt x="33634" y="-5763"/>
                    <a:pt x="50468" y="938"/>
                  </a:cubicBezTo>
                  <a:close/>
                </a:path>
              </a:pathLst>
            </a:custGeom>
            <a:solidFill>
              <a:srgbClr val="313175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8671FEC-3B7F-E648-1328-587EC1CC2709}"/>
                </a:ext>
              </a:extLst>
            </p:cNvPr>
            <p:cNvSpPr/>
            <p:nvPr/>
          </p:nvSpPr>
          <p:spPr>
            <a:xfrm>
              <a:off x="5106028" y="6119592"/>
              <a:ext cx="298979" cy="201766"/>
            </a:xfrm>
            <a:custGeom>
              <a:avLst/>
              <a:gdLst>
                <a:gd name="connsiteX0" fmla="*/ 298325 w 298979"/>
                <a:gd name="connsiteY0" fmla="*/ 2123 h 201766"/>
                <a:gd name="connsiteX1" fmla="*/ 272420 w 298979"/>
                <a:gd name="connsiteY1" fmla="*/ 76325 h 201766"/>
                <a:gd name="connsiteX2" fmla="*/ 122791 w 298979"/>
                <a:gd name="connsiteY2" fmla="*/ 88420 h 201766"/>
                <a:gd name="connsiteX3" fmla="*/ 30202 w 298979"/>
                <a:gd name="connsiteY3" fmla="*/ 201438 h 201766"/>
                <a:gd name="connsiteX4" fmla="*/ -198 w 298979"/>
                <a:gd name="connsiteY4" fmla="*/ 186647 h 201766"/>
                <a:gd name="connsiteX5" fmla="*/ 76946 w 298979"/>
                <a:gd name="connsiteY5" fmla="*/ 25577 h 201766"/>
                <a:gd name="connsiteX6" fmla="*/ 198790 w 298979"/>
                <a:gd name="connsiteY6" fmla="*/ -328 h 20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8979" h="201766">
                  <a:moveTo>
                    <a:pt x="298325" y="2123"/>
                  </a:moveTo>
                  <a:cubicBezTo>
                    <a:pt x="298325" y="2123"/>
                    <a:pt x="304372" y="54587"/>
                    <a:pt x="272420" y="76325"/>
                  </a:cubicBezTo>
                  <a:cubicBezTo>
                    <a:pt x="240467" y="98062"/>
                    <a:pt x="122791" y="88420"/>
                    <a:pt x="122791" y="88420"/>
                  </a:cubicBezTo>
                  <a:lnTo>
                    <a:pt x="30202" y="201438"/>
                  </a:lnTo>
                  <a:lnTo>
                    <a:pt x="-198" y="186647"/>
                  </a:lnTo>
                  <a:cubicBezTo>
                    <a:pt x="-198" y="186647"/>
                    <a:pt x="48017" y="49684"/>
                    <a:pt x="76946" y="25577"/>
                  </a:cubicBezTo>
                  <a:cubicBezTo>
                    <a:pt x="105875" y="1469"/>
                    <a:pt x="198790" y="-328"/>
                    <a:pt x="198790" y="-328"/>
                  </a:cubicBezTo>
                  <a:close/>
                </a:path>
              </a:pathLst>
            </a:custGeom>
            <a:solidFill>
              <a:srgbClr val="64AD59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009F115-83E1-3B7B-3A7B-9617350255CF}"/>
              </a:ext>
            </a:extLst>
          </p:cNvPr>
          <p:cNvGrpSpPr/>
          <p:nvPr/>
        </p:nvGrpSpPr>
        <p:grpSpPr>
          <a:xfrm>
            <a:off x="18629" y="4294376"/>
            <a:ext cx="1376170" cy="2554661"/>
            <a:chOff x="254" y="4263064"/>
            <a:chExt cx="1397500" cy="2594257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99696E8-0F6B-D7C8-D64C-2AD52A5BE186}"/>
                </a:ext>
              </a:extLst>
            </p:cNvPr>
            <p:cNvSpPr/>
            <p:nvPr/>
          </p:nvSpPr>
          <p:spPr>
            <a:xfrm>
              <a:off x="254" y="5864600"/>
              <a:ext cx="922983" cy="989837"/>
            </a:xfrm>
            <a:custGeom>
              <a:avLst/>
              <a:gdLst>
                <a:gd name="connsiteX0" fmla="*/ 743203 w 922983"/>
                <a:gd name="connsiteY0" fmla="*/ 888730 h 989837"/>
                <a:gd name="connsiteX1" fmla="*/ 922983 w 922983"/>
                <a:gd name="connsiteY1" fmla="*/ 176 h 989837"/>
                <a:gd name="connsiteX2" fmla="*/ 812062 w 922983"/>
                <a:gd name="connsiteY2" fmla="*/ 939 h 989837"/>
                <a:gd name="connsiteX3" fmla="*/ 718780 w 922983"/>
                <a:gd name="connsiteY3" fmla="*/ 143322 h 989837"/>
                <a:gd name="connsiteX4" fmla="*/ 711827 w 922983"/>
                <a:gd name="connsiteY4" fmla="*/ 6875 h 989837"/>
                <a:gd name="connsiteX5" fmla="*/ 498296 w 922983"/>
                <a:gd name="connsiteY5" fmla="*/ 40796 h 989837"/>
                <a:gd name="connsiteX6" fmla="*/ 478452 w 922983"/>
                <a:gd name="connsiteY6" fmla="*/ 556731 h 989837"/>
                <a:gd name="connsiteX7" fmla="*/ 407218 w 922983"/>
                <a:gd name="connsiteY7" fmla="*/ 66491 h 989837"/>
                <a:gd name="connsiteX8" fmla="*/ 278828 w 922983"/>
                <a:gd name="connsiteY8" fmla="*/ 118899 h 989837"/>
                <a:gd name="connsiteX9" fmla="*/ 278828 w 922983"/>
                <a:gd name="connsiteY9" fmla="*/ 118899 h 989837"/>
                <a:gd name="connsiteX10" fmla="*/ 274588 w 922983"/>
                <a:gd name="connsiteY10" fmla="*/ 351510 h 989837"/>
                <a:gd name="connsiteX11" fmla="*/ 169773 w 922983"/>
                <a:gd name="connsiteY11" fmla="*/ 183942 h 989837"/>
                <a:gd name="connsiteX12" fmla="*/ 67078 w 922983"/>
                <a:gd name="connsiteY12" fmla="*/ 272475 h 989837"/>
                <a:gd name="connsiteX13" fmla="*/ 212005 w 922983"/>
                <a:gd name="connsiteY13" fmla="*/ 844802 h 989837"/>
                <a:gd name="connsiteX14" fmla="*/ 0 w 922983"/>
                <a:gd name="connsiteY14" fmla="*/ 464975 h 989837"/>
                <a:gd name="connsiteX15" fmla="*/ 0 w 922983"/>
                <a:gd name="connsiteY15" fmla="*/ 838527 h 989837"/>
                <a:gd name="connsiteX16" fmla="*/ 0 w 922983"/>
                <a:gd name="connsiteY16" fmla="*/ 860406 h 989837"/>
                <a:gd name="connsiteX17" fmla="*/ 0 w 922983"/>
                <a:gd name="connsiteY17" fmla="*/ 989644 h 989837"/>
                <a:gd name="connsiteX18" fmla="*/ 662133 w 922983"/>
                <a:gd name="connsiteY18" fmla="*/ 989644 h 989837"/>
                <a:gd name="connsiteX19" fmla="*/ 743203 w 922983"/>
                <a:gd name="connsiteY19" fmla="*/ 888730 h 989837"/>
                <a:gd name="connsiteX20" fmla="*/ 302234 w 922983"/>
                <a:gd name="connsiteY20" fmla="*/ 600912 h 989837"/>
                <a:gd name="connsiteX21" fmla="*/ 288835 w 922983"/>
                <a:gd name="connsiteY21" fmla="*/ 676640 h 989837"/>
                <a:gd name="connsiteX22" fmla="*/ 282560 w 922983"/>
                <a:gd name="connsiteY22" fmla="*/ 600319 h 989837"/>
                <a:gd name="connsiteX23" fmla="*/ 295958 w 922983"/>
                <a:gd name="connsiteY23" fmla="*/ 524591 h 989837"/>
                <a:gd name="connsiteX24" fmla="*/ 302403 w 922983"/>
                <a:gd name="connsiteY24" fmla="*/ 600912 h 989837"/>
                <a:gd name="connsiteX25" fmla="*/ 688252 w 922983"/>
                <a:gd name="connsiteY25" fmla="*/ 370845 h 989837"/>
                <a:gd name="connsiteX26" fmla="*/ 644324 w 922983"/>
                <a:gd name="connsiteY26" fmla="*/ 464127 h 989837"/>
                <a:gd name="connsiteX27" fmla="*/ 609386 w 922983"/>
                <a:gd name="connsiteY27" fmla="*/ 367114 h 989837"/>
                <a:gd name="connsiteX28" fmla="*/ 653229 w 922983"/>
                <a:gd name="connsiteY28" fmla="*/ 273832 h 989837"/>
                <a:gd name="connsiteX29" fmla="*/ 688421 w 922983"/>
                <a:gd name="connsiteY29" fmla="*/ 370845 h 989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22983" h="989837">
                  <a:moveTo>
                    <a:pt x="743203" y="888730"/>
                  </a:moveTo>
                  <a:cubicBezTo>
                    <a:pt x="914164" y="610495"/>
                    <a:pt x="922983" y="176"/>
                    <a:pt x="922983" y="176"/>
                  </a:cubicBezTo>
                  <a:cubicBezTo>
                    <a:pt x="884653" y="-502"/>
                    <a:pt x="847764" y="-248"/>
                    <a:pt x="812062" y="939"/>
                  </a:cubicBezTo>
                  <a:cubicBezTo>
                    <a:pt x="793660" y="52329"/>
                    <a:pt x="759061" y="132382"/>
                    <a:pt x="718780" y="143322"/>
                  </a:cubicBezTo>
                  <a:cubicBezTo>
                    <a:pt x="678500" y="154261"/>
                    <a:pt x="695884" y="67000"/>
                    <a:pt x="711827" y="6875"/>
                  </a:cubicBezTo>
                  <a:cubicBezTo>
                    <a:pt x="639909" y="12888"/>
                    <a:pt x="568535" y="24226"/>
                    <a:pt x="498296" y="40796"/>
                  </a:cubicBezTo>
                  <a:cubicBezTo>
                    <a:pt x="479639" y="152395"/>
                    <a:pt x="446312" y="395862"/>
                    <a:pt x="478452" y="556731"/>
                  </a:cubicBezTo>
                  <a:cubicBezTo>
                    <a:pt x="465647" y="495928"/>
                    <a:pt x="417225" y="256363"/>
                    <a:pt x="407218" y="66491"/>
                  </a:cubicBezTo>
                  <a:cubicBezTo>
                    <a:pt x="363214" y="80840"/>
                    <a:pt x="320306" y="98360"/>
                    <a:pt x="278828" y="118899"/>
                  </a:cubicBezTo>
                  <a:lnTo>
                    <a:pt x="278828" y="118899"/>
                  </a:lnTo>
                  <a:cubicBezTo>
                    <a:pt x="278828" y="118899"/>
                    <a:pt x="368634" y="451661"/>
                    <a:pt x="274588" y="351510"/>
                  </a:cubicBezTo>
                  <a:cubicBezTo>
                    <a:pt x="229389" y="303597"/>
                    <a:pt x="194196" y="238639"/>
                    <a:pt x="169773" y="183942"/>
                  </a:cubicBezTo>
                  <a:cubicBezTo>
                    <a:pt x="132827" y="210145"/>
                    <a:pt x="98441" y="239792"/>
                    <a:pt x="67078" y="272475"/>
                  </a:cubicBezTo>
                  <a:cubicBezTo>
                    <a:pt x="79035" y="398066"/>
                    <a:pt x="119910" y="747365"/>
                    <a:pt x="212005" y="844802"/>
                  </a:cubicBezTo>
                  <a:cubicBezTo>
                    <a:pt x="212005" y="844802"/>
                    <a:pt x="95402" y="748128"/>
                    <a:pt x="0" y="464975"/>
                  </a:cubicBezTo>
                  <a:lnTo>
                    <a:pt x="0" y="838527"/>
                  </a:lnTo>
                  <a:cubicBezTo>
                    <a:pt x="8480" y="847007"/>
                    <a:pt x="7971" y="854300"/>
                    <a:pt x="0" y="860406"/>
                  </a:cubicBezTo>
                  <a:lnTo>
                    <a:pt x="0" y="989644"/>
                  </a:lnTo>
                  <a:lnTo>
                    <a:pt x="662133" y="989644"/>
                  </a:lnTo>
                  <a:cubicBezTo>
                    <a:pt x="693342" y="959599"/>
                    <a:pt x="720587" y="925678"/>
                    <a:pt x="743203" y="888730"/>
                  </a:cubicBezTo>
                  <a:close/>
                  <a:moveTo>
                    <a:pt x="302234" y="600912"/>
                  </a:moveTo>
                  <a:cubicBezTo>
                    <a:pt x="300283" y="643313"/>
                    <a:pt x="294262" y="677234"/>
                    <a:pt x="288835" y="676640"/>
                  </a:cubicBezTo>
                  <a:cubicBezTo>
                    <a:pt x="283408" y="676047"/>
                    <a:pt x="280355" y="642041"/>
                    <a:pt x="282560" y="600319"/>
                  </a:cubicBezTo>
                  <a:cubicBezTo>
                    <a:pt x="284765" y="558596"/>
                    <a:pt x="290531" y="523997"/>
                    <a:pt x="295958" y="524591"/>
                  </a:cubicBezTo>
                  <a:cubicBezTo>
                    <a:pt x="301386" y="525184"/>
                    <a:pt x="304354" y="558851"/>
                    <a:pt x="302403" y="600912"/>
                  </a:cubicBezTo>
                  <a:close/>
                  <a:moveTo>
                    <a:pt x="688252" y="370845"/>
                  </a:moveTo>
                  <a:cubicBezTo>
                    <a:pt x="685792" y="423507"/>
                    <a:pt x="666118" y="465230"/>
                    <a:pt x="644324" y="464127"/>
                  </a:cubicBezTo>
                  <a:cubicBezTo>
                    <a:pt x="622530" y="463025"/>
                    <a:pt x="606927" y="419691"/>
                    <a:pt x="609386" y="367114"/>
                  </a:cubicBezTo>
                  <a:cubicBezTo>
                    <a:pt x="611845" y="314536"/>
                    <a:pt x="631519" y="272729"/>
                    <a:pt x="653229" y="273832"/>
                  </a:cubicBezTo>
                  <a:cubicBezTo>
                    <a:pt x="674938" y="274934"/>
                    <a:pt x="690881" y="318268"/>
                    <a:pt x="688421" y="370845"/>
                  </a:cubicBezTo>
                  <a:close/>
                </a:path>
              </a:pathLst>
            </a:custGeom>
            <a:solidFill>
              <a:srgbClr val="64AD59"/>
            </a:solidFill>
            <a:ln w="8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F8D5307-F97A-0C14-21A6-7B8CAC0F9BAB}"/>
                </a:ext>
              </a:extLst>
            </p:cNvPr>
            <p:cNvSpPr/>
            <p:nvPr/>
          </p:nvSpPr>
          <p:spPr>
            <a:xfrm>
              <a:off x="478706" y="6421355"/>
              <a:ext cx="3052" cy="14585"/>
            </a:xfrm>
            <a:custGeom>
              <a:avLst/>
              <a:gdLst>
                <a:gd name="connsiteX0" fmla="*/ 0 w 3052"/>
                <a:gd name="connsiteY0" fmla="*/ -194 h 14585"/>
                <a:gd name="connsiteX1" fmla="*/ 3053 w 3052"/>
                <a:gd name="connsiteY1" fmla="*/ 14392 h 14585"/>
                <a:gd name="connsiteX2" fmla="*/ 0 w 3052"/>
                <a:gd name="connsiteY2" fmla="*/ -194 h 1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2" h="14585">
                  <a:moveTo>
                    <a:pt x="0" y="-194"/>
                  </a:moveTo>
                  <a:cubicBezTo>
                    <a:pt x="1950" y="9219"/>
                    <a:pt x="3053" y="14392"/>
                    <a:pt x="3053" y="14392"/>
                  </a:cubicBezTo>
                  <a:cubicBezTo>
                    <a:pt x="1950" y="9643"/>
                    <a:pt x="933" y="5149"/>
                    <a:pt x="0" y="-194"/>
                  </a:cubicBezTo>
                  <a:close/>
                </a:path>
              </a:pathLst>
            </a:custGeom>
            <a:solidFill>
              <a:srgbClr val="64AD59"/>
            </a:solidFill>
            <a:ln w="8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62E71E2-04EF-2B94-1783-C086265C8348}"/>
                </a:ext>
              </a:extLst>
            </p:cNvPr>
            <p:cNvSpPr/>
            <p:nvPr/>
          </p:nvSpPr>
          <p:spPr>
            <a:xfrm>
              <a:off x="403332" y="4263064"/>
              <a:ext cx="994422" cy="2094350"/>
            </a:xfrm>
            <a:custGeom>
              <a:avLst/>
              <a:gdLst>
                <a:gd name="connsiteX0" fmla="*/ 845120 w 994422"/>
                <a:gd name="connsiteY0" fmla="*/ 1426852 h 2094350"/>
                <a:gd name="connsiteX1" fmla="*/ 745817 w 994422"/>
                <a:gd name="connsiteY1" fmla="*/ 667197 h 2094350"/>
                <a:gd name="connsiteX2" fmla="*/ 497178 w 994422"/>
                <a:gd name="connsiteY2" fmla="*/ -194 h 2094350"/>
                <a:gd name="connsiteX3" fmla="*/ 248539 w 994422"/>
                <a:gd name="connsiteY3" fmla="*/ 667197 h 2094350"/>
                <a:gd name="connsiteX4" fmla="*/ 149321 w 994422"/>
                <a:gd name="connsiteY4" fmla="*/ 1426852 h 2094350"/>
                <a:gd name="connsiteX5" fmla="*/ 497008 w 994422"/>
                <a:gd name="connsiteY5" fmla="*/ 2094157 h 2094350"/>
                <a:gd name="connsiteX6" fmla="*/ 845120 w 994422"/>
                <a:gd name="connsiteY6" fmla="*/ 1426852 h 20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4422" h="2094350">
                  <a:moveTo>
                    <a:pt x="845120" y="1426852"/>
                  </a:moveTo>
                  <a:cubicBezTo>
                    <a:pt x="845120" y="1426852"/>
                    <a:pt x="1093929" y="993768"/>
                    <a:pt x="745817" y="667197"/>
                  </a:cubicBezTo>
                  <a:cubicBezTo>
                    <a:pt x="745817" y="667197"/>
                    <a:pt x="965793" y="-194"/>
                    <a:pt x="497178" y="-194"/>
                  </a:cubicBezTo>
                  <a:cubicBezTo>
                    <a:pt x="28563" y="-194"/>
                    <a:pt x="248539" y="667197"/>
                    <a:pt x="248539" y="667197"/>
                  </a:cubicBezTo>
                  <a:cubicBezTo>
                    <a:pt x="-99148" y="993768"/>
                    <a:pt x="149321" y="1426852"/>
                    <a:pt x="149321" y="1426852"/>
                  </a:cubicBezTo>
                  <a:cubicBezTo>
                    <a:pt x="-198367" y="1803117"/>
                    <a:pt x="120912" y="2094157"/>
                    <a:pt x="497008" y="2094157"/>
                  </a:cubicBezTo>
                  <a:cubicBezTo>
                    <a:pt x="873105" y="2094157"/>
                    <a:pt x="1192977" y="1803117"/>
                    <a:pt x="845120" y="1426852"/>
                  </a:cubicBezTo>
                  <a:close/>
                </a:path>
              </a:pathLst>
            </a:custGeom>
            <a:solidFill>
              <a:srgbClr val="A0D880"/>
            </a:solidFill>
            <a:ln w="8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549CE31-8B22-266A-4CBF-23C892D120AB}"/>
                </a:ext>
              </a:extLst>
            </p:cNvPr>
            <p:cNvSpPr/>
            <p:nvPr/>
          </p:nvSpPr>
          <p:spPr>
            <a:xfrm>
              <a:off x="900510" y="4523405"/>
              <a:ext cx="8480" cy="2325435"/>
            </a:xfrm>
            <a:custGeom>
              <a:avLst/>
              <a:gdLst>
                <a:gd name="connsiteX0" fmla="*/ 0 w 8480"/>
                <a:gd name="connsiteY0" fmla="*/ 0 h 2325435"/>
                <a:gd name="connsiteX1" fmla="*/ 0 w 8480"/>
                <a:gd name="connsiteY1" fmla="*/ 2325436 h 232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2325435">
                  <a:moveTo>
                    <a:pt x="0" y="0"/>
                  </a:moveTo>
                  <a:lnTo>
                    <a:pt x="0" y="2325436"/>
                  </a:lnTo>
                </a:path>
              </a:pathLst>
            </a:custGeom>
            <a:ln w="20677" cap="flat">
              <a:solidFill>
                <a:srgbClr val="3E6B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E9B3792-FA3D-CD4F-4460-31E70EF459FA}"/>
                </a:ext>
              </a:extLst>
            </p:cNvPr>
            <p:cNvSpPr/>
            <p:nvPr/>
          </p:nvSpPr>
          <p:spPr>
            <a:xfrm>
              <a:off x="900510" y="4523405"/>
              <a:ext cx="88787" cy="183341"/>
            </a:xfrm>
            <a:custGeom>
              <a:avLst/>
              <a:gdLst>
                <a:gd name="connsiteX0" fmla="*/ 88788 w 88787"/>
                <a:gd name="connsiteY0" fmla="*/ 0 h 183341"/>
                <a:gd name="connsiteX1" fmla="*/ 0 w 88787"/>
                <a:gd name="connsiteY1" fmla="*/ 183342 h 18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87" h="183341">
                  <a:moveTo>
                    <a:pt x="88788" y="0"/>
                  </a:moveTo>
                  <a:lnTo>
                    <a:pt x="0" y="183342"/>
                  </a:lnTo>
                </a:path>
              </a:pathLst>
            </a:custGeom>
            <a:ln w="20677" cap="flat">
              <a:solidFill>
                <a:srgbClr val="3E6B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F0DE2D1-9A9F-795B-CA9A-8C0FFE4DA51A}"/>
                </a:ext>
              </a:extLst>
            </p:cNvPr>
            <p:cNvSpPr/>
            <p:nvPr/>
          </p:nvSpPr>
          <p:spPr>
            <a:xfrm>
              <a:off x="692322" y="5034591"/>
              <a:ext cx="208188" cy="307576"/>
            </a:xfrm>
            <a:custGeom>
              <a:avLst/>
              <a:gdLst>
                <a:gd name="connsiteX0" fmla="*/ 0 w 208188"/>
                <a:gd name="connsiteY0" fmla="*/ 0 h 307576"/>
                <a:gd name="connsiteX1" fmla="*/ 208189 w 208188"/>
                <a:gd name="connsiteY1" fmla="*/ 307576 h 30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188" h="307576">
                  <a:moveTo>
                    <a:pt x="0" y="0"/>
                  </a:moveTo>
                  <a:lnTo>
                    <a:pt x="208189" y="307576"/>
                  </a:lnTo>
                </a:path>
              </a:pathLst>
            </a:custGeom>
            <a:ln w="20677" cap="flat">
              <a:solidFill>
                <a:srgbClr val="3E6B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3F4068F-20F3-1B3F-40CD-90F22CEA03F2}"/>
                </a:ext>
              </a:extLst>
            </p:cNvPr>
            <p:cNvSpPr/>
            <p:nvPr/>
          </p:nvSpPr>
          <p:spPr>
            <a:xfrm>
              <a:off x="900510" y="5526780"/>
              <a:ext cx="265090" cy="425959"/>
            </a:xfrm>
            <a:custGeom>
              <a:avLst/>
              <a:gdLst>
                <a:gd name="connsiteX0" fmla="*/ 265091 w 265090"/>
                <a:gd name="connsiteY0" fmla="*/ 0 h 425959"/>
                <a:gd name="connsiteX1" fmla="*/ 0 w 265090"/>
                <a:gd name="connsiteY1" fmla="*/ 425960 h 425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090" h="425959">
                  <a:moveTo>
                    <a:pt x="265091" y="0"/>
                  </a:moveTo>
                  <a:lnTo>
                    <a:pt x="0" y="425960"/>
                  </a:lnTo>
                </a:path>
              </a:pathLst>
            </a:custGeom>
            <a:ln w="20677" cap="flat">
              <a:solidFill>
                <a:srgbClr val="3E6B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5EFE3B5-B805-8DEB-DB13-E87C7B19AD16}"/>
                </a:ext>
              </a:extLst>
            </p:cNvPr>
            <p:cNvSpPr/>
            <p:nvPr/>
          </p:nvSpPr>
          <p:spPr>
            <a:xfrm>
              <a:off x="1033055" y="5132791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5226C27-7BDA-E1BC-B059-E3CEFC51F2EC}"/>
                </a:ext>
              </a:extLst>
            </p:cNvPr>
            <p:cNvSpPr/>
            <p:nvPr/>
          </p:nvSpPr>
          <p:spPr>
            <a:xfrm>
              <a:off x="737267" y="4448864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5CDAC3E-B7CC-C393-BBE4-5CF89B31A75F}"/>
                </a:ext>
              </a:extLst>
            </p:cNvPr>
            <p:cNvSpPr/>
            <p:nvPr/>
          </p:nvSpPr>
          <p:spPr>
            <a:xfrm>
              <a:off x="1067400" y="4669519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584A994-A905-1566-97E9-A6DF0077CEE5}"/>
                </a:ext>
              </a:extLst>
            </p:cNvPr>
            <p:cNvSpPr/>
            <p:nvPr/>
          </p:nvSpPr>
          <p:spPr>
            <a:xfrm>
              <a:off x="751429" y="5868617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814E23F-8CEB-349E-5BD7-D1CF40D5187C}"/>
                </a:ext>
              </a:extLst>
            </p:cNvPr>
            <p:cNvSpPr/>
            <p:nvPr/>
          </p:nvSpPr>
          <p:spPr>
            <a:xfrm>
              <a:off x="772799" y="4887883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E3E7C00-AAC8-D046-3616-534133888F26}"/>
                </a:ext>
              </a:extLst>
            </p:cNvPr>
            <p:cNvSpPr/>
            <p:nvPr/>
          </p:nvSpPr>
          <p:spPr>
            <a:xfrm>
              <a:off x="1180950" y="5237521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C839B13-B4A2-F3DA-3BEB-DBEB4326DBE3}"/>
                </a:ext>
              </a:extLst>
            </p:cNvPr>
            <p:cNvSpPr/>
            <p:nvPr/>
          </p:nvSpPr>
          <p:spPr>
            <a:xfrm>
              <a:off x="1067400" y="5868617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FC650F5-D200-1DEE-ED0D-0AF1015243BD}"/>
                </a:ext>
              </a:extLst>
            </p:cNvPr>
            <p:cNvSpPr/>
            <p:nvPr/>
          </p:nvSpPr>
          <p:spPr>
            <a:xfrm>
              <a:off x="621258" y="5290098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E604FD7-F955-C069-DA4E-A56A57FFB814}"/>
                </a:ext>
              </a:extLst>
            </p:cNvPr>
            <p:cNvSpPr/>
            <p:nvPr/>
          </p:nvSpPr>
          <p:spPr>
            <a:xfrm>
              <a:off x="1033055" y="5357601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6BB3C55-9783-7D45-5DC9-A24EE48DE167}"/>
                </a:ext>
              </a:extLst>
            </p:cNvPr>
            <p:cNvSpPr/>
            <p:nvPr/>
          </p:nvSpPr>
          <p:spPr>
            <a:xfrm>
              <a:off x="1230644" y="5950450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E4574A5-7DA2-7AB7-0F8A-8DF4218AE12E}"/>
                </a:ext>
              </a:extLst>
            </p:cNvPr>
            <p:cNvSpPr/>
            <p:nvPr/>
          </p:nvSpPr>
          <p:spPr>
            <a:xfrm>
              <a:off x="796458" y="5499983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D8022F3-DA7C-FAD8-246E-FF7D040B5CDE}"/>
                </a:ext>
              </a:extLst>
            </p:cNvPr>
            <p:cNvSpPr/>
            <p:nvPr/>
          </p:nvSpPr>
          <p:spPr>
            <a:xfrm>
              <a:off x="538491" y="5950450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7DEFD69-F4FF-98F4-B640-3901AA0C0F16}"/>
                </a:ext>
              </a:extLst>
            </p:cNvPr>
            <p:cNvSpPr/>
            <p:nvPr/>
          </p:nvSpPr>
          <p:spPr>
            <a:xfrm>
              <a:off x="673326" y="5633122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9B61DD6-414E-80FF-0AE4-34A41EAB3825}"/>
                </a:ext>
              </a:extLst>
            </p:cNvPr>
            <p:cNvSpPr/>
            <p:nvPr/>
          </p:nvSpPr>
          <p:spPr>
            <a:xfrm>
              <a:off x="1033055" y="6137354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FD06595-F38A-B99A-FB0C-3D82C7F1314B}"/>
                </a:ext>
              </a:extLst>
            </p:cNvPr>
            <p:cNvSpPr/>
            <p:nvPr/>
          </p:nvSpPr>
          <p:spPr>
            <a:xfrm>
              <a:off x="730143" y="6848841"/>
              <a:ext cx="337256" cy="8480"/>
            </a:xfrm>
            <a:custGeom>
              <a:avLst/>
              <a:gdLst>
                <a:gd name="connsiteX0" fmla="*/ 0 w 337256"/>
                <a:gd name="connsiteY0" fmla="*/ 0 h 8480"/>
                <a:gd name="connsiteX1" fmla="*/ 337257 w 337256"/>
                <a:gd name="connsiteY1" fmla="*/ 0 h 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7256" h="8480">
                  <a:moveTo>
                    <a:pt x="0" y="0"/>
                  </a:moveTo>
                  <a:lnTo>
                    <a:pt x="337257" y="0"/>
                  </a:lnTo>
                </a:path>
              </a:pathLst>
            </a:custGeom>
            <a:ln w="20677" cap="flat">
              <a:solidFill>
                <a:srgbClr val="B3CD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5907703-F3FD-598E-85E9-0329DAB156A6}"/>
              </a:ext>
            </a:extLst>
          </p:cNvPr>
          <p:cNvGrpSpPr/>
          <p:nvPr/>
        </p:nvGrpSpPr>
        <p:grpSpPr>
          <a:xfrm>
            <a:off x="5603698" y="5147870"/>
            <a:ext cx="714019" cy="1712617"/>
            <a:chOff x="6323386" y="5061407"/>
            <a:chExt cx="748747" cy="1795914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B399E40-0A5F-3DA2-EC97-28382482AB88}"/>
                </a:ext>
              </a:extLst>
            </p:cNvPr>
            <p:cNvSpPr/>
            <p:nvPr/>
          </p:nvSpPr>
          <p:spPr>
            <a:xfrm>
              <a:off x="6323386" y="5061407"/>
              <a:ext cx="748747" cy="1217735"/>
            </a:xfrm>
            <a:custGeom>
              <a:avLst/>
              <a:gdLst>
                <a:gd name="connsiteX0" fmla="*/ 351027 w 748747"/>
                <a:gd name="connsiteY0" fmla="*/ 1313 h 1217735"/>
                <a:gd name="connsiteX1" fmla="*/ 512151 w 748747"/>
                <a:gd name="connsiteY1" fmla="*/ 309059 h 1217735"/>
                <a:gd name="connsiteX2" fmla="*/ 748748 w 748747"/>
                <a:gd name="connsiteY2" fmla="*/ 768092 h 1217735"/>
                <a:gd name="connsiteX3" fmla="*/ 351197 w 748747"/>
                <a:gd name="connsiteY3" fmla="*/ 1217541 h 1217735"/>
                <a:gd name="connsiteX4" fmla="*/ 109851 w 748747"/>
                <a:gd name="connsiteY4" fmla="*/ 609343 h 1217735"/>
                <a:gd name="connsiteX5" fmla="*/ 351027 w 748747"/>
                <a:gd name="connsiteY5" fmla="*/ 1313 h 121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8747" h="1217735">
                  <a:moveTo>
                    <a:pt x="351027" y="1313"/>
                  </a:moveTo>
                  <a:cubicBezTo>
                    <a:pt x="492138" y="-17258"/>
                    <a:pt x="516730" y="138692"/>
                    <a:pt x="512151" y="309059"/>
                  </a:cubicBezTo>
                  <a:cubicBezTo>
                    <a:pt x="512151" y="309059"/>
                    <a:pt x="748748" y="375713"/>
                    <a:pt x="748748" y="768092"/>
                  </a:cubicBezTo>
                  <a:cubicBezTo>
                    <a:pt x="748748" y="1037422"/>
                    <a:pt x="469496" y="1217541"/>
                    <a:pt x="351197" y="1217541"/>
                  </a:cubicBezTo>
                  <a:cubicBezTo>
                    <a:pt x="185579" y="1217541"/>
                    <a:pt x="-183648" y="924127"/>
                    <a:pt x="109851" y="609343"/>
                  </a:cubicBezTo>
                  <a:cubicBezTo>
                    <a:pt x="109681" y="609512"/>
                    <a:pt x="-79681" y="58131"/>
                    <a:pt x="351027" y="1313"/>
                  </a:cubicBezTo>
                  <a:close/>
                </a:path>
              </a:pathLst>
            </a:custGeom>
            <a:solidFill>
              <a:srgbClr val="A0D880"/>
            </a:solidFill>
            <a:ln w="8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E1E3497-57C5-68C9-F1E8-2D13D9FB7D3F}"/>
                </a:ext>
              </a:extLst>
            </p:cNvPr>
            <p:cNvSpPr/>
            <p:nvPr/>
          </p:nvSpPr>
          <p:spPr>
            <a:xfrm>
              <a:off x="6663728" y="5290098"/>
              <a:ext cx="8480" cy="1558742"/>
            </a:xfrm>
            <a:custGeom>
              <a:avLst/>
              <a:gdLst>
                <a:gd name="connsiteX0" fmla="*/ 0 w 8480"/>
                <a:gd name="connsiteY0" fmla="*/ 0 h 1558742"/>
                <a:gd name="connsiteX1" fmla="*/ 0 w 8480"/>
                <a:gd name="connsiteY1" fmla="*/ 1558743 h 155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1558742">
                  <a:moveTo>
                    <a:pt x="0" y="0"/>
                  </a:moveTo>
                  <a:lnTo>
                    <a:pt x="0" y="1558743"/>
                  </a:lnTo>
                </a:path>
              </a:pathLst>
            </a:custGeom>
            <a:ln w="20677" cap="flat">
              <a:solidFill>
                <a:srgbClr val="3E6B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C79E3B9-7747-EB30-B77F-9F5B4E09356F}"/>
                </a:ext>
              </a:extLst>
            </p:cNvPr>
            <p:cNvSpPr/>
            <p:nvPr/>
          </p:nvSpPr>
          <p:spPr>
            <a:xfrm>
              <a:off x="6566036" y="5274749"/>
              <a:ext cx="97691" cy="188175"/>
            </a:xfrm>
            <a:custGeom>
              <a:avLst/>
              <a:gdLst>
                <a:gd name="connsiteX0" fmla="*/ 0 w 97691"/>
                <a:gd name="connsiteY0" fmla="*/ 0 h 188175"/>
                <a:gd name="connsiteX1" fmla="*/ 97692 w 97691"/>
                <a:gd name="connsiteY1" fmla="*/ 188175 h 18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691" h="188175">
                  <a:moveTo>
                    <a:pt x="0" y="0"/>
                  </a:moveTo>
                  <a:lnTo>
                    <a:pt x="97692" y="188175"/>
                  </a:lnTo>
                </a:path>
              </a:pathLst>
            </a:custGeom>
            <a:ln w="20677" cap="flat">
              <a:solidFill>
                <a:srgbClr val="3E6B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B49088C-A85D-D119-36FF-70D511C13715}"/>
                </a:ext>
              </a:extLst>
            </p:cNvPr>
            <p:cNvSpPr/>
            <p:nvPr/>
          </p:nvSpPr>
          <p:spPr>
            <a:xfrm>
              <a:off x="6663728" y="5462925"/>
              <a:ext cx="165024" cy="223198"/>
            </a:xfrm>
            <a:custGeom>
              <a:avLst/>
              <a:gdLst>
                <a:gd name="connsiteX0" fmla="*/ 165024 w 165024"/>
                <a:gd name="connsiteY0" fmla="*/ 0 h 223198"/>
                <a:gd name="connsiteX1" fmla="*/ 0 w 165024"/>
                <a:gd name="connsiteY1" fmla="*/ 223198 h 22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024" h="223198">
                  <a:moveTo>
                    <a:pt x="165024" y="0"/>
                  </a:moveTo>
                  <a:lnTo>
                    <a:pt x="0" y="223198"/>
                  </a:lnTo>
                </a:path>
              </a:pathLst>
            </a:custGeom>
            <a:ln w="20677" cap="flat">
              <a:solidFill>
                <a:srgbClr val="3E6B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87E3DA3-D25B-C80B-D468-1E165E039EB6}"/>
                </a:ext>
              </a:extLst>
            </p:cNvPr>
            <p:cNvSpPr/>
            <p:nvPr/>
          </p:nvSpPr>
          <p:spPr>
            <a:xfrm>
              <a:off x="6487933" y="5905845"/>
              <a:ext cx="175794" cy="163667"/>
            </a:xfrm>
            <a:custGeom>
              <a:avLst/>
              <a:gdLst>
                <a:gd name="connsiteX0" fmla="*/ 0 w 175794"/>
                <a:gd name="connsiteY0" fmla="*/ 0 h 163667"/>
                <a:gd name="connsiteX1" fmla="*/ 175794 w 175794"/>
                <a:gd name="connsiteY1" fmla="*/ 163668 h 16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794" h="163667">
                  <a:moveTo>
                    <a:pt x="0" y="0"/>
                  </a:moveTo>
                  <a:lnTo>
                    <a:pt x="175794" y="163668"/>
                  </a:lnTo>
                </a:path>
              </a:pathLst>
            </a:custGeom>
            <a:ln w="20677" cap="flat">
              <a:solidFill>
                <a:srgbClr val="3E6B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6E82981-4533-3381-78C8-7B0647B4F0F0}"/>
                </a:ext>
              </a:extLst>
            </p:cNvPr>
            <p:cNvSpPr/>
            <p:nvPr/>
          </p:nvSpPr>
          <p:spPr>
            <a:xfrm>
              <a:off x="6487933" y="5394829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B5CFA78-94B3-4DF4-C2E5-BC5E536B64C7}"/>
                </a:ext>
              </a:extLst>
            </p:cNvPr>
            <p:cNvSpPr/>
            <p:nvPr/>
          </p:nvSpPr>
          <p:spPr>
            <a:xfrm>
              <a:off x="6536440" y="5707663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98AFCE3-5E9C-89DE-AC74-7EC569F40B24}"/>
                </a:ext>
              </a:extLst>
            </p:cNvPr>
            <p:cNvSpPr/>
            <p:nvPr/>
          </p:nvSpPr>
          <p:spPr>
            <a:xfrm>
              <a:off x="6746240" y="5831304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D661052-0B58-4DC8-CEA3-BF7D87138D5D}"/>
                </a:ext>
              </a:extLst>
            </p:cNvPr>
            <p:cNvSpPr/>
            <p:nvPr/>
          </p:nvSpPr>
          <p:spPr>
            <a:xfrm>
              <a:off x="6879972" y="5633122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A81806E-7700-4D49-CC92-0DCC6C9EE0D5}"/>
                </a:ext>
              </a:extLst>
            </p:cNvPr>
            <p:cNvSpPr/>
            <p:nvPr/>
          </p:nvSpPr>
          <p:spPr>
            <a:xfrm>
              <a:off x="6828752" y="6032199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FEC26FA-A016-58EE-F1DD-DFA167B9714A}"/>
                </a:ext>
              </a:extLst>
            </p:cNvPr>
            <p:cNvSpPr/>
            <p:nvPr/>
          </p:nvSpPr>
          <p:spPr>
            <a:xfrm>
              <a:off x="6728262" y="5151108"/>
              <a:ext cx="8480" cy="74540"/>
            </a:xfrm>
            <a:custGeom>
              <a:avLst/>
              <a:gdLst>
                <a:gd name="connsiteX0" fmla="*/ 0 w 8480"/>
                <a:gd name="connsiteY0" fmla="*/ 0 h 74540"/>
                <a:gd name="connsiteX1" fmla="*/ 0 w 8480"/>
                <a:gd name="connsiteY1" fmla="*/ 74541 h 7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540">
                  <a:moveTo>
                    <a:pt x="0" y="0"/>
                  </a:moveTo>
                  <a:lnTo>
                    <a:pt x="0" y="74541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3C1C6E2-4A4A-A9CC-E2E2-9BD9AD552C11}"/>
                </a:ext>
              </a:extLst>
            </p:cNvPr>
            <p:cNvSpPr/>
            <p:nvPr/>
          </p:nvSpPr>
          <p:spPr>
            <a:xfrm>
              <a:off x="6536440" y="6100041"/>
              <a:ext cx="8480" cy="74625"/>
            </a:xfrm>
            <a:custGeom>
              <a:avLst/>
              <a:gdLst>
                <a:gd name="connsiteX0" fmla="*/ 0 w 8480"/>
                <a:gd name="connsiteY0" fmla="*/ 0 h 74625"/>
                <a:gd name="connsiteX1" fmla="*/ 0 w 8480"/>
                <a:gd name="connsiteY1" fmla="*/ 74626 h 7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74625">
                  <a:moveTo>
                    <a:pt x="0" y="0"/>
                  </a:moveTo>
                  <a:lnTo>
                    <a:pt x="0" y="74626"/>
                  </a:lnTo>
                </a:path>
              </a:pathLst>
            </a:custGeom>
            <a:ln w="20677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CB4CE5C-0111-BD36-6C74-314F6DEEEA91}"/>
                </a:ext>
              </a:extLst>
            </p:cNvPr>
            <p:cNvSpPr/>
            <p:nvPr/>
          </p:nvSpPr>
          <p:spPr>
            <a:xfrm>
              <a:off x="6495142" y="6848841"/>
              <a:ext cx="337256" cy="8480"/>
            </a:xfrm>
            <a:custGeom>
              <a:avLst/>
              <a:gdLst>
                <a:gd name="connsiteX0" fmla="*/ 0 w 337256"/>
                <a:gd name="connsiteY0" fmla="*/ 0 h 8480"/>
                <a:gd name="connsiteX1" fmla="*/ 337257 w 337256"/>
                <a:gd name="connsiteY1" fmla="*/ 0 h 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7256" h="8480">
                  <a:moveTo>
                    <a:pt x="0" y="0"/>
                  </a:moveTo>
                  <a:lnTo>
                    <a:pt x="337257" y="0"/>
                  </a:lnTo>
                </a:path>
              </a:pathLst>
            </a:custGeom>
            <a:ln w="20677" cap="flat">
              <a:solidFill>
                <a:srgbClr val="B3CD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7" name="图形 16">
            <a:extLst>
              <a:ext uri="{FF2B5EF4-FFF2-40B4-BE49-F238E27FC236}">
                <a16:creationId xmlns:a16="http://schemas.microsoft.com/office/drawing/2014/main" id="{324AA115-E9D8-96E0-8F05-27A1768DA6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23775" y="6393313"/>
            <a:ext cx="1276350" cy="438150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8FD7CE8E-F444-97A5-A74F-55284F9D3B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67663" y="3194358"/>
            <a:ext cx="4041007" cy="3671922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EF575AE-E919-F3C5-491B-C95DDEEC949C}"/>
              </a:ext>
            </a:extLst>
          </p:cNvPr>
          <p:cNvSpPr/>
          <p:nvPr/>
        </p:nvSpPr>
        <p:spPr>
          <a:xfrm>
            <a:off x="8103296" y="383207"/>
            <a:ext cx="636275" cy="299903"/>
          </a:xfrm>
          <a:custGeom>
            <a:avLst/>
            <a:gdLst>
              <a:gd name="connsiteX0" fmla="*/ 636324 w 636275"/>
              <a:gd name="connsiteY0" fmla="*/ 288634 h 299903"/>
              <a:gd name="connsiteX1" fmla="*/ 620414 w 636275"/>
              <a:gd name="connsiteY1" fmla="*/ 279188 h 299903"/>
              <a:gd name="connsiteX2" fmla="*/ 619171 w 636275"/>
              <a:gd name="connsiteY2" fmla="*/ 211737 h 299903"/>
              <a:gd name="connsiteX3" fmla="*/ 546748 w 636275"/>
              <a:gd name="connsiteY3" fmla="*/ 212234 h 299903"/>
              <a:gd name="connsiteX4" fmla="*/ 523083 w 636275"/>
              <a:gd name="connsiteY4" fmla="*/ 177880 h 299903"/>
              <a:gd name="connsiteX5" fmla="*/ 494710 w 636275"/>
              <a:gd name="connsiteY5" fmla="*/ 188453 h 299903"/>
              <a:gd name="connsiteX6" fmla="*/ 494710 w 636275"/>
              <a:gd name="connsiteY6" fmla="*/ 58855 h 299903"/>
              <a:gd name="connsiteX7" fmla="*/ 373731 w 636275"/>
              <a:gd name="connsiteY7" fmla="*/ 105 h 299903"/>
              <a:gd name="connsiteX8" fmla="*/ 255236 w 636275"/>
              <a:gd name="connsiteY8" fmla="*/ 46425 h 299903"/>
              <a:gd name="connsiteX9" fmla="*/ 226649 w 636275"/>
              <a:gd name="connsiteY9" fmla="*/ 167488 h 299903"/>
              <a:gd name="connsiteX10" fmla="*/ 186709 w 636275"/>
              <a:gd name="connsiteY10" fmla="*/ 192347 h 299903"/>
              <a:gd name="connsiteX11" fmla="*/ 117849 w 636275"/>
              <a:gd name="connsiteY11" fmla="*/ 147353 h 299903"/>
              <a:gd name="connsiteX12" fmla="*/ 42029 w 636275"/>
              <a:gd name="connsiteY12" fmla="*/ 190276 h 299903"/>
              <a:gd name="connsiteX13" fmla="*/ 25457 w 636275"/>
              <a:gd name="connsiteY13" fmla="*/ 279768 h 299903"/>
              <a:gd name="connsiteX14" fmla="*/ 598 w 636275"/>
              <a:gd name="connsiteY14" fmla="*/ 288054 h 299903"/>
              <a:gd name="connsiteX15" fmla="*/ 3747 w 636275"/>
              <a:gd name="connsiteY15" fmla="*/ 299904 h 299903"/>
              <a:gd name="connsiteX16" fmla="*/ 614199 w 636275"/>
              <a:gd name="connsiteY16" fmla="*/ 299904 h 299903"/>
              <a:gd name="connsiteX17" fmla="*/ 636324 w 636275"/>
              <a:gd name="connsiteY17" fmla="*/ 288634 h 29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6275" h="299903">
                <a:moveTo>
                  <a:pt x="636324" y="288634"/>
                </a:moveTo>
                <a:cubicBezTo>
                  <a:pt x="634459" y="281694"/>
                  <a:pt x="627399" y="277504"/>
                  <a:pt x="620414" y="279188"/>
                </a:cubicBezTo>
                <a:cubicBezTo>
                  <a:pt x="641378" y="263941"/>
                  <a:pt x="639224" y="228227"/>
                  <a:pt x="619171" y="211737"/>
                </a:cubicBezTo>
                <a:cubicBezTo>
                  <a:pt x="599118" y="195248"/>
                  <a:pt x="567962" y="197402"/>
                  <a:pt x="546748" y="212234"/>
                </a:cubicBezTo>
                <a:cubicBezTo>
                  <a:pt x="549698" y="196212"/>
                  <a:pt x="539100" y="180831"/>
                  <a:pt x="523083" y="177880"/>
                </a:cubicBezTo>
                <a:cubicBezTo>
                  <a:pt x="512402" y="175912"/>
                  <a:pt x="501497" y="179974"/>
                  <a:pt x="494710" y="188453"/>
                </a:cubicBezTo>
                <a:cubicBezTo>
                  <a:pt x="524459" y="152739"/>
                  <a:pt x="522221" y="96640"/>
                  <a:pt x="494710" y="58855"/>
                </a:cubicBezTo>
                <a:cubicBezTo>
                  <a:pt x="467200" y="21069"/>
                  <a:pt x="420134" y="851"/>
                  <a:pt x="373731" y="105"/>
                </a:cubicBezTo>
                <a:cubicBezTo>
                  <a:pt x="329531" y="-1496"/>
                  <a:pt x="286633" y="15271"/>
                  <a:pt x="255236" y="46425"/>
                </a:cubicBezTo>
                <a:cubicBezTo>
                  <a:pt x="225157" y="78079"/>
                  <a:pt x="211982" y="126388"/>
                  <a:pt x="226649" y="167488"/>
                </a:cubicBezTo>
                <a:cubicBezTo>
                  <a:pt x="210076" y="156385"/>
                  <a:pt x="183974" y="172709"/>
                  <a:pt x="186709" y="192347"/>
                </a:cubicBezTo>
                <a:cubicBezTo>
                  <a:pt x="167898" y="171466"/>
                  <a:pt x="145277" y="150916"/>
                  <a:pt x="117849" y="147353"/>
                </a:cubicBezTo>
                <a:cubicBezTo>
                  <a:pt x="87273" y="143707"/>
                  <a:pt x="57359" y="163925"/>
                  <a:pt x="42029" y="190276"/>
                </a:cubicBezTo>
                <a:cubicBezTo>
                  <a:pt x="26700" y="216626"/>
                  <a:pt x="23468" y="249026"/>
                  <a:pt x="25457" y="279768"/>
                </a:cubicBezTo>
                <a:cubicBezTo>
                  <a:pt x="20651" y="267090"/>
                  <a:pt x="-3545" y="275293"/>
                  <a:pt x="598" y="288054"/>
                </a:cubicBezTo>
                <a:lnTo>
                  <a:pt x="3747" y="299904"/>
                </a:lnTo>
                <a:lnTo>
                  <a:pt x="614199" y="299904"/>
                </a:lnTo>
                <a:cubicBezTo>
                  <a:pt x="614199" y="299904"/>
                  <a:pt x="637898" y="295429"/>
                  <a:pt x="636324" y="288634"/>
                </a:cubicBezTo>
                <a:close/>
              </a:path>
            </a:pathLst>
          </a:custGeom>
          <a:solidFill>
            <a:srgbClr val="F5F7FF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8F27EAF-191F-4D0C-9C6B-EBC7380E63FC}"/>
              </a:ext>
            </a:extLst>
          </p:cNvPr>
          <p:cNvSpPr/>
          <p:nvPr/>
        </p:nvSpPr>
        <p:spPr>
          <a:xfrm>
            <a:off x="9674479" y="659412"/>
            <a:ext cx="1064038" cy="501624"/>
          </a:xfrm>
          <a:custGeom>
            <a:avLst/>
            <a:gdLst>
              <a:gd name="connsiteX0" fmla="*/ 227 w 1064038"/>
              <a:gd name="connsiteY0" fmla="*/ 482483 h 501624"/>
              <a:gd name="connsiteX1" fmla="*/ 26992 w 1064038"/>
              <a:gd name="connsiteY1" fmla="*/ 466573 h 501624"/>
              <a:gd name="connsiteX2" fmla="*/ 28980 w 1064038"/>
              <a:gd name="connsiteY2" fmla="*/ 353879 h 501624"/>
              <a:gd name="connsiteX3" fmla="*/ 150126 w 1064038"/>
              <a:gd name="connsiteY3" fmla="*/ 354708 h 501624"/>
              <a:gd name="connsiteX4" fmla="*/ 189320 w 1064038"/>
              <a:gd name="connsiteY4" fmla="*/ 297159 h 501624"/>
              <a:gd name="connsiteX5" fmla="*/ 237050 w 1064038"/>
              <a:gd name="connsiteY5" fmla="*/ 314934 h 501624"/>
              <a:gd name="connsiteX6" fmla="*/ 236387 w 1064038"/>
              <a:gd name="connsiteY6" fmla="*/ 98247 h 501624"/>
              <a:gd name="connsiteX7" fmla="*/ 438573 w 1064038"/>
              <a:gd name="connsiteY7" fmla="*/ 54 h 501624"/>
              <a:gd name="connsiteX8" fmla="*/ 636699 w 1064038"/>
              <a:gd name="connsiteY8" fmla="*/ 77448 h 501624"/>
              <a:gd name="connsiteX9" fmla="*/ 684510 w 1064038"/>
              <a:gd name="connsiteY9" fmla="*/ 279882 h 501624"/>
              <a:gd name="connsiteX10" fmla="*/ 751381 w 1064038"/>
              <a:gd name="connsiteY10" fmla="*/ 321314 h 501624"/>
              <a:gd name="connsiteX11" fmla="*/ 866395 w 1064038"/>
              <a:gd name="connsiteY11" fmla="*/ 246074 h 501624"/>
              <a:gd name="connsiteX12" fmla="*/ 993258 w 1064038"/>
              <a:gd name="connsiteY12" fmla="*/ 317917 h 501624"/>
              <a:gd name="connsiteX13" fmla="*/ 1021515 w 1064038"/>
              <a:gd name="connsiteY13" fmla="*/ 467567 h 501624"/>
              <a:gd name="connsiteX14" fmla="*/ 1063444 w 1064038"/>
              <a:gd name="connsiteY14" fmla="*/ 481737 h 501624"/>
              <a:gd name="connsiteX15" fmla="*/ 1058224 w 1064038"/>
              <a:gd name="connsiteY15" fmla="*/ 501624 h 501624"/>
              <a:gd name="connsiteX16" fmla="*/ 37764 w 1064038"/>
              <a:gd name="connsiteY16" fmla="*/ 501624 h 501624"/>
              <a:gd name="connsiteX17" fmla="*/ 227 w 1064038"/>
              <a:gd name="connsiteY17" fmla="*/ 482483 h 50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64038" h="501624">
                <a:moveTo>
                  <a:pt x="227" y="482483"/>
                </a:moveTo>
                <a:cubicBezTo>
                  <a:pt x="3459" y="470882"/>
                  <a:pt x="15226" y="463872"/>
                  <a:pt x="26992" y="466573"/>
                </a:cubicBezTo>
                <a:cubicBezTo>
                  <a:pt x="-8142" y="441134"/>
                  <a:pt x="-4578" y="381390"/>
                  <a:pt x="28980" y="353879"/>
                </a:cubicBezTo>
                <a:cubicBezTo>
                  <a:pt x="62540" y="326369"/>
                  <a:pt x="114579" y="329932"/>
                  <a:pt x="150126" y="354708"/>
                </a:cubicBezTo>
                <a:cubicBezTo>
                  <a:pt x="145072" y="328001"/>
                  <a:pt x="162556" y="302237"/>
                  <a:pt x="189320" y="297159"/>
                </a:cubicBezTo>
                <a:cubicBezTo>
                  <a:pt x="207302" y="293738"/>
                  <a:pt x="225697" y="300586"/>
                  <a:pt x="237050" y="314934"/>
                </a:cubicBezTo>
                <a:cubicBezTo>
                  <a:pt x="187332" y="255189"/>
                  <a:pt x="191144" y="161471"/>
                  <a:pt x="236387" y="98247"/>
                </a:cubicBezTo>
                <a:cubicBezTo>
                  <a:pt x="281630" y="35022"/>
                  <a:pt x="360682" y="1545"/>
                  <a:pt x="438573" y="54"/>
                </a:cubicBezTo>
                <a:cubicBezTo>
                  <a:pt x="511575" y="-1355"/>
                  <a:pt x="586401" y="24913"/>
                  <a:pt x="636699" y="77448"/>
                </a:cubicBezTo>
                <a:cubicBezTo>
                  <a:pt x="686996" y="129983"/>
                  <a:pt x="709038" y="211189"/>
                  <a:pt x="684510" y="279882"/>
                </a:cubicBezTo>
                <a:cubicBezTo>
                  <a:pt x="711855" y="261321"/>
                  <a:pt x="755938" y="288666"/>
                  <a:pt x="751381" y="321314"/>
                </a:cubicBezTo>
                <a:cubicBezTo>
                  <a:pt x="782704" y="286511"/>
                  <a:pt x="819826" y="251543"/>
                  <a:pt x="866395" y="246074"/>
                </a:cubicBezTo>
                <a:cubicBezTo>
                  <a:pt x="917521" y="240108"/>
                  <a:pt x="967488" y="273419"/>
                  <a:pt x="993258" y="317917"/>
                </a:cubicBezTo>
                <a:cubicBezTo>
                  <a:pt x="1019028" y="362414"/>
                  <a:pt x="1024166" y="416109"/>
                  <a:pt x="1021515" y="467567"/>
                </a:cubicBezTo>
                <a:cubicBezTo>
                  <a:pt x="1029801" y="446354"/>
                  <a:pt x="1069989" y="460027"/>
                  <a:pt x="1063444" y="481737"/>
                </a:cubicBezTo>
                <a:lnTo>
                  <a:pt x="1058224" y="501624"/>
                </a:lnTo>
                <a:lnTo>
                  <a:pt x="37764" y="501624"/>
                </a:lnTo>
                <a:cubicBezTo>
                  <a:pt x="37764" y="501624"/>
                  <a:pt x="-2176" y="493752"/>
                  <a:pt x="227" y="482483"/>
                </a:cubicBezTo>
                <a:close/>
              </a:path>
            </a:pathLst>
          </a:custGeom>
          <a:solidFill>
            <a:srgbClr val="F5F7FF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5F9E8436-630A-4EBF-9FC6-8A6DFA907FF8}"/>
              </a:ext>
            </a:extLst>
          </p:cNvPr>
          <p:cNvSpPr/>
          <p:nvPr/>
        </p:nvSpPr>
        <p:spPr>
          <a:xfrm>
            <a:off x="11327674" y="1372696"/>
            <a:ext cx="864327" cy="960715"/>
          </a:xfrm>
          <a:custGeom>
            <a:avLst/>
            <a:gdLst>
              <a:gd name="connsiteX0" fmla="*/ 839719 w 864327"/>
              <a:gd name="connsiteY0" fmla="*/ 0 h 960715"/>
              <a:gd name="connsiteX1" fmla="*/ 864327 w 864327"/>
              <a:gd name="connsiteY1" fmla="*/ 1823 h 960715"/>
              <a:gd name="connsiteX2" fmla="*/ 864327 w 864327"/>
              <a:gd name="connsiteY2" fmla="*/ 960715 h 960715"/>
              <a:gd name="connsiteX3" fmla="*/ 71744 w 864327"/>
              <a:gd name="connsiteY3" fmla="*/ 960715 h 960715"/>
              <a:gd name="connsiteX4" fmla="*/ 233 w 864327"/>
              <a:gd name="connsiteY4" fmla="*/ 923509 h 960715"/>
              <a:gd name="connsiteX5" fmla="*/ 51359 w 864327"/>
              <a:gd name="connsiteY5" fmla="*/ 893099 h 960715"/>
              <a:gd name="connsiteX6" fmla="*/ 55172 w 864327"/>
              <a:gd name="connsiteY6" fmla="*/ 677655 h 960715"/>
              <a:gd name="connsiteX7" fmla="*/ 287188 w 864327"/>
              <a:gd name="connsiteY7" fmla="*/ 679229 h 960715"/>
              <a:gd name="connsiteX8" fmla="*/ 362428 w 864327"/>
              <a:gd name="connsiteY8" fmla="*/ 569104 h 960715"/>
              <a:gd name="connsiteX9" fmla="*/ 453660 w 864327"/>
              <a:gd name="connsiteY9" fmla="*/ 603078 h 960715"/>
              <a:gd name="connsiteX10" fmla="*/ 452417 w 864327"/>
              <a:gd name="connsiteY10" fmla="*/ 188016 h 960715"/>
              <a:gd name="connsiteX11" fmla="*/ 839719 w 864327"/>
              <a:gd name="connsiteY11" fmla="*/ 0 h 96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4327" h="960715">
                <a:moveTo>
                  <a:pt x="839719" y="0"/>
                </a:moveTo>
                <a:lnTo>
                  <a:pt x="864327" y="1823"/>
                </a:lnTo>
                <a:lnTo>
                  <a:pt x="864327" y="960715"/>
                </a:lnTo>
                <a:lnTo>
                  <a:pt x="71744" y="960715"/>
                </a:lnTo>
                <a:cubicBezTo>
                  <a:pt x="71744" y="960715"/>
                  <a:pt x="-4739" y="945137"/>
                  <a:pt x="233" y="923509"/>
                </a:cubicBezTo>
                <a:cubicBezTo>
                  <a:pt x="6282" y="901236"/>
                  <a:pt x="28904" y="887779"/>
                  <a:pt x="51359" y="893099"/>
                </a:cubicBezTo>
                <a:cubicBezTo>
                  <a:pt x="-15843" y="844292"/>
                  <a:pt x="-9047" y="729941"/>
                  <a:pt x="55172" y="677655"/>
                </a:cubicBezTo>
                <a:cubicBezTo>
                  <a:pt x="119390" y="625368"/>
                  <a:pt x="219074" y="631665"/>
                  <a:pt x="287188" y="679229"/>
                </a:cubicBezTo>
                <a:cubicBezTo>
                  <a:pt x="277576" y="628052"/>
                  <a:pt x="311218" y="578749"/>
                  <a:pt x="362428" y="569104"/>
                </a:cubicBezTo>
                <a:cubicBezTo>
                  <a:pt x="396733" y="562632"/>
                  <a:pt x="431867" y="575708"/>
                  <a:pt x="453660" y="603078"/>
                </a:cubicBezTo>
                <a:cubicBezTo>
                  <a:pt x="358533" y="488561"/>
                  <a:pt x="365742" y="309079"/>
                  <a:pt x="452417" y="188016"/>
                </a:cubicBezTo>
                <a:cubicBezTo>
                  <a:pt x="539091" y="66953"/>
                  <a:pt x="690897" y="2900"/>
                  <a:pt x="839719" y="0"/>
                </a:cubicBezTo>
                <a:close/>
              </a:path>
            </a:pathLst>
          </a:custGeom>
          <a:solidFill>
            <a:srgbClr val="F5F7FF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708931F-E733-BEED-C6ED-DA061D29A535}"/>
              </a:ext>
            </a:extLst>
          </p:cNvPr>
          <p:cNvSpPr/>
          <p:nvPr/>
        </p:nvSpPr>
        <p:spPr>
          <a:xfrm>
            <a:off x="0" y="617244"/>
            <a:ext cx="1132931" cy="861620"/>
          </a:xfrm>
          <a:custGeom>
            <a:avLst/>
            <a:gdLst>
              <a:gd name="connsiteX0" fmla="*/ 65716 w 1263454"/>
              <a:gd name="connsiteY0" fmla="*/ 89 h 960886"/>
              <a:gd name="connsiteX1" fmla="*/ 445147 w 1263454"/>
              <a:gd name="connsiteY1" fmla="*/ 148331 h 960886"/>
              <a:gd name="connsiteX2" fmla="*/ 536296 w 1263454"/>
              <a:gd name="connsiteY2" fmla="*/ 536047 h 960886"/>
              <a:gd name="connsiteX3" fmla="*/ 664402 w 1263454"/>
              <a:gd name="connsiteY3" fmla="*/ 615596 h 960886"/>
              <a:gd name="connsiteX4" fmla="*/ 884735 w 1263454"/>
              <a:gd name="connsiteY4" fmla="*/ 471414 h 960886"/>
              <a:gd name="connsiteX5" fmla="*/ 1127607 w 1263454"/>
              <a:gd name="connsiteY5" fmla="*/ 609050 h 960886"/>
              <a:gd name="connsiteX6" fmla="*/ 1181799 w 1263454"/>
              <a:gd name="connsiteY6" fmla="*/ 895590 h 960886"/>
              <a:gd name="connsiteX7" fmla="*/ 1262094 w 1263454"/>
              <a:gd name="connsiteY7" fmla="*/ 922769 h 960886"/>
              <a:gd name="connsiteX8" fmla="*/ 1252067 w 1263454"/>
              <a:gd name="connsiteY8" fmla="*/ 960886 h 960886"/>
              <a:gd name="connsiteX9" fmla="*/ 0 w 1263454"/>
              <a:gd name="connsiteY9" fmla="*/ 960886 h 960886"/>
              <a:gd name="connsiteX10" fmla="*/ 0 w 1263454"/>
              <a:gd name="connsiteY10" fmla="*/ 8132 h 960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3454" h="960886">
                <a:moveTo>
                  <a:pt x="65716" y="89"/>
                </a:moveTo>
                <a:cubicBezTo>
                  <a:pt x="205424" y="-2397"/>
                  <a:pt x="348860" y="47321"/>
                  <a:pt x="445147" y="148331"/>
                </a:cubicBezTo>
                <a:cubicBezTo>
                  <a:pt x="541433" y="249341"/>
                  <a:pt x="583694" y="404378"/>
                  <a:pt x="536296" y="536047"/>
                </a:cubicBezTo>
                <a:cubicBezTo>
                  <a:pt x="588748" y="500416"/>
                  <a:pt x="673103" y="552620"/>
                  <a:pt x="664402" y="615596"/>
                </a:cubicBezTo>
                <a:cubicBezTo>
                  <a:pt x="724395" y="548808"/>
                  <a:pt x="795492" y="481855"/>
                  <a:pt x="884735" y="471414"/>
                </a:cubicBezTo>
                <a:cubicBezTo>
                  <a:pt x="982596" y="459979"/>
                  <a:pt x="1078386" y="523701"/>
                  <a:pt x="1127607" y="609050"/>
                </a:cubicBezTo>
                <a:cubicBezTo>
                  <a:pt x="1176828" y="694399"/>
                  <a:pt x="1186854" y="797149"/>
                  <a:pt x="1181799" y="895590"/>
                </a:cubicBezTo>
                <a:cubicBezTo>
                  <a:pt x="1197129" y="854987"/>
                  <a:pt x="1274606" y="881172"/>
                  <a:pt x="1262094" y="922769"/>
                </a:cubicBezTo>
                <a:lnTo>
                  <a:pt x="1252067" y="960886"/>
                </a:lnTo>
                <a:lnTo>
                  <a:pt x="0" y="960886"/>
                </a:lnTo>
                <a:lnTo>
                  <a:pt x="0" y="8132"/>
                </a:lnTo>
                <a:close/>
              </a:path>
            </a:pathLst>
          </a:custGeom>
          <a:solidFill>
            <a:srgbClr val="F5F7FF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F4D0FE0-5F54-3D8E-1FE7-DCADC97D3DE5}"/>
              </a:ext>
            </a:extLst>
          </p:cNvPr>
          <p:cNvSpPr/>
          <p:nvPr/>
        </p:nvSpPr>
        <p:spPr>
          <a:xfrm>
            <a:off x="11349208" y="245171"/>
            <a:ext cx="718193" cy="338697"/>
          </a:xfrm>
          <a:custGeom>
            <a:avLst/>
            <a:gdLst>
              <a:gd name="connsiteX0" fmla="*/ 245 w 718193"/>
              <a:gd name="connsiteY0" fmla="*/ 325688 h 338697"/>
              <a:gd name="connsiteX1" fmla="*/ 18310 w 718193"/>
              <a:gd name="connsiteY1" fmla="*/ 314998 h 338697"/>
              <a:gd name="connsiteX2" fmla="*/ 19635 w 718193"/>
              <a:gd name="connsiteY2" fmla="*/ 238930 h 338697"/>
              <a:gd name="connsiteX3" fmla="*/ 101421 w 718193"/>
              <a:gd name="connsiteY3" fmla="*/ 239510 h 338697"/>
              <a:gd name="connsiteX4" fmla="*/ 127440 w 718193"/>
              <a:gd name="connsiteY4" fmla="*/ 200507 h 338697"/>
              <a:gd name="connsiteX5" fmla="*/ 160089 w 718193"/>
              <a:gd name="connsiteY5" fmla="*/ 212662 h 338697"/>
              <a:gd name="connsiteX6" fmla="*/ 159591 w 718193"/>
              <a:gd name="connsiteY6" fmla="*/ 66409 h 338697"/>
              <a:gd name="connsiteX7" fmla="*/ 296149 w 718193"/>
              <a:gd name="connsiteY7" fmla="*/ 119 h 338697"/>
              <a:gd name="connsiteX8" fmla="*/ 429807 w 718193"/>
              <a:gd name="connsiteY8" fmla="*/ 52405 h 338697"/>
              <a:gd name="connsiteX9" fmla="*/ 462041 w 718193"/>
              <a:gd name="connsiteY9" fmla="*/ 188963 h 338697"/>
              <a:gd name="connsiteX10" fmla="*/ 507202 w 718193"/>
              <a:gd name="connsiteY10" fmla="*/ 217054 h 338697"/>
              <a:gd name="connsiteX11" fmla="*/ 584845 w 718193"/>
              <a:gd name="connsiteY11" fmla="*/ 166259 h 338697"/>
              <a:gd name="connsiteX12" fmla="*/ 670442 w 718193"/>
              <a:gd name="connsiteY12" fmla="*/ 214734 h 338697"/>
              <a:gd name="connsiteX13" fmla="*/ 689501 w 718193"/>
              <a:gd name="connsiteY13" fmla="*/ 315661 h 338697"/>
              <a:gd name="connsiteX14" fmla="*/ 717839 w 718193"/>
              <a:gd name="connsiteY14" fmla="*/ 325273 h 338697"/>
              <a:gd name="connsiteX15" fmla="*/ 714277 w 718193"/>
              <a:gd name="connsiteY15" fmla="*/ 338697 h 338697"/>
              <a:gd name="connsiteX16" fmla="*/ 25104 w 718193"/>
              <a:gd name="connsiteY16" fmla="*/ 338697 h 338697"/>
              <a:gd name="connsiteX17" fmla="*/ 245 w 718193"/>
              <a:gd name="connsiteY17" fmla="*/ 325688 h 33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18193" h="338697">
                <a:moveTo>
                  <a:pt x="245" y="325688"/>
                </a:moveTo>
                <a:cubicBezTo>
                  <a:pt x="2400" y="317831"/>
                  <a:pt x="10354" y="313099"/>
                  <a:pt x="18310" y="314998"/>
                </a:cubicBezTo>
                <a:cubicBezTo>
                  <a:pt x="-5390" y="297763"/>
                  <a:pt x="-2986" y="257491"/>
                  <a:pt x="19635" y="238930"/>
                </a:cubicBezTo>
                <a:cubicBezTo>
                  <a:pt x="42256" y="220369"/>
                  <a:pt x="77639" y="222357"/>
                  <a:pt x="101421" y="239510"/>
                </a:cubicBezTo>
                <a:cubicBezTo>
                  <a:pt x="97858" y="221560"/>
                  <a:pt x="109459" y="204098"/>
                  <a:pt x="127440" y="200507"/>
                </a:cubicBezTo>
                <a:cubicBezTo>
                  <a:pt x="139704" y="198044"/>
                  <a:pt x="152382" y="202750"/>
                  <a:pt x="160089" y="212662"/>
                </a:cubicBezTo>
                <a:cubicBezTo>
                  <a:pt x="126943" y="172308"/>
                  <a:pt x="129098" y="109083"/>
                  <a:pt x="159591" y="66409"/>
                </a:cubicBezTo>
                <a:cubicBezTo>
                  <a:pt x="190085" y="23734"/>
                  <a:pt x="243697" y="1196"/>
                  <a:pt x="296149" y="119"/>
                </a:cubicBezTo>
                <a:cubicBezTo>
                  <a:pt x="346033" y="-1689"/>
                  <a:pt x="394425" y="17240"/>
                  <a:pt x="429807" y="52405"/>
                </a:cubicBezTo>
                <a:cubicBezTo>
                  <a:pt x="463781" y="88036"/>
                  <a:pt x="478614" y="142643"/>
                  <a:pt x="462041" y="188963"/>
                </a:cubicBezTo>
                <a:cubicBezTo>
                  <a:pt x="480519" y="176451"/>
                  <a:pt x="510268" y="194930"/>
                  <a:pt x="507202" y="217054"/>
                </a:cubicBezTo>
                <a:cubicBezTo>
                  <a:pt x="528332" y="193521"/>
                  <a:pt x="553439" y="169905"/>
                  <a:pt x="584845" y="166259"/>
                </a:cubicBezTo>
                <a:cubicBezTo>
                  <a:pt x="619315" y="162199"/>
                  <a:pt x="653041" y="184655"/>
                  <a:pt x="670442" y="214734"/>
                </a:cubicBezTo>
                <a:cubicBezTo>
                  <a:pt x="687843" y="244813"/>
                  <a:pt x="691324" y="281024"/>
                  <a:pt x="689501" y="315661"/>
                </a:cubicBezTo>
                <a:cubicBezTo>
                  <a:pt x="694969" y="301409"/>
                  <a:pt x="722231" y="310606"/>
                  <a:pt x="717839" y="325273"/>
                </a:cubicBezTo>
                <a:lnTo>
                  <a:pt x="714277" y="338697"/>
                </a:lnTo>
                <a:lnTo>
                  <a:pt x="25104" y="338697"/>
                </a:lnTo>
                <a:cubicBezTo>
                  <a:pt x="25104" y="338697"/>
                  <a:pt x="-1909" y="333311"/>
                  <a:pt x="245" y="325688"/>
                </a:cubicBezTo>
                <a:close/>
              </a:path>
            </a:pathLst>
          </a:custGeom>
          <a:solidFill>
            <a:srgbClr val="F5F7FF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A95ABB9D-E5C3-6346-63A4-B0E51B27F4D6}"/>
              </a:ext>
            </a:extLst>
          </p:cNvPr>
          <p:cNvSpPr/>
          <p:nvPr/>
        </p:nvSpPr>
        <p:spPr>
          <a:xfrm>
            <a:off x="9896359" y="2409549"/>
            <a:ext cx="242800" cy="284178"/>
          </a:xfrm>
          <a:custGeom>
            <a:avLst/>
            <a:gdLst>
              <a:gd name="connsiteX0" fmla="*/ 123 w 242800"/>
              <a:gd name="connsiteY0" fmla="*/ 284179 h 284178"/>
              <a:gd name="connsiteX1" fmla="*/ 236531 w 242800"/>
              <a:gd name="connsiteY1" fmla="*/ 2444 h 284178"/>
              <a:gd name="connsiteX2" fmla="*/ 123 w 242800"/>
              <a:gd name="connsiteY2" fmla="*/ 284179 h 284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800" h="284178">
                <a:moveTo>
                  <a:pt x="123" y="284179"/>
                </a:moveTo>
                <a:cubicBezTo>
                  <a:pt x="123" y="284179"/>
                  <a:pt x="22579" y="-30701"/>
                  <a:pt x="236531" y="2444"/>
                </a:cubicBezTo>
                <a:cubicBezTo>
                  <a:pt x="236531" y="2776"/>
                  <a:pt x="304064" y="261640"/>
                  <a:pt x="123" y="284179"/>
                </a:cubicBezTo>
                <a:close/>
              </a:path>
            </a:pathLst>
          </a:custGeom>
          <a:solidFill>
            <a:srgbClr val="8DD261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116AF8DC-7975-C61B-BB55-521F8C4ADD6B}"/>
              </a:ext>
            </a:extLst>
          </p:cNvPr>
          <p:cNvSpPr/>
          <p:nvPr/>
        </p:nvSpPr>
        <p:spPr>
          <a:xfrm>
            <a:off x="9318555" y="3309061"/>
            <a:ext cx="205086" cy="108122"/>
          </a:xfrm>
          <a:custGeom>
            <a:avLst/>
            <a:gdLst>
              <a:gd name="connsiteX0" fmla="*/ 123 w 205086"/>
              <a:gd name="connsiteY0" fmla="*/ 73425 h 108122"/>
              <a:gd name="connsiteX1" fmla="*/ 205209 w 205086"/>
              <a:gd name="connsiteY1" fmla="*/ 31993 h 108122"/>
              <a:gd name="connsiteX2" fmla="*/ 123 w 205086"/>
              <a:gd name="connsiteY2" fmla="*/ 73425 h 10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086" h="108122">
                <a:moveTo>
                  <a:pt x="123" y="73425"/>
                </a:moveTo>
                <a:cubicBezTo>
                  <a:pt x="123" y="73425"/>
                  <a:pt x="121848" y="-59156"/>
                  <a:pt x="205209" y="31993"/>
                </a:cubicBezTo>
                <a:cubicBezTo>
                  <a:pt x="205209" y="31662"/>
                  <a:pt x="143641" y="171038"/>
                  <a:pt x="123" y="73425"/>
                </a:cubicBezTo>
                <a:close/>
              </a:path>
            </a:pathLst>
          </a:custGeom>
          <a:solidFill>
            <a:srgbClr val="F2FFDB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7346E45-5401-A808-5AB2-D9A7694C0B45}"/>
              </a:ext>
            </a:extLst>
          </p:cNvPr>
          <p:cNvSpPr/>
          <p:nvPr/>
        </p:nvSpPr>
        <p:spPr>
          <a:xfrm>
            <a:off x="1339082" y="370496"/>
            <a:ext cx="151745" cy="213372"/>
          </a:xfrm>
          <a:custGeom>
            <a:avLst/>
            <a:gdLst>
              <a:gd name="connsiteX0" fmla="*/ 143483 w 151745"/>
              <a:gd name="connsiteY0" fmla="*/ 213372 h 213372"/>
              <a:gd name="connsiteX1" fmla="*/ 12393 w 151745"/>
              <a:gd name="connsiteY1" fmla="*/ 0 h 213372"/>
              <a:gd name="connsiteX2" fmla="*/ 143483 w 151745"/>
              <a:gd name="connsiteY2" fmla="*/ 213372 h 21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1745" h="213372">
                <a:moveTo>
                  <a:pt x="143483" y="213372"/>
                </a:moveTo>
                <a:cubicBezTo>
                  <a:pt x="143483" y="213372"/>
                  <a:pt x="201487" y="48558"/>
                  <a:pt x="12393" y="0"/>
                </a:cubicBezTo>
                <a:cubicBezTo>
                  <a:pt x="12393" y="0"/>
                  <a:pt x="-59200" y="208898"/>
                  <a:pt x="143483" y="213372"/>
                </a:cubicBezTo>
                <a:close/>
              </a:path>
            </a:pathLst>
          </a:custGeom>
          <a:solidFill>
            <a:srgbClr val="8DD261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EAA47397-0D0B-5878-796E-97D9D8F5FD72}"/>
              </a:ext>
            </a:extLst>
          </p:cNvPr>
          <p:cNvSpPr/>
          <p:nvPr/>
        </p:nvSpPr>
        <p:spPr>
          <a:xfrm>
            <a:off x="983109" y="556940"/>
            <a:ext cx="321177" cy="206426"/>
          </a:xfrm>
          <a:custGeom>
            <a:avLst/>
            <a:gdLst>
              <a:gd name="connsiteX0" fmla="*/ 321300 w 321177"/>
              <a:gd name="connsiteY0" fmla="*/ 159095 h 206426"/>
              <a:gd name="connsiteX1" fmla="*/ 123 w 321177"/>
              <a:gd name="connsiteY1" fmla="*/ 24360 h 206426"/>
              <a:gd name="connsiteX2" fmla="*/ 321300 w 321177"/>
              <a:gd name="connsiteY2" fmla="*/ 159095 h 206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177" h="206426">
                <a:moveTo>
                  <a:pt x="321300" y="159095"/>
                </a:moveTo>
                <a:cubicBezTo>
                  <a:pt x="321300" y="159095"/>
                  <a:pt x="253353" y="-74413"/>
                  <a:pt x="123" y="24360"/>
                </a:cubicBezTo>
                <a:cubicBezTo>
                  <a:pt x="123" y="24360"/>
                  <a:pt x="88621" y="318441"/>
                  <a:pt x="321300" y="159095"/>
                </a:cubicBezTo>
                <a:close/>
              </a:path>
            </a:pathLst>
          </a:custGeom>
          <a:solidFill>
            <a:srgbClr val="8DD261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18B0A14-263E-38AC-0060-1D8A4668AE54}"/>
              </a:ext>
            </a:extLst>
          </p:cNvPr>
          <p:cNvGrpSpPr/>
          <p:nvPr/>
        </p:nvGrpSpPr>
        <p:grpSpPr>
          <a:xfrm>
            <a:off x="10123746" y="4664863"/>
            <a:ext cx="2080775" cy="2193137"/>
            <a:chOff x="10087689" y="1931305"/>
            <a:chExt cx="2080775" cy="2193137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C6BB6C1-3FC6-2611-4A53-29498F39DD61}"/>
                </a:ext>
              </a:extLst>
            </p:cNvPr>
            <p:cNvSpPr/>
            <p:nvPr/>
          </p:nvSpPr>
          <p:spPr>
            <a:xfrm>
              <a:off x="11247027" y="3140841"/>
              <a:ext cx="921437" cy="982109"/>
            </a:xfrm>
            <a:custGeom>
              <a:avLst/>
              <a:gdLst>
                <a:gd name="connsiteX0" fmla="*/ 921560 w 921437"/>
                <a:gd name="connsiteY0" fmla="*/ 982110 h 982109"/>
                <a:gd name="connsiteX1" fmla="*/ 123 w 921437"/>
                <a:gd name="connsiteY1" fmla="*/ 982110 h 982109"/>
                <a:gd name="connsiteX2" fmla="*/ 54978 w 921437"/>
                <a:gd name="connsiteY2" fmla="*/ 615606 h 982109"/>
                <a:gd name="connsiteX3" fmla="*/ 87377 w 921437"/>
                <a:gd name="connsiteY3" fmla="*/ 528103 h 982109"/>
                <a:gd name="connsiteX4" fmla="*/ 229902 w 921437"/>
                <a:gd name="connsiteY4" fmla="*/ 486174 h 982109"/>
                <a:gd name="connsiteX5" fmla="*/ 353616 w 921437"/>
                <a:gd name="connsiteY5" fmla="*/ 487417 h 982109"/>
                <a:gd name="connsiteX6" fmla="*/ 414272 w 921437"/>
                <a:gd name="connsiteY6" fmla="*/ 461895 h 982109"/>
                <a:gd name="connsiteX7" fmla="*/ 463990 w 921437"/>
                <a:gd name="connsiteY7" fmla="*/ 322271 h 982109"/>
                <a:gd name="connsiteX8" fmla="*/ 660292 w 921437"/>
                <a:gd name="connsiteY8" fmla="*/ 9380 h 982109"/>
                <a:gd name="connsiteX9" fmla="*/ 694101 w 921437"/>
                <a:gd name="connsiteY9" fmla="*/ 1094 h 982109"/>
                <a:gd name="connsiteX10" fmla="*/ 730975 w 921437"/>
                <a:gd name="connsiteY10" fmla="*/ 36145 h 982109"/>
                <a:gd name="connsiteX11" fmla="*/ 921560 w 921437"/>
                <a:gd name="connsiteY11" fmla="*/ 507636 h 98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1437" h="982109">
                  <a:moveTo>
                    <a:pt x="921560" y="982110"/>
                  </a:moveTo>
                  <a:lnTo>
                    <a:pt x="123" y="982110"/>
                  </a:lnTo>
                  <a:cubicBezTo>
                    <a:pt x="6586" y="858461"/>
                    <a:pt x="24899" y="735725"/>
                    <a:pt x="54978" y="615606"/>
                  </a:cubicBezTo>
                  <a:cubicBezTo>
                    <a:pt x="63265" y="583621"/>
                    <a:pt x="72462" y="551553"/>
                    <a:pt x="87377" y="528103"/>
                  </a:cubicBezTo>
                  <a:cubicBezTo>
                    <a:pt x="123671" y="470761"/>
                    <a:pt x="180101" y="480125"/>
                    <a:pt x="229902" y="486174"/>
                  </a:cubicBezTo>
                  <a:cubicBezTo>
                    <a:pt x="271002" y="491229"/>
                    <a:pt x="312433" y="491643"/>
                    <a:pt x="353616" y="487417"/>
                  </a:cubicBezTo>
                  <a:cubicBezTo>
                    <a:pt x="374747" y="485263"/>
                    <a:pt x="396706" y="481368"/>
                    <a:pt x="414272" y="461895"/>
                  </a:cubicBezTo>
                  <a:cubicBezTo>
                    <a:pt x="441369" y="431899"/>
                    <a:pt x="451478" y="373480"/>
                    <a:pt x="463990" y="322271"/>
                  </a:cubicBezTo>
                  <a:cubicBezTo>
                    <a:pt x="500284" y="176266"/>
                    <a:pt x="573038" y="60258"/>
                    <a:pt x="660292" y="9380"/>
                  </a:cubicBezTo>
                  <a:cubicBezTo>
                    <a:pt x="671148" y="3000"/>
                    <a:pt x="682583" y="-2387"/>
                    <a:pt x="694101" y="1094"/>
                  </a:cubicBezTo>
                  <a:cubicBezTo>
                    <a:pt x="708022" y="4740"/>
                    <a:pt x="720037" y="20401"/>
                    <a:pt x="730975" y="36145"/>
                  </a:cubicBezTo>
                  <a:cubicBezTo>
                    <a:pt x="817649" y="160439"/>
                    <a:pt x="882863" y="326166"/>
                    <a:pt x="921560" y="507636"/>
                  </a:cubicBezTo>
                  <a:close/>
                </a:path>
              </a:pathLst>
            </a:custGeom>
            <a:solidFill>
              <a:srgbClr val="4E8A56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392FC72-3E28-1958-138E-45609F09B1EB}"/>
                </a:ext>
              </a:extLst>
            </p:cNvPr>
            <p:cNvSpPr/>
            <p:nvPr/>
          </p:nvSpPr>
          <p:spPr>
            <a:xfrm>
              <a:off x="11911671" y="3153287"/>
              <a:ext cx="105485" cy="969663"/>
            </a:xfrm>
            <a:custGeom>
              <a:avLst/>
              <a:gdLst>
                <a:gd name="connsiteX0" fmla="*/ 96536 w 105485"/>
                <a:gd name="connsiteY0" fmla="*/ 969664 h 969663"/>
                <a:gd name="connsiteX1" fmla="*/ 0 w 105485"/>
                <a:gd name="connsiteY1" fmla="*/ 1906 h 969663"/>
                <a:gd name="connsiteX2" fmla="*/ 8701 w 105485"/>
                <a:gd name="connsiteY2" fmla="*/ 0 h 969663"/>
                <a:gd name="connsiteX3" fmla="*/ 105486 w 105485"/>
                <a:gd name="connsiteY3" fmla="*/ 969664 h 969663"/>
                <a:gd name="connsiteX4" fmla="*/ 96536 w 105485"/>
                <a:gd name="connsiteY4" fmla="*/ 969664 h 96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85" h="969663">
                  <a:moveTo>
                    <a:pt x="96536" y="969664"/>
                  </a:moveTo>
                  <a:lnTo>
                    <a:pt x="0" y="1906"/>
                  </a:lnTo>
                  <a:lnTo>
                    <a:pt x="8701" y="0"/>
                  </a:lnTo>
                  <a:lnTo>
                    <a:pt x="105486" y="969664"/>
                  </a:lnTo>
                  <a:lnTo>
                    <a:pt x="96536" y="969664"/>
                  </a:lnTo>
                  <a:close/>
                </a:path>
              </a:pathLst>
            </a:custGeom>
            <a:solidFill>
              <a:srgbClr val="A2E93E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D2E6639-A117-5D56-06E7-C7DDFA9C2744}"/>
                </a:ext>
              </a:extLst>
            </p:cNvPr>
            <p:cNvSpPr/>
            <p:nvPr/>
          </p:nvSpPr>
          <p:spPr>
            <a:xfrm>
              <a:off x="11718849" y="3421515"/>
              <a:ext cx="272370" cy="491626"/>
            </a:xfrm>
            <a:custGeom>
              <a:avLst/>
              <a:gdLst>
                <a:gd name="connsiteX0" fmla="*/ 6255 w 272370"/>
                <a:gd name="connsiteY0" fmla="*/ 0 h 491626"/>
                <a:gd name="connsiteX1" fmla="*/ 272494 w 272370"/>
                <a:gd name="connsiteY1" fmla="*/ 483341 h 491626"/>
                <a:gd name="connsiteX2" fmla="*/ 265700 w 272370"/>
                <a:gd name="connsiteY2" fmla="*/ 491627 h 491626"/>
                <a:gd name="connsiteX3" fmla="*/ 123 w 272370"/>
                <a:gd name="connsiteY3" fmla="*/ 9529 h 491626"/>
                <a:gd name="connsiteX4" fmla="*/ 6255 w 272370"/>
                <a:gd name="connsiteY4" fmla="*/ 0 h 49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370" h="491626">
                  <a:moveTo>
                    <a:pt x="6255" y="0"/>
                  </a:moveTo>
                  <a:lnTo>
                    <a:pt x="272494" y="483341"/>
                  </a:lnTo>
                  <a:lnTo>
                    <a:pt x="265700" y="491627"/>
                  </a:lnTo>
                  <a:lnTo>
                    <a:pt x="123" y="9529"/>
                  </a:lnTo>
                  <a:cubicBezTo>
                    <a:pt x="2526" y="6613"/>
                    <a:pt x="4598" y="3414"/>
                    <a:pt x="6255" y="0"/>
                  </a:cubicBezTo>
                  <a:close/>
                </a:path>
              </a:pathLst>
            </a:custGeom>
            <a:solidFill>
              <a:srgbClr val="A2E93E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481C03D-EB7A-28DD-CB04-07A1C5C4DD00}"/>
                </a:ext>
              </a:extLst>
            </p:cNvPr>
            <p:cNvSpPr/>
            <p:nvPr/>
          </p:nvSpPr>
          <p:spPr>
            <a:xfrm>
              <a:off x="11362123" y="3633561"/>
              <a:ext cx="188762" cy="489389"/>
            </a:xfrm>
            <a:custGeom>
              <a:avLst/>
              <a:gdLst>
                <a:gd name="connsiteX0" fmla="*/ 178818 w 188762"/>
                <a:gd name="connsiteY0" fmla="*/ 489390 h 489389"/>
                <a:gd name="connsiteX1" fmla="*/ 0 w 188762"/>
                <a:gd name="connsiteY1" fmla="*/ 6215 h 489389"/>
                <a:gd name="connsiteX2" fmla="*/ 7706 w 188762"/>
                <a:gd name="connsiteY2" fmla="*/ 0 h 489389"/>
                <a:gd name="connsiteX3" fmla="*/ 188762 w 188762"/>
                <a:gd name="connsiteY3" fmla="*/ 489390 h 489389"/>
                <a:gd name="connsiteX4" fmla="*/ 178818 w 188762"/>
                <a:gd name="connsiteY4" fmla="*/ 489390 h 48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762" h="489389">
                  <a:moveTo>
                    <a:pt x="178818" y="489390"/>
                  </a:moveTo>
                  <a:lnTo>
                    <a:pt x="0" y="6215"/>
                  </a:lnTo>
                  <a:lnTo>
                    <a:pt x="7706" y="0"/>
                  </a:lnTo>
                  <a:lnTo>
                    <a:pt x="188762" y="489390"/>
                  </a:lnTo>
                  <a:lnTo>
                    <a:pt x="178818" y="489390"/>
                  </a:lnTo>
                  <a:close/>
                </a:path>
              </a:pathLst>
            </a:custGeom>
            <a:solidFill>
              <a:srgbClr val="A2E93E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5019505-AF25-EA28-AD29-56EFFEDEC15E}"/>
                </a:ext>
              </a:extLst>
            </p:cNvPr>
            <p:cNvSpPr/>
            <p:nvPr/>
          </p:nvSpPr>
          <p:spPr>
            <a:xfrm>
              <a:off x="11600852" y="3202508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3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3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A2E7D0A-8BC3-30D7-F348-FB7A10A6DDB3}"/>
                </a:ext>
              </a:extLst>
            </p:cNvPr>
            <p:cNvSpPr/>
            <p:nvPr/>
          </p:nvSpPr>
          <p:spPr>
            <a:xfrm>
              <a:off x="11580219" y="2957730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3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3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9AA9B06-449B-2D0C-F414-904C7BAD6F00}"/>
                </a:ext>
              </a:extLst>
            </p:cNvPr>
            <p:cNvSpPr/>
            <p:nvPr/>
          </p:nvSpPr>
          <p:spPr>
            <a:xfrm>
              <a:off x="10961506" y="1931305"/>
              <a:ext cx="738716" cy="1653284"/>
            </a:xfrm>
            <a:custGeom>
              <a:avLst/>
              <a:gdLst>
                <a:gd name="connsiteX0" fmla="*/ 32994 w 738716"/>
                <a:gd name="connsiteY0" fmla="*/ 1130833 h 1653284"/>
                <a:gd name="connsiteX1" fmla="*/ 49566 w 738716"/>
                <a:gd name="connsiteY1" fmla="*/ 974470 h 1653284"/>
                <a:gd name="connsiteX2" fmla="*/ 167398 w 738716"/>
                <a:gd name="connsiteY2" fmla="*/ 422188 h 1653284"/>
                <a:gd name="connsiteX3" fmla="*/ 182727 w 738716"/>
                <a:gd name="connsiteY3" fmla="*/ 380756 h 1653284"/>
                <a:gd name="connsiteX4" fmla="*/ 369501 w 738716"/>
                <a:gd name="connsiteY4" fmla="*/ 0 h 1653284"/>
                <a:gd name="connsiteX5" fmla="*/ 556191 w 738716"/>
                <a:gd name="connsiteY5" fmla="*/ 380756 h 1653284"/>
                <a:gd name="connsiteX6" fmla="*/ 571521 w 738716"/>
                <a:gd name="connsiteY6" fmla="*/ 422188 h 1653284"/>
                <a:gd name="connsiteX7" fmla="*/ 689352 w 738716"/>
                <a:gd name="connsiteY7" fmla="*/ 974470 h 1653284"/>
                <a:gd name="connsiteX8" fmla="*/ 705925 w 738716"/>
                <a:gd name="connsiteY8" fmla="*/ 1130833 h 1653284"/>
                <a:gd name="connsiteX9" fmla="*/ 369750 w 738716"/>
                <a:gd name="connsiteY9" fmla="*/ 1653284 h 1653284"/>
                <a:gd name="connsiteX10" fmla="*/ 32994 w 738716"/>
                <a:gd name="connsiteY10" fmla="*/ 1130833 h 165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8716" h="1653284">
                  <a:moveTo>
                    <a:pt x="32994" y="1130833"/>
                  </a:moveTo>
                  <a:cubicBezTo>
                    <a:pt x="48903" y="1080336"/>
                    <a:pt x="54538" y="1027171"/>
                    <a:pt x="49566" y="974470"/>
                  </a:cubicBezTo>
                  <a:cubicBezTo>
                    <a:pt x="38379" y="852993"/>
                    <a:pt x="38297" y="617081"/>
                    <a:pt x="167398" y="422188"/>
                  </a:cubicBezTo>
                  <a:cubicBezTo>
                    <a:pt x="175767" y="409833"/>
                    <a:pt x="181070" y="395605"/>
                    <a:pt x="182727" y="380756"/>
                  </a:cubicBezTo>
                  <a:cubicBezTo>
                    <a:pt x="191013" y="300462"/>
                    <a:pt x="229462" y="30659"/>
                    <a:pt x="369501" y="0"/>
                  </a:cubicBezTo>
                  <a:cubicBezTo>
                    <a:pt x="509457" y="30659"/>
                    <a:pt x="547822" y="300462"/>
                    <a:pt x="556191" y="380756"/>
                  </a:cubicBezTo>
                  <a:cubicBezTo>
                    <a:pt x="557848" y="395605"/>
                    <a:pt x="563152" y="409833"/>
                    <a:pt x="571521" y="422188"/>
                  </a:cubicBezTo>
                  <a:cubicBezTo>
                    <a:pt x="700704" y="617081"/>
                    <a:pt x="700538" y="853076"/>
                    <a:pt x="689352" y="974470"/>
                  </a:cubicBezTo>
                  <a:cubicBezTo>
                    <a:pt x="684380" y="1027171"/>
                    <a:pt x="690015" y="1080336"/>
                    <a:pt x="705925" y="1130833"/>
                  </a:cubicBezTo>
                  <a:cubicBezTo>
                    <a:pt x="841240" y="1556666"/>
                    <a:pt x="525614" y="1653284"/>
                    <a:pt x="369750" y="1653284"/>
                  </a:cubicBezTo>
                  <a:cubicBezTo>
                    <a:pt x="213884" y="1653284"/>
                    <a:pt x="-102322" y="1556666"/>
                    <a:pt x="32994" y="1130833"/>
                  </a:cubicBezTo>
                  <a:close/>
                </a:path>
              </a:pathLst>
            </a:custGeom>
            <a:solidFill>
              <a:srgbClr val="8DD261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19D19BC-B720-C95A-1D99-3187CF6FD3E7}"/>
                </a:ext>
              </a:extLst>
            </p:cNvPr>
            <p:cNvSpPr/>
            <p:nvPr/>
          </p:nvSpPr>
          <p:spPr>
            <a:xfrm>
              <a:off x="11330635" y="2250825"/>
              <a:ext cx="8286" cy="1865330"/>
            </a:xfrm>
            <a:custGeom>
              <a:avLst/>
              <a:gdLst>
                <a:gd name="connsiteX0" fmla="*/ 0 w 8286"/>
                <a:gd name="connsiteY0" fmla="*/ 0 h 1865330"/>
                <a:gd name="connsiteX1" fmla="*/ 0 w 8286"/>
                <a:gd name="connsiteY1" fmla="*/ 1865331 h 186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1865330">
                  <a:moveTo>
                    <a:pt x="0" y="0"/>
                  </a:moveTo>
                  <a:lnTo>
                    <a:pt x="0" y="1865331"/>
                  </a:lnTo>
                </a:path>
              </a:pathLst>
            </a:custGeom>
            <a:ln w="14990" cap="flat">
              <a:solidFill>
                <a:srgbClr val="526B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7B32A18-904D-D454-E481-1B337D2F6B7E}"/>
                </a:ext>
              </a:extLst>
            </p:cNvPr>
            <p:cNvSpPr/>
            <p:nvPr/>
          </p:nvSpPr>
          <p:spPr>
            <a:xfrm>
              <a:off x="11042355" y="4116156"/>
              <a:ext cx="566203" cy="8286"/>
            </a:xfrm>
            <a:custGeom>
              <a:avLst/>
              <a:gdLst>
                <a:gd name="connsiteX0" fmla="*/ 566203 w 566203"/>
                <a:gd name="connsiteY0" fmla="*/ 0 h 8286"/>
                <a:gd name="connsiteX1" fmla="*/ 0 w 566203"/>
                <a:gd name="connsiteY1" fmla="*/ 0 h 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6203" h="8286">
                  <a:moveTo>
                    <a:pt x="566203" y="0"/>
                  </a:moveTo>
                  <a:lnTo>
                    <a:pt x="0" y="0"/>
                  </a:lnTo>
                </a:path>
              </a:pathLst>
            </a:custGeom>
            <a:ln w="14990" cap="flat">
              <a:solidFill>
                <a:srgbClr val="A3CD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A512B28-864D-4B4E-BE42-EBBE07BAB2E4}"/>
                </a:ext>
              </a:extLst>
            </p:cNvPr>
            <p:cNvSpPr/>
            <p:nvPr/>
          </p:nvSpPr>
          <p:spPr>
            <a:xfrm>
              <a:off x="11232857" y="2483505"/>
              <a:ext cx="97778" cy="331535"/>
            </a:xfrm>
            <a:custGeom>
              <a:avLst/>
              <a:gdLst>
                <a:gd name="connsiteX0" fmla="*/ 0 w 97778"/>
                <a:gd name="connsiteY0" fmla="*/ 0 h 331535"/>
                <a:gd name="connsiteX1" fmla="*/ 97778 w 97778"/>
                <a:gd name="connsiteY1" fmla="*/ 331535 h 33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778" h="331535">
                  <a:moveTo>
                    <a:pt x="0" y="0"/>
                  </a:moveTo>
                  <a:lnTo>
                    <a:pt x="97778" y="331535"/>
                  </a:lnTo>
                </a:path>
              </a:pathLst>
            </a:custGeom>
            <a:ln w="14990" cap="flat">
              <a:solidFill>
                <a:srgbClr val="526B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C34E07C-2E3C-7A80-86EB-B9F8467DC51D}"/>
                </a:ext>
              </a:extLst>
            </p:cNvPr>
            <p:cNvSpPr/>
            <p:nvPr/>
          </p:nvSpPr>
          <p:spPr>
            <a:xfrm>
              <a:off x="11330635" y="2815040"/>
              <a:ext cx="195556" cy="421524"/>
            </a:xfrm>
            <a:custGeom>
              <a:avLst/>
              <a:gdLst>
                <a:gd name="connsiteX0" fmla="*/ 195557 w 195556"/>
                <a:gd name="connsiteY0" fmla="*/ 0 h 421524"/>
                <a:gd name="connsiteX1" fmla="*/ 0 w 195556"/>
                <a:gd name="connsiteY1" fmla="*/ 421525 h 42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556" h="421524">
                  <a:moveTo>
                    <a:pt x="195557" y="0"/>
                  </a:moveTo>
                  <a:lnTo>
                    <a:pt x="0" y="421525"/>
                  </a:lnTo>
                </a:path>
              </a:pathLst>
            </a:custGeom>
            <a:ln w="14990" cap="flat">
              <a:solidFill>
                <a:srgbClr val="526B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4777DB7-F728-4140-86F8-0D059D977BF2}"/>
                </a:ext>
              </a:extLst>
            </p:cNvPr>
            <p:cNvSpPr/>
            <p:nvPr/>
          </p:nvSpPr>
          <p:spPr>
            <a:xfrm>
              <a:off x="11165904" y="3236564"/>
              <a:ext cx="164731" cy="243617"/>
            </a:xfrm>
            <a:custGeom>
              <a:avLst/>
              <a:gdLst>
                <a:gd name="connsiteX0" fmla="*/ 0 w 164731"/>
                <a:gd name="connsiteY0" fmla="*/ 0 h 243617"/>
                <a:gd name="connsiteX1" fmla="*/ 164731 w 164731"/>
                <a:gd name="connsiteY1" fmla="*/ 243618 h 243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731" h="243617">
                  <a:moveTo>
                    <a:pt x="0" y="0"/>
                  </a:moveTo>
                  <a:lnTo>
                    <a:pt x="164731" y="243618"/>
                  </a:lnTo>
                </a:path>
              </a:pathLst>
            </a:custGeom>
            <a:ln w="14990" cap="flat">
              <a:solidFill>
                <a:srgbClr val="526B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DE4F97D-7AF9-AEE4-D86C-02C453788218}"/>
                </a:ext>
              </a:extLst>
            </p:cNvPr>
            <p:cNvSpPr/>
            <p:nvPr/>
          </p:nvSpPr>
          <p:spPr>
            <a:xfrm>
              <a:off x="11199380" y="2815040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3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3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6AF2507-5DF7-6984-E566-3A5D39C3F5AD}"/>
                </a:ext>
              </a:extLst>
            </p:cNvPr>
            <p:cNvSpPr/>
            <p:nvPr/>
          </p:nvSpPr>
          <p:spPr>
            <a:xfrm>
              <a:off x="11104171" y="3058574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3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3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9A7AC29-D4EE-EACA-FF06-EA515C66202C}"/>
                </a:ext>
              </a:extLst>
            </p:cNvPr>
            <p:cNvSpPr/>
            <p:nvPr/>
          </p:nvSpPr>
          <p:spPr>
            <a:xfrm>
              <a:off x="11129941" y="2615257"/>
              <a:ext cx="8286" cy="68030"/>
            </a:xfrm>
            <a:custGeom>
              <a:avLst/>
              <a:gdLst>
                <a:gd name="connsiteX0" fmla="*/ 0 w 8286"/>
                <a:gd name="connsiteY0" fmla="*/ 0 h 68030"/>
                <a:gd name="connsiteX1" fmla="*/ 0 w 8286"/>
                <a:gd name="connsiteY1" fmla="*/ 68031 h 6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030">
                  <a:moveTo>
                    <a:pt x="0" y="0"/>
                  </a:moveTo>
                  <a:lnTo>
                    <a:pt x="0" y="68031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0296248-40DE-7C97-F3BB-743B2B503322}"/>
                </a:ext>
              </a:extLst>
            </p:cNvPr>
            <p:cNvSpPr/>
            <p:nvPr/>
          </p:nvSpPr>
          <p:spPr>
            <a:xfrm>
              <a:off x="11232857" y="2334765"/>
              <a:ext cx="8286" cy="68030"/>
            </a:xfrm>
            <a:custGeom>
              <a:avLst/>
              <a:gdLst>
                <a:gd name="connsiteX0" fmla="*/ 0 w 8286"/>
                <a:gd name="connsiteY0" fmla="*/ 0 h 68030"/>
                <a:gd name="connsiteX1" fmla="*/ 0 w 8286"/>
                <a:gd name="connsiteY1" fmla="*/ 68030 h 6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030">
                  <a:moveTo>
                    <a:pt x="0" y="0"/>
                  </a:moveTo>
                  <a:lnTo>
                    <a:pt x="0" y="68030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76D00AF-9F7E-EAF6-9738-FC03CBA9205B}"/>
                </a:ext>
              </a:extLst>
            </p:cNvPr>
            <p:cNvSpPr/>
            <p:nvPr/>
          </p:nvSpPr>
          <p:spPr>
            <a:xfrm>
              <a:off x="11551963" y="2501983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3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3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C749C73-114A-18C4-4292-3B5E442758B8}"/>
                </a:ext>
              </a:extLst>
            </p:cNvPr>
            <p:cNvSpPr/>
            <p:nvPr/>
          </p:nvSpPr>
          <p:spPr>
            <a:xfrm>
              <a:off x="11407864" y="2402796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3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3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0B9315C-DB3D-1E4A-AD22-33DEFC02DA86}"/>
                </a:ext>
              </a:extLst>
            </p:cNvPr>
            <p:cNvSpPr/>
            <p:nvPr/>
          </p:nvSpPr>
          <p:spPr>
            <a:xfrm>
              <a:off x="11407864" y="2815040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3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3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5700244-F830-2448-A90A-BE1A918FC8D6}"/>
                </a:ext>
              </a:extLst>
            </p:cNvPr>
            <p:cNvSpPr/>
            <p:nvPr/>
          </p:nvSpPr>
          <p:spPr>
            <a:xfrm>
              <a:off x="11500505" y="3058574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3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3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35AFDBA-D1CE-48F2-F0FB-8E95D9C08CA9}"/>
                </a:ext>
              </a:extLst>
            </p:cNvPr>
            <p:cNvSpPr/>
            <p:nvPr/>
          </p:nvSpPr>
          <p:spPr>
            <a:xfrm>
              <a:off x="11448964" y="2615257"/>
              <a:ext cx="8286" cy="68030"/>
            </a:xfrm>
            <a:custGeom>
              <a:avLst/>
              <a:gdLst>
                <a:gd name="connsiteX0" fmla="*/ 0 w 8286"/>
                <a:gd name="connsiteY0" fmla="*/ 0 h 68030"/>
                <a:gd name="connsiteX1" fmla="*/ 0 w 8286"/>
                <a:gd name="connsiteY1" fmla="*/ 68031 h 6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030">
                  <a:moveTo>
                    <a:pt x="0" y="0"/>
                  </a:moveTo>
                  <a:lnTo>
                    <a:pt x="0" y="68031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BBFCD34-8C35-3990-2559-577EEF6E1458}"/>
                </a:ext>
              </a:extLst>
            </p:cNvPr>
            <p:cNvSpPr/>
            <p:nvPr/>
          </p:nvSpPr>
          <p:spPr>
            <a:xfrm>
              <a:off x="11304865" y="2038778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3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3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ECDB1BC-7A14-2252-5173-34BA04CB8940}"/>
                </a:ext>
              </a:extLst>
            </p:cNvPr>
            <p:cNvSpPr/>
            <p:nvPr/>
          </p:nvSpPr>
          <p:spPr>
            <a:xfrm>
              <a:off x="11078400" y="3297634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4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4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339BE45-8A24-5174-E38B-415DB66EF9A5}"/>
                </a:ext>
              </a:extLst>
            </p:cNvPr>
            <p:cNvSpPr/>
            <p:nvPr/>
          </p:nvSpPr>
          <p:spPr>
            <a:xfrm>
              <a:off x="11199380" y="3390275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3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3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A6D00EE-E16E-3EC9-02C0-06E403EB2CDE}"/>
                </a:ext>
              </a:extLst>
            </p:cNvPr>
            <p:cNvSpPr/>
            <p:nvPr/>
          </p:nvSpPr>
          <p:spPr>
            <a:xfrm>
              <a:off x="11217361" y="2991787"/>
              <a:ext cx="8286" cy="68030"/>
            </a:xfrm>
            <a:custGeom>
              <a:avLst/>
              <a:gdLst>
                <a:gd name="connsiteX0" fmla="*/ 0 w 8286"/>
                <a:gd name="connsiteY0" fmla="*/ 0 h 68030"/>
                <a:gd name="connsiteX1" fmla="*/ 0 w 8286"/>
                <a:gd name="connsiteY1" fmla="*/ 68031 h 6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030">
                  <a:moveTo>
                    <a:pt x="0" y="0"/>
                  </a:moveTo>
                  <a:lnTo>
                    <a:pt x="0" y="68031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A37B27D-938A-EB1C-4812-1A8EE348139C}"/>
                </a:ext>
              </a:extLst>
            </p:cNvPr>
            <p:cNvSpPr/>
            <p:nvPr/>
          </p:nvSpPr>
          <p:spPr>
            <a:xfrm>
              <a:off x="11482440" y="3263578"/>
              <a:ext cx="8286" cy="68113"/>
            </a:xfrm>
            <a:custGeom>
              <a:avLst/>
              <a:gdLst>
                <a:gd name="connsiteX0" fmla="*/ 0 w 8286"/>
                <a:gd name="connsiteY0" fmla="*/ 0 h 68113"/>
                <a:gd name="connsiteX1" fmla="*/ 0 w 8286"/>
                <a:gd name="connsiteY1" fmla="*/ 68113 h 6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86" h="68113">
                  <a:moveTo>
                    <a:pt x="0" y="0"/>
                  </a:moveTo>
                  <a:lnTo>
                    <a:pt x="0" y="68113"/>
                  </a:lnTo>
                </a:path>
              </a:pathLst>
            </a:custGeom>
            <a:ln w="14990" cap="flat">
              <a:solidFill>
                <a:srgbClr val="B1FF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30554B4-1873-DA8E-0722-5F9F8CE442C8}"/>
                </a:ext>
              </a:extLst>
            </p:cNvPr>
            <p:cNvSpPr/>
            <p:nvPr/>
          </p:nvSpPr>
          <p:spPr>
            <a:xfrm>
              <a:off x="10287804" y="3772274"/>
              <a:ext cx="448289" cy="350593"/>
            </a:xfrm>
            <a:custGeom>
              <a:avLst/>
              <a:gdLst>
                <a:gd name="connsiteX0" fmla="*/ 123 w 448289"/>
                <a:gd name="connsiteY0" fmla="*/ 350594 h 350593"/>
                <a:gd name="connsiteX1" fmla="*/ 298015 w 448289"/>
                <a:gd name="connsiteY1" fmla="*/ 0 h 350593"/>
                <a:gd name="connsiteX2" fmla="*/ 448412 w 448289"/>
                <a:gd name="connsiteY2" fmla="*/ 350594 h 350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289" h="350593">
                  <a:moveTo>
                    <a:pt x="123" y="350594"/>
                  </a:moveTo>
                  <a:cubicBezTo>
                    <a:pt x="100138" y="197380"/>
                    <a:pt x="199906" y="82863"/>
                    <a:pt x="298015" y="0"/>
                  </a:cubicBezTo>
                  <a:lnTo>
                    <a:pt x="448412" y="350594"/>
                  </a:lnTo>
                  <a:close/>
                </a:path>
              </a:pathLst>
            </a:custGeom>
            <a:solidFill>
              <a:srgbClr val="64AD59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726DF28-C0E0-92B3-2D6C-1DF2CC3B25B7}"/>
                </a:ext>
              </a:extLst>
            </p:cNvPr>
            <p:cNvSpPr/>
            <p:nvPr/>
          </p:nvSpPr>
          <p:spPr>
            <a:xfrm>
              <a:off x="10695159" y="3589128"/>
              <a:ext cx="1151216" cy="533739"/>
            </a:xfrm>
            <a:custGeom>
              <a:avLst/>
              <a:gdLst>
                <a:gd name="connsiteX0" fmla="*/ 58127 w 1151216"/>
                <a:gd name="connsiteY0" fmla="*/ 533739 h 533739"/>
                <a:gd name="connsiteX1" fmla="*/ 123 w 1151216"/>
                <a:gd name="connsiteY1" fmla="*/ 102851 h 533739"/>
                <a:gd name="connsiteX2" fmla="*/ 259070 w 1151216"/>
                <a:gd name="connsiteY2" fmla="*/ 5570 h 533739"/>
                <a:gd name="connsiteX3" fmla="*/ 264125 w 1151216"/>
                <a:gd name="connsiteY3" fmla="*/ 464217 h 533739"/>
                <a:gd name="connsiteX4" fmla="*/ 300667 w 1151216"/>
                <a:gd name="connsiteY4" fmla="*/ 1344 h 533739"/>
                <a:gd name="connsiteX5" fmla="*/ 643554 w 1151216"/>
                <a:gd name="connsiteY5" fmla="*/ 75921 h 533739"/>
                <a:gd name="connsiteX6" fmla="*/ 544118 w 1151216"/>
                <a:gd name="connsiteY6" fmla="*/ 237587 h 533739"/>
                <a:gd name="connsiteX7" fmla="*/ 789890 w 1151216"/>
                <a:gd name="connsiteY7" fmla="*/ 165247 h 533739"/>
                <a:gd name="connsiteX8" fmla="*/ 1151339 w 1151216"/>
                <a:gd name="connsiteY8" fmla="*/ 533242 h 53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1216" h="533739">
                  <a:moveTo>
                    <a:pt x="58127" y="533739"/>
                  </a:moveTo>
                  <a:lnTo>
                    <a:pt x="123" y="102851"/>
                  </a:lnTo>
                  <a:cubicBezTo>
                    <a:pt x="78677" y="52603"/>
                    <a:pt x="166843" y="19458"/>
                    <a:pt x="259070" y="5570"/>
                  </a:cubicBezTo>
                  <a:lnTo>
                    <a:pt x="264125" y="464217"/>
                  </a:lnTo>
                  <a:lnTo>
                    <a:pt x="300667" y="1344"/>
                  </a:lnTo>
                  <a:cubicBezTo>
                    <a:pt x="422310" y="-6942"/>
                    <a:pt x="537656" y="23717"/>
                    <a:pt x="643554" y="75921"/>
                  </a:cubicBezTo>
                  <a:lnTo>
                    <a:pt x="544118" y="237587"/>
                  </a:lnTo>
                  <a:lnTo>
                    <a:pt x="789890" y="165247"/>
                  </a:lnTo>
                  <a:cubicBezTo>
                    <a:pt x="942193" y="275704"/>
                    <a:pt x="1066819" y="420714"/>
                    <a:pt x="1151339" y="533242"/>
                  </a:cubicBezTo>
                  <a:close/>
                </a:path>
              </a:pathLst>
            </a:custGeom>
            <a:solidFill>
              <a:srgbClr val="64AD59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4253829-97B1-360F-76CF-8DA6E65BA403}"/>
                </a:ext>
              </a:extLst>
            </p:cNvPr>
            <p:cNvSpPr/>
            <p:nvPr/>
          </p:nvSpPr>
          <p:spPr>
            <a:xfrm>
              <a:off x="11003326" y="3595859"/>
              <a:ext cx="47646" cy="460884"/>
            </a:xfrm>
            <a:custGeom>
              <a:avLst/>
              <a:gdLst>
                <a:gd name="connsiteX0" fmla="*/ 47769 w 47646"/>
                <a:gd name="connsiteY0" fmla="*/ 0 h 460884"/>
                <a:gd name="connsiteX1" fmla="*/ 123 w 47646"/>
                <a:gd name="connsiteY1" fmla="*/ 460884 h 46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46" h="460884">
                  <a:moveTo>
                    <a:pt x="47769" y="0"/>
                  </a:moveTo>
                  <a:cubicBezTo>
                    <a:pt x="18022" y="156197"/>
                    <a:pt x="28627" y="304356"/>
                    <a:pt x="123" y="460884"/>
                  </a:cubicBezTo>
                </a:path>
              </a:pathLst>
            </a:custGeom>
            <a:noFill/>
            <a:ln w="10600" cap="flat">
              <a:solidFill>
                <a:srgbClr val="99E97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C37D65E-DC84-C65F-D923-17B2BB3A97CD}"/>
                </a:ext>
              </a:extLst>
            </p:cNvPr>
            <p:cNvSpPr/>
            <p:nvPr/>
          </p:nvSpPr>
          <p:spPr>
            <a:xfrm>
              <a:off x="11406704" y="3910904"/>
              <a:ext cx="248589" cy="146833"/>
            </a:xfrm>
            <a:custGeom>
              <a:avLst/>
              <a:gdLst>
                <a:gd name="connsiteX0" fmla="*/ 248712 w 248589"/>
                <a:gd name="connsiteY0" fmla="*/ 0 h 146833"/>
                <a:gd name="connsiteX1" fmla="*/ 123 w 248589"/>
                <a:gd name="connsiteY1" fmla="*/ 146833 h 14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8589" h="146833">
                  <a:moveTo>
                    <a:pt x="248712" y="0"/>
                  </a:moveTo>
                  <a:lnTo>
                    <a:pt x="123" y="146833"/>
                  </a:lnTo>
                </a:path>
              </a:pathLst>
            </a:custGeom>
            <a:noFill/>
            <a:ln w="10600" cap="flat">
              <a:solidFill>
                <a:srgbClr val="99E97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31FC700-ACF1-7D8C-11CB-709531B799BE}"/>
                </a:ext>
              </a:extLst>
            </p:cNvPr>
            <p:cNvSpPr/>
            <p:nvPr/>
          </p:nvSpPr>
          <p:spPr>
            <a:xfrm>
              <a:off x="10755317" y="3672093"/>
              <a:ext cx="47978" cy="387053"/>
            </a:xfrm>
            <a:custGeom>
              <a:avLst/>
              <a:gdLst>
                <a:gd name="connsiteX0" fmla="*/ 123 w 47978"/>
                <a:gd name="connsiteY0" fmla="*/ 0 h 387053"/>
                <a:gd name="connsiteX1" fmla="*/ 48101 w 47978"/>
                <a:gd name="connsiteY1" fmla="*/ 387053 h 38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978" h="387053">
                  <a:moveTo>
                    <a:pt x="123" y="0"/>
                  </a:moveTo>
                  <a:cubicBezTo>
                    <a:pt x="11558" y="122306"/>
                    <a:pt x="32772" y="259941"/>
                    <a:pt x="48101" y="387053"/>
                  </a:cubicBezTo>
                </a:path>
              </a:pathLst>
            </a:custGeom>
            <a:noFill/>
            <a:ln w="10600" cap="flat">
              <a:solidFill>
                <a:srgbClr val="99E97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42F494D-93AA-22F6-4EE5-F2296A1502D1}"/>
                </a:ext>
              </a:extLst>
            </p:cNvPr>
            <p:cNvSpPr/>
            <p:nvPr/>
          </p:nvSpPr>
          <p:spPr>
            <a:xfrm>
              <a:off x="10390637" y="4004042"/>
              <a:ext cx="32564" cy="52866"/>
            </a:xfrm>
            <a:custGeom>
              <a:avLst/>
              <a:gdLst>
                <a:gd name="connsiteX0" fmla="*/ 123 w 32564"/>
                <a:gd name="connsiteY0" fmla="*/ 0 h 52866"/>
                <a:gd name="connsiteX1" fmla="*/ 32688 w 32564"/>
                <a:gd name="connsiteY1" fmla="*/ 52867 h 5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64" h="52866">
                  <a:moveTo>
                    <a:pt x="123" y="0"/>
                  </a:moveTo>
                  <a:lnTo>
                    <a:pt x="32688" y="52867"/>
                  </a:lnTo>
                </a:path>
              </a:pathLst>
            </a:custGeom>
            <a:noFill/>
            <a:ln w="10600" cap="flat">
              <a:solidFill>
                <a:srgbClr val="99E97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B076962-15C8-0397-1974-47A5621AF16D}"/>
                </a:ext>
              </a:extLst>
            </p:cNvPr>
            <p:cNvSpPr/>
            <p:nvPr/>
          </p:nvSpPr>
          <p:spPr>
            <a:xfrm>
              <a:off x="10888723" y="2880170"/>
              <a:ext cx="138369" cy="259444"/>
            </a:xfrm>
            <a:custGeom>
              <a:avLst/>
              <a:gdLst>
                <a:gd name="connsiteX0" fmla="*/ 96082 w 138369"/>
                <a:gd name="connsiteY0" fmla="*/ 259444 h 259444"/>
                <a:gd name="connsiteX1" fmla="*/ 39155 w 138369"/>
                <a:gd name="connsiteY1" fmla="*/ 0 h 259444"/>
                <a:gd name="connsiteX2" fmla="*/ 96082 w 138369"/>
                <a:gd name="connsiteY2" fmla="*/ 259444 h 259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369" h="259444">
                  <a:moveTo>
                    <a:pt x="96082" y="259444"/>
                  </a:moveTo>
                  <a:cubicBezTo>
                    <a:pt x="96082" y="259444"/>
                    <a:pt x="-74450" y="107556"/>
                    <a:pt x="39155" y="0"/>
                  </a:cubicBezTo>
                  <a:cubicBezTo>
                    <a:pt x="39487" y="0"/>
                    <a:pt x="217560" y="75488"/>
                    <a:pt x="96082" y="259444"/>
                  </a:cubicBezTo>
                  <a:close/>
                </a:path>
              </a:pathLst>
            </a:custGeom>
            <a:solidFill>
              <a:srgbClr val="8DD261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394E531-D470-FD12-D8CE-F0ABC72319D9}"/>
                </a:ext>
              </a:extLst>
            </p:cNvPr>
            <p:cNvSpPr/>
            <p:nvPr/>
          </p:nvSpPr>
          <p:spPr>
            <a:xfrm>
              <a:off x="10087689" y="3683381"/>
              <a:ext cx="410917" cy="263853"/>
            </a:xfrm>
            <a:custGeom>
              <a:avLst/>
              <a:gdLst>
                <a:gd name="connsiteX0" fmla="*/ 411041 w 410917"/>
                <a:gd name="connsiteY0" fmla="*/ 203327 h 263853"/>
                <a:gd name="connsiteX1" fmla="*/ 123 w 410917"/>
                <a:gd name="connsiteY1" fmla="*/ 31055 h 263853"/>
                <a:gd name="connsiteX2" fmla="*/ 411041 w 410917"/>
                <a:gd name="connsiteY2" fmla="*/ 203327 h 26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917" h="263853">
                  <a:moveTo>
                    <a:pt x="411041" y="203327"/>
                  </a:moveTo>
                  <a:cubicBezTo>
                    <a:pt x="411041" y="203327"/>
                    <a:pt x="324200" y="-94980"/>
                    <a:pt x="123" y="31055"/>
                  </a:cubicBezTo>
                  <a:cubicBezTo>
                    <a:pt x="123" y="31055"/>
                    <a:pt x="113562" y="407088"/>
                    <a:pt x="411041" y="203327"/>
                  </a:cubicBezTo>
                  <a:close/>
                </a:path>
              </a:pathLst>
            </a:custGeom>
            <a:solidFill>
              <a:srgbClr val="F2FFDB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9F5B94B1-2866-5BD0-FCA1-219482706344}"/>
              </a:ext>
            </a:extLst>
          </p:cNvPr>
          <p:cNvSpPr/>
          <p:nvPr/>
        </p:nvSpPr>
        <p:spPr>
          <a:xfrm>
            <a:off x="6186910" y="1287962"/>
            <a:ext cx="257538" cy="223649"/>
          </a:xfrm>
          <a:custGeom>
            <a:avLst/>
            <a:gdLst>
              <a:gd name="connsiteX0" fmla="*/ 257662 w 257538"/>
              <a:gd name="connsiteY0" fmla="*/ 208229 h 223649"/>
              <a:gd name="connsiteX1" fmla="*/ 123 w 257538"/>
              <a:gd name="connsiteY1" fmla="*/ 1734 h 223649"/>
              <a:gd name="connsiteX2" fmla="*/ 257662 w 257538"/>
              <a:gd name="connsiteY2" fmla="*/ 208229 h 223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7538" h="223649">
                <a:moveTo>
                  <a:pt x="257662" y="208229"/>
                </a:moveTo>
                <a:cubicBezTo>
                  <a:pt x="257662" y="208229"/>
                  <a:pt x="256999" y="-22131"/>
                  <a:pt x="123" y="1734"/>
                </a:cubicBezTo>
                <a:cubicBezTo>
                  <a:pt x="123" y="1734"/>
                  <a:pt x="4266" y="292832"/>
                  <a:pt x="257662" y="208229"/>
                </a:cubicBezTo>
                <a:close/>
              </a:path>
            </a:pathLst>
          </a:custGeom>
          <a:solidFill>
            <a:srgbClr val="F2FFDB"/>
          </a:solidFill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02552BB-A705-F985-2F2C-885D1C0E93A3}"/>
              </a:ext>
            </a:extLst>
          </p:cNvPr>
          <p:cNvSpPr/>
          <p:nvPr/>
        </p:nvSpPr>
        <p:spPr>
          <a:xfrm>
            <a:off x="-2961" y="-19540"/>
            <a:ext cx="12180872" cy="4143154"/>
          </a:xfrm>
          <a:custGeom>
            <a:avLst/>
            <a:gdLst>
              <a:gd name="connsiteX0" fmla="*/ 0 w 12180872"/>
              <a:gd name="connsiteY0" fmla="*/ 0 h 4143154"/>
              <a:gd name="connsiteX1" fmla="*/ 12180872 w 12180872"/>
              <a:gd name="connsiteY1" fmla="*/ 0 h 4143154"/>
              <a:gd name="connsiteX2" fmla="*/ 12180872 w 12180872"/>
              <a:gd name="connsiteY2" fmla="*/ 4143154 h 4143154"/>
              <a:gd name="connsiteX3" fmla="*/ 0 w 12180872"/>
              <a:gd name="connsiteY3" fmla="*/ 4143154 h 414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0872" h="4143154">
                <a:moveTo>
                  <a:pt x="0" y="0"/>
                </a:moveTo>
                <a:lnTo>
                  <a:pt x="12180872" y="0"/>
                </a:lnTo>
                <a:lnTo>
                  <a:pt x="12180872" y="4143154"/>
                </a:lnTo>
                <a:lnTo>
                  <a:pt x="0" y="4143154"/>
                </a:lnTo>
                <a:close/>
              </a:path>
            </a:pathLst>
          </a:custGeom>
          <a:noFill/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77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B4F34031-F287-6988-E535-49EC6596C0EE}"/>
              </a:ext>
            </a:extLst>
          </p:cNvPr>
          <p:cNvSpPr/>
          <p:nvPr/>
        </p:nvSpPr>
        <p:spPr>
          <a:xfrm rot="2700000" flipH="1">
            <a:off x="3515608" y="396120"/>
            <a:ext cx="4447835" cy="4447837"/>
          </a:xfrm>
          <a:custGeom>
            <a:avLst/>
            <a:gdLst>
              <a:gd name="connsiteX0" fmla="*/ 2361856 w 2361775"/>
              <a:gd name="connsiteY0" fmla="*/ 1180888 h 2361775"/>
              <a:gd name="connsiteX1" fmla="*/ 1180968 w 2361775"/>
              <a:gd name="connsiteY1" fmla="*/ 2361776 h 2361775"/>
              <a:gd name="connsiteX2" fmla="*/ 80 w 2361775"/>
              <a:gd name="connsiteY2" fmla="*/ 1180888 h 2361775"/>
              <a:gd name="connsiteX3" fmla="*/ 1180968 w 2361775"/>
              <a:gd name="connsiteY3" fmla="*/ 0 h 2361775"/>
              <a:gd name="connsiteX4" fmla="*/ 2361856 w 2361775"/>
              <a:gd name="connsiteY4" fmla="*/ 1180888 h 236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1775" h="2361775">
                <a:moveTo>
                  <a:pt x="2361856" y="1180888"/>
                </a:moveTo>
                <a:cubicBezTo>
                  <a:pt x="2361856" y="1833074"/>
                  <a:pt x="1833155" y="2361776"/>
                  <a:pt x="1180968" y="2361776"/>
                </a:cubicBezTo>
                <a:cubicBezTo>
                  <a:pt x="528781" y="2361776"/>
                  <a:pt x="80" y="1833075"/>
                  <a:pt x="80" y="1180888"/>
                </a:cubicBezTo>
                <a:cubicBezTo>
                  <a:pt x="80" y="528702"/>
                  <a:pt x="528781" y="0"/>
                  <a:pt x="1180968" y="0"/>
                </a:cubicBezTo>
                <a:cubicBezTo>
                  <a:pt x="1833154" y="0"/>
                  <a:pt x="2361856" y="528702"/>
                  <a:pt x="2361856" y="1180888"/>
                </a:cubicBezTo>
                <a:close/>
              </a:path>
            </a:pathLst>
          </a:custGeom>
          <a:solidFill>
            <a:srgbClr val="F2D051"/>
          </a:solidFill>
          <a:ln w="8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069A94BE-4703-EA90-EE4E-A56106A1E313}"/>
              </a:ext>
            </a:extLst>
          </p:cNvPr>
          <p:cNvGrpSpPr/>
          <p:nvPr/>
        </p:nvGrpSpPr>
        <p:grpSpPr>
          <a:xfrm flipH="1">
            <a:off x="22353" y="5279695"/>
            <a:ext cx="1998490" cy="1578305"/>
            <a:chOff x="9437051" y="3076485"/>
            <a:chExt cx="1413266" cy="1116125"/>
          </a:xfrm>
        </p:grpSpPr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4D7F700C-B6DB-0464-16E6-7872472BA078}"/>
                </a:ext>
              </a:extLst>
            </p:cNvPr>
            <p:cNvSpPr/>
            <p:nvPr/>
          </p:nvSpPr>
          <p:spPr>
            <a:xfrm>
              <a:off x="9437051" y="3316241"/>
              <a:ext cx="813575" cy="871891"/>
            </a:xfrm>
            <a:custGeom>
              <a:avLst/>
              <a:gdLst>
                <a:gd name="connsiteX0" fmla="*/ 230054 w 813575"/>
                <a:gd name="connsiteY0" fmla="*/ 871892 h 871891"/>
                <a:gd name="connsiteX1" fmla="*/ 813655 w 813575"/>
                <a:gd name="connsiteY1" fmla="*/ 871892 h 871891"/>
                <a:gd name="connsiteX2" fmla="*/ 813655 w 813575"/>
                <a:gd name="connsiteY2" fmla="*/ 758107 h 871891"/>
                <a:gd name="connsiteX3" fmla="*/ 813655 w 813575"/>
                <a:gd name="connsiteY3" fmla="*/ 738866 h 871891"/>
                <a:gd name="connsiteX4" fmla="*/ 813655 w 813575"/>
                <a:gd name="connsiteY4" fmla="*/ 409787 h 871891"/>
                <a:gd name="connsiteX5" fmla="*/ 626640 w 813575"/>
                <a:gd name="connsiteY5" fmla="*/ 744340 h 871891"/>
                <a:gd name="connsiteX6" fmla="*/ 754275 w 813575"/>
                <a:gd name="connsiteY6" fmla="*/ 240188 h 871891"/>
                <a:gd name="connsiteX7" fmla="*/ 663877 w 813575"/>
                <a:gd name="connsiteY7" fmla="*/ 162148 h 871891"/>
                <a:gd name="connsiteX8" fmla="*/ 571490 w 813575"/>
                <a:gd name="connsiteY8" fmla="*/ 309769 h 871891"/>
                <a:gd name="connsiteX9" fmla="*/ 567592 w 813575"/>
                <a:gd name="connsiteY9" fmla="*/ 104758 h 871891"/>
                <a:gd name="connsiteX10" fmla="*/ 567592 w 813575"/>
                <a:gd name="connsiteY10" fmla="*/ 104758 h 871891"/>
                <a:gd name="connsiteX11" fmla="*/ 454471 w 813575"/>
                <a:gd name="connsiteY11" fmla="*/ 58564 h 871891"/>
                <a:gd name="connsiteX12" fmla="*/ 391774 w 813575"/>
                <a:gd name="connsiteY12" fmla="*/ 490564 h 871891"/>
                <a:gd name="connsiteX13" fmla="*/ 374192 w 813575"/>
                <a:gd name="connsiteY13" fmla="*/ 35924 h 871891"/>
                <a:gd name="connsiteX14" fmla="*/ 186099 w 813575"/>
                <a:gd name="connsiteY14" fmla="*/ 6233 h 871891"/>
                <a:gd name="connsiteX15" fmla="*/ 179962 w 813575"/>
                <a:gd name="connsiteY15" fmla="*/ 126404 h 871891"/>
                <a:gd name="connsiteX16" fmla="*/ 97774 w 813575"/>
                <a:gd name="connsiteY16" fmla="*/ 1009 h 871891"/>
                <a:gd name="connsiteX17" fmla="*/ 80 w 813575"/>
                <a:gd name="connsiteY17" fmla="*/ 345 h 871891"/>
                <a:gd name="connsiteX18" fmla="*/ 158482 w 813575"/>
                <a:gd name="connsiteY18" fmla="*/ 783153 h 871891"/>
                <a:gd name="connsiteX19" fmla="*/ 230054 w 813575"/>
                <a:gd name="connsiteY19" fmla="*/ 871892 h 871891"/>
                <a:gd name="connsiteX20" fmla="*/ 552499 w 813575"/>
                <a:gd name="connsiteY20" fmla="*/ 461952 h 871891"/>
                <a:gd name="connsiteX21" fmla="*/ 564357 w 813575"/>
                <a:gd name="connsiteY21" fmla="*/ 528299 h 871891"/>
                <a:gd name="connsiteX22" fmla="*/ 558802 w 813575"/>
                <a:gd name="connsiteY22" fmla="*/ 595806 h 871891"/>
                <a:gd name="connsiteX23" fmla="*/ 547025 w 813575"/>
                <a:gd name="connsiteY23" fmla="*/ 529460 h 871891"/>
                <a:gd name="connsiteX24" fmla="*/ 552499 w 813575"/>
                <a:gd name="connsiteY24" fmla="*/ 462035 h 871891"/>
                <a:gd name="connsiteX25" fmla="*/ 237352 w 813575"/>
                <a:gd name="connsiteY25" fmla="*/ 241266 h 871891"/>
                <a:gd name="connsiteX26" fmla="*/ 275999 w 813575"/>
                <a:gd name="connsiteY26" fmla="*/ 323536 h 871891"/>
                <a:gd name="connsiteX27" fmla="*/ 245230 w 813575"/>
                <a:gd name="connsiteY27" fmla="*/ 409041 h 871891"/>
                <a:gd name="connsiteX28" fmla="*/ 206583 w 813575"/>
                <a:gd name="connsiteY28" fmla="*/ 326771 h 871891"/>
                <a:gd name="connsiteX29" fmla="*/ 237683 w 813575"/>
                <a:gd name="connsiteY29" fmla="*/ 241598 h 871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13575" h="871891">
                  <a:moveTo>
                    <a:pt x="230054" y="871892"/>
                  </a:moveTo>
                  <a:lnTo>
                    <a:pt x="813655" y="871892"/>
                  </a:lnTo>
                  <a:lnTo>
                    <a:pt x="813655" y="758107"/>
                  </a:lnTo>
                  <a:cubicBezTo>
                    <a:pt x="806606" y="752716"/>
                    <a:pt x="806025" y="746082"/>
                    <a:pt x="813655" y="738866"/>
                  </a:cubicBezTo>
                  <a:lnTo>
                    <a:pt x="813655" y="409787"/>
                  </a:lnTo>
                  <a:cubicBezTo>
                    <a:pt x="729312" y="659168"/>
                    <a:pt x="626640" y="744340"/>
                    <a:pt x="626640" y="744340"/>
                  </a:cubicBezTo>
                  <a:cubicBezTo>
                    <a:pt x="707749" y="658338"/>
                    <a:pt x="743742" y="350739"/>
                    <a:pt x="754275" y="240188"/>
                  </a:cubicBezTo>
                  <a:cubicBezTo>
                    <a:pt x="726658" y="211386"/>
                    <a:pt x="696388" y="185262"/>
                    <a:pt x="663877" y="162148"/>
                  </a:cubicBezTo>
                  <a:cubicBezTo>
                    <a:pt x="642315" y="210332"/>
                    <a:pt x="611298" y="267556"/>
                    <a:pt x="571490" y="309769"/>
                  </a:cubicBezTo>
                  <a:cubicBezTo>
                    <a:pt x="488556" y="397762"/>
                    <a:pt x="567592" y="104758"/>
                    <a:pt x="567592" y="104758"/>
                  </a:cubicBezTo>
                  <a:lnTo>
                    <a:pt x="567592" y="104758"/>
                  </a:lnTo>
                  <a:cubicBezTo>
                    <a:pt x="531019" y="86695"/>
                    <a:pt x="493201" y="71262"/>
                    <a:pt x="454471" y="58564"/>
                  </a:cubicBezTo>
                  <a:cubicBezTo>
                    <a:pt x="445680" y="225841"/>
                    <a:pt x="402969" y="436989"/>
                    <a:pt x="391774" y="490564"/>
                  </a:cubicBezTo>
                  <a:cubicBezTo>
                    <a:pt x="419971" y="348748"/>
                    <a:pt x="390612" y="133951"/>
                    <a:pt x="374192" y="35924"/>
                  </a:cubicBezTo>
                  <a:cubicBezTo>
                    <a:pt x="312323" y="21418"/>
                    <a:pt x="249460" y="11491"/>
                    <a:pt x="186099" y="6233"/>
                  </a:cubicBezTo>
                  <a:cubicBezTo>
                    <a:pt x="200115" y="59062"/>
                    <a:pt x="215042" y="135941"/>
                    <a:pt x="179962" y="126404"/>
                  </a:cubicBezTo>
                  <a:cubicBezTo>
                    <a:pt x="144881" y="116866"/>
                    <a:pt x="113615" y="46290"/>
                    <a:pt x="97774" y="1009"/>
                  </a:cubicBezTo>
                  <a:cubicBezTo>
                    <a:pt x="66343" y="13"/>
                    <a:pt x="33833" y="-318"/>
                    <a:pt x="80" y="345"/>
                  </a:cubicBezTo>
                  <a:cubicBezTo>
                    <a:pt x="80" y="345"/>
                    <a:pt x="7875" y="538002"/>
                    <a:pt x="158482" y="783153"/>
                  </a:cubicBezTo>
                  <a:cubicBezTo>
                    <a:pt x="178469" y="815671"/>
                    <a:pt x="202519" y="845494"/>
                    <a:pt x="230054" y="871892"/>
                  </a:cubicBezTo>
                  <a:close/>
                  <a:moveTo>
                    <a:pt x="552499" y="461952"/>
                  </a:moveTo>
                  <a:cubicBezTo>
                    <a:pt x="557308" y="461952"/>
                    <a:pt x="562616" y="491559"/>
                    <a:pt x="564357" y="528299"/>
                  </a:cubicBezTo>
                  <a:cubicBezTo>
                    <a:pt x="566100" y="565038"/>
                    <a:pt x="563611" y="595558"/>
                    <a:pt x="558802" y="595806"/>
                  </a:cubicBezTo>
                  <a:cubicBezTo>
                    <a:pt x="553991" y="596055"/>
                    <a:pt x="548683" y="566199"/>
                    <a:pt x="547025" y="529460"/>
                  </a:cubicBezTo>
                  <a:cubicBezTo>
                    <a:pt x="545366" y="492720"/>
                    <a:pt x="547771" y="462201"/>
                    <a:pt x="552499" y="462035"/>
                  </a:cubicBezTo>
                  <a:close/>
                  <a:moveTo>
                    <a:pt x="237352" y="241266"/>
                  </a:moveTo>
                  <a:cubicBezTo>
                    <a:pt x="256592" y="240354"/>
                    <a:pt x="273843" y="277177"/>
                    <a:pt x="275999" y="323536"/>
                  </a:cubicBezTo>
                  <a:cubicBezTo>
                    <a:pt x="278154" y="369896"/>
                    <a:pt x="264388" y="408128"/>
                    <a:pt x="245230" y="409041"/>
                  </a:cubicBezTo>
                  <a:cubicBezTo>
                    <a:pt x="226073" y="409953"/>
                    <a:pt x="208739" y="373130"/>
                    <a:pt x="206583" y="326771"/>
                  </a:cubicBezTo>
                  <a:cubicBezTo>
                    <a:pt x="204428" y="280411"/>
                    <a:pt x="218526" y="242262"/>
                    <a:pt x="237683" y="241598"/>
                  </a:cubicBezTo>
                  <a:close/>
                </a:path>
              </a:pathLst>
            </a:custGeom>
            <a:solidFill>
              <a:srgbClr val="64AD59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34985AB2-3311-260A-3DBF-E0D990559B22}"/>
                </a:ext>
              </a:extLst>
            </p:cNvPr>
            <p:cNvSpPr/>
            <p:nvPr/>
          </p:nvSpPr>
          <p:spPr>
            <a:xfrm>
              <a:off x="9779897" y="3076485"/>
              <a:ext cx="1070420" cy="1116125"/>
            </a:xfrm>
            <a:custGeom>
              <a:avLst/>
              <a:gdLst>
                <a:gd name="connsiteX0" fmla="*/ 1046947 w 1070420"/>
                <a:gd name="connsiteY0" fmla="*/ 1116125 h 1116125"/>
                <a:gd name="connsiteX1" fmla="*/ 80 w 1070420"/>
                <a:gd name="connsiteY1" fmla="*/ 1116125 h 1116125"/>
                <a:gd name="connsiteX2" fmla="*/ 62363 w 1070420"/>
                <a:gd name="connsiteY2" fmla="*/ 699717 h 1116125"/>
                <a:gd name="connsiteX3" fmla="*/ 99185 w 1070420"/>
                <a:gd name="connsiteY3" fmla="*/ 600197 h 1116125"/>
                <a:gd name="connsiteX4" fmla="*/ 261071 w 1070420"/>
                <a:gd name="connsiteY4" fmla="*/ 552593 h 1116125"/>
                <a:gd name="connsiteX5" fmla="*/ 402057 w 1070420"/>
                <a:gd name="connsiteY5" fmla="*/ 554086 h 1116125"/>
                <a:gd name="connsiteX6" fmla="*/ 470975 w 1070420"/>
                <a:gd name="connsiteY6" fmla="*/ 525060 h 1116125"/>
                <a:gd name="connsiteX7" fmla="*/ 527702 w 1070420"/>
                <a:gd name="connsiteY7" fmla="*/ 366408 h 1116125"/>
                <a:gd name="connsiteX8" fmla="*/ 750709 w 1070420"/>
                <a:gd name="connsiteY8" fmla="*/ 10873 h 1116125"/>
                <a:gd name="connsiteX9" fmla="*/ 789191 w 1070420"/>
                <a:gd name="connsiteY9" fmla="*/ 1004 h 1116125"/>
                <a:gd name="connsiteX10" fmla="*/ 830657 w 1070420"/>
                <a:gd name="connsiteY10" fmla="*/ 40895 h 1116125"/>
                <a:gd name="connsiteX11" fmla="*/ 1046947 w 1070420"/>
                <a:gd name="connsiteY11" fmla="*/ 576561 h 1116125"/>
                <a:gd name="connsiteX12" fmla="*/ 1046947 w 1070420"/>
                <a:gd name="connsiteY12" fmla="*/ 1116125 h 111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0420" h="1116125">
                  <a:moveTo>
                    <a:pt x="1046947" y="1116125"/>
                  </a:moveTo>
                  <a:lnTo>
                    <a:pt x="80" y="1116125"/>
                  </a:lnTo>
                  <a:cubicBezTo>
                    <a:pt x="7378" y="975636"/>
                    <a:pt x="28194" y="836184"/>
                    <a:pt x="62363" y="699717"/>
                  </a:cubicBezTo>
                  <a:cubicBezTo>
                    <a:pt x="71651" y="663392"/>
                    <a:pt x="82267" y="626985"/>
                    <a:pt x="99185" y="600197"/>
                  </a:cubicBezTo>
                  <a:cubicBezTo>
                    <a:pt x="140651" y="535095"/>
                    <a:pt x="204428" y="545710"/>
                    <a:pt x="261071" y="552593"/>
                  </a:cubicBezTo>
                  <a:cubicBezTo>
                    <a:pt x="307845" y="558341"/>
                    <a:pt x="355117" y="558847"/>
                    <a:pt x="402057" y="554086"/>
                  </a:cubicBezTo>
                  <a:cubicBezTo>
                    <a:pt x="426025" y="551598"/>
                    <a:pt x="450988" y="547203"/>
                    <a:pt x="470975" y="525060"/>
                  </a:cubicBezTo>
                  <a:cubicBezTo>
                    <a:pt x="501743" y="490974"/>
                    <a:pt x="513188" y="424627"/>
                    <a:pt x="527702" y="366408"/>
                  </a:cubicBezTo>
                  <a:cubicBezTo>
                    <a:pt x="569168" y="200542"/>
                    <a:pt x="651603" y="68760"/>
                    <a:pt x="750709" y="10873"/>
                  </a:cubicBezTo>
                  <a:cubicBezTo>
                    <a:pt x="763066" y="3658"/>
                    <a:pt x="776086" y="-2479"/>
                    <a:pt x="789191" y="1004"/>
                  </a:cubicBezTo>
                  <a:cubicBezTo>
                    <a:pt x="805030" y="5233"/>
                    <a:pt x="818631" y="22981"/>
                    <a:pt x="830657" y="40895"/>
                  </a:cubicBezTo>
                  <a:cubicBezTo>
                    <a:pt x="929099" y="181882"/>
                    <a:pt x="1004817" y="369891"/>
                    <a:pt x="1046947" y="576561"/>
                  </a:cubicBezTo>
                  <a:cubicBezTo>
                    <a:pt x="1099941" y="837967"/>
                    <a:pt x="1046947" y="1116125"/>
                    <a:pt x="1046947" y="1116125"/>
                  </a:cubicBezTo>
                  <a:close/>
                </a:path>
              </a:pathLst>
            </a:custGeom>
            <a:solidFill>
              <a:srgbClr val="4E8A56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859BC21C-8729-54C9-5861-36524E01C05C}"/>
              </a:ext>
            </a:extLst>
          </p:cNvPr>
          <p:cNvGrpSpPr/>
          <p:nvPr/>
        </p:nvGrpSpPr>
        <p:grpSpPr>
          <a:xfrm flipH="1">
            <a:off x="8756559" y="5610170"/>
            <a:ext cx="3435682" cy="1257987"/>
            <a:chOff x="5912053" y="3300746"/>
            <a:chExt cx="2419911" cy="886059"/>
          </a:xfrm>
        </p:grpSpPr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818AC8B6-8B81-93C7-6F4B-9835A54C350E}"/>
                </a:ext>
              </a:extLst>
            </p:cNvPr>
            <p:cNvSpPr/>
            <p:nvPr/>
          </p:nvSpPr>
          <p:spPr>
            <a:xfrm>
              <a:off x="5912053" y="3300746"/>
              <a:ext cx="1267402" cy="881747"/>
            </a:xfrm>
            <a:custGeom>
              <a:avLst/>
              <a:gdLst>
                <a:gd name="connsiteX0" fmla="*/ 1267467 w 1267402"/>
                <a:gd name="connsiteY0" fmla="*/ 881747 h 881747"/>
                <a:gd name="connsiteX1" fmla="*/ 868392 w 1267402"/>
                <a:gd name="connsiteY1" fmla="*/ 25792 h 881747"/>
                <a:gd name="connsiteX2" fmla="*/ 815978 w 1267402"/>
                <a:gd name="connsiteY2" fmla="*/ 0 h 881747"/>
                <a:gd name="connsiteX3" fmla="*/ 772189 w 1267402"/>
                <a:gd name="connsiteY3" fmla="*/ 12938 h 881747"/>
                <a:gd name="connsiteX4" fmla="*/ 545117 w 1267402"/>
                <a:gd name="connsiteY4" fmla="*/ 322777 h 881747"/>
                <a:gd name="connsiteX5" fmla="*/ 493533 w 1267402"/>
                <a:gd name="connsiteY5" fmla="*/ 455470 h 881747"/>
                <a:gd name="connsiteX6" fmla="*/ 415991 w 1267402"/>
                <a:gd name="connsiteY6" fmla="*/ 487482 h 881747"/>
                <a:gd name="connsiteX7" fmla="*/ 252446 w 1267402"/>
                <a:gd name="connsiteY7" fmla="*/ 505230 h 881747"/>
                <a:gd name="connsiteX8" fmla="*/ 68417 w 1267402"/>
                <a:gd name="connsiteY8" fmla="*/ 564361 h 881747"/>
                <a:gd name="connsiteX9" fmla="*/ 34663 w 1267402"/>
                <a:gd name="connsiteY9" fmla="*/ 647294 h 881747"/>
                <a:gd name="connsiteX10" fmla="*/ 80 w 1267402"/>
                <a:gd name="connsiteY10" fmla="*/ 881747 h 88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7402" h="881747">
                  <a:moveTo>
                    <a:pt x="1267467" y="881747"/>
                  </a:moveTo>
                  <a:cubicBezTo>
                    <a:pt x="1269291" y="552502"/>
                    <a:pt x="1113294" y="214134"/>
                    <a:pt x="868392" y="25792"/>
                  </a:cubicBezTo>
                  <a:cubicBezTo>
                    <a:pt x="852303" y="13435"/>
                    <a:pt x="834804" y="912"/>
                    <a:pt x="815978" y="0"/>
                  </a:cubicBezTo>
                  <a:cubicBezTo>
                    <a:pt x="800469" y="191"/>
                    <a:pt x="785309" y="4669"/>
                    <a:pt x="772189" y="12938"/>
                  </a:cubicBezTo>
                  <a:cubicBezTo>
                    <a:pt x="662220" y="71737"/>
                    <a:pt x="578042" y="186683"/>
                    <a:pt x="545117" y="322777"/>
                  </a:cubicBezTo>
                  <a:cubicBezTo>
                    <a:pt x="533507" y="370546"/>
                    <a:pt x="526209" y="424287"/>
                    <a:pt x="493533" y="455470"/>
                  </a:cubicBezTo>
                  <a:cubicBezTo>
                    <a:pt x="472302" y="475540"/>
                    <a:pt x="443773" y="482340"/>
                    <a:pt x="415991" y="487482"/>
                  </a:cubicBezTo>
                  <a:cubicBezTo>
                    <a:pt x="362001" y="497509"/>
                    <a:pt x="307331" y="503439"/>
                    <a:pt x="252446" y="505230"/>
                  </a:cubicBezTo>
                  <a:cubicBezTo>
                    <a:pt x="186099" y="507386"/>
                    <a:pt x="110464" y="507552"/>
                    <a:pt x="68417" y="564361"/>
                  </a:cubicBezTo>
                  <a:cubicBezTo>
                    <a:pt x="51249" y="587665"/>
                    <a:pt x="42210" y="617770"/>
                    <a:pt x="34663" y="647294"/>
                  </a:cubicBezTo>
                  <a:cubicBezTo>
                    <a:pt x="15422" y="724116"/>
                    <a:pt x="3837" y="802645"/>
                    <a:pt x="80" y="881747"/>
                  </a:cubicBezTo>
                  <a:close/>
                </a:path>
              </a:pathLst>
            </a:custGeom>
            <a:solidFill>
              <a:srgbClr val="4E8A56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5A215315-F2A9-9D2F-B34D-C963827D10B9}"/>
                </a:ext>
              </a:extLst>
            </p:cNvPr>
            <p:cNvSpPr/>
            <p:nvPr/>
          </p:nvSpPr>
          <p:spPr>
            <a:xfrm>
              <a:off x="7822422" y="3788725"/>
              <a:ext cx="509542" cy="398079"/>
            </a:xfrm>
            <a:custGeom>
              <a:avLst/>
              <a:gdLst>
                <a:gd name="connsiteX0" fmla="*/ 509622 w 509542"/>
                <a:gd name="connsiteY0" fmla="*/ 398080 h 398079"/>
                <a:gd name="connsiteX1" fmla="*/ 171088 w 509542"/>
                <a:gd name="connsiteY1" fmla="*/ 0 h 398079"/>
                <a:gd name="connsiteX2" fmla="*/ 80 w 509542"/>
                <a:gd name="connsiteY2" fmla="*/ 398080 h 39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9542" h="398079">
                  <a:moveTo>
                    <a:pt x="509622" y="398080"/>
                  </a:moveTo>
                  <a:cubicBezTo>
                    <a:pt x="395921" y="223920"/>
                    <a:pt x="282634" y="93964"/>
                    <a:pt x="171088" y="0"/>
                  </a:cubicBezTo>
                  <a:lnTo>
                    <a:pt x="80" y="398080"/>
                  </a:lnTo>
                  <a:close/>
                </a:path>
              </a:pathLst>
            </a:custGeom>
            <a:solidFill>
              <a:srgbClr val="64AD59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161ACE0A-FF8A-7A59-BA2E-BCA12E5E5450}"/>
                </a:ext>
              </a:extLst>
            </p:cNvPr>
            <p:cNvSpPr/>
            <p:nvPr/>
          </p:nvSpPr>
          <p:spPr>
            <a:xfrm>
              <a:off x="6560509" y="3580726"/>
              <a:ext cx="1308107" cy="606079"/>
            </a:xfrm>
            <a:custGeom>
              <a:avLst/>
              <a:gdLst>
                <a:gd name="connsiteX0" fmla="*/ 1242504 w 1308107"/>
                <a:gd name="connsiteY0" fmla="*/ 606079 h 606079"/>
                <a:gd name="connsiteX1" fmla="*/ 1308187 w 1308107"/>
                <a:gd name="connsiteY1" fmla="*/ 116773 h 606079"/>
                <a:gd name="connsiteX2" fmla="*/ 1013940 w 1308107"/>
                <a:gd name="connsiteY2" fmla="*/ 6305 h 606079"/>
                <a:gd name="connsiteX3" fmla="*/ 1008217 w 1308107"/>
                <a:gd name="connsiteY3" fmla="*/ 527375 h 606079"/>
                <a:gd name="connsiteX4" fmla="*/ 966751 w 1308107"/>
                <a:gd name="connsiteY4" fmla="*/ 1495 h 606079"/>
                <a:gd name="connsiteX5" fmla="*/ 576964 w 1308107"/>
                <a:gd name="connsiteY5" fmla="*/ 86585 h 606079"/>
                <a:gd name="connsiteX6" fmla="*/ 690002 w 1308107"/>
                <a:gd name="connsiteY6" fmla="*/ 270282 h 606079"/>
                <a:gd name="connsiteX7" fmla="*/ 410683 w 1308107"/>
                <a:gd name="connsiteY7" fmla="*/ 188095 h 606079"/>
                <a:gd name="connsiteX8" fmla="*/ 80 w 1308107"/>
                <a:gd name="connsiteY8" fmla="*/ 606079 h 60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8107" h="606079">
                  <a:moveTo>
                    <a:pt x="1242504" y="606079"/>
                  </a:moveTo>
                  <a:lnTo>
                    <a:pt x="1308187" y="116773"/>
                  </a:lnTo>
                  <a:cubicBezTo>
                    <a:pt x="1207672" y="54407"/>
                    <a:pt x="1109147" y="19575"/>
                    <a:pt x="1013940" y="6305"/>
                  </a:cubicBezTo>
                  <a:lnTo>
                    <a:pt x="1008217" y="527375"/>
                  </a:lnTo>
                  <a:lnTo>
                    <a:pt x="966751" y="1495"/>
                  </a:lnTo>
                  <a:cubicBezTo>
                    <a:pt x="828501" y="-7793"/>
                    <a:pt x="697466" y="26873"/>
                    <a:pt x="576964" y="86585"/>
                  </a:cubicBezTo>
                  <a:lnTo>
                    <a:pt x="690002" y="270282"/>
                  </a:lnTo>
                  <a:lnTo>
                    <a:pt x="410683" y="188095"/>
                  </a:lnTo>
                  <a:cubicBezTo>
                    <a:pt x="237684" y="313573"/>
                    <a:pt x="96117" y="478362"/>
                    <a:pt x="80" y="606079"/>
                  </a:cubicBezTo>
                  <a:close/>
                </a:path>
              </a:pathLst>
            </a:custGeom>
            <a:solidFill>
              <a:srgbClr val="64AD59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88C4EEC-76CF-65B4-1BAF-B9961BE23AD8}"/>
              </a:ext>
            </a:extLst>
          </p:cNvPr>
          <p:cNvGrpSpPr/>
          <p:nvPr userDrawn="1"/>
        </p:nvGrpSpPr>
        <p:grpSpPr>
          <a:xfrm>
            <a:off x="717645" y="325642"/>
            <a:ext cx="10151819" cy="6532358"/>
            <a:chOff x="598070" y="325642"/>
            <a:chExt cx="10151819" cy="6532358"/>
          </a:xfrm>
        </p:grpSpPr>
        <p:pic>
          <p:nvPicPr>
            <p:cNvPr id="531" name="图片 530">
              <a:extLst>
                <a:ext uri="{FF2B5EF4-FFF2-40B4-BE49-F238E27FC236}">
                  <a16:creationId xmlns:a16="http://schemas.microsoft.com/office/drawing/2014/main" id="{E302BD8E-73B6-DC22-6621-AB4247A981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 b="28639"/>
            <a:stretch>
              <a:fillRect/>
            </a:stretch>
          </p:blipFill>
          <p:spPr>
            <a:xfrm>
              <a:off x="1616719" y="539707"/>
              <a:ext cx="8804948" cy="6283278"/>
            </a:xfrm>
            <a:custGeom>
              <a:avLst/>
              <a:gdLst>
                <a:gd name="connsiteX0" fmla="*/ 0 w 8955800"/>
                <a:gd name="connsiteY0" fmla="*/ 0 h 6390927"/>
                <a:gd name="connsiteX1" fmla="*/ 8955800 w 8955800"/>
                <a:gd name="connsiteY1" fmla="*/ 0 h 6390927"/>
                <a:gd name="connsiteX2" fmla="*/ 8955800 w 8955800"/>
                <a:gd name="connsiteY2" fmla="*/ 6390927 h 6390927"/>
                <a:gd name="connsiteX3" fmla="*/ 0 w 8955800"/>
                <a:gd name="connsiteY3" fmla="*/ 6390927 h 639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5800" h="6390927">
                  <a:moveTo>
                    <a:pt x="0" y="0"/>
                  </a:moveTo>
                  <a:lnTo>
                    <a:pt x="8955800" y="0"/>
                  </a:lnTo>
                  <a:lnTo>
                    <a:pt x="8955800" y="6390927"/>
                  </a:lnTo>
                  <a:lnTo>
                    <a:pt x="0" y="6390927"/>
                  </a:lnTo>
                  <a:close/>
                </a:path>
              </a:pathLst>
            </a:custGeom>
          </p:spPr>
        </p:pic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3FFBE11A-E424-A644-3452-134DDBF753F9}"/>
                </a:ext>
              </a:extLst>
            </p:cNvPr>
            <p:cNvSpPr/>
            <p:nvPr/>
          </p:nvSpPr>
          <p:spPr>
            <a:xfrm flipH="1">
              <a:off x="8932411" y="1310582"/>
              <a:ext cx="683175" cy="322028"/>
            </a:xfrm>
            <a:custGeom>
              <a:avLst/>
              <a:gdLst>
                <a:gd name="connsiteX0" fmla="*/ 160 w 723382"/>
                <a:gd name="connsiteY0" fmla="*/ 327545 h 340980"/>
                <a:gd name="connsiteX1" fmla="*/ 18322 w 723382"/>
                <a:gd name="connsiteY1" fmla="*/ 316764 h 340980"/>
                <a:gd name="connsiteX2" fmla="*/ 19732 w 723382"/>
                <a:gd name="connsiteY2" fmla="*/ 240216 h 340980"/>
                <a:gd name="connsiteX3" fmla="*/ 102002 w 723382"/>
                <a:gd name="connsiteY3" fmla="*/ 240797 h 340980"/>
                <a:gd name="connsiteX4" fmla="*/ 126376 w 723382"/>
                <a:gd name="connsiteY4" fmla="*/ 200709 h 340980"/>
                <a:gd name="connsiteX5" fmla="*/ 161299 w 723382"/>
                <a:gd name="connsiteY5" fmla="*/ 213761 h 340980"/>
                <a:gd name="connsiteX6" fmla="*/ 160885 w 723382"/>
                <a:gd name="connsiteY6" fmla="*/ 66471 h 340980"/>
                <a:gd name="connsiteX7" fmla="*/ 298305 w 723382"/>
                <a:gd name="connsiteY7" fmla="*/ 124 h 340980"/>
                <a:gd name="connsiteX8" fmla="*/ 432989 w 723382"/>
                <a:gd name="connsiteY8" fmla="*/ 52704 h 340980"/>
                <a:gd name="connsiteX9" fmla="*/ 465416 w 723382"/>
                <a:gd name="connsiteY9" fmla="*/ 190290 h 340980"/>
                <a:gd name="connsiteX10" fmla="*/ 510864 w 723382"/>
                <a:gd name="connsiteY10" fmla="*/ 218488 h 340980"/>
                <a:gd name="connsiteX11" fmla="*/ 589070 w 723382"/>
                <a:gd name="connsiteY11" fmla="*/ 167318 h 340980"/>
                <a:gd name="connsiteX12" fmla="*/ 675237 w 723382"/>
                <a:gd name="connsiteY12" fmla="*/ 216166 h 340980"/>
                <a:gd name="connsiteX13" fmla="*/ 694477 w 723382"/>
                <a:gd name="connsiteY13" fmla="*/ 317842 h 340980"/>
                <a:gd name="connsiteX14" fmla="*/ 722924 w 723382"/>
                <a:gd name="connsiteY14" fmla="*/ 327462 h 340980"/>
                <a:gd name="connsiteX15" fmla="*/ 719357 w 723382"/>
                <a:gd name="connsiteY15" fmla="*/ 340980 h 340980"/>
                <a:gd name="connsiteX16" fmla="*/ 25621 w 723382"/>
                <a:gd name="connsiteY16" fmla="*/ 340980 h 340980"/>
                <a:gd name="connsiteX17" fmla="*/ 160 w 723382"/>
                <a:gd name="connsiteY17" fmla="*/ 327545 h 34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23382" h="340980">
                  <a:moveTo>
                    <a:pt x="160" y="327545"/>
                  </a:moveTo>
                  <a:cubicBezTo>
                    <a:pt x="2383" y="319693"/>
                    <a:pt x="10361" y="314955"/>
                    <a:pt x="18322" y="316764"/>
                  </a:cubicBezTo>
                  <a:cubicBezTo>
                    <a:pt x="-5479" y="299514"/>
                    <a:pt x="-3075" y="258710"/>
                    <a:pt x="19732" y="240216"/>
                  </a:cubicBezTo>
                  <a:cubicBezTo>
                    <a:pt x="42539" y="221722"/>
                    <a:pt x="77785" y="223630"/>
                    <a:pt x="102002" y="240797"/>
                  </a:cubicBezTo>
                  <a:cubicBezTo>
                    <a:pt x="97665" y="222997"/>
                    <a:pt x="108571" y="205049"/>
                    <a:pt x="126376" y="200709"/>
                  </a:cubicBezTo>
                  <a:cubicBezTo>
                    <a:pt x="139588" y="197487"/>
                    <a:pt x="153437" y="202660"/>
                    <a:pt x="161299" y="213761"/>
                  </a:cubicBezTo>
                  <a:cubicBezTo>
                    <a:pt x="127545" y="173123"/>
                    <a:pt x="130116" y="109430"/>
                    <a:pt x="160885" y="66471"/>
                  </a:cubicBezTo>
                  <a:cubicBezTo>
                    <a:pt x="191653" y="23511"/>
                    <a:pt x="245559" y="788"/>
                    <a:pt x="298305" y="124"/>
                  </a:cubicBezTo>
                  <a:cubicBezTo>
                    <a:pt x="348538" y="-1733"/>
                    <a:pt x="397302" y="17301"/>
                    <a:pt x="432989" y="52704"/>
                  </a:cubicBezTo>
                  <a:cubicBezTo>
                    <a:pt x="467157" y="88614"/>
                    <a:pt x="482168" y="143931"/>
                    <a:pt x="465416" y="190290"/>
                  </a:cubicBezTo>
                  <a:cubicBezTo>
                    <a:pt x="484076" y="177602"/>
                    <a:pt x="513932" y="196179"/>
                    <a:pt x="510864" y="218488"/>
                  </a:cubicBezTo>
                  <a:cubicBezTo>
                    <a:pt x="532177" y="194769"/>
                    <a:pt x="557389" y="171050"/>
                    <a:pt x="589070" y="167318"/>
                  </a:cubicBezTo>
                  <a:cubicBezTo>
                    <a:pt x="623819" y="163254"/>
                    <a:pt x="657738" y="185895"/>
                    <a:pt x="675237" y="216166"/>
                  </a:cubicBezTo>
                  <a:cubicBezTo>
                    <a:pt x="692736" y="246436"/>
                    <a:pt x="696219" y="282927"/>
                    <a:pt x="694477" y="317842"/>
                  </a:cubicBezTo>
                  <a:cubicBezTo>
                    <a:pt x="699868" y="303411"/>
                    <a:pt x="727651" y="312700"/>
                    <a:pt x="722924" y="327462"/>
                  </a:cubicBezTo>
                  <a:lnTo>
                    <a:pt x="719357" y="340980"/>
                  </a:lnTo>
                  <a:lnTo>
                    <a:pt x="25621" y="340980"/>
                  </a:lnTo>
                  <a:cubicBezTo>
                    <a:pt x="25621" y="340980"/>
                    <a:pt x="-1582" y="335258"/>
                    <a:pt x="160" y="327545"/>
                  </a:cubicBezTo>
                  <a:close/>
                </a:path>
              </a:pathLst>
            </a:custGeom>
            <a:solidFill>
              <a:srgbClr val="F5F7FF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EDD4F7A2-8C63-CD63-7DB4-71CF24ABA0C4}"/>
                </a:ext>
              </a:extLst>
            </p:cNvPr>
            <p:cNvSpPr/>
            <p:nvPr/>
          </p:nvSpPr>
          <p:spPr>
            <a:xfrm flipH="1">
              <a:off x="598070" y="1303900"/>
              <a:ext cx="500175" cy="236070"/>
            </a:xfrm>
            <a:custGeom>
              <a:avLst/>
              <a:gdLst>
                <a:gd name="connsiteX0" fmla="*/ 143 w 529612"/>
                <a:gd name="connsiteY0" fmla="*/ 240925 h 249964"/>
                <a:gd name="connsiteX1" fmla="*/ 13413 w 529612"/>
                <a:gd name="connsiteY1" fmla="*/ 232632 h 249964"/>
                <a:gd name="connsiteX2" fmla="*/ 14408 w 529612"/>
                <a:gd name="connsiteY2" fmla="*/ 176569 h 249964"/>
                <a:gd name="connsiteX3" fmla="*/ 74700 w 529612"/>
                <a:gd name="connsiteY3" fmla="*/ 176569 h 249964"/>
                <a:gd name="connsiteX4" fmla="*/ 96014 w 529612"/>
                <a:gd name="connsiteY4" fmla="*/ 148576 h 249964"/>
                <a:gd name="connsiteX5" fmla="*/ 117992 w 529612"/>
                <a:gd name="connsiteY5" fmla="*/ 156748 h 249964"/>
                <a:gd name="connsiteX6" fmla="*/ 117992 w 529612"/>
                <a:gd name="connsiteY6" fmla="*/ 48934 h 249964"/>
                <a:gd name="connsiteX7" fmla="*/ 218590 w 529612"/>
                <a:gd name="connsiteY7" fmla="*/ 87 h 249964"/>
                <a:gd name="connsiteX8" fmla="*/ 317197 w 529612"/>
                <a:gd name="connsiteY8" fmla="*/ 38568 h 249964"/>
                <a:gd name="connsiteX9" fmla="*/ 340916 w 529612"/>
                <a:gd name="connsiteY9" fmla="*/ 139332 h 249964"/>
                <a:gd name="connsiteX10" fmla="*/ 371518 w 529612"/>
                <a:gd name="connsiteY10" fmla="*/ 148828 h 249964"/>
                <a:gd name="connsiteX11" fmla="*/ 374090 w 529612"/>
                <a:gd name="connsiteY11" fmla="*/ 159982 h 249964"/>
                <a:gd name="connsiteX12" fmla="*/ 431313 w 529612"/>
                <a:gd name="connsiteY12" fmla="*/ 122579 h 249964"/>
                <a:gd name="connsiteX13" fmla="*/ 494426 w 529612"/>
                <a:gd name="connsiteY13" fmla="*/ 158323 h 249964"/>
                <a:gd name="connsiteX14" fmla="*/ 508441 w 529612"/>
                <a:gd name="connsiteY14" fmla="*/ 232963 h 249964"/>
                <a:gd name="connsiteX15" fmla="*/ 529341 w 529612"/>
                <a:gd name="connsiteY15" fmla="*/ 240096 h 249964"/>
                <a:gd name="connsiteX16" fmla="*/ 526769 w 529612"/>
                <a:gd name="connsiteY16" fmla="*/ 249965 h 249964"/>
                <a:gd name="connsiteX17" fmla="*/ 18886 w 529612"/>
                <a:gd name="connsiteY17" fmla="*/ 249965 h 249964"/>
                <a:gd name="connsiteX18" fmla="*/ 143 w 529612"/>
                <a:gd name="connsiteY18" fmla="*/ 240925 h 249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9612" h="249964">
                  <a:moveTo>
                    <a:pt x="143" y="240925"/>
                  </a:moveTo>
                  <a:cubicBezTo>
                    <a:pt x="1553" y="234987"/>
                    <a:pt x="7441" y="231286"/>
                    <a:pt x="13413" y="232632"/>
                  </a:cubicBezTo>
                  <a:cubicBezTo>
                    <a:pt x="-4004" y="219943"/>
                    <a:pt x="-2262" y="190253"/>
                    <a:pt x="14408" y="176569"/>
                  </a:cubicBezTo>
                  <a:cubicBezTo>
                    <a:pt x="32404" y="163550"/>
                    <a:pt x="56704" y="163550"/>
                    <a:pt x="74700" y="176569"/>
                  </a:cubicBezTo>
                  <a:cubicBezTo>
                    <a:pt x="72875" y="162952"/>
                    <a:pt x="82413" y="150419"/>
                    <a:pt x="96014" y="148576"/>
                  </a:cubicBezTo>
                  <a:cubicBezTo>
                    <a:pt x="104224" y="147462"/>
                    <a:pt x="112518" y="150528"/>
                    <a:pt x="117992" y="156748"/>
                  </a:cubicBezTo>
                  <a:cubicBezTo>
                    <a:pt x="93112" y="127058"/>
                    <a:pt x="95102" y="80366"/>
                    <a:pt x="117992" y="48934"/>
                  </a:cubicBezTo>
                  <a:cubicBezTo>
                    <a:pt x="140881" y="17503"/>
                    <a:pt x="179943" y="833"/>
                    <a:pt x="218590" y="87"/>
                  </a:cubicBezTo>
                  <a:cubicBezTo>
                    <a:pt x="255329" y="-1239"/>
                    <a:pt x="291073" y="12687"/>
                    <a:pt x="317197" y="38568"/>
                  </a:cubicBezTo>
                  <a:cubicBezTo>
                    <a:pt x="342990" y="65244"/>
                    <a:pt x="352112" y="103937"/>
                    <a:pt x="340916" y="139332"/>
                  </a:cubicBezTo>
                  <a:cubicBezTo>
                    <a:pt x="351946" y="133510"/>
                    <a:pt x="365713" y="137762"/>
                    <a:pt x="371518" y="148828"/>
                  </a:cubicBezTo>
                  <a:cubicBezTo>
                    <a:pt x="373260" y="152263"/>
                    <a:pt x="374173" y="156103"/>
                    <a:pt x="374090" y="159982"/>
                  </a:cubicBezTo>
                  <a:cubicBezTo>
                    <a:pt x="389681" y="142649"/>
                    <a:pt x="408092" y="125233"/>
                    <a:pt x="431313" y="122579"/>
                  </a:cubicBezTo>
                  <a:cubicBezTo>
                    <a:pt x="456691" y="119594"/>
                    <a:pt x="481571" y="136097"/>
                    <a:pt x="494426" y="158323"/>
                  </a:cubicBezTo>
                  <a:cubicBezTo>
                    <a:pt x="506202" y="181342"/>
                    <a:pt x="511013" y="207254"/>
                    <a:pt x="508441" y="232963"/>
                  </a:cubicBezTo>
                  <a:cubicBezTo>
                    <a:pt x="512505" y="222431"/>
                    <a:pt x="532575" y="229231"/>
                    <a:pt x="529341" y="240096"/>
                  </a:cubicBezTo>
                  <a:lnTo>
                    <a:pt x="526769" y="249965"/>
                  </a:lnTo>
                  <a:lnTo>
                    <a:pt x="18886" y="249965"/>
                  </a:lnTo>
                  <a:cubicBezTo>
                    <a:pt x="18886" y="249965"/>
                    <a:pt x="-1183" y="246564"/>
                    <a:pt x="143" y="240925"/>
                  </a:cubicBezTo>
                  <a:close/>
                </a:path>
              </a:pathLst>
            </a:custGeom>
            <a:solidFill>
              <a:srgbClr val="F5F7FF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EF25363-1DBF-0E00-33C2-154617601B02}"/>
                </a:ext>
              </a:extLst>
            </p:cNvPr>
            <p:cNvSpPr/>
            <p:nvPr/>
          </p:nvSpPr>
          <p:spPr>
            <a:xfrm flipH="1">
              <a:off x="1593457" y="325642"/>
              <a:ext cx="1344843" cy="634022"/>
            </a:xfrm>
            <a:custGeom>
              <a:avLst/>
              <a:gdLst>
                <a:gd name="connsiteX0" fmla="*/ 1423910 w 1423993"/>
                <a:gd name="connsiteY0" fmla="*/ 645876 h 671336"/>
                <a:gd name="connsiteX1" fmla="*/ 1388166 w 1423993"/>
                <a:gd name="connsiteY1" fmla="*/ 624645 h 671336"/>
                <a:gd name="connsiteX2" fmla="*/ 1385512 w 1423993"/>
                <a:gd name="connsiteY2" fmla="*/ 473789 h 671336"/>
                <a:gd name="connsiteX3" fmla="*/ 1223378 w 1423993"/>
                <a:gd name="connsiteY3" fmla="*/ 474950 h 671336"/>
                <a:gd name="connsiteX4" fmla="*/ 1170682 w 1423993"/>
                <a:gd name="connsiteY4" fmla="*/ 398170 h 671336"/>
                <a:gd name="connsiteX5" fmla="*/ 1107271 w 1423993"/>
                <a:gd name="connsiteY5" fmla="*/ 421707 h 671336"/>
                <a:gd name="connsiteX6" fmla="*/ 1108100 w 1423993"/>
                <a:gd name="connsiteY6" fmla="*/ 131440 h 671336"/>
                <a:gd name="connsiteX7" fmla="*/ 837489 w 1423993"/>
                <a:gd name="connsiteY7" fmla="*/ 74 h 671336"/>
                <a:gd name="connsiteX8" fmla="*/ 572102 w 1423993"/>
                <a:gd name="connsiteY8" fmla="*/ 103658 h 671336"/>
                <a:gd name="connsiteX9" fmla="*/ 508160 w 1423993"/>
                <a:gd name="connsiteY9" fmla="*/ 374518 h 671336"/>
                <a:gd name="connsiteX10" fmla="*/ 418675 w 1423993"/>
                <a:gd name="connsiteY10" fmla="*/ 430166 h 671336"/>
                <a:gd name="connsiteX11" fmla="*/ 264751 w 1423993"/>
                <a:gd name="connsiteY11" fmla="*/ 329402 h 671336"/>
                <a:gd name="connsiteX12" fmla="*/ 94986 w 1423993"/>
                <a:gd name="connsiteY12" fmla="*/ 425605 h 671336"/>
                <a:gd name="connsiteX13" fmla="*/ 57169 w 1423993"/>
                <a:gd name="connsiteY13" fmla="*/ 625723 h 671336"/>
                <a:gd name="connsiteX14" fmla="*/ 1023 w 1423993"/>
                <a:gd name="connsiteY14" fmla="*/ 644797 h 671336"/>
                <a:gd name="connsiteX15" fmla="*/ 8072 w 1423993"/>
                <a:gd name="connsiteY15" fmla="*/ 671336 h 671336"/>
                <a:gd name="connsiteX16" fmla="*/ 1373901 w 1423993"/>
                <a:gd name="connsiteY16" fmla="*/ 671336 h 671336"/>
                <a:gd name="connsiteX17" fmla="*/ 1423910 w 1423993"/>
                <a:gd name="connsiteY17" fmla="*/ 645876 h 67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23993" h="671336">
                  <a:moveTo>
                    <a:pt x="1423910" y="645876"/>
                  </a:moveTo>
                  <a:cubicBezTo>
                    <a:pt x="1419689" y="630301"/>
                    <a:pt x="1403857" y="620904"/>
                    <a:pt x="1388166" y="624645"/>
                  </a:cubicBezTo>
                  <a:cubicBezTo>
                    <a:pt x="1435106" y="590476"/>
                    <a:pt x="1430379" y="510611"/>
                    <a:pt x="1385512" y="473789"/>
                  </a:cubicBezTo>
                  <a:cubicBezTo>
                    <a:pt x="1340645" y="436967"/>
                    <a:pt x="1270981" y="441694"/>
                    <a:pt x="1223378" y="474950"/>
                  </a:cubicBezTo>
                  <a:cubicBezTo>
                    <a:pt x="1230028" y="439197"/>
                    <a:pt x="1206434" y="404822"/>
                    <a:pt x="1170682" y="398170"/>
                  </a:cubicBezTo>
                  <a:cubicBezTo>
                    <a:pt x="1146822" y="393725"/>
                    <a:pt x="1122456" y="402773"/>
                    <a:pt x="1107271" y="421707"/>
                  </a:cubicBezTo>
                  <a:cubicBezTo>
                    <a:pt x="1173618" y="341676"/>
                    <a:pt x="1168641" y="216281"/>
                    <a:pt x="1108100" y="131440"/>
                  </a:cubicBezTo>
                  <a:cubicBezTo>
                    <a:pt x="1047559" y="46599"/>
                    <a:pt x="941487" y="2064"/>
                    <a:pt x="837489" y="74"/>
                  </a:cubicBezTo>
                  <a:cubicBezTo>
                    <a:pt x="739793" y="-1834"/>
                    <a:pt x="639693" y="33247"/>
                    <a:pt x="572102" y="103658"/>
                  </a:cubicBezTo>
                  <a:cubicBezTo>
                    <a:pt x="504511" y="174068"/>
                    <a:pt x="475319" y="282545"/>
                    <a:pt x="508160" y="374518"/>
                  </a:cubicBezTo>
                  <a:cubicBezTo>
                    <a:pt x="471504" y="349638"/>
                    <a:pt x="412621" y="386294"/>
                    <a:pt x="418675" y="430166"/>
                  </a:cubicBezTo>
                  <a:cubicBezTo>
                    <a:pt x="376711" y="383475"/>
                    <a:pt x="327449" y="336700"/>
                    <a:pt x="264751" y="329402"/>
                  </a:cubicBezTo>
                  <a:cubicBezTo>
                    <a:pt x="196331" y="321109"/>
                    <a:pt x="129404" y="365893"/>
                    <a:pt x="94986" y="425605"/>
                  </a:cubicBezTo>
                  <a:cubicBezTo>
                    <a:pt x="60569" y="485317"/>
                    <a:pt x="53520" y="556971"/>
                    <a:pt x="57169" y="625723"/>
                  </a:cubicBezTo>
                  <a:cubicBezTo>
                    <a:pt x="46471" y="597360"/>
                    <a:pt x="-7685" y="615688"/>
                    <a:pt x="1023" y="644797"/>
                  </a:cubicBezTo>
                  <a:lnTo>
                    <a:pt x="8072" y="671336"/>
                  </a:lnTo>
                  <a:lnTo>
                    <a:pt x="1373901" y="671336"/>
                  </a:lnTo>
                  <a:cubicBezTo>
                    <a:pt x="1373901" y="671336"/>
                    <a:pt x="1427393" y="660969"/>
                    <a:pt x="1423910" y="645876"/>
                  </a:cubicBezTo>
                  <a:close/>
                </a:path>
              </a:pathLst>
            </a:custGeom>
            <a:solidFill>
              <a:srgbClr val="F5F7FF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F2FF212-88B4-2682-4287-C639A2CEA964}"/>
                </a:ext>
              </a:extLst>
            </p:cNvPr>
            <p:cNvSpPr/>
            <p:nvPr/>
          </p:nvSpPr>
          <p:spPr>
            <a:xfrm flipH="1">
              <a:off x="1098253" y="2224872"/>
              <a:ext cx="770205" cy="362991"/>
            </a:xfrm>
            <a:custGeom>
              <a:avLst/>
              <a:gdLst>
                <a:gd name="connsiteX0" fmla="*/ 815520 w 815534"/>
                <a:gd name="connsiteY0" fmla="*/ 369676 h 384354"/>
                <a:gd name="connsiteX1" fmla="*/ 795036 w 815534"/>
                <a:gd name="connsiteY1" fmla="*/ 357484 h 384354"/>
                <a:gd name="connsiteX2" fmla="*/ 793543 w 815534"/>
                <a:gd name="connsiteY2" fmla="*/ 271068 h 384354"/>
                <a:gd name="connsiteX3" fmla="*/ 700657 w 815534"/>
                <a:gd name="connsiteY3" fmla="*/ 271731 h 384354"/>
                <a:gd name="connsiteX4" fmla="*/ 670139 w 815534"/>
                <a:gd name="connsiteY4" fmla="*/ 227967 h 384354"/>
                <a:gd name="connsiteX5" fmla="*/ 634311 w 815534"/>
                <a:gd name="connsiteY5" fmla="*/ 241212 h 384354"/>
                <a:gd name="connsiteX6" fmla="*/ 634809 w 815534"/>
                <a:gd name="connsiteY6" fmla="*/ 75345 h 384354"/>
                <a:gd name="connsiteX7" fmla="*/ 479723 w 815534"/>
                <a:gd name="connsiteY7" fmla="*/ 42 h 384354"/>
                <a:gd name="connsiteX8" fmla="*/ 327873 w 815534"/>
                <a:gd name="connsiteY8" fmla="*/ 59339 h 384354"/>
                <a:gd name="connsiteX9" fmla="*/ 291216 w 815534"/>
                <a:gd name="connsiteY9" fmla="*/ 214590 h 384354"/>
                <a:gd name="connsiteX10" fmla="*/ 239963 w 815534"/>
                <a:gd name="connsiteY10" fmla="*/ 246437 h 384354"/>
                <a:gd name="connsiteX11" fmla="*/ 151722 w 815534"/>
                <a:gd name="connsiteY11" fmla="*/ 188383 h 384354"/>
                <a:gd name="connsiteX12" fmla="*/ 54442 w 815534"/>
                <a:gd name="connsiteY12" fmla="*/ 243534 h 384354"/>
                <a:gd name="connsiteX13" fmla="*/ 32796 w 815534"/>
                <a:gd name="connsiteY13" fmla="*/ 358231 h 384354"/>
                <a:gd name="connsiteX14" fmla="*/ 618 w 815534"/>
                <a:gd name="connsiteY14" fmla="*/ 369095 h 384354"/>
                <a:gd name="connsiteX15" fmla="*/ 4682 w 815534"/>
                <a:gd name="connsiteY15" fmla="*/ 384355 h 384354"/>
                <a:gd name="connsiteX16" fmla="*/ 787240 w 815534"/>
                <a:gd name="connsiteY16" fmla="*/ 384355 h 384354"/>
                <a:gd name="connsiteX17" fmla="*/ 815520 w 815534"/>
                <a:gd name="connsiteY17" fmla="*/ 369676 h 38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5534" h="384354">
                  <a:moveTo>
                    <a:pt x="815520" y="369676"/>
                  </a:moveTo>
                  <a:cubicBezTo>
                    <a:pt x="813115" y="360735"/>
                    <a:pt x="804076" y="355328"/>
                    <a:pt x="795036" y="357484"/>
                  </a:cubicBezTo>
                  <a:cubicBezTo>
                    <a:pt x="821989" y="337912"/>
                    <a:pt x="819252" y="292133"/>
                    <a:pt x="793543" y="271068"/>
                  </a:cubicBezTo>
                  <a:cubicBezTo>
                    <a:pt x="767833" y="250003"/>
                    <a:pt x="727943" y="252657"/>
                    <a:pt x="700657" y="271731"/>
                  </a:cubicBezTo>
                  <a:cubicBezTo>
                    <a:pt x="704307" y="251214"/>
                    <a:pt x="690623" y="231616"/>
                    <a:pt x="670139" y="227967"/>
                  </a:cubicBezTo>
                  <a:cubicBezTo>
                    <a:pt x="656703" y="225571"/>
                    <a:pt x="642936" y="230638"/>
                    <a:pt x="634311" y="241212"/>
                  </a:cubicBezTo>
                  <a:cubicBezTo>
                    <a:pt x="672378" y="195350"/>
                    <a:pt x="669557" y="123529"/>
                    <a:pt x="634809" y="75345"/>
                  </a:cubicBezTo>
                  <a:cubicBezTo>
                    <a:pt x="600059" y="27161"/>
                    <a:pt x="539353" y="1203"/>
                    <a:pt x="479723" y="42"/>
                  </a:cubicBezTo>
                  <a:cubicBezTo>
                    <a:pt x="423826" y="-1036"/>
                    <a:pt x="366437" y="18785"/>
                    <a:pt x="327873" y="59339"/>
                  </a:cubicBezTo>
                  <a:cubicBezTo>
                    <a:pt x="289308" y="99894"/>
                    <a:pt x="272390" y="161928"/>
                    <a:pt x="291216" y="214590"/>
                  </a:cubicBezTo>
                  <a:cubicBezTo>
                    <a:pt x="270233" y="200326"/>
                    <a:pt x="236480" y="221308"/>
                    <a:pt x="239963" y="246437"/>
                  </a:cubicBezTo>
                  <a:cubicBezTo>
                    <a:pt x="215913" y="219732"/>
                    <a:pt x="187466" y="192862"/>
                    <a:pt x="151722" y="188383"/>
                  </a:cubicBezTo>
                  <a:cubicBezTo>
                    <a:pt x="112578" y="183822"/>
                    <a:pt x="74180" y="209365"/>
                    <a:pt x="54442" y="243534"/>
                  </a:cubicBezTo>
                  <a:cubicBezTo>
                    <a:pt x="34703" y="277702"/>
                    <a:pt x="30723" y="318837"/>
                    <a:pt x="32796" y="358231"/>
                  </a:cubicBezTo>
                  <a:cubicBezTo>
                    <a:pt x="26658" y="341644"/>
                    <a:pt x="-4359" y="352425"/>
                    <a:pt x="618" y="369095"/>
                  </a:cubicBezTo>
                  <a:lnTo>
                    <a:pt x="4682" y="384355"/>
                  </a:lnTo>
                  <a:lnTo>
                    <a:pt x="787240" y="384355"/>
                  </a:lnTo>
                  <a:cubicBezTo>
                    <a:pt x="787240" y="384355"/>
                    <a:pt x="817511" y="378301"/>
                    <a:pt x="815520" y="369676"/>
                  </a:cubicBezTo>
                  <a:close/>
                </a:path>
              </a:pathLst>
            </a:custGeom>
            <a:solidFill>
              <a:srgbClr val="F5F7FF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9429B2C8-9BF9-A57D-70EF-962C37A2C056}"/>
                </a:ext>
              </a:extLst>
            </p:cNvPr>
            <p:cNvGrpSpPr/>
            <p:nvPr/>
          </p:nvGrpSpPr>
          <p:grpSpPr>
            <a:xfrm flipH="1">
              <a:off x="9523568" y="2504176"/>
              <a:ext cx="908390" cy="862755"/>
              <a:chOff x="5332025" y="1841098"/>
              <a:chExt cx="961852" cy="913531"/>
            </a:xfrm>
          </p:grpSpPr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E34706E8-EBFA-7EE2-7389-BC82CB94B768}"/>
                  </a:ext>
                </a:extLst>
              </p:cNvPr>
              <p:cNvSpPr/>
              <p:nvPr/>
            </p:nvSpPr>
            <p:spPr>
              <a:xfrm>
                <a:off x="5332025" y="1841098"/>
                <a:ext cx="782637" cy="529366"/>
              </a:xfrm>
              <a:custGeom>
                <a:avLst/>
                <a:gdLst>
                  <a:gd name="connsiteX0" fmla="*/ 467236 w 782637"/>
                  <a:gd name="connsiteY0" fmla="*/ 418006 h 529366"/>
                  <a:gd name="connsiteX1" fmla="*/ 211718 w 782637"/>
                  <a:gd name="connsiteY1" fmla="*/ 263667 h 529366"/>
                  <a:gd name="connsiteX2" fmla="*/ 12678 w 782637"/>
                  <a:gd name="connsiteY2" fmla="*/ 70432 h 529366"/>
                  <a:gd name="connsiteX3" fmla="*/ 289758 w 782637"/>
                  <a:gd name="connsiteY3" fmla="*/ 86189 h 529366"/>
                  <a:gd name="connsiteX4" fmla="*/ 576376 w 782637"/>
                  <a:gd name="connsiteY4" fmla="*/ 169703 h 529366"/>
                  <a:gd name="connsiteX5" fmla="*/ 759990 w 782637"/>
                  <a:gd name="connsiteY5" fmla="*/ 398267 h 529366"/>
                  <a:gd name="connsiteX6" fmla="*/ 467236 w 782637"/>
                  <a:gd name="connsiteY6" fmla="*/ 418006 h 529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2637" h="529366">
                    <a:moveTo>
                      <a:pt x="467236" y="418006"/>
                    </a:moveTo>
                    <a:cubicBezTo>
                      <a:pt x="467236" y="418006"/>
                      <a:pt x="273752" y="438988"/>
                      <a:pt x="211718" y="263667"/>
                    </a:cubicBezTo>
                    <a:cubicBezTo>
                      <a:pt x="211718" y="263667"/>
                      <a:pt x="-60884" y="237626"/>
                      <a:pt x="12678" y="70432"/>
                    </a:cubicBezTo>
                    <a:cubicBezTo>
                      <a:pt x="86240" y="-96762"/>
                      <a:pt x="289758" y="86189"/>
                      <a:pt x="289758" y="86189"/>
                    </a:cubicBezTo>
                    <a:cubicBezTo>
                      <a:pt x="460766" y="13125"/>
                      <a:pt x="576376" y="169703"/>
                      <a:pt x="576376" y="169703"/>
                    </a:cubicBezTo>
                    <a:cubicBezTo>
                      <a:pt x="765049" y="104435"/>
                      <a:pt x="818955" y="263998"/>
                      <a:pt x="759990" y="398267"/>
                    </a:cubicBezTo>
                    <a:cubicBezTo>
                      <a:pt x="701025" y="532536"/>
                      <a:pt x="546934" y="601039"/>
                      <a:pt x="467236" y="418006"/>
                    </a:cubicBezTo>
                    <a:close/>
                  </a:path>
                </a:pathLst>
              </a:custGeom>
              <a:solidFill>
                <a:srgbClr val="A0D88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8E90165C-896D-1708-F724-09EADBC03359}"/>
                  </a:ext>
                </a:extLst>
              </p:cNvPr>
              <p:cNvSpPr/>
              <p:nvPr/>
            </p:nvSpPr>
            <p:spPr>
              <a:xfrm>
                <a:off x="5437343" y="1952333"/>
                <a:ext cx="829830" cy="363994"/>
              </a:xfrm>
              <a:custGeom>
                <a:avLst/>
                <a:gdLst>
                  <a:gd name="connsiteX0" fmla="*/ 0 w 829830"/>
                  <a:gd name="connsiteY0" fmla="*/ 0 h 363994"/>
                  <a:gd name="connsiteX1" fmla="*/ 829831 w 829830"/>
                  <a:gd name="connsiteY1" fmla="*/ 363994 h 36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830" h="363994">
                    <a:moveTo>
                      <a:pt x="0" y="0"/>
                    </a:moveTo>
                    <a:lnTo>
                      <a:pt x="829831" y="363994"/>
                    </a:lnTo>
                  </a:path>
                </a:pathLst>
              </a:custGeom>
              <a:ln w="804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2221E776-904C-1C3F-0EBC-C09CD65E9156}"/>
                  </a:ext>
                </a:extLst>
              </p:cNvPr>
              <p:cNvSpPr/>
              <p:nvPr/>
            </p:nvSpPr>
            <p:spPr>
              <a:xfrm>
                <a:off x="5423493" y="1981028"/>
                <a:ext cx="79284" cy="2902"/>
              </a:xfrm>
              <a:custGeom>
                <a:avLst/>
                <a:gdLst>
                  <a:gd name="connsiteX0" fmla="*/ 0 w 79284"/>
                  <a:gd name="connsiteY0" fmla="*/ 2903 h 2902"/>
                  <a:gd name="connsiteX1" fmla="*/ 79284 w 79284"/>
                  <a:gd name="connsiteY1" fmla="*/ 0 h 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84" h="2902">
                    <a:moveTo>
                      <a:pt x="0" y="2903"/>
                    </a:moveTo>
                    <a:lnTo>
                      <a:pt x="79284" y="0"/>
                    </a:lnTo>
                  </a:path>
                </a:pathLst>
              </a:custGeom>
              <a:ln w="804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8A8171C9-B7B5-92F0-529E-DA10E53408E3}"/>
                  </a:ext>
                </a:extLst>
              </p:cNvPr>
              <p:cNvSpPr/>
              <p:nvPr/>
            </p:nvSpPr>
            <p:spPr>
              <a:xfrm>
                <a:off x="5652389" y="1957972"/>
                <a:ext cx="77127" cy="122492"/>
              </a:xfrm>
              <a:custGeom>
                <a:avLst/>
                <a:gdLst>
                  <a:gd name="connsiteX0" fmla="*/ 0 w 77127"/>
                  <a:gd name="connsiteY0" fmla="*/ 0 h 122492"/>
                  <a:gd name="connsiteX1" fmla="*/ 77128 w 77127"/>
                  <a:gd name="connsiteY1" fmla="*/ 122493 h 12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127" h="122492">
                    <a:moveTo>
                      <a:pt x="0" y="0"/>
                    </a:moveTo>
                    <a:lnTo>
                      <a:pt x="77128" y="122493"/>
                    </a:lnTo>
                  </a:path>
                </a:pathLst>
              </a:custGeom>
              <a:ln w="804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AF3CE6F6-07A8-C88A-9FEC-C0C0D0ABBA77}"/>
                  </a:ext>
                </a:extLst>
              </p:cNvPr>
              <p:cNvSpPr/>
              <p:nvPr/>
            </p:nvSpPr>
            <p:spPr>
              <a:xfrm>
                <a:off x="5753899" y="2176087"/>
                <a:ext cx="193566" cy="27865"/>
              </a:xfrm>
              <a:custGeom>
                <a:avLst/>
                <a:gdLst>
                  <a:gd name="connsiteX0" fmla="*/ 0 w 193566"/>
                  <a:gd name="connsiteY0" fmla="*/ 27866 h 27865"/>
                  <a:gd name="connsiteX1" fmla="*/ 193566 w 193566"/>
                  <a:gd name="connsiteY1" fmla="*/ 0 h 27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3566" h="27865">
                    <a:moveTo>
                      <a:pt x="0" y="27866"/>
                    </a:moveTo>
                    <a:lnTo>
                      <a:pt x="193566" y="0"/>
                    </a:lnTo>
                  </a:path>
                </a:pathLst>
              </a:custGeom>
              <a:ln w="804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463A1A1-1E21-2313-C44C-355DBE04F38A}"/>
                  </a:ext>
                </a:extLst>
              </p:cNvPr>
              <p:cNvSpPr/>
              <p:nvPr/>
            </p:nvSpPr>
            <p:spPr>
              <a:xfrm>
                <a:off x="5634061" y="2094978"/>
                <a:ext cx="26621" cy="11693"/>
              </a:xfrm>
              <a:custGeom>
                <a:avLst/>
                <a:gdLst>
                  <a:gd name="connsiteX0" fmla="*/ 0 w 26621"/>
                  <a:gd name="connsiteY0" fmla="*/ 0 h 11693"/>
                  <a:gd name="connsiteX1" fmla="*/ 26622 w 26621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93">
                    <a:moveTo>
                      <a:pt x="0" y="0"/>
                    </a:moveTo>
                    <a:lnTo>
                      <a:pt x="26622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3D80615-74E9-DFDA-F3C0-A6C07E7E96AA}"/>
                  </a:ext>
                </a:extLst>
              </p:cNvPr>
              <p:cNvSpPr/>
              <p:nvPr/>
            </p:nvSpPr>
            <p:spPr>
              <a:xfrm>
                <a:off x="5436348" y="1882337"/>
                <a:ext cx="26538" cy="11693"/>
              </a:xfrm>
              <a:custGeom>
                <a:avLst/>
                <a:gdLst>
                  <a:gd name="connsiteX0" fmla="*/ 0 w 26538"/>
                  <a:gd name="connsiteY0" fmla="*/ 0 h 11693"/>
                  <a:gd name="connsiteX1" fmla="*/ 26539 w 26538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38" h="11693">
                    <a:moveTo>
                      <a:pt x="0" y="0"/>
                    </a:moveTo>
                    <a:lnTo>
                      <a:pt x="26539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4F9D6669-EA05-7138-0A83-1D050EBA27B7}"/>
                  </a:ext>
                </a:extLst>
              </p:cNvPr>
              <p:cNvSpPr/>
              <p:nvPr/>
            </p:nvSpPr>
            <p:spPr>
              <a:xfrm>
                <a:off x="5463384" y="2034686"/>
                <a:ext cx="26621" cy="11693"/>
              </a:xfrm>
              <a:custGeom>
                <a:avLst/>
                <a:gdLst>
                  <a:gd name="connsiteX0" fmla="*/ 0 w 26621"/>
                  <a:gd name="connsiteY0" fmla="*/ 0 h 11693"/>
                  <a:gd name="connsiteX1" fmla="*/ 26622 w 26621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93">
                    <a:moveTo>
                      <a:pt x="0" y="0"/>
                    </a:moveTo>
                    <a:lnTo>
                      <a:pt x="26622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79830C50-25DC-C181-3724-D34CDACD4AF5}"/>
                  </a:ext>
                </a:extLst>
              </p:cNvPr>
              <p:cNvSpPr/>
              <p:nvPr/>
            </p:nvSpPr>
            <p:spPr>
              <a:xfrm>
                <a:off x="5940748" y="2109657"/>
                <a:ext cx="26621" cy="11693"/>
              </a:xfrm>
              <a:custGeom>
                <a:avLst/>
                <a:gdLst>
                  <a:gd name="connsiteX0" fmla="*/ 0 w 26621"/>
                  <a:gd name="connsiteY0" fmla="*/ 0 h 11693"/>
                  <a:gd name="connsiteX1" fmla="*/ 26622 w 26621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93">
                    <a:moveTo>
                      <a:pt x="0" y="0"/>
                    </a:moveTo>
                    <a:lnTo>
                      <a:pt x="26622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E996F33A-5B48-9139-D0D8-7F4457FFEE8A}"/>
                  </a:ext>
                </a:extLst>
              </p:cNvPr>
              <p:cNvSpPr/>
              <p:nvPr/>
            </p:nvSpPr>
            <p:spPr>
              <a:xfrm>
                <a:off x="5587452" y="1963778"/>
                <a:ext cx="26621" cy="11610"/>
              </a:xfrm>
              <a:custGeom>
                <a:avLst/>
                <a:gdLst>
                  <a:gd name="connsiteX0" fmla="*/ 0 w 26621"/>
                  <a:gd name="connsiteY0" fmla="*/ 0 h 11610"/>
                  <a:gd name="connsiteX1" fmla="*/ 26622 w 26621"/>
                  <a:gd name="connsiteY1" fmla="*/ 11611 h 1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10">
                    <a:moveTo>
                      <a:pt x="0" y="0"/>
                    </a:moveTo>
                    <a:lnTo>
                      <a:pt x="26622" y="11611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D27CB4B6-559B-0381-0E33-979194B6723F}"/>
                  </a:ext>
                </a:extLst>
              </p:cNvPr>
              <p:cNvSpPr/>
              <p:nvPr/>
            </p:nvSpPr>
            <p:spPr>
              <a:xfrm>
                <a:off x="5648325" y="2164144"/>
                <a:ext cx="26538" cy="11693"/>
              </a:xfrm>
              <a:custGeom>
                <a:avLst/>
                <a:gdLst>
                  <a:gd name="connsiteX0" fmla="*/ 0 w 26538"/>
                  <a:gd name="connsiteY0" fmla="*/ 0 h 11693"/>
                  <a:gd name="connsiteX1" fmla="*/ 26539 w 26538"/>
                  <a:gd name="connsiteY1" fmla="*/ 11693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38" h="11693">
                    <a:moveTo>
                      <a:pt x="0" y="0"/>
                    </a:moveTo>
                    <a:lnTo>
                      <a:pt x="26539" y="11693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44A53983-12BB-739A-9D5B-A1B47EB75D12}"/>
                  </a:ext>
                </a:extLst>
              </p:cNvPr>
              <p:cNvSpPr/>
              <p:nvPr/>
            </p:nvSpPr>
            <p:spPr>
              <a:xfrm>
                <a:off x="5891320" y="2222447"/>
                <a:ext cx="26538" cy="11610"/>
              </a:xfrm>
              <a:custGeom>
                <a:avLst/>
                <a:gdLst>
                  <a:gd name="connsiteX0" fmla="*/ 0 w 26538"/>
                  <a:gd name="connsiteY0" fmla="*/ 0 h 11610"/>
                  <a:gd name="connsiteX1" fmla="*/ 26538 w 26538"/>
                  <a:gd name="connsiteY1" fmla="*/ 11611 h 1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38" h="11610">
                    <a:moveTo>
                      <a:pt x="0" y="0"/>
                    </a:moveTo>
                    <a:lnTo>
                      <a:pt x="26538" y="11611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19B3B8BE-32BC-DD3F-8449-D7D715F3EB9B}"/>
                  </a:ext>
                </a:extLst>
              </p:cNvPr>
              <p:cNvSpPr/>
              <p:nvPr/>
            </p:nvSpPr>
            <p:spPr>
              <a:xfrm>
                <a:off x="5754729" y="1972651"/>
                <a:ext cx="26538" cy="11693"/>
              </a:xfrm>
              <a:custGeom>
                <a:avLst/>
                <a:gdLst>
                  <a:gd name="connsiteX0" fmla="*/ 0 w 26538"/>
                  <a:gd name="connsiteY0" fmla="*/ 0 h 11693"/>
                  <a:gd name="connsiteX1" fmla="*/ 26539 w 26538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38" h="11693">
                    <a:moveTo>
                      <a:pt x="0" y="0"/>
                    </a:moveTo>
                    <a:lnTo>
                      <a:pt x="26539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B4E6D4D7-C3CC-BE9C-1DAD-44F6F5C44113}"/>
                  </a:ext>
                </a:extLst>
              </p:cNvPr>
              <p:cNvSpPr/>
              <p:nvPr/>
            </p:nvSpPr>
            <p:spPr>
              <a:xfrm>
                <a:off x="5714340" y="2130142"/>
                <a:ext cx="26538" cy="11693"/>
              </a:xfrm>
              <a:custGeom>
                <a:avLst/>
                <a:gdLst>
                  <a:gd name="connsiteX0" fmla="*/ 0 w 26538"/>
                  <a:gd name="connsiteY0" fmla="*/ 0 h 11693"/>
                  <a:gd name="connsiteX1" fmla="*/ 26539 w 26538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38" h="11693">
                    <a:moveTo>
                      <a:pt x="0" y="0"/>
                    </a:moveTo>
                    <a:lnTo>
                      <a:pt x="26539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4093031F-5110-1DCF-A2FE-3563AC93303B}"/>
                  </a:ext>
                </a:extLst>
              </p:cNvPr>
              <p:cNvSpPr/>
              <p:nvPr/>
            </p:nvSpPr>
            <p:spPr>
              <a:xfrm>
                <a:off x="5894886" y="2293520"/>
                <a:ext cx="26621" cy="11610"/>
              </a:xfrm>
              <a:custGeom>
                <a:avLst/>
                <a:gdLst>
                  <a:gd name="connsiteX0" fmla="*/ 0 w 26621"/>
                  <a:gd name="connsiteY0" fmla="*/ 0 h 11610"/>
                  <a:gd name="connsiteX1" fmla="*/ 26621 w 26621"/>
                  <a:gd name="connsiteY1" fmla="*/ 11611 h 1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10">
                    <a:moveTo>
                      <a:pt x="0" y="0"/>
                    </a:moveTo>
                    <a:lnTo>
                      <a:pt x="26621" y="11611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AA05F7AC-45F1-E292-28EA-695A59FDF8C9}"/>
                  </a:ext>
                </a:extLst>
              </p:cNvPr>
              <p:cNvSpPr/>
              <p:nvPr/>
            </p:nvSpPr>
            <p:spPr>
              <a:xfrm>
                <a:off x="5802166" y="2068025"/>
                <a:ext cx="26621" cy="11693"/>
              </a:xfrm>
              <a:custGeom>
                <a:avLst/>
                <a:gdLst>
                  <a:gd name="connsiteX0" fmla="*/ 0 w 26621"/>
                  <a:gd name="connsiteY0" fmla="*/ 0 h 11693"/>
                  <a:gd name="connsiteX1" fmla="*/ 26621 w 26621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93">
                    <a:moveTo>
                      <a:pt x="0" y="0"/>
                    </a:moveTo>
                    <a:lnTo>
                      <a:pt x="26621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84A3BE01-E4FF-DCDC-3642-AF6127D0E749}"/>
                  </a:ext>
                </a:extLst>
              </p:cNvPr>
              <p:cNvSpPr/>
              <p:nvPr/>
            </p:nvSpPr>
            <p:spPr>
              <a:xfrm>
                <a:off x="6003280" y="2046462"/>
                <a:ext cx="26621" cy="11693"/>
              </a:xfrm>
              <a:custGeom>
                <a:avLst/>
                <a:gdLst>
                  <a:gd name="connsiteX0" fmla="*/ 0 w 26621"/>
                  <a:gd name="connsiteY0" fmla="*/ 0 h 11693"/>
                  <a:gd name="connsiteX1" fmla="*/ 26621 w 26621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93">
                    <a:moveTo>
                      <a:pt x="0" y="0"/>
                    </a:moveTo>
                    <a:lnTo>
                      <a:pt x="26621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87063219-CFCD-B86C-3B87-29E7856B4063}"/>
                  </a:ext>
                </a:extLst>
              </p:cNvPr>
              <p:cNvSpPr/>
              <p:nvPr/>
            </p:nvSpPr>
            <p:spPr>
              <a:xfrm>
                <a:off x="5868928" y="2044969"/>
                <a:ext cx="26621" cy="11610"/>
              </a:xfrm>
              <a:custGeom>
                <a:avLst/>
                <a:gdLst>
                  <a:gd name="connsiteX0" fmla="*/ 0 w 26621"/>
                  <a:gd name="connsiteY0" fmla="*/ 0 h 11610"/>
                  <a:gd name="connsiteX1" fmla="*/ 26622 w 26621"/>
                  <a:gd name="connsiteY1" fmla="*/ 11611 h 1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10">
                    <a:moveTo>
                      <a:pt x="0" y="0"/>
                    </a:moveTo>
                    <a:lnTo>
                      <a:pt x="26622" y="11611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236BC361-D79D-0D72-77E2-90863027631F}"/>
                  </a:ext>
                </a:extLst>
              </p:cNvPr>
              <p:cNvSpPr/>
              <p:nvPr/>
            </p:nvSpPr>
            <p:spPr>
              <a:xfrm>
                <a:off x="5992581" y="2252220"/>
                <a:ext cx="26621" cy="11693"/>
              </a:xfrm>
              <a:custGeom>
                <a:avLst/>
                <a:gdLst>
                  <a:gd name="connsiteX0" fmla="*/ 0 w 26621"/>
                  <a:gd name="connsiteY0" fmla="*/ 0 h 11693"/>
                  <a:gd name="connsiteX1" fmla="*/ 26622 w 26621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93">
                    <a:moveTo>
                      <a:pt x="0" y="0"/>
                    </a:moveTo>
                    <a:lnTo>
                      <a:pt x="26622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B33DE436-C330-1147-7285-E26A04E85EFD}"/>
                  </a:ext>
                </a:extLst>
              </p:cNvPr>
              <p:cNvSpPr/>
              <p:nvPr/>
            </p:nvSpPr>
            <p:spPr>
              <a:xfrm>
                <a:off x="6241049" y="2255537"/>
                <a:ext cx="52828" cy="120336"/>
              </a:xfrm>
              <a:custGeom>
                <a:avLst/>
                <a:gdLst>
                  <a:gd name="connsiteX0" fmla="*/ 52829 w 52828"/>
                  <a:gd name="connsiteY0" fmla="*/ 0 h 120336"/>
                  <a:gd name="connsiteX1" fmla="*/ 0 w 52828"/>
                  <a:gd name="connsiteY1" fmla="*/ 120336 h 120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828" h="120336">
                    <a:moveTo>
                      <a:pt x="52829" y="0"/>
                    </a:moveTo>
                    <a:lnTo>
                      <a:pt x="0" y="120336"/>
                    </a:lnTo>
                  </a:path>
                </a:pathLst>
              </a:custGeom>
              <a:ln w="8042" cap="flat">
                <a:solidFill>
                  <a:srgbClr val="B3CD8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D13AD43C-667B-CC21-C134-9DF34E8B6769}"/>
                  </a:ext>
                </a:extLst>
              </p:cNvPr>
              <p:cNvSpPr/>
              <p:nvPr/>
            </p:nvSpPr>
            <p:spPr>
              <a:xfrm>
                <a:off x="5454180" y="2356656"/>
                <a:ext cx="448928" cy="336844"/>
              </a:xfrm>
              <a:custGeom>
                <a:avLst/>
                <a:gdLst>
                  <a:gd name="connsiteX0" fmla="*/ 8206 w 448928"/>
                  <a:gd name="connsiteY0" fmla="*/ 62093 h 336844"/>
                  <a:gd name="connsiteX1" fmla="*/ 92797 w 448928"/>
                  <a:gd name="connsiteY1" fmla="*/ 167668 h 336844"/>
                  <a:gd name="connsiteX2" fmla="*/ 219603 w 448928"/>
                  <a:gd name="connsiteY2" fmla="*/ 323997 h 336844"/>
                  <a:gd name="connsiteX3" fmla="*/ 442279 w 448928"/>
                  <a:gd name="connsiteY3" fmla="*/ 252508 h 336844"/>
                  <a:gd name="connsiteX4" fmla="*/ 263060 w 448928"/>
                  <a:gd name="connsiteY4" fmla="*/ 71133 h 336844"/>
                  <a:gd name="connsiteX5" fmla="*/ 8206 w 448928"/>
                  <a:gd name="connsiteY5" fmla="*/ 62093 h 33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928" h="336844">
                    <a:moveTo>
                      <a:pt x="8206" y="62093"/>
                    </a:moveTo>
                    <a:cubicBezTo>
                      <a:pt x="-20489" y="109531"/>
                      <a:pt x="31344" y="142705"/>
                      <a:pt x="92797" y="167668"/>
                    </a:cubicBezTo>
                    <a:cubicBezTo>
                      <a:pt x="92797" y="167668"/>
                      <a:pt x="79611" y="262543"/>
                      <a:pt x="219603" y="323997"/>
                    </a:cubicBezTo>
                    <a:cubicBezTo>
                      <a:pt x="315722" y="366127"/>
                      <a:pt x="423785" y="294722"/>
                      <a:pt x="442279" y="252508"/>
                    </a:cubicBezTo>
                    <a:cubicBezTo>
                      <a:pt x="468237" y="193377"/>
                      <a:pt x="421297" y="15651"/>
                      <a:pt x="263060" y="71133"/>
                    </a:cubicBezTo>
                    <a:cubicBezTo>
                      <a:pt x="263060" y="71133"/>
                      <a:pt x="95949" y="-82708"/>
                      <a:pt x="8206" y="62093"/>
                    </a:cubicBezTo>
                    <a:close/>
                  </a:path>
                </a:pathLst>
              </a:custGeom>
              <a:solidFill>
                <a:srgbClr val="A0D88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5F8ABA87-7941-8A51-299D-58DA1DB35A3C}"/>
                  </a:ext>
                </a:extLst>
              </p:cNvPr>
              <p:cNvSpPr/>
              <p:nvPr/>
            </p:nvSpPr>
            <p:spPr>
              <a:xfrm>
                <a:off x="5545073" y="2450513"/>
                <a:ext cx="556233" cy="243989"/>
              </a:xfrm>
              <a:custGeom>
                <a:avLst/>
                <a:gdLst>
                  <a:gd name="connsiteX0" fmla="*/ 0 w 556233"/>
                  <a:gd name="connsiteY0" fmla="*/ 0 h 243989"/>
                  <a:gd name="connsiteX1" fmla="*/ 556234 w 556233"/>
                  <a:gd name="connsiteY1" fmla="*/ 243990 h 243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6233" h="243989">
                    <a:moveTo>
                      <a:pt x="0" y="0"/>
                    </a:moveTo>
                    <a:lnTo>
                      <a:pt x="556234" y="243990"/>
                    </a:lnTo>
                  </a:path>
                </a:pathLst>
              </a:custGeom>
              <a:ln w="804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3D783928-8F89-9884-ADFC-E2EFDC6243B2}"/>
                  </a:ext>
                </a:extLst>
              </p:cNvPr>
              <p:cNvSpPr/>
              <p:nvPr/>
            </p:nvSpPr>
            <p:spPr>
              <a:xfrm>
                <a:off x="5554942" y="2413193"/>
                <a:ext cx="51833" cy="64356"/>
              </a:xfrm>
              <a:custGeom>
                <a:avLst/>
                <a:gdLst>
                  <a:gd name="connsiteX0" fmla="*/ 0 w 51833"/>
                  <a:gd name="connsiteY0" fmla="*/ 0 h 64356"/>
                  <a:gd name="connsiteX1" fmla="*/ 51834 w 51833"/>
                  <a:gd name="connsiteY1" fmla="*/ 64356 h 64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33" h="64356">
                    <a:moveTo>
                      <a:pt x="0" y="0"/>
                    </a:moveTo>
                    <a:lnTo>
                      <a:pt x="51834" y="64356"/>
                    </a:lnTo>
                  </a:path>
                </a:pathLst>
              </a:custGeom>
              <a:ln w="804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1DF6E434-5414-C614-E7B9-61A0F6D69DD4}"/>
                  </a:ext>
                </a:extLst>
              </p:cNvPr>
              <p:cNvSpPr/>
              <p:nvPr/>
            </p:nvSpPr>
            <p:spPr>
              <a:xfrm>
                <a:off x="5580900" y="2512464"/>
                <a:ext cx="105491" cy="23884"/>
              </a:xfrm>
              <a:custGeom>
                <a:avLst/>
                <a:gdLst>
                  <a:gd name="connsiteX0" fmla="*/ 0 w 105491"/>
                  <a:gd name="connsiteY0" fmla="*/ 23885 h 23884"/>
                  <a:gd name="connsiteX1" fmla="*/ 105491 w 105491"/>
                  <a:gd name="connsiteY1" fmla="*/ 0 h 23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491" h="23884">
                    <a:moveTo>
                      <a:pt x="0" y="23885"/>
                    </a:moveTo>
                    <a:lnTo>
                      <a:pt x="105491" y="0"/>
                    </a:lnTo>
                  </a:path>
                </a:pathLst>
              </a:custGeom>
              <a:ln w="804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980DA03D-C751-C2EF-C500-792EB2D72732}"/>
                  </a:ext>
                </a:extLst>
              </p:cNvPr>
              <p:cNvSpPr/>
              <p:nvPr/>
            </p:nvSpPr>
            <p:spPr>
              <a:xfrm>
                <a:off x="5792380" y="2484101"/>
                <a:ext cx="30851" cy="88406"/>
              </a:xfrm>
              <a:custGeom>
                <a:avLst/>
                <a:gdLst>
                  <a:gd name="connsiteX0" fmla="*/ 0 w 30851"/>
                  <a:gd name="connsiteY0" fmla="*/ 0 h 88406"/>
                  <a:gd name="connsiteX1" fmla="*/ 30851 w 30851"/>
                  <a:gd name="connsiteY1" fmla="*/ 88407 h 8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851" h="88406">
                    <a:moveTo>
                      <a:pt x="0" y="0"/>
                    </a:moveTo>
                    <a:lnTo>
                      <a:pt x="30851" y="88407"/>
                    </a:lnTo>
                  </a:path>
                </a:pathLst>
              </a:custGeom>
              <a:ln w="804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8C49BEDA-7C02-A18E-9303-76EF2DA88A3F}"/>
                  </a:ext>
                </a:extLst>
              </p:cNvPr>
              <p:cNvSpPr/>
              <p:nvPr/>
            </p:nvSpPr>
            <p:spPr>
              <a:xfrm>
                <a:off x="5610010" y="2404154"/>
                <a:ext cx="26538" cy="11610"/>
              </a:xfrm>
              <a:custGeom>
                <a:avLst/>
                <a:gdLst>
                  <a:gd name="connsiteX0" fmla="*/ 0 w 26538"/>
                  <a:gd name="connsiteY0" fmla="*/ 0 h 11610"/>
                  <a:gd name="connsiteX1" fmla="*/ 26539 w 26538"/>
                  <a:gd name="connsiteY1" fmla="*/ 11611 h 1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38" h="11610">
                    <a:moveTo>
                      <a:pt x="0" y="0"/>
                    </a:moveTo>
                    <a:lnTo>
                      <a:pt x="26539" y="11611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97CA96A9-80DB-A311-F7E7-D890B39CC3C6}"/>
                  </a:ext>
                </a:extLst>
              </p:cNvPr>
              <p:cNvSpPr/>
              <p:nvPr/>
            </p:nvSpPr>
            <p:spPr>
              <a:xfrm>
                <a:off x="5714008" y="2470417"/>
                <a:ext cx="26621" cy="11693"/>
              </a:xfrm>
              <a:custGeom>
                <a:avLst/>
                <a:gdLst>
                  <a:gd name="connsiteX0" fmla="*/ 0 w 26621"/>
                  <a:gd name="connsiteY0" fmla="*/ 0 h 11693"/>
                  <a:gd name="connsiteX1" fmla="*/ 26621 w 26621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93">
                    <a:moveTo>
                      <a:pt x="0" y="0"/>
                    </a:moveTo>
                    <a:lnTo>
                      <a:pt x="26621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8235F43A-BB6A-18A6-F5B1-946EEA0C8D04}"/>
                  </a:ext>
                </a:extLst>
              </p:cNvPr>
              <p:cNvSpPr/>
              <p:nvPr/>
            </p:nvSpPr>
            <p:spPr>
              <a:xfrm>
                <a:off x="5725287" y="2564629"/>
                <a:ext cx="26621" cy="11693"/>
              </a:xfrm>
              <a:custGeom>
                <a:avLst/>
                <a:gdLst>
                  <a:gd name="connsiteX0" fmla="*/ 0 w 26621"/>
                  <a:gd name="connsiteY0" fmla="*/ 0 h 11693"/>
                  <a:gd name="connsiteX1" fmla="*/ 26622 w 26621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93">
                    <a:moveTo>
                      <a:pt x="0" y="0"/>
                    </a:moveTo>
                    <a:lnTo>
                      <a:pt x="26622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83DD2FDD-3490-683D-C980-C77EBD431ADC}"/>
                  </a:ext>
                </a:extLst>
              </p:cNvPr>
              <p:cNvSpPr/>
              <p:nvPr/>
            </p:nvSpPr>
            <p:spPr>
              <a:xfrm>
                <a:off x="5633646" y="2581299"/>
                <a:ext cx="26621" cy="11693"/>
              </a:xfrm>
              <a:custGeom>
                <a:avLst/>
                <a:gdLst>
                  <a:gd name="connsiteX0" fmla="*/ 0 w 26621"/>
                  <a:gd name="connsiteY0" fmla="*/ 0 h 11693"/>
                  <a:gd name="connsiteX1" fmla="*/ 26621 w 26621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93">
                    <a:moveTo>
                      <a:pt x="0" y="0"/>
                    </a:moveTo>
                    <a:lnTo>
                      <a:pt x="26621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6F6F232E-5D99-83D3-2500-8D0C2A48549C}"/>
                  </a:ext>
                </a:extLst>
              </p:cNvPr>
              <p:cNvSpPr/>
              <p:nvPr/>
            </p:nvSpPr>
            <p:spPr>
              <a:xfrm>
                <a:off x="5784087" y="2625503"/>
                <a:ext cx="26621" cy="11693"/>
              </a:xfrm>
              <a:custGeom>
                <a:avLst/>
                <a:gdLst>
                  <a:gd name="connsiteX0" fmla="*/ 0 w 26621"/>
                  <a:gd name="connsiteY0" fmla="*/ 0 h 11693"/>
                  <a:gd name="connsiteX1" fmla="*/ 26621 w 26621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93">
                    <a:moveTo>
                      <a:pt x="0" y="0"/>
                    </a:moveTo>
                    <a:lnTo>
                      <a:pt x="26621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D52F7333-DDF9-B7CD-9860-733B9E1933EC}"/>
                  </a:ext>
                </a:extLst>
              </p:cNvPr>
              <p:cNvSpPr/>
              <p:nvPr/>
            </p:nvSpPr>
            <p:spPr>
              <a:xfrm>
                <a:off x="5485361" y="2451757"/>
                <a:ext cx="26621" cy="11693"/>
              </a:xfrm>
              <a:custGeom>
                <a:avLst/>
                <a:gdLst>
                  <a:gd name="connsiteX0" fmla="*/ 0 w 26621"/>
                  <a:gd name="connsiteY0" fmla="*/ 0 h 11693"/>
                  <a:gd name="connsiteX1" fmla="*/ 26622 w 26621"/>
                  <a:gd name="connsiteY1" fmla="*/ 11694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1" h="11693">
                    <a:moveTo>
                      <a:pt x="0" y="0"/>
                    </a:moveTo>
                    <a:lnTo>
                      <a:pt x="26622" y="11694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808D88BC-6C32-17A5-8BF5-3A028DC10959}"/>
                  </a:ext>
                </a:extLst>
              </p:cNvPr>
              <p:cNvSpPr/>
              <p:nvPr/>
            </p:nvSpPr>
            <p:spPr>
              <a:xfrm>
                <a:off x="5854083" y="2531871"/>
                <a:ext cx="26538" cy="11610"/>
              </a:xfrm>
              <a:custGeom>
                <a:avLst/>
                <a:gdLst>
                  <a:gd name="connsiteX0" fmla="*/ 0 w 26538"/>
                  <a:gd name="connsiteY0" fmla="*/ 0 h 11610"/>
                  <a:gd name="connsiteX1" fmla="*/ 26539 w 26538"/>
                  <a:gd name="connsiteY1" fmla="*/ 11611 h 1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38" h="11610">
                    <a:moveTo>
                      <a:pt x="0" y="0"/>
                    </a:moveTo>
                    <a:lnTo>
                      <a:pt x="26539" y="11611"/>
                    </a:lnTo>
                  </a:path>
                </a:pathLst>
              </a:custGeom>
              <a:ln w="804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1223A766-96B5-CA1A-481D-BA57DF71EACE}"/>
                  </a:ext>
                </a:extLst>
              </p:cNvPr>
              <p:cNvSpPr/>
              <p:nvPr/>
            </p:nvSpPr>
            <p:spPr>
              <a:xfrm>
                <a:off x="6074934" y="2634293"/>
                <a:ext cx="52745" cy="120336"/>
              </a:xfrm>
              <a:custGeom>
                <a:avLst/>
                <a:gdLst>
                  <a:gd name="connsiteX0" fmla="*/ 52746 w 52745"/>
                  <a:gd name="connsiteY0" fmla="*/ 0 h 120336"/>
                  <a:gd name="connsiteX1" fmla="*/ 0 w 52745"/>
                  <a:gd name="connsiteY1" fmla="*/ 120336 h 120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745" h="120336">
                    <a:moveTo>
                      <a:pt x="52746" y="0"/>
                    </a:moveTo>
                    <a:lnTo>
                      <a:pt x="0" y="120336"/>
                    </a:lnTo>
                  </a:path>
                </a:pathLst>
              </a:custGeom>
              <a:ln w="8042" cap="flat">
                <a:solidFill>
                  <a:srgbClr val="B3CD8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4AC195DA-58FF-F079-3C19-7F05DE1C61B7}"/>
                </a:ext>
              </a:extLst>
            </p:cNvPr>
            <p:cNvGrpSpPr/>
            <p:nvPr/>
          </p:nvGrpSpPr>
          <p:grpSpPr>
            <a:xfrm flipH="1">
              <a:off x="3395547" y="855892"/>
              <a:ext cx="352116" cy="1049929"/>
              <a:chOff x="9054704" y="20899"/>
              <a:chExt cx="372839" cy="1111721"/>
            </a:xfrm>
          </p:grpSpPr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E5735CC8-D518-CB32-5BD9-0410D3D6FF8D}"/>
                  </a:ext>
                </a:extLst>
              </p:cNvPr>
              <p:cNvSpPr/>
              <p:nvPr/>
            </p:nvSpPr>
            <p:spPr>
              <a:xfrm>
                <a:off x="9104737" y="662968"/>
                <a:ext cx="8293" cy="34417"/>
              </a:xfrm>
              <a:custGeom>
                <a:avLst/>
                <a:gdLst>
                  <a:gd name="connsiteX0" fmla="*/ 0 w 8293"/>
                  <a:gd name="connsiteY0" fmla="*/ 0 h 34417"/>
                  <a:gd name="connsiteX1" fmla="*/ 0 w 8293"/>
                  <a:gd name="connsiteY1" fmla="*/ 34417 h 3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417">
                    <a:moveTo>
                      <a:pt x="0" y="0"/>
                    </a:moveTo>
                    <a:lnTo>
                      <a:pt x="0" y="34417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CF0AD172-9FB9-B21B-1139-5E5FADACC2A9}"/>
                  </a:ext>
                </a:extLst>
              </p:cNvPr>
              <p:cNvSpPr/>
              <p:nvPr/>
            </p:nvSpPr>
            <p:spPr>
              <a:xfrm>
                <a:off x="9115104" y="539315"/>
                <a:ext cx="8293" cy="34417"/>
              </a:xfrm>
              <a:custGeom>
                <a:avLst/>
                <a:gdLst>
                  <a:gd name="connsiteX0" fmla="*/ 0 w 8293"/>
                  <a:gd name="connsiteY0" fmla="*/ 0 h 34417"/>
                  <a:gd name="connsiteX1" fmla="*/ 0 w 8293"/>
                  <a:gd name="connsiteY1" fmla="*/ 34417 h 3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417">
                    <a:moveTo>
                      <a:pt x="0" y="0"/>
                    </a:moveTo>
                    <a:lnTo>
                      <a:pt x="0" y="34417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57091787-15F2-3CE4-94A7-752D6FD2C1F2}"/>
                  </a:ext>
                </a:extLst>
              </p:cNvPr>
              <p:cNvSpPr/>
              <p:nvPr/>
            </p:nvSpPr>
            <p:spPr>
              <a:xfrm>
                <a:off x="9054704" y="20899"/>
                <a:ext cx="372839" cy="834972"/>
              </a:xfrm>
              <a:custGeom>
                <a:avLst/>
                <a:gdLst>
                  <a:gd name="connsiteX0" fmla="*/ 356303 w 372839"/>
                  <a:gd name="connsiteY0" fmla="*/ 571162 h 834972"/>
                  <a:gd name="connsiteX1" fmla="*/ 348009 w 372839"/>
                  <a:gd name="connsiteY1" fmla="*/ 492209 h 834972"/>
                  <a:gd name="connsiteX2" fmla="*/ 288546 w 372839"/>
                  <a:gd name="connsiteY2" fmla="*/ 213305 h 834972"/>
                  <a:gd name="connsiteX3" fmla="*/ 280751 w 372839"/>
                  <a:gd name="connsiteY3" fmla="*/ 192239 h 834972"/>
                  <a:gd name="connsiteX4" fmla="*/ 186538 w 372839"/>
                  <a:gd name="connsiteY4" fmla="*/ 0 h 834972"/>
                  <a:gd name="connsiteX5" fmla="*/ 92243 w 372839"/>
                  <a:gd name="connsiteY5" fmla="*/ 192239 h 834972"/>
                  <a:gd name="connsiteX6" fmla="*/ 84447 w 372839"/>
                  <a:gd name="connsiteY6" fmla="*/ 213305 h 834972"/>
                  <a:gd name="connsiteX7" fmla="*/ 24984 w 372839"/>
                  <a:gd name="connsiteY7" fmla="*/ 492209 h 834972"/>
                  <a:gd name="connsiteX8" fmla="*/ 16690 w 372839"/>
                  <a:gd name="connsiteY8" fmla="*/ 571162 h 834972"/>
                  <a:gd name="connsiteX9" fmla="*/ 186538 w 372839"/>
                  <a:gd name="connsiteY9" fmla="*/ 834973 h 834972"/>
                  <a:gd name="connsiteX10" fmla="*/ 356303 w 372839"/>
                  <a:gd name="connsiteY10" fmla="*/ 571162 h 834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2839" h="834972">
                    <a:moveTo>
                      <a:pt x="356303" y="571162"/>
                    </a:moveTo>
                    <a:cubicBezTo>
                      <a:pt x="348258" y="545661"/>
                      <a:pt x="345438" y="518817"/>
                      <a:pt x="348009" y="492209"/>
                    </a:cubicBezTo>
                    <a:cubicBezTo>
                      <a:pt x="353648" y="430922"/>
                      <a:pt x="353731" y="311746"/>
                      <a:pt x="288546" y="213305"/>
                    </a:cubicBezTo>
                    <a:cubicBezTo>
                      <a:pt x="284316" y="207014"/>
                      <a:pt x="281580" y="199787"/>
                      <a:pt x="280751" y="192239"/>
                    </a:cubicBezTo>
                    <a:cubicBezTo>
                      <a:pt x="276521" y="151685"/>
                      <a:pt x="257197" y="15426"/>
                      <a:pt x="186538" y="0"/>
                    </a:cubicBezTo>
                    <a:cubicBezTo>
                      <a:pt x="115796" y="15426"/>
                      <a:pt x="96473" y="151685"/>
                      <a:pt x="92243" y="192239"/>
                    </a:cubicBezTo>
                    <a:cubicBezTo>
                      <a:pt x="91413" y="199787"/>
                      <a:pt x="88677" y="207014"/>
                      <a:pt x="84447" y="213305"/>
                    </a:cubicBezTo>
                    <a:cubicBezTo>
                      <a:pt x="19262" y="311746"/>
                      <a:pt x="19345" y="430922"/>
                      <a:pt x="24984" y="492209"/>
                    </a:cubicBezTo>
                    <a:cubicBezTo>
                      <a:pt x="27555" y="518817"/>
                      <a:pt x="24736" y="545661"/>
                      <a:pt x="16690" y="571162"/>
                    </a:cubicBezTo>
                    <a:cubicBezTo>
                      <a:pt x="-51647" y="786208"/>
                      <a:pt x="107917" y="834973"/>
                      <a:pt x="186538" y="834973"/>
                    </a:cubicBezTo>
                    <a:cubicBezTo>
                      <a:pt x="265159" y="834973"/>
                      <a:pt x="424640" y="786208"/>
                      <a:pt x="356303" y="571162"/>
                    </a:cubicBezTo>
                    <a:close/>
                  </a:path>
                </a:pathLst>
              </a:custGeom>
              <a:solidFill>
                <a:srgbClr val="8DD261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7364348-54B9-7383-FF01-E2B4E2C3F116}"/>
                  </a:ext>
                </a:extLst>
              </p:cNvPr>
              <p:cNvSpPr/>
              <p:nvPr/>
            </p:nvSpPr>
            <p:spPr>
              <a:xfrm>
                <a:off x="9241162" y="182370"/>
                <a:ext cx="8293" cy="941956"/>
              </a:xfrm>
              <a:custGeom>
                <a:avLst/>
                <a:gdLst>
                  <a:gd name="connsiteX0" fmla="*/ 0 w 8293"/>
                  <a:gd name="connsiteY0" fmla="*/ 0 h 941956"/>
                  <a:gd name="connsiteX1" fmla="*/ 0 w 8293"/>
                  <a:gd name="connsiteY1" fmla="*/ 941957 h 941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941956">
                    <a:moveTo>
                      <a:pt x="0" y="0"/>
                    </a:moveTo>
                    <a:lnTo>
                      <a:pt x="0" y="941957"/>
                    </a:lnTo>
                  </a:path>
                </a:pathLst>
              </a:custGeom>
              <a:ln w="7544" cap="flat">
                <a:solidFill>
                  <a:srgbClr val="526B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56A3FDA6-B2D8-0657-6512-40AFF42E4DA8}"/>
                  </a:ext>
                </a:extLst>
              </p:cNvPr>
              <p:cNvSpPr/>
              <p:nvPr/>
            </p:nvSpPr>
            <p:spPr>
              <a:xfrm>
                <a:off x="9100839" y="1124327"/>
                <a:ext cx="285871" cy="8293"/>
              </a:xfrm>
              <a:custGeom>
                <a:avLst/>
                <a:gdLst>
                  <a:gd name="connsiteX0" fmla="*/ 0 w 285871"/>
                  <a:gd name="connsiteY0" fmla="*/ 0 h 8293"/>
                  <a:gd name="connsiteX1" fmla="*/ 285871 w 285871"/>
                  <a:gd name="connsiteY1" fmla="*/ 0 h 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871" h="8293">
                    <a:moveTo>
                      <a:pt x="0" y="0"/>
                    </a:moveTo>
                    <a:lnTo>
                      <a:pt x="285871" y="0"/>
                    </a:lnTo>
                  </a:path>
                </a:pathLst>
              </a:custGeom>
              <a:ln w="7544" cap="flat">
                <a:solidFill>
                  <a:srgbClr val="A3CD8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6FF3325F-BC36-ADF1-E149-167BC8E6841F}"/>
                  </a:ext>
                </a:extLst>
              </p:cNvPr>
              <p:cNvSpPr/>
              <p:nvPr/>
            </p:nvSpPr>
            <p:spPr>
              <a:xfrm>
                <a:off x="9241162" y="299886"/>
                <a:ext cx="49345" cy="167442"/>
              </a:xfrm>
              <a:custGeom>
                <a:avLst/>
                <a:gdLst>
                  <a:gd name="connsiteX0" fmla="*/ 49345 w 49345"/>
                  <a:gd name="connsiteY0" fmla="*/ 0 h 167442"/>
                  <a:gd name="connsiteX1" fmla="*/ 0 w 49345"/>
                  <a:gd name="connsiteY1" fmla="*/ 167442 h 167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345" h="167442">
                    <a:moveTo>
                      <a:pt x="49345" y="0"/>
                    </a:moveTo>
                    <a:lnTo>
                      <a:pt x="0" y="167442"/>
                    </a:lnTo>
                  </a:path>
                </a:pathLst>
              </a:custGeom>
              <a:ln w="7544" cap="flat">
                <a:solidFill>
                  <a:srgbClr val="526B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AFA64365-568C-1B2E-B628-7222E73E4376}"/>
                  </a:ext>
                </a:extLst>
              </p:cNvPr>
              <p:cNvSpPr/>
              <p:nvPr/>
            </p:nvSpPr>
            <p:spPr>
              <a:xfrm>
                <a:off x="9142389" y="467329"/>
                <a:ext cx="98773" cy="212806"/>
              </a:xfrm>
              <a:custGeom>
                <a:avLst/>
                <a:gdLst>
                  <a:gd name="connsiteX0" fmla="*/ 0 w 98773"/>
                  <a:gd name="connsiteY0" fmla="*/ 0 h 212806"/>
                  <a:gd name="connsiteX1" fmla="*/ 98773 w 98773"/>
                  <a:gd name="connsiteY1" fmla="*/ 212807 h 212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773" h="212806">
                    <a:moveTo>
                      <a:pt x="0" y="0"/>
                    </a:moveTo>
                    <a:lnTo>
                      <a:pt x="98773" y="212807"/>
                    </a:lnTo>
                  </a:path>
                </a:pathLst>
              </a:custGeom>
              <a:ln w="7544" cap="flat">
                <a:solidFill>
                  <a:srgbClr val="526B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DDCADC0A-728B-280E-9BFC-3A50EEE9A858}"/>
                  </a:ext>
                </a:extLst>
              </p:cNvPr>
              <p:cNvSpPr/>
              <p:nvPr/>
            </p:nvSpPr>
            <p:spPr>
              <a:xfrm>
                <a:off x="9241162" y="680136"/>
                <a:ext cx="83182" cy="123073"/>
              </a:xfrm>
              <a:custGeom>
                <a:avLst/>
                <a:gdLst>
                  <a:gd name="connsiteX0" fmla="*/ 83182 w 83182"/>
                  <a:gd name="connsiteY0" fmla="*/ 0 h 123073"/>
                  <a:gd name="connsiteX1" fmla="*/ 0 w 83182"/>
                  <a:gd name="connsiteY1" fmla="*/ 123073 h 123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182" h="123073">
                    <a:moveTo>
                      <a:pt x="83182" y="0"/>
                    </a:moveTo>
                    <a:lnTo>
                      <a:pt x="0" y="123073"/>
                    </a:lnTo>
                  </a:path>
                </a:pathLst>
              </a:custGeom>
              <a:ln w="7544" cap="flat">
                <a:solidFill>
                  <a:srgbClr val="526B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291B1D47-90C0-3D3E-8FDB-631562952223}"/>
                  </a:ext>
                </a:extLst>
              </p:cNvPr>
              <p:cNvSpPr/>
              <p:nvPr/>
            </p:nvSpPr>
            <p:spPr>
              <a:xfrm>
                <a:off x="9307426" y="467329"/>
                <a:ext cx="8293" cy="34334"/>
              </a:xfrm>
              <a:custGeom>
                <a:avLst/>
                <a:gdLst>
                  <a:gd name="connsiteX0" fmla="*/ 0 w 8293"/>
                  <a:gd name="connsiteY0" fmla="*/ 0 h 34334"/>
                  <a:gd name="connsiteX1" fmla="*/ 0 w 8293"/>
                  <a:gd name="connsiteY1" fmla="*/ 34334 h 3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334">
                    <a:moveTo>
                      <a:pt x="0" y="0"/>
                    </a:moveTo>
                    <a:lnTo>
                      <a:pt x="0" y="34334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9D02616A-CE20-2CB7-9EC1-A0E5B365C3DD}"/>
                  </a:ext>
                </a:extLst>
              </p:cNvPr>
              <p:cNvSpPr/>
              <p:nvPr/>
            </p:nvSpPr>
            <p:spPr>
              <a:xfrm>
                <a:off x="9355527" y="590319"/>
                <a:ext cx="8293" cy="34334"/>
              </a:xfrm>
              <a:custGeom>
                <a:avLst/>
                <a:gdLst>
                  <a:gd name="connsiteX0" fmla="*/ 0 w 8293"/>
                  <a:gd name="connsiteY0" fmla="*/ 0 h 34334"/>
                  <a:gd name="connsiteX1" fmla="*/ 0 w 8293"/>
                  <a:gd name="connsiteY1" fmla="*/ 34334 h 3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334">
                    <a:moveTo>
                      <a:pt x="0" y="0"/>
                    </a:moveTo>
                    <a:lnTo>
                      <a:pt x="0" y="34334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B0DEA2C1-6F8E-C03D-95DB-09E18D99D6F6}"/>
                  </a:ext>
                </a:extLst>
              </p:cNvPr>
              <p:cNvSpPr/>
              <p:nvPr/>
            </p:nvSpPr>
            <p:spPr>
              <a:xfrm>
                <a:off x="9342507" y="366399"/>
                <a:ext cx="8293" cy="34417"/>
              </a:xfrm>
              <a:custGeom>
                <a:avLst/>
                <a:gdLst>
                  <a:gd name="connsiteX0" fmla="*/ 0 w 8293"/>
                  <a:gd name="connsiteY0" fmla="*/ 0 h 34417"/>
                  <a:gd name="connsiteX1" fmla="*/ 0 w 8293"/>
                  <a:gd name="connsiteY1" fmla="*/ 34417 h 3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417">
                    <a:moveTo>
                      <a:pt x="0" y="0"/>
                    </a:moveTo>
                    <a:lnTo>
                      <a:pt x="0" y="34417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89A218CC-D805-4BD6-29A0-8C56BC826DB9}"/>
                  </a:ext>
                </a:extLst>
              </p:cNvPr>
              <p:cNvSpPr/>
              <p:nvPr/>
            </p:nvSpPr>
            <p:spPr>
              <a:xfrm>
                <a:off x="9290508" y="224749"/>
                <a:ext cx="8293" cy="34417"/>
              </a:xfrm>
              <a:custGeom>
                <a:avLst/>
                <a:gdLst>
                  <a:gd name="connsiteX0" fmla="*/ 0 w 8293"/>
                  <a:gd name="connsiteY0" fmla="*/ 0 h 34417"/>
                  <a:gd name="connsiteX1" fmla="*/ 0 w 8293"/>
                  <a:gd name="connsiteY1" fmla="*/ 34417 h 3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417">
                    <a:moveTo>
                      <a:pt x="0" y="0"/>
                    </a:moveTo>
                    <a:lnTo>
                      <a:pt x="0" y="34417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2BBB3D4D-D536-FA42-4AE3-67731A0159B0}"/>
                  </a:ext>
                </a:extLst>
              </p:cNvPr>
              <p:cNvSpPr/>
              <p:nvPr/>
            </p:nvSpPr>
            <p:spPr>
              <a:xfrm>
                <a:off x="9129368" y="309258"/>
                <a:ext cx="8293" cy="34334"/>
              </a:xfrm>
              <a:custGeom>
                <a:avLst/>
                <a:gdLst>
                  <a:gd name="connsiteX0" fmla="*/ 0 w 8293"/>
                  <a:gd name="connsiteY0" fmla="*/ 0 h 34334"/>
                  <a:gd name="connsiteX1" fmla="*/ 0 w 8293"/>
                  <a:gd name="connsiteY1" fmla="*/ 34334 h 3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334">
                    <a:moveTo>
                      <a:pt x="0" y="0"/>
                    </a:moveTo>
                    <a:lnTo>
                      <a:pt x="0" y="34334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0B7AE17-BB23-88F2-8527-C7FA5C1A742F}"/>
                  </a:ext>
                </a:extLst>
              </p:cNvPr>
              <p:cNvSpPr/>
              <p:nvPr/>
            </p:nvSpPr>
            <p:spPr>
              <a:xfrm>
                <a:off x="9202184" y="259166"/>
                <a:ext cx="8293" cy="34417"/>
              </a:xfrm>
              <a:custGeom>
                <a:avLst/>
                <a:gdLst>
                  <a:gd name="connsiteX0" fmla="*/ 0 w 8293"/>
                  <a:gd name="connsiteY0" fmla="*/ 0 h 34417"/>
                  <a:gd name="connsiteX1" fmla="*/ 0 w 8293"/>
                  <a:gd name="connsiteY1" fmla="*/ 34417 h 3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417">
                    <a:moveTo>
                      <a:pt x="0" y="0"/>
                    </a:moveTo>
                    <a:lnTo>
                      <a:pt x="0" y="34417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18396409-B35A-DDA8-3285-E30CA692E6E0}"/>
                  </a:ext>
                </a:extLst>
              </p:cNvPr>
              <p:cNvSpPr/>
              <p:nvPr/>
            </p:nvSpPr>
            <p:spPr>
              <a:xfrm>
                <a:off x="9202184" y="467329"/>
                <a:ext cx="8293" cy="34334"/>
              </a:xfrm>
              <a:custGeom>
                <a:avLst/>
                <a:gdLst>
                  <a:gd name="connsiteX0" fmla="*/ 0 w 8293"/>
                  <a:gd name="connsiteY0" fmla="*/ 0 h 34334"/>
                  <a:gd name="connsiteX1" fmla="*/ 0 w 8293"/>
                  <a:gd name="connsiteY1" fmla="*/ 34334 h 3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334">
                    <a:moveTo>
                      <a:pt x="0" y="0"/>
                    </a:moveTo>
                    <a:lnTo>
                      <a:pt x="0" y="34334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6C580D37-83F4-1842-536C-9E2195F37897}"/>
                  </a:ext>
                </a:extLst>
              </p:cNvPr>
              <p:cNvSpPr/>
              <p:nvPr/>
            </p:nvSpPr>
            <p:spPr>
              <a:xfrm>
                <a:off x="9155409" y="590319"/>
                <a:ext cx="8293" cy="34334"/>
              </a:xfrm>
              <a:custGeom>
                <a:avLst/>
                <a:gdLst>
                  <a:gd name="connsiteX0" fmla="*/ 0 w 8293"/>
                  <a:gd name="connsiteY0" fmla="*/ 0 h 34334"/>
                  <a:gd name="connsiteX1" fmla="*/ 0 w 8293"/>
                  <a:gd name="connsiteY1" fmla="*/ 34334 h 3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334">
                    <a:moveTo>
                      <a:pt x="0" y="0"/>
                    </a:moveTo>
                    <a:lnTo>
                      <a:pt x="0" y="34334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86F88728-8A2B-B107-EC76-5AF64A325BEE}"/>
                  </a:ext>
                </a:extLst>
              </p:cNvPr>
              <p:cNvSpPr/>
              <p:nvPr/>
            </p:nvSpPr>
            <p:spPr>
              <a:xfrm>
                <a:off x="9181367" y="366399"/>
                <a:ext cx="8293" cy="34417"/>
              </a:xfrm>
              <a:custGeom>
                <a:avLst/>
                <a:gdLst>
                  <a:gd name="connsiteX0" fmla="*/ 0 w 8293"/>
                  <a:gd name="connsiteY0" fmla="*/ 0 h 34417"/>
                  <a:gd name="connsiteX1" fmla="*/ 0 w 8293"/>
                  <a:gd name="connsiteY1" fmla="*/ 34417 h 3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417">
                    <a:moveTo>
                      <a:pt x="0" y="0"/>
                    </a:moveTo>
                    <a:lnTo>
                      <a:pt x="0" y="34417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56A7E9E6-7B63-38AB-B734-D29440966863}"/>
                  </a:ext>
                </a:extLst>
              </p:cNvPr>
              <p:cNvSpPr/>
              <p:nvPr/>
            </p:nvSpPr>
            <p:spPr>
              <a:xfrm>
                <a:off x="9254183" y="75303"/>
                <a:ext cx="8293" cy="34417"/>
              </a:xfrm>
              <a:custGeom>
                <a:avLst/>
                <a:gdLst>
                  <a:gd name="connsiteX0" fmla="*/ 0 w 8293"/>
                  <a:gd name="connsiteY0" fmla="*/ 0 h 34417"/>
                  <a:gd name="connsiteX1" fmla="*/ 0 w 8293"/>
                  <a:gd name="connsiteY1" fmla="*/ 34417 h 3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417">
                    <a:moveTo>
                      <a:pt x="0" y="0"/>
                    </a:moveTo>
                    <a:lnTo>
                      <a:pt x="0" y="34417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722BE88F-FBFA-0F23-80B8-C765E885223F}"/>
                  </a:ext>
                </a:extLst>
              </p:cNvPr>
              <p:cNvSpPr/>
              <p:nvPr/>
            </p:nvSpPr>
            <p:spPr>
              <a:xfrm>
                <a:off x="9368465" y="710987"/>
                <a:ext cx="8293" cy="34417"/>
              </a:xfrm>
              <a:custGeom>
                <a:avLst/>
                <a:gdLst>
                  <a:gd name="connsiteX0" fmla="*/ 0 w 8293"/>
                  <a:gd name="connsiteY0" fmla="*/ 0 h 34417"/>
                  <a:gd name="connsiteX1" fmla="*/ 0 w 8293"/>
                  <a:gd name="connsiteY1" fmla="*/ 34417 h 3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417">
                    <a:moveTo>
                      <a:pt x="0" y="0"/>
                    </a:moveTo>
                    <a:lnTo>
                      <a:pt x="0" y="34417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23E434FF-B2A5-FC3A-2693-1D5914E5165B}"/>
                  </a:ext>
                </a:extLst>
              </p:cNvPr>
              <p:cNvSpPr/>
              <p:nvPr/>
            </p:nvSpPr>
            <p:spPr>
              <a:xfrm>
                <a:off x="9307426" y="757761"/>
                <a:ext cx="8293" cy="34417"/>
              </a:xfrm>
              <a:custGeom>
                <a:avLst/>
                <a:gdLst>
                  <a:gd name="connsiteX0" fmla="*/ 0 w 8293"/>
                  <a:gd name="connsiteY0" fmla="*/ 0 h 34417"/>
                  <a:gd name="connsiteX1" fmla="*/ 0 w 8293"/>
                  <a:gd name="connsiteY1" fmla="*/ 34417 h 3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417">
                    <a:moveTo>
                      <a:pt x="0" y="0"/>
                    </a:moveTo>
                    <a:lnTo>
                      <a:pt x="0" y="34417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968A4BD1-303A-2D83-EA10-758139D85D4C}"/>
                  </a:ext>
                </a:extLst>
              </p:cNvPr>
              <p:cNvSpPr/>
              <p:nvPr/>
            </p:nvSpPr>
            <p:spPr>
              <a:xfrm>
                <a:off x="9298303" y="556565"/>
                <a:ext cx="8293" cy="34334"/>
              </a:xfrm>
              <a:custGeom>
                <a:avLst/>
                <a:gdLst>
                  <a:gd name="connsiteX0" fmla="*/ 0 w 8293"/>
                  <a:gd name="connsiteY0" fmla="*/ 0 h 34334"/>
                  <a:gd name="connsiteX1" fmla="*/ 0 w 8293"/>
                  <a:gd name="connsiteY1" fmla="*/ 34334 h 3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334">
                    <a:moveTo>
                      <a:pt x="0" y="0"/>
                    </a:moveTo>
                    <a:lnTo>
                      <a:pt x="0" y="34334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823B64A5-7BAF-496E-4C26-F52AC2E3928C}"/>
                  </a:ext>
                </a:extLst>
              </p:cNvPr>
              <p:cNvSpPr/>
              <p:nvPr/>
            </p:nvSpPr>
            <p:spPr>
              <a:xfrm>
                <a:off x="9164449" y="693820"/>
                <a:ext cx="8293" cy="34417"/>
              </a:xfrm>
              <a:custGeom>
                <a:avLst/>
                <a:gdLst>
                  <a:gd name="connsiteX0" fmla="*/ 0 w 8293"/>
                  <a:gd name="connsiteY0" fmla="*/ 0 h 34417"/>
                  <a:gd name="connsiteX1" fmla="*/ 0 w 8293"/>
                  <a:gd name="connsiteY1" fmla="*/ 34417 h 3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4417">
                    <a:moveTo>
                      <a:pt x="0" y="0"/>
                    </a:moveTo>
                    <a:lnTo>
                      <a:pt x="0" y="34417"/>
                    </a:lnTo>
                  </a:path>
                </a:pathLst>
              </a:custGeom>
              <a:ln w="7544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D5B5EEA6-24E5-933F-BD69-AB5DBA0BFE06}"/>
                </a:ext>
              </a:extLst>
            </p:cNvPr>
            <p:cNvGrpSpPr/>
            <p:nvPr/>
          </p:nvGrpSpPr>
          <p:grpSpPr>
            <a:xfrm flipH="1">
              <a:off x="4490153" y="5962642"/>
              <a:ext cx="1508280" cy="895358"/>
              <a:chOff x="6014227" y="3091007"/>
              <a:chExt cx="4640533" cy="1101604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B5EB7870-5C59-D57E-C00A-D4747EC4D9F2}"/>
                  </a:ext>
                </a:extLst>
              </p:cNvPr>
              <p:cNvSpPr/>
              <p:nvPr/>
            </p:nvSpPr>
            <p:spPr>
              <a:xfrm>
                <a:off x="6690299" y="3314513"/>
                <a:ext cx="243077" cy="867980"/>
              </a:xfrm>
              <a:custGeom>
                <a:avLst/>
                <a:gdLst>
                  <a:gd name="connsiteX0" fmla="*/ 243078 w 243077"/>
                  <a:gd name="connsiteY0" fmla="*/ 867980 h 867980"/>
                  <a:gd name="connsiteX1" fmla="*/ 11279 w 243077"/>
                  <a:gd name="connsiteY1" fmla="*/ 0 h 867980"/>
                  <a:gd name="connsiteX2" fmla="*/ 0 w 243077"/>
                  <a:gd name="connsiteY2" fmla="*/ 2985 h 867980"/>
                  <a:gd name="connsiteX3" fmla="*/ 231052 w 243077"/>
                  <a:gd name="connsiteY3" fmla="*/ 867980 h 867980"/>
                  <a:gd name="connsiteX4" fmla="*/ 243078 w 243077"/>
                  <a:gd name="connsiteY4" fmla="*/ 867980 h 867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077" h="867980">
                    <a:moveTo>
                      <a:pt x="243078" y="867980"/>
                    </a:moveTo>
                    <a:lnTo>
                      <a:pt x="11279" y="0"/>
                    </a:lnTo>
                    <a:lnTo>
                      <a:pt x="0" y="2985"/>
                    </a:lnTo>
                    <a:lnTo>
                      <a:pt x="231052" y="867980"/>
                    </a:lnTo>
                    <a:lnTo>
                      <a:pt x="243078" y="867980"/>
                    </a:lnTo>
                    <a:close/>
                  </a:path>
                </a:pathLst>
              </a:custGeom>
              <a:solidFill>
                <a:srgbClr val="A2E93E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3D703D4A-3805-3480-87B4-2A1BDB2AAC6B}"/>
                  </a:ext>
                </a:extLst>
              </p:cNvPr>
              <p:cNvSpPr/>
              <p:nvPr/>
            </p:nvSpPr>
            <p:spPr>
              <a:xfrm>
                <a:off x="6435114" y="3556927"/>
                <a:ext cx="437638" cy="427521"/>
              </a:xfrm>
              <a:custGeom>
                <a:avLst/>
                <a:gdLst>
                  <a:gd name="connsiteX0" fmla="*/ 429428 w 437638"/>
                  <a:gd name="connsiteY0" fmla="*/ 427521 h 427521"/>
                  <a:gd name="connsiteX1" fmla="*/ 0 w 437638"/>
                  <a:gd name="connsiteY1" fmla="*/ 8376 h 427521"/>
                  <a:gd name="connsiteX2" fmla="*/ 8127 w 437638"/>
                  <a:gd name="connsiteY2" fmla="*/ 0 h 427521"/>
                  <a:gd name="connsiteX3" fmla="*/ 437639 w 437638"/>
                  <a:gd name="connsiteY3" fmla="*/ 419145 h 427521"/>
                  <a:gd name="connsiteX4" fmla="*/ 429428 w 437638"/>
                  <a:gd name="connsiteY4" fmla="*/ 427521 h 42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638" h="427521">
                    <a:moveTo>
                      <a:pt x="429428" y="427521"/>
                    </a:moveTo>
                    <a:lnTo>
                      <a:pt x="0" y="8376"/>
                    </a:lnTo>
                    <a:lnTo>
                      <a:pt x="8127" y="0"/>
                    </a:lnTo>
                    <a:lnTo>
                      <a:pt x="437639" y="419145"/>
                    </a:lnTo>
                    <a:lnTo>
                      <a:pt x="429428" y="427521"/>
                    </a:lnTo>
                    <a:close/>
                  </a:path>
                </a:pathLst>
              </a:custGeom>
              <a:solidFill>
                <a:srgbClr val="A2E93E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E15304B8-8F53-776A-962D-1E004B790AD7}"/>
                  </a:ext>
                </a:extLst>
              </p:cNvPr>
              <p:cNvSpPr/>
              <p:nvPr/>
            </p:nvSpPr>
            <p:spPr>
              <a:xfrm>
                <a:off x="6014227" y="3827870"/>
                <a:ext cx="259829" cy="354622"/>
              </a:xfrm>
              <a:custGeom>
                <a:avLst/>
                <a:gdLst>
                  <a:gd name="connsiteX0" fmla="*/ 259830 w 259829"/>
                  <a:gd name="connsiteY0" fmla="*/ 354623 h 354622"/>
                  <a:gd name="connsiteX1" fmla="*/ 9537 w 259829"/>
                  <a:gd name="connsiteY1" fmla="*/ 0 h 354622"/>
                  <a:gd name="connsiteX2" fmla="*/ 0 w 259829"/>
                  <a:gd name="connsiteY2" fmla="*/ 6801 h 354622"/>
                  <a:gd name="connsiteX3" fmla="*/ 245565 w 259829"/>
                  <a:gd name="connsiteY3" fmla="*/ 354623 h 354622"/>
                  <a:gd name="connsiteX4" fmla="*/ 259830 w 259829"/>
                  <a:gd name="connsiteY4" fmla="*/ 354623 h 354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829" h="354622">
                    <a:moveTo>
                      <a:pt x="259830" y="354623"/>
                    </a:moveTo>
                    <a:lnTo>
                      <a:pt x="9537" y="0"/>
                    </a:lnTo>
                    <a:lnTo>
                      <a:pt x="0" y="6801"/>
                    </a:lnTo>
                    <a:lnTo>
                      <a:pt x="245565" y="354623"/>
                    </a:lnTo>
                    <a:lnTo>
                      <a:pt x="259830" y="354623"/>
                    </a:lnTo>
                    <a:close/>
                  </a:path>
                </a:pathLst>
              </a:custGeom>
              <a:solidFill>
                <a:srgbClr val="A2E93E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9EF5EC28-EA0B-D4F8-3429-0B5BABC71C7C}"/>
                  </a:ext>
                </a:extLst>
              </p:cNvPr>
              <p:cNvSpPr/>
              <p:nvPr/>
            </p:nvSpPr>
            <p:spPr>
              <a:xfrm>
                <a:off x="9826174" y="3806639"/>
                <a:ext cx="2737" cy="12771"/>
              </a:xfrm>
              <a:custGeom>
                <a:avLst/>
                <a:gdLst>
                  <a:gd name="connsiteX0" fmla="*/ 2817 w 2737"/>
                  <a:gd name="connsiteY0" fmla="*/ 0 h 12771"/>
                  <a:gd name="connsiteX1" fmla="*/ 80 w 2737"/>
                  <a:gd name="connsiteY1" fmla="*/ 12772 h 12771"/>
                  <a:gd name="connsiteX2" fmla="*/ 2817 w 2737"/>
                  <a:gd name="connsiteY2" fmla="*/ 0 h 1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7" h="12771">
                    <a:moveTo>
                      <a:pt x="2817" y="0"/>
                    </a:moveTo>
                    <a:lnTo>
                      <a:pt x="80" y="12772"/>
                    </a:lnTo>
                    <a:cubicBezTo>
                      <a:pt x="992" y="8708"/>
                      <a:pt x="1905" y="4395"/>
                      <a:pt x="2817" y="0"/>
                    </a:cubicBezTo>
                    <a:close/>
                  </a:path>
                </a:pathLst>
              </a:custGeom>
              <a:solidFill>
                <a:srgbClr val="64AD59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9BFCD889-EC03-5DDA-051C-C06B12B6F985}"/>
                  </a:ext>
                </a:extLst>
              </p:cNvPr>
              <p:cNvSpPr/>
              <p:nvPr/>
            </p:nvSpPr>
            <p:spPr>
              <a:xfrm>
                <a:off x="10534921" y="3091007"/>
                <a:ext cx="119839" cy="1101603"/>
              </a:xfrm>
              <a:custGeom>
                <a:avLst/>
                <a:gdLst>
                  <a:gd name="connsiteX0" fmla="*/ 109722 w 119839"/>
                  <a:gd name="connsiteY0" fmla="*/ 1101603 h 1101603"/>
                  <a:gd name="connsiteX1" fmla="*/ 0 w 119839"/>
                  <a:gd name="connsiteY1" fmla="*/ 2156 h 1101603"/>
                  <a:gd name="connsiteX2" fmla="*/ 9870 w 119839"/>
                  <a:gd name="connsiteY2" fmla="*/ 0 h 1101603"/>
                  <a:gd name="connsiteX3" fmla="*/ 119839 w 119839"/>
                  <a:gd name="connsiteY3" fmla="*/ 1101603 h 1101603"/>
                  <a:gd name="connsiteX4" fmla="*/ 109722 w 119839"/>
                  <a:gd name="connsiteY4" fmla="*/ 1101603 h 110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839" h="1101603">
                    <a:moveTo>
                      <a:pt x="109722" y="1101603"/>
                    </a:moveTo>
                    <a:lnTo>
                      <a:pt x="0" y="2156"/>
                    </a:lnTo>
                    <a:lnTo>
                      <a:pt x="9870" y="0"/>
                    </a:lnTo>
                    <a:lnTo>
                      <a:pt x="119839" y="1101603"/>
                    </a:lnTo>
                    <a:lnTo>
                      <a:pt x="109722" y="1101603"/>
                    </a:lnTo>
                    <a:close/>
                  </a:path>
                </a:pathLst>
              </a:custGeom>
              <a:solidFill>
                <a:srgbClr val="A2E93E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467F9F0D-94F4-8ABD-AB89-1E920B4C8C64}"/>
                  </a:ext>
                </a:extLst>
              </p:cNvPr>
              <p:cNvSpPr/>
              <p:nvPr/>
            </p:nvSpPr>
            <p:spPr>
              <a:xfrm>
                <a:off x="10315812" y="3395787"/>
                <a:ext cx="309589" cy="558390"/>
              </a:xfrm>
              <a:custGeom>
                <a:avLst/>
                <a:gdLst>
                  <a:gd name="connsiteX0" fmla="*/ 7129 w 309589"/>
                  <a:gd name="connsiteY0" fmla="*/ 0 h 558390"/>
                  <a:gd name="connsiteX1" fmla="*/ 309669 w 309589"/>
                  <a:gd name="connsiteY1" fmla="*/ 549102 h 558390"/>
                  <a:gd name="connsiteX2" fmla="*/ 301874 w 309589"/>
                  <a:gd name="connsiteY2" fmla="*/ 558390 h 558390"/>
                  <a:gd name="connsiteX3" fmla="*/ 80 w 309589"/>
                  <a:gd name="connsiteY3" fmla="*/ 10615 h 558390"/>
                  <a:gd name="connsiteX4" fmla="*/ 7129 w 309589"/>
                  <a:gd name="connsiteY4" fmla="*/ 0 h 55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589" h="558390">
                    <a:moveTo>
                      <a:pt x="7129" y="0"/>
                    </a:moveTo>
                    <a:lnTo>
                      <a:pt x="309669" y="549102"/>
                    </a:lnTo>
                    <a:lnTo>
                      <a:pt x="301874" y="558390"/>
                    </a:lnTo>
                    <a:lnTo>
                      <a:pt x="80" y="10615"/>
                    </a:lnTo>
                    <a:cubicBezTo>
                      <a:pt x="2816" y="7373"/>
                      <a:pt x="5222" y="3807"/>
                      <a:pt x="7129" y="0"/>
                    </a:cubicBezTo>
                    <a:close/>
                  </a:path>
                </a:pathLst>
              </a:custGeom>
              <a:solidFill>
                <a:srgbClr val="A2E93E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CF8E512F-5236-1331-68DF-9D8195550BD8}"/>
                  </a:ext>
                </a:extLst>
              </p:cNvPr>
              <p:cNvSpPr/>
              <p:nvPr/>
            </p:nvSpPr>
            <p:spPr>
              <a:xfrm>
                <a:off x="9910600" y="3636626"/>
                <a:ext cx="214548" cy="555985"/>
              </a:xfrm>
              <a:custGeom>
                <a:avLst/>
                <a:gdLst>
                  <a:gd name="connsiteX0" fmla="*/ 203187 w 214548"/>
                  <a:gd name="connsiteY0" fmla="*/ 555985 h 555985"/>
                  <a:gd name="connsiteX1" fmla="*/ 0 w 214548"/>
                  <a:gd name="connsiteY1" fmla="*/ 7049 h 555985"/>
                  <a:gd name="connsiteX2" fmla="*/ 8790 w 214548"/>
                  <a:gd name="connsiteY2" fmla="*/ 0 h 555985"/>
                  <a:gd name="connsiteX3" fmla="*/ 214548 w 214548"/>
                  <a:gd name="connsiteY3" fmla="*/ 555985 h 555985"/>
                  <a:gd name="connsiteX4" fmla="*/ 203187 w 214548"/>
                  <a:gd name="connsiteY4" fmla="*/ 555985 h 55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548" h="555985">
                    <a:moveTo>
                      <a:pt x="203187" y="555985"/>
                    </a:moveTo>
                    <a:lnTo>
                      <a:pt x="0" y="7049"/>
                    </a:lnTo>
                    <a:lnTo>
                      <a:pt x="8790" y="0"/>
                    </a:lnTo>
                    <a:lnTo>
                      <a:pt x="214548" y="555985"/>
                    </a:lnTo>
                    <a:lnTo>
                      <a:pt x="203187" y="555985"/>
                    </a:lnTo>
                    <a:close/>
                  </a:path>
                </a:pathLst>
              </a:custGeom>
              <a:solidFill>
                <a:srgbClr val="A2E93E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DC81196A-2267-68F7-58D8-C060CEC4819E}"/>
                  </a:ext>
                </a:extLst>
              </p:cNvPr>
              <p:cNvSpPr/>
              <p:nvPr/>
            </p:nvSpPr>
            <p:spPr>
              <a:xfrm>
                <a:off x="7465311" y="3588110"/>
                <a:ext cx="54155" cy="523641"/>
              </a:xfrm>
              <a:custGeom>
                <a:avLst/>
                <a:gdLst>
                  <a:gd name="connsiteX0" fmla="*/ 80 w 54155"/>
                  <a:gd name="connsiteY0" fmla="*/ 0 h 523641"/>
                  <a:gd name="connsiteX1" fmla="*/ 54235 w 54155"/>
                  <a:gd name="connsiteY1" fmla="*/ 523641 h 523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155" h="523641">
                    <a:moveTo>
                      <a:pt x="80" y="0"/>
                    </a:moveTo>
                    <a:cubicBezTo>
                      <a:pt x="33917" y="177477"/>
                      <a:pt x="21891" y="345832"/>
                      <a:pt x="54235" y="523641"/>
                    </a:cubicBezTo>
                  </a:path>
                </a:pathLst>
              </a:custGeom>
              <a:noFill/>
              <a:ln w="12021" cap="flat">
                <a:solidFill>
                  <a:srgbClr val="99E97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69A66B7B-63B9-9EEF-4BC4-F4D7EDA506F6}"/>
                  </a:ext>
                </a:extLst>
              </p:cNvPr>
              <p:cNvSpPr/>
              <p:nvPr/>
            </p:nvSpPr>
            <p:spPr>
              <a:xfrm>
                <a:off x="6778209" y="3946050"/>
                <a:ext cx="281973" cy="166861"/>
              </a:xfrm>
              <a:custGeom>
                <a:avLst/>
                <a:gdLst>
                  <a:gd name="connsiteX0" fmla="*/ 80 w 281973"/>
                  <a:gd name="connsiteY0" fmla="*/ 0 h 166861"/>
                  <a:gd name="connsiteX1" fmla="*/ 282053 w 281973"/>
                  <a:gd name="connsiteY1" fmla="*/ 166862 h 166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973" h="166861">
                    <a:moveTo>
                      <a:pt x="80" y="0"/>
                    </a:moveTo>
                    <a:lnTo>
                      <a:pt x="282053" y="166862"/>
                    </a:lnTo>
                  </a:path>
                </a:pathLst>
              </a:custGeom>
              <a:noFill/>
              <a:ln w="12021" cap="flat">
                <a:solidFill>
                  <a:srgbClr val="99E97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7719C30E-47B2-FCBD-8AE7-806AE2A26E0C}"/>
                  </a:ext>
                </a:extLst>
              </p:cNvPr>
              <p:cNvSpPr/>
              <p:nvPr/>
            </p:nvSpPr>
            <p:spPr>
              <a:xfrm>
                <a:off x="7746289" y="3674775"/>
                <a:ext cx="54487" cy="439546"/>
              </a:xfrm>
              <a:custGeom>
                <a:avLst/>
                <a:gdLst>
                  <a:gd name="connsiteX0" fmla="*/ 54567 w 54487"/>
                  <a:gd name="connsiteY0" fmla="*/ 0 h 439546"/>
                  <a:gd name="connsiteX1" fmla="*/ 80 w 54487"/>
                  <a:gd name="connsiteY1" fmla="*/ 439547 h 43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487" h="439546">
                    <a:moveTo>
                      <a:pt x="54567" y="0"/>
                    </a:moveTo>
                    <a:cubicBezTo>
                      <a:pt x="41546" y="138913"/>
                      <a:pt x="17496" y="295243"/>
                      <a:pt x="80" y="439547"/>
                    </a:cubicBezTo>
                  </a:path>
                </a:pathLst>
              </a:custGeom>
              <a:noFill/>
              <a:ln w="12021" cap="flat">
                <a:solidFill>
                  <a:srgbClr val="99E97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1E2B24A9-D1AC-315C-A8A6-55579BD5715F}"/>
                  </a:ext>
                </a:extLst>
              </p:cNvPr>
              <p:cNvSpPr/>
              <p:nvPr/>
            </p:nvSpPr>
            <p:spPr>
              <a:xfrm>
                <a:off x="8178123" y="4051873"/>
                <a:ext cx="36905" cy="60043"/>
              </a:xfrm>
              <a:custGeom>
                <a:avLst/>
                <a:gdLst>
                  <a:gd name="connsiteX0" fmla="*/ 36985 w 36905"/>
                  <a:gd name="connsiteY0" fmla="*/ 0 h 60043"/>
                  <a:gd name="connsiteX1" fmla="*/ 80 w 36905"/>
                  <a:gd name="connsiteY1" fmla="*/ 60044 h 6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905" h="60043">
                    <a:moveTo>
                      <a:pt x="36985" y="0"/>
                    </a:moveTo>
                    <a:cubicBezTo>
                      <a:pt x="24711" y="20070"/>
                      <a:pt x="12105" y="40057"/>
                      <a:pt x="80" y="60044"/>
                    </a:cubicBezTo>
                  </a:path>
                </a:pathLst>
              </a:custGeom>
              <a:noFill/>
              <a:ln w="12021" cap="flat">
                <a:solidFill>
                  <a:srgbClr val="99E97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D86278E9-6B28-6D94-79A2-800191350483}"/>
                </a:ext>
              </a:extLst>
            </p:cNvPr>
            <p:cNvGrpSpPr/>
            <p:nvPr/>
          </p:nvGrpSpPr>
          <p:grpSpPr>
            <a:xfrm flipH="1">
              <a:off x="10035413" y="3780629"/>
              <a:ext cx="714476" cy="894064"/>
              <a:chOff x="5282250" y="2911457"/>
              <a:chExt cx="756525" cy="946683"/>
            </a:xfrm>
          </p:grpSpPr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E5233585-BF3B-9DD7-4A91-CFB9B77D1490}"/>
                  </a:ext>
                </a:extLst>
              </p:cNvPr>
              <p:cNvSpPr/>
              <p:nvPr/>
            </p:nvSpPr>
            <p:spPr>
              <a:xfrm>
                <a:off x="6015388" y="2933268"/>
                <a:ext cx="23387" cy="310999"/>
              </a:xfrm>
              <a:custGeom>
                <a:avLst/>
                <a:gdLst>
                  <a:gd name="connsiteX0" fmla="*/ 11773 w 23387"/>
                  <a:gd name="connsiteY0" fmla="*/ 0 h 310999"/>
                  <a:gd name="connsiteX1" fmla="*/ 23467 w 23387"/>
                  <a:gd name="connsiteY1" fmla="*/ 155500 h 310999"/>
                  <a:gd name="connsiteX2" fmla="*/ 11773 w 23387"/>
                  <a:gd name="connsiteY2" fmla="*/ 311000 h 310999"/>
                  <a:gd name="connsiteX3" fmla="*/ 80 w 23387"/>
                  <a:gd name="connsiteY3" fmla="*/ 155500 h 310999"/>
                  <a:gd name="connsiteX4" fmla="*/ 11773 w 23387"/>
                  <a:gd name="connsiteY4" fmla="*/ 0 h 31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87" h="310999">
                    <a:moveTo>
                      <a:pt x="11773" y="0"/>
                    </a:moveTo>
                    <a:cubicBezTo>
                      <a:pt x="18242" y="0"/>
                      <a:pt x="23467" y="69664"/>
                      <a:pt x="23467" y="155500"/>
                    </a:cubicBezTo>
                    <a:cubicBezTo>
                      <a:pt x="23467" y="241336"/>
                      <a:pt x="18242" y="311000"/>
                      <a:pt x="11773" y="311000"/>
                    </a:cubicBezTo>
                    <a:cubicBezTo>
                      <a:pt x="5305" y="311000"/>
                      <a:pt x="80" y="241419"/>
                      <a:pt x="80" y="155500"/>
                    </a:cubicBezTo>
                    <a:cubicBezTo>
                      <a:pt x="80" y="69581"/>
                      <a:pt x="5305" y="0"/>
                      <a:pt x="11773" y="0"/>
                    </a:cubicBezTo>
                    <a:close/>
                  </a:path>
                </a:pathLst>
              </a:custGeom>
              <a:solidFill>
                <a:srgbClr val="D9CBCB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D624A6AA-5270-8750-3637-B51E750E46ED}"/>
                  </a:ext>
                </a:extLst>
              </p:cNvPr>
              <p:cNvSpPr/>
              <p:nvPr/>
            </p:nvSpPr>
            <p:spPr>
              <a:xfrm>
                <a:off x="6015388" y="3525246"/>
                <a:ext cx="23387" cy="310999"/>
              </a:xfrm>
              <a:custGeom>
                <a:avLst/>
                <a:gdLst>
                  <a:gd name="connsiteX0" fmla="*/ 11773 w 23387"/>
                  <a:gd name="connsiteY0" fmla="*/ 0 h 310999"/>
                  <a:gd name="connsiteX1" fmla="*/ 23467 w 23387"/>
                  <a:gd name="connsiteY1" fmla="*/ 155500 h 310999"/>
                  <a:gd name="connsiteX2" fmla="*/ 11773 w 23387"/>
                  <a:gd name="connsiteY2" fmla="*/ 311000 h 310999"/>
                  <a:gd name="connsiteX3" fmla="*/ 80 w 23387"/>
                  <a:gd name="connsiteY3" fmla="*/ 155500 h 310999"/>
                  <a:gd name="connsiteX4" fmla="*/ 11773 w 23387"/>
                  <a:gd name="connsiteY4" fmla="*/ 0 h 31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87" h="310999">
                    <a:moveTo>
                      <a:pt x="11773" y="0"/>
                    </a:moveTo>
                    <a:cubicBezTo>
                      <a:pt x="18242" y="0"/>
                      <a:pt x="23467" y="69664"/>
                      <a:pt x="23467" y="155500"/>
                    </a:cubicBezTo>
                    <a:cubicBezTo>
                      <a:pt x="23467" y="241336"/>
                      <a:pt x="18242" y="311000"/>
                      <a:pt x="11773" y="311000"/>
                    </a:cubicBezTo>
                    <a:cubicBezTo>
                      <a:pt x="5305" y="311000"/>
                      <a:pt x="80" y="241336"/>
                      <a:pt x="80" y="155500"/>
                    </a:cubicBezTo>
                    <a:cubicBezTo>
                      <a:pt x="80" y="69664"/>
                      <a:pt x="5305" y="0"/>
                      <a:pt x="11773" y="0"/>
                    </a:cubicBezTo>
                    <a:close/>
                  </a:path>
                </a:pathLst>
              </a:custGeom>
              <a:solidFill>
                <a:srgbClr val="D9CBCB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F8BC91E0-60EF-4471-CBF5-AE124F1AC61E}"/>
                  </a:ext>
                </a:extLst>
              </p:cNvPr>
              <p:cNvSpPr/>
              <p:nvPr/>
            </p:nvSpPr>
            <p:spPr>
              <a:xfrm>
                <a:off x="5660599" y="2911457"/>
                <a:ext cx="354788" cy="354788"/>
              </a:xfrm>
              <a:custGeom>
                <a:avLst/>
                <a:gdLst>
                  <a:gd name="connsiteX0" fmla="*/ 177474 w 354788"/>
                  <a:gd name="connsiteY0" fmla="*/ 0 h 354788"/>
                  <a:gd name="connsiteX1" fmla="*/ 354869 w 354788"/>
                  <a:gd name="connsiteY1" fmla="*/ 177395 h 354788"/>
                  <a:gd name="connsiteX2" fmla="*/ 177474 w 354788"/>
                  <a:gd name="connsiteY2" fmla="*/ 354789 h 354788"/>
                  <a:gd name="connsiteX3" fmla="*/ 80 w 354788"/>
                  <a:gd name="connsiteY3" fmla="*/ 177395 h 354788"/>
                  <a:gd name="connsiteX4" fmla="*/ 80 w 354788"/>
                  <a:gd name="connsiteY4" fmla="*/ 177311 h 354788"/>
                  <a:gd name="connsiteX5" fmla="*/ 177474 w 354788"/>
                  <a:gd name="connsiteY5" fmla="*/ 0 h 35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4788" h="354788">
                    <a:moveTo>
                      <a:pt x="177474" y="0"/>
                    </a:moveTo>
                    <a:cubicBezTo>
                      <a:pt x="275443" y="0"/>
                      <a:pt x="354869" y="79425"/>
                      <a:pt x="354869" y="177395"/>
                    </a:cubicBezTo>
                    <a:cubicBezTo>
                      <a:pt x="354869" y="275364"/>
                      <a:pt x="275443" y="354789"/>
                      <a:pt x="177474" y="354789"/>
                    </a:cubicBezTo>
                    <a:cubicBezTo>
                      <a:pt x="79505" y="354789"/>
                      <a:pt x="80" y="275364"/>
                      <a:pt x="80" y="177395"/>
                    </a:cubicBezTo>
                    <a:cubicBezTo>
                      <a:pt x="80" y="177369"/>
                      <a:pt x="80" y="177336"/>
                      <a:pt x="80" y="177311"/>
                    </a:cubicBezTo>
                    <a:cubicBezTo>
                      <a:pt x="121" y="79367"/>
                      <a:pt x="79530" y="0"/>
                      <a:pt x="177474" y="0"/>
                    </a:cubicBezTo>
                    <a:close/>
                  </a:path>
                </a:pathLst>
              </a:custGeom>
              <a:noFill/>
              <a:ln w="15752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91A569C2-BDBB-7815-C04F-678D9F7E932C}"/>
                  </a:ext>
                </a:extLst>
              </p:cNvPr>
              <p:cNvSpPr/>
              <p:nvPr/>
            </p:nvSpPr>
            <p:spPr>
              <a:xfrm>
                <a:off x="5675444" y="2926302"/>
                <a:ext cx="325098" cy="325098"/>
              </a:xfrm>
              <a:custGeom>
                <a:avLst/>
                <a:gdLst>
                  <a:gd name="connsiteX0" fmla="*/ 162629 w 325098"/>
                  <a:gd name="connsiteY0" fmla="*/ 0 h 325098"/>
                  <a:gd name="connsiteX1" fmla="*/ 325178 w 325098"/>
                  <a:gd name="connsiteY1" fmla="*/ 162549 h 325098"/>
                  <a:gd name="connsiteX2" fmla="*/ 162629 w 325098"/>
                  <a:gd name="connsiteY2" fmla="*/ 325098 h 325098"/>
                  <a:gd name="connsiteX3" fmla="*/ 80 w 325098"/>
                  <a:gd name="connsiteY3" fmla="*/ 162549 h 325098"/>
                  <a:gd name="connsiteX4" fmla="*/ 80 w 325098"/>
                  <a:gd name="connsiteY4" fmla="*/ 162466 h 325098"/>
                  <a:gd name="connsiteX5" fmla="*/ 162629 w 325098"/>
                  <a:gd name="connsiteY5" fmla="*/ 0 h 32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098" h="325098">
                    <a:moveTo>
                      <a:pt x="162629" y="0"/>
                    </a:moveTo>
                    <a:cubicBezTo>
                      <a:pt x="252405" y="0"/>
                      <a:pt x="325178" y="72774"/>
                      <a:pt x="325178" y="162549"/>
                    </a:cubicBezTo>
                    <a:cubicBezTo>
                      <a:pt x="325178" y="252325"/>
                      <a:pt x="252405" y="325098"/>
                      <a:pt x="162629" y="325098"/>
                    </a:cubicBezTo>
                    <a:cubicBezTo>
                      <a:pt x="72854" y="325098"/>
                      <a:pt x="80" y="252325"/>
                      <a:pt x="80" y="162549"/>
                    </a:cubicBezTo>
                    <a:cubicBezTo>
                      <a:pt x="80" y="162524"/>
                      <a:pt x="80" y="162491"/>
                      <a:pt x="80" y="162466"/>
                    </a:cubicBezTo>
                    <a:cubicBezTo>
                      <a:pt x="130" y="72724"/>
                      <a:pt x="72887" y="0"/>
                      <a:pt x="162629" y="0"/>
                    </a:cubicBezTo>
                    <a:close/>
                  </a:path>
                </a:pathLst>
              </a:custGeom>
              <a:noFill/>
              <a:ln w="16415" cap="flat">
                <a:solidFill>
                  <a:srgbClr val="1A274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50AAD2C8-BF1E-8BD3-DC07-597758F5D442}"/>
                  </a:ext>
                </a:extLst>
              </p:cNvPr>
              <p:cNvSpPr/>
              <p:nvPr/>
            </p:nvSpPr>
            <p:spPr>
              <a:xfrm>
                <a:off x="5813114" y="3064377"/>
                <a:ext cx="48933" cy="48934"/>
              </a:xfrm>
              <a:custGeom>
                <a:avLst/>
                <a:gdLst>
                  <a:gd name="connsiteX0" fmla="*/ 24960 w 48933"/>
                  <a:gd name="connsiteY0" fmla="*/ 8 h 48934"/>
                  <a:gd name="connsiteX1" fmla="*/ 49010 w 48933"/>
                  <a:gd name="connsiteY1" fmla="*/ 24888 h 48934"/>
                  <a:gd name="connsiteX2" fmla="*/ 24130 w 48933"/>
                  <a:gd name="connsiteY2" fmla="*/ 48931 h 48934"/>
                  <a:gd name="connsiteX3" fmla="*/ 80 w 48933"/>
                  <a:gd name="connsiteY3" fmla="*/ 24391 h 48934"/>
                  <a:gd name="connsiteX4" fmla="*/ 24454 w 48933"/>
                  <a:gd name="connsiteY4" fmla="*/ 0 h 48934"/>
                  <a:gd name="connsiteX5" fmla="*/ 24960 w 48933"/>
                  <a:gd name="connsiteY5" fmla="*/ 8 h 48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933" h="48934">
                    <a:moveTo>
                      <a:pt x="24960" y="8"/>
                    </a:moveTo>
                    <a:cubicBezTo>
                      <a:pt x="38469" y="241"/>
                      <a:pt x="49234" y="11379"/>
                      <a:pt x="49010" y="24888"/>
                    </a:cubicBezTo>
                    <a:cubicBezTo>
                      <a:pt x="48778" y="38398"/>
                      <a:pt x="37640" y="49163"/>
                      <a:pt x="24130" y="48931"/>
                    </a:cubicBezTo>
                    <a:cubicBezTo>
                      <a:pt x="10753" y="48707"/>
                      <a:pt x="38" y="37768"/>
                      <a:pt x="80" y="24391"/>
                    </a:cubicBezTo>
                    <a:cubicBezTo>
                      <a:pt x="80" y="10922"/>
                      <a:pt x="10994" y="8"/>
                      <a:pt x="24454" y="0"/>
                    </a:cubicBezTo>
                    <a:cubicBezTo>
                      <a:pt x="24628" y="0"/>
                      <a:pt x="24794" y="8"/>
                      <a:pt x="24960" y="8"/>
                    </a:cubicBezTo>
                    <a:close/>
                  </a:path>
                </a:pathLst>
              </a:custGeom>
              <a:solidFill>
                <a:srgbClr val="76113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BB2D7F2-A9FA-0937-8AD1-DEF836F06151}"/>
                  </a:ext>
                </a:extLst>
              </p:cNvPr>
              <p:cNvSpPr/>
              <p:nvPr/>
            </p:nvSpPr>
            <p:spPr>
              <a:xfrm>
                <a:off x="5660599" y="3503352"/>
                <a:ext cx="354788" cy="354788"/>
              </a:xfrm>
              <a:custGeom>
                <a:avLst/>
                <a:gdLst>
                  <a:gd name="connsiteX0" fmla="*/ 177474 w 354788"/>
                  <a:gd name="connsiteY0" fmla="*/ 0 h 354788"/>
                  <a:gd name="connsiteX1" fmla="*/ 354869 w 354788"/>
                  <a:gd name="connsiteY1" fmla="*/ 177395 h 354788"/>
                  <a:gd name="connsiteX2" fmla="*/ 177474 w 354788"/>
                  <a:gd name="connsiteY2" fmla="*/ 354789 h 354788"/>
                  <a:gd name="connsiteX3" fmla="*/ 80 w 354788"/>
                  <a:gd name="connsiteY3" fmla="*/ 177395 h 354788"/>
                  <a:gd name="connsiteX4" fmla="*/ 177474 w 354788"/>
                  <a:gd name="connsiteY4" fmla="*/ 0 h 35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788" h="354788">
                    <a:moveTo>
                      <a:pt x="177474" y="0"/>
                    </a:moveTo>
                    <a:cubicBezTo>
                      <a:pt x="275443" y="0"/>
                      <a:pt x="354869" y="79425"/>
                      <a:pt x="354869" y="177395"/>
                    </a:cubicBezTo>
                    <a:cubicBezTo>
                      <a:pt x="354869" y="275364"/>
                      <a:pt x="275443" y="354789"/>
                      <a:pt x="177474" y="354789"/>
                    </a:cubicBezTo>
                    <a:cubicBezTo>
                      <a:pt x="79505" y="354789"/>
                      <a:pt x="80" y="275364"/>
                      <a:pt x="80" y="177395"/>
                    </a:cubicBezTo>
                    <a:cubicBezTo>
                      <a:pt x="80" y="79425"/>
                      <a:pt x="79505" y="0"/>
                      <a:pt x="177474" y="0"/>
                    </a:cubicBezTo>
                    <a:close/>
                  </a:path>
                </a:pathLst>
              </a:custGeom>
              <a:noFill/>
              <a:ln w="15752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B7DC6852-5CDC-AA32-B982-FDA522B57C98}"/>
                  </a:ext>
                </a:extLst>
              </p:cNvPr>
              <p:cNvSpPr/>
              <p:nvPr/>
            </p:nvSpPr>
            <p:spPr>
              <a:xfrm>
                <a:off x="5675444" y="3518197"/>
                <a:ext cx="325098" cy="325098"/>
              </a:xfrm>
              <a:custGeom>
                <a:avLst/>
                <a:gdLst>
                  <a:gd name="connsiteX0" fmla="*/ 162629 w 325098"/>
                  <a:gd name="connsiteY0" fmla="*/ 0 h 325098"/>
                  <a:gd name="connsiteX1" fmla="*/ 325178 w 325098"/>
                  <a:gd name="connsiteY1" fmla="*/ 162549 h 325098"/>
                  <a:gd name="connsiteX2" fmla="*/ 162629 w 325098"/>
                  <a:gd name="connsiteY2" fmla="*/ 325099 h 325098"/>
                  <a:gd name="connsiteX3" fmla="*/ 80 w 325098"/>
                  <a:gd name="connsiteY3" fmla="*/ 162549 h 325098"/>
                  <a:gd name="connsiteX4" fmla="*/ 162629 w 325098"/>
                  <a:gd name="connsiteY4" fmla="*/ 0 h 32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098" h="325098">
                    <a:moveTo>
                      <a:pt x="162629" y="0"/>
                    </a:moveTo>
                    <a:cubicBezTo>
                      <a:pt x="252405" y="0"/>
                      <a:pt x="325178" y="72774"/>
                      <a:pt x="325178" y="162549"/>
                    </a:cubicBezTo>
                    <a:cubicBezTo>
                      <a:pt x="325178" y="252325"/>
                      <a:pt x="252405" y="325099"/>
                      <a:pt x="162629" y="325099"/>
                    </a:cubicBezTo>
                    <a:cubicBezTo>
                      <a:pt x="72854" y="325099"/>
                      <a:pt x="80" y="252325"/>
                      <a:pt x="80" y="162549"/>
                    </a:cubicBezTo>
                    <a:cubicBezTo>
                      <a:pt x="130" y="72791"/>
                      <a:pt x="72879" y="50"/>
                      <a:pt x="162629" y="0"/>
                    </a:cubicBezTo>
                    <a:close/>
                  </a:path>
                </a:pathLst>
              </a:custGeom>
              <a:noFill/>
              <a:ln w="16415" cap="flat">
                <a:solidFill>
                  <a:srgbClr val="1A274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C1142AF6-241E-9B33-D8DB-81382AEB36D0}"/>
                  </a:ext>
                </a:extLst>
              </p:cNvPr>
              <p:cNvSpPr/>
              <p:nvPr/>
            </p:nvSpPr>
            <p:spPr>
              <a:xfrm>
                <a:off x="5813114" y="3656281"/>
                <a:ext cx="48933" cy="48926"/>
              </a:xfrm>
              <a:custGeom>
                <a:avLst/>
                <a:gdLst>
                  <a:gd name="connsiteX0" fmla="*/ 24960 w 48933"/>
                  <a:gd name="connsiteY0" fmla="*/ 0 h 48926"/>
                  <a:gd name="connsiteX1" fmla="*/ 49010 w 48933"/>
                  <a:gd name="connsiteY1" fmla="*/ 24880 h 48926"/>
                  <a:gd name="connsiteX2" fmla="*/ 24130 w 48933"/>
                  <a:gd name="connsiteY2" fmla="*/ 48923 h 48926"/>
                  <a:gd name="connsiteX3" fmla="*/ 80 w 48933"/>
                  <a:gd name="connsiteY3" fmla="*/ 24465 h 48926"/>
                  <a:gd name="connsiteX4" fmla="*/ 24545 w 48933"/>
                  <a:gd name="connsiteY4" fmla="*/ 0 h 48926"/>
                  <a:gd name="connsiteX5" fmla="*/ 24960 w 48933"/>
                  <a:gd name="connsiteY5" fmla="*/ 0 h 48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933" h="48926">
                    <a:moveTo>
                      <a:pt x="24960" y="0"/>
                    </a:moveTo>
                    <a:cubicBezTo>
                      <a:pt x="38469" y="232"/>
                      <a:pt x="49234" y="11370"/>
                      <a:pt x="49010" y="24880"/>
                    </a:cubicBezTo>
                    <a:cubicBezTo>
                      <a:pt x="48778" y="38390"/>
                      <a:pt x="37640" y="49155"/>
                      <a:pt x="24130" y="48923"/>
                    </a:cubicBezTo>
                    <a:cubicBezTo>
                      <a:pt x="10787" y="48699"/>
                      <a:pt x="80" y="37818"/>
                      <a:pt x="80" y="24465"/>
                    </a:cubicBezTo>
                    <a:cubicBezTo>
                      <a:pt x="80" y="10956"/>
                      <a:pt x="11027" y="0"/>
                      <a:pt x="24545" y="0"/>
                    </a:cubicBezTo>
                    <a:cubicBezTo>
                      <a:pt x="24678" y="0"/>
                      <a:pt x="24819" y="0"/>
                      <a:pt x="24960" y="0"/>
                    </a:cubicBezTo>
                    <a:close/>
                  </a:path>
                </a:pathLst>
              </a:custGeom>
              <a:solidFill>
                <a:srgbClr val="76113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89F05135-43FC-B4B1-761C-92CCA928903E}"/>
                  </a:ext>
                </a:extLst>
              </p:cNvPr>
              <p:cNvSpPr/>
              <p:nvPr/>
            </p:nvSpPr>
            <p:spPr>
              <a:xfrm>
                <a:off x="5533380" y="3580894"/>
                <a:ext cx="304613" cy="99519"/>
              </a:xfrm>
              <a:custGeom>
                <a:avLst/>
                <a:gdLst>
                  <a:gd name="connsiteX0" fmla="*/ 60040 w 304613"/>
                  <a:gd name="connsiteY0" fmla="*/ 75386 h 99519"/>
                  <a:gd name="connsiteX1" fmla="*/ 80 w 304613"/>
                  <a:gd name="connsiteY1" fmla="*/ 64854 h 99519"/>
                  <a:gd name="connsiteX2" fmla="*/ 80 w 304613"/>
                  <a:gd name="connsiteY2" fmla="*/ 0 h 99519"/>
                  <a:gd name="connsiteX3" fmla="*/ 304694 w 304613"/>
                  <a:gd name="connsiteY3" fmla="*/ 99520 h 99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613" h="99519">
                    <a:moveTo>
                      <a:pt x="60040" y="75386"/>
                    </a:moveTo>
                    <a:cubicBezTo>
                      <a:pt x="60040" y="108062"/>
                      <a:pt x="80" y="109057"/>
                      <a:pt x="80" y="64854"/>
                    </a:cubicBezTo>
                    <a:lnTo>
                      <a:pt x="80" y="0"/>
                    </a:lnTo>
                    <a:lnTo>
                      <a:pt x="304694" y="99520"/>
                    </a:lnTo>
                  </a:path>
                </a:pathLst>
              </a:custGeom>
              <a:noFill/>
              <a:ln w="15752" cap="rnd">
                <a:solidFill>
                  <a:srgbClr val="C2337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7C79EF86-F288-016B-0B7F-216A2167C20F}"/>
                  </a:ext>
                </a:extLst>
              </p:cNvPr>
              <p:cNvSpPr/>
              <p:nvPr/>
            </p:nvSpPr>
            <p:spPr>
              <a:xfrm>
                <a:off x="5574680" y="3285071"/>
                <a:ext cx="263313" cy="64190"/>
              </a:xfrm>
              <a:custGeom>
                <a:avLst/>
                <a:gdLst>
                  <a:gd name="connsiteX0" fmla="*/ 263314 w 263313"/>
                  <a:gd name="connsiteY0" fmla="*/ 64190 h 64190"/>
                  <a:gd name="connsiteX1" fmla="*/ 0 w 263313"/>
                  <a:gd name="connsiteY1" fmla="*/ 0 h 6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313" h="64190">
                    <a:moveTo>
                      <a:pt x="263314" y="64190"/>
                    </a:moveTo>
                    <a:lnTo>
                      <a:pt x="0" y="0"/>
                    </a:lnTo>
                  </a:path>
                </a:pathLst>
              </a:custGeom>
              <a:ln w="15752" cap="rnd">
                <a:solidFill>
                  <a:srgbClr val="CA165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BCE4DD2C-6B5B-B31A-19C2-08B8E2FA8DCD}"/>
                  </a:ext>
                </a:extLst>
              </p:cNvPr>
              <p:cNvSpPr/>
              <p:nvPr/>
            </p:nvSpPr>
            <p:spPr>
              <a:xfrm>
                <a:off x="5592262" y="3088768"/>
                <a:ext cx="249131" cy="260493"/>
              </a:xfrm>
              <a:custGeom>
                <a:avLst/>
                <a:gdLst>
                  <a:gd name="connsiteX0" fmla="*/ 0 w 249131"/>
                  <a:gd name="connsiteY0" fmla="*/ 200533 h 260493"/>
                  <a:gd name="connsiteX1" fmla="*/ 245731 w 249131"/>
                  <a:gd name="connsiteY1" fmla="*/ 0 h 260493"/>
                  <a:gd name="connsiteX2" fmla="*/ 249132 w 249131"/>
                  <a:gd name="connsiteY2" fmla="*/ 260494 h 26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9131" h="260493">
                    <a:moveTo>
                      <a:pt x="0" y="200533"/>
                    </a:moveTo>
                    <a:lnTo>
                      <a:pt x="245731" y="0"/>
                    </a:lnTo>
                    <a:lnTo>
                      <a:pt x="249132" y="260494"/>
                    </a:lnTo>
                  </a:path>
                </a:pathLst>
              </a:custGeom>
              <a:noFill/>
              <a:ln w="15752" cap="rnd">
                <a:solidFill>
                  <a:srgbClr val="C2337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E13C1CAF-0624-A104-CDCC-EE1DE6B365F9}"/>
                  </a:ext>
                </a:extLst>
              </p:cNvPr>
              <p:cNvSpPr/>
              <p:nvPr/>
            </p:nvSpPr>
            <p:spPr>
              <a:xfrm>
                <a:off x="5512480" y="3266080"/>
                <a:ext cx="227817" cy="223870"/>
              </a:xfrm>
              <a:custGeom>
                <a:avLst/>
                <a:gdLst>
                  <a:gd name="connsiteX0" fmla="*/ 80 w 227817"/>
                  <a:gd name="connsiteY0" fmla="*/ 60209 h 223870"/>
                  <a:gd name="connsiteX1" fmla="*/ 79779 w 227817"/>
                  <a:gd name="connsiteY1" fmla="*/ 223754 h 223870"/>
                  <a:gd name="connsiteX2" fmla="*/ 215292 w 227817"/>
                  <a:gd name="connsiteY2" fmla="*/ 144138 h 223870"/>
                  <a:gd name="connsiteX3" fmla="*/ 227897 w 227817"/>
                  <a:gd name="connsiteY3" fmla="*/ 172252 h 223870"/>
                  <a:gd name="connsiteX4" fmla="*/ 227897 w 227817"/>
                  <a:gd name="connsiteY4" fmla="*/ 114199 h 223870"/>
                  <a:gd name="connsiteX5" fmla="*/ 107479 w 227817"/>
                  <a:gd name="connsiteY5" fmla="*/ 160393 h 223870"/>
                  <a:gd name="connsiteX6" fmla="*/ 79779 w 227817"/>
                  <a:gd name="connsiteY6" fmla="*/ 0 h 223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7817" h="223870">
                    <a:moveTo>
                      <a:pt x="80" y="60209"/>
                    </a:moveTo>
                    <a:cubicBezTo>
                      <a:pt x="80" y="60209"/>
                      <a:pt x="50337" y="220105"/>
                      <a:pt x="79779" y="223754"/>
                    </a:cubicBezTo>
                    <a:cubicBezTo>
                      <a:pt x="109220" y="227403"/>
                      <a:pt x="215292" y="144138"/>
                      <a:pt x="215292" y="144138"/>
                    </a:cubicBezTo>
                    <a:lnTo>
                      <a:pt x="227897" y="172252"/>
                    </a:lnTo>
                    <a:lnTo>
                      <a:pt x="227897" y="114199"/>
                    </a:lnTo>
                    <a:lnTo>
                      <a:pt x="107479" y="160393"/>
                    </a:lnTo>
                    <a:lnTo>
                      <a:pt x="79779" y="0"/>
                    </a:ln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0CDA1E3A-C593-D146-537A-099608825193}"/>
                  </a:ext>
                </a:extLst>
              </p:cNvPr>
              <p:cNvSpPr/>
              <p:nvPr/>
            </p:nvSpPr>
            <p:spPr>
              <a:xfrm>
                <a:off x="5504933" y="3266577"/>
                <a:ext cx="107896" cy="155002"/>
              </a:xfrm>
              <a:custGeom>
                <a:avLst/>
                <a:gdLst>
                  <a:gd name="connsiteX0" fmla="*/ 80 w 107896"/>
                  <a:gd name="connsiteY0" fmla="*/ 42462 h 155002"/>
                  <a:gd name="connsiteX1" fmla="*/ 42459 w 107896"/>
                  <a:gd name="connsiteY1" fmla="*/ 155002 h 155002"/>
                  <a:gd name="connsiteX2" fmla="*/ 107976 w 107896"/>
                  <a:gd name="connsiteY2" fmla="*/ 119590 h 155002"/>
                  <a:gd name="connsiteX3" fmla="*/ 87326 w 107896"/>
                  <a:gd name="connsiteY3" fmla="*/ 0 h 15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896" h="155002">
                    <a:moveTo>
                      <a:pt x="80" y="42462"/>
                    </a:moveTo>
                    <a:cubicBezTo>
                      <a:pt x="80" y="42462"/>
                      <a:pt x="23384" y="110301"/>
                      <a:pt x="42459" y="155002"/>
                    </a:cubicBezTo>
                    <a:lnTo>
                      <a:pt x="107976" y="119590"/>
                    </a:lnTo>
                    <a:lnTo>
                      <a:pt x="87326" y="0"/>
                    </a:lnTo>
                    <a:close/>
                  </a:path>
                </a:pathLst>
              </a:custGeom>
              <a:solidFill>
                <a:srgbClr val="64AD59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627EB008-D8CF-4A5E-03C0-D3B82FE51E8A}"/>
                  </a:ext>
                </a:extLst>
              </p:cNvPr>
              <p:cNvSpPr/>
              <p:nvPr/>
            </p:nvSpPr>
            <p:spPr>
              <a:xfrm>
                <a:off x="5599311" y="3293199"/>
                <a:ext cx="8293" cy="309258"/>
              </a:xfrm>
              <a:custGeom>
                <a:avLst/>
                <a:gdLst>
                  <a:gd name="connsiteX0" fmla="*/ 0 w 8293"/>
                  <a:gd name="connsiteY0" fmla="*/ 0 h 309258"/>
                  <a:gd name="connsiteX1" fmla="*/ 0 w 8293"/>
                  <a:gd name="connsiteY1" fmla="*/ 309258 h 30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09258">
                    <a:moveTo>
                      <a:pt x="0" y="0"/>
                    </a:moveTo>
                    <a:lnTo>
                      <a:pt x="0" y="309258"/>
                    </a:lnTo>
                  </a:path>
                </a:pathLst>
              </a:custGeom>
              <a:ln w="15752" cap="rnd">
                <a:solidFill>
                  <a:srgbClr val="C2337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4E10C914-5696-0828-6E71-64B9A1159830}"/>
                  </a:ext>
                </a:extLst>
              </p:cNvPr>
              <p:cNvSpPr/>
              <p:nvPr/>
            </p:nvSpPr>
            <p:spPr>
              <a:xfrm>
                <a:off x="5727692" y="3380362"/>
                <a:ext cx="12606" cy="57970"/>
              </a:xfrm>
              <a:custGeom>
                <a:avLst/>
                <a:gdLst>
                  <a:gd name="connsiteX0" fmla="*/ 12606 w 12606"/>
                  <a:gd name="connsiteY0" fmla="*/ 57970 h 57970"/>
                  <a:gd name="connsiteX1" fmla="*/ 12606 w 12606"/>
                  <a:gd name="connsiteY1" fmla="*/ 0 h 57970"/>
                  <a:gd name="connsiteX2" fmla="*/ 1078 w 12606"/>
                  <a:gd name="connsiteY2" fmla="*/ 4395 h 57970"/>
                  <a:gd name="connsiteX3" fmla="*/ 0 w 12606"/>
                  <a:gd name="connsiteY3" fmla="*/ 29856 h 57970"/>
                  <a:gd name="connsiteX4" fmla="*/ 12606 w 12606"/>
                  <a:gd name="connsiteY4" fmla="*/ 57970 h 57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06" h="57970">
                    <a:moveTo>
                      <a:pt x="12606" y="57970"/>
                    </a:moveTo>
                    <a:lnTo>
                      <a:pt x="12606" y="0"/>
                    </a:lnTo>
                    <a:lnTo>
                      <a:pt x="1078" y="4395"/>
                    </a:lnTo>
                    <a:lnTo>
                      <a:pt x="0" y="29856"/>
                    </a:lnTo>
                    <a:lnTo>
                      <a:pt x="12606" y="57970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924DC881-44C0-57E4-BE49-855ED953D39F}"/>
                  </a:ext>
                </a:extLst>
              </p:cNvPr>
              <p:cNvSpPr/>
              <p:nvPr/>
            </p:nvSpPr>
            <p:spPr>
              <a:xfrm>
                <a:off x="5746269" y="3353989"/>
                <a:ext cx="91724" cy="37983"/>
              </a:xfrm>
              <a:custGeom>
                <a:avLst/>
                <a:gdLst>
                  <a:gd name="connsiteX0" fmla="*/ 0 w 91724"/>
                  <a:gd name="connsiteY0" fmla="*/ 37983 h 37983"/>
                  <a:gd name="connsiteX1" fmla="*/ 91724 w 91724"/>
                  <a:gd name="connsiteY1" fmla="*/ 0 h 3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724" h="37983">
                    <a:moveTo>
                      <a:pt x="0" y="37983"/>
                    </a:moveTo>
                    <a:lnTo>
                      <a:pt x="91724" y="0"/>
                    </a:lnTo>
                  </a:path>
                </a:pathLst>
              </a:custGeom>
              <a:ln w="7710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BBDDECE5-C730-E232-31F0-31DDA824EA8B}"/>
                  </a:ext>
                </a:extLst>
              </p:cNvPr>
              <p:cNvSpPr/>
              <p:nvPr/>
            </p:nvSpPr>
            <p:spPr>
              <a:xfrm rot="16200000">
                <a:off x="5718279" y="3385296"/>
                <a:ext cx="56062" cy="12025"/>
              </a:xfrm>
              <a:custGeom>
                <a:avLst/>
                <a:gdLst>
                  <a:gd name="connsiteX0" fmla="*/ 80 w 56062"/>
                  <a:gd name="connsiteY0" fmla="*/ 0 h 12025"/>
                  <a:gd name="connsiteX1" fmla="*/ 56143 w 56062"/>
                  <a:gd name="connsiteY1" fmla="*/ 0 h 12025"/>
                  <a:gd name="connsiteX2" fmla="*/ 56143 w 56062"/>
                  <a:gd name="connsiteY2" fmla="*/ 12025 h 12025"/>
                  <a:gd name="connsiteX3" fmla="*/ 80 w 56062"/>
                  <a:gd name="connsiteY3" fmla="*/ 12025 h 1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62" h="12025">
                    <a:moveTo>
                      <a:pt x="80" y="0"/>
                    </a:moveTo>
                    <a:lnTo>
                      <a:pt x="56143" y="0"/>
                    </a:lnTo>
                    <a:lnTo>
                      <a:pt x="56143" y="12025"/>
                    </a:lnTo>
                    <a:lnTo>
                      <a:pt x="80" y="12025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B26A046C-93ED-5176-CEF5-EB5EAC8F021E}"/>
                  </a:ext>
                </a:extLst>
              </p:cNvPr>
              <p:cNvSpPr/>
              <p:nvPr/>
            </p:nvSpPr>
            <p:spPr>
              <a:xfrm>
                <a:off x="5627094" y="3341881"/>
                <a:ext cx="179467" cy="265884"/>
              </a:xfrm>
              <a:custGeom>
                <a:avLst/>
                <a:gdLst>
                  <a:gd name="connsiteX0" fmla="*/ 0 w 179467"/>
                  <a:gd name="connsiteY0" fmla="*/ 265884 h 265884"/>
                  <a:gd name="connsiteX1" fmla="*/ 179468 w 179467"/>
                  <a:gd name="connsiteY1" fmla="*/ 0 h 26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9467" h="265884">
                    <a:moveTo>
                      <a:pt x="0" y="265884"/>
                    </a:moveTo>
                    <a:lnTo>
                      <a:pt x="179468" y="0"/>
                    </a:lnTo>
                  </a:path>
                </a:pathLst>
              </a:custGeom>
              <a:ln w="15752" cap="rnd">
                <a:solidFill>
                  <a:srgbClr val="C2337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2581F895-518F-DF8E-80C7-1CB533126B60}"/>
                  </a:ext>
                </a:extLst>
              </p:cNvPr>
              <p:cNvSpPr/>
              <p:nvPr/>
            </p:nvSpPr>
            <p:spPr>
              <a:xfrm rot="16200000">
                <a:off x="5902225" y="3315218"/>
                <a:ext cx="56062" cy="12025"/>
              </a:xfrm>
              <a:custGeom>
                <a:avLst/>
                <a:gdLst>
                  <a:gd name="connsiteX0" fmla="*/ 80 w 56062"/>
                  <a:gd name="connsiteY0" fmla="*/ 0 h 12025"/>
                  <a:gd name="connsiteX1" fmla="*/ 56143 w 56062"/>
                  <a:gd name="connsiteY1" fmla="*/ 0 h 12025"/>
                  <a:gd name="connsiteX2" fmla="*/ 56143 w 56062"/>
                  <a:gd name="connsiteY2" fmla="*/ 12025 h 12025"/>
                  <a:gd name="connsiteX3" fmla="*/ 80 w 56062"/>
                  <a:gd name="connsiteY3" fmla="*/ 12025 h 1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62" h="12025">
                    <a:moveTo>
                      <a:pt x="80" y="0"/>
                    </a:moveTo>
                    <a:lnTo>
                      <a:pt x="56143" y="0"/>
                    </a:lnTo>
                    <a:lnTo>
                      <a:pt x="56143" y="12025"/>
                    </a:lnTo>
                    <a:lnTo>
                      <a:pt x="80" y="12025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CB92F341-93FE-3F4C-6FEB-C87D12BCF82F}"/>
                  </a:ext>
                </a:extLst>
              </p:cNvPr>
              <p:cNvSpPr/>
              <p:nvPr/>
            </p:nvSpPr>
            <p:spPr>
              <a:xfrm>
                <a:off x="5792131" y="3088768"/>
                <a:ext cx="92304" cy="260493"/>
              </a:xfrm>
              <a:custGeom>
                <a:avLst/>
                <a:gdLst>
                  <a:gd name="connsiteX0" fmla="*/ 0 w 92304"/>
                  <a:gd name="connsiteY0" fmla="*/ 255518 h 260493"/>
                  <a:gd name="connsiteX1" fmla="*/ 26539 w 92304"/>
                  <a:gd name="connsiteY1" fmla="*/ 0 h 260493"/>
                  <a:gd name="connsiteX2" fmla="*/ 63859 w 92304"/>
                  <a:gd name="connsiteY2" fmla="*/ 0 h 260493"/>
                  <a:gd name="connsiteX3" fmla="*/ 92305 w 92304"/>
                  <a:gd name="connsiteY3" fmla="*/ 260494 h 26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04" h="260493">
                    <a:moveTo>
                      <a:pt x="0" y="255518"/>
                    </a:moveTo>
                    <a:lnTo>
                      <a:pt x="26539" y="0"/>
                    </a:lnTo>
                    <a:lnTo>
                      <a:pt x="63859" y="0"/>
                    </a:lnTo>
                    <a:lnTo>
                      <a:pt x="92305" y="260494"/>
                    </a:lnTo>
                  </a:path>
                </a:pathLst>
              </a:custGeom>
              <a:noFill/>
              <a:ln w="5555" cap="flat">
                <a:solidFill>
                  <a:srgbClr val="7777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2D44C72-B025-3449-1622-A16C7A582B7D}"/>
                  </a:ext>
                </a:extLst>
              </p:cNvPr>
              <p:cNvSpPr/>
              <p:nvPr/>
            </p:nvSpPr>
            <p:spPr>
              <a:xfrm>
                <a:off x="5784668" y="3300746"/>
                <a:ext cx="106652" cy="106652"/>
              </a:xfrm>
              <a:custGeom>
                <a:avLst/>
                <a:gdLst>
                  <a:gd name="connsiteX0" fmla="*/ 53406 w 106652"/>
                  <a:gd name="connsiteY0" fmla="*/ 0 h 106652"/>
                  <a:gd name="connsiteX1" fmla="*/ 106732 w 106652"/>
                  <a:gd name="connsiteY1" fmla="*/ 53326 h 106652"/>
                  <a:gd name="connsiteX2" fmla="*/ 53406 w 106652"/>
                  <a:gd name="connsiteY2" fmla="*/ 106652 h 106652"/>
                  <a:gd name="connsiteX3" fmla="*/ 80 w 106652"/>
                  <a:gd name="connsiteY3" fmla="*/ 53326 h 106652"/>
                  <a:gd name="connsiteX4" fmla="*/ 53406 w 106652"/>
                  <a:gd name="connsiteY4" fmla="*/ 0 h 10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652" h="106652">
                    <a:moveTo>
                      <a:pt x="53406" y="0"/>
                    </a:moveTo>
                    <a:cubicBezTo>
                      <a:pt x="82855" y="0"/>
                      <a:pt x="106732" y="23876"/>
                      <a:pt x="106732" y="53326"/>
                    </a:cubicBezTo>
                    <a:cubicBezTo>
                      <a:pt x="106732" y="82776"/>
                      <a:pt x="82855" y="106652"/>
                      <a:pt x="53406" y="106652"/>
                    </a:cubicBezTo>
                    <a:cubicBezTo>
                      <a:pt x="23956" y="106652"/>
                      <a:pt x="80" y="82776"/>
                      <a:pt x="80" y="53326"/>
                    </a:cubicBezTo>
                    <a:cubicBezTo>
                      <a:pt x="80" y="23876"/>
                      <a:pt x="23956" y="0"/>
                      <a:pt x="53406" y="0"/>
                    </a:cubicBezTo>
                    <a:close/>
                  </a:path>
                </a:pathLst>
              </a:custGeom>
              <a:solidFill>
                <a:srgbClr val="76113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6D5A9EA9-E265-006E-9152-875600BF2468}"/>
                  </a:ext>
                </a:extLst>
              </p:cNvPr>
              <p:cNvSpPr/>
              <p:nvPr/>
            </p:nvSpPr>
            <p:spPr>
              <a:xfrm>
                <a:off x="5813114" y="3064377"/>
                <a:ext cx="48933" cy="48934"/>
              </a:xfrm>
              <a:custGeom>
                <a:avLst/>
                <a:gdLst>
                  <a:gd name="connsiteX0" fmla="*/ 24960 w 48933"/>
                  <a:gd name="connsiteY0" fmla="*/ 8 h 48934"/>
                  <a:gd name="connsiteX1" fmla="*/ 49010 w 48933"/>
                  <a:gd name="connsiteY1" fmla="*/ 24888 h 48934"/>
                  <a:gd name="connsiteX2" fmla="*/ 24130 w 48933"/>
                  <a:gd name="connsiteY2" fmla="*/ 48931 h 48934"/>
                  <a:gd name="connsiteX3" fmla="*/ 80 w 48933"/>
                  <a:gd name="connsiteY3" fmla="*/ 24391 h 48934"/>
                  <a:gd name="connsiteX4" fmla="*/ 24454 w 48933"/>
                  <a:gd name="connsiteY4" fmla="*/ 0 h 48934"/>
                  <a:gd name="connsiteX5" fmla="*/ 24960 w 48933"/>
                  <a:gd name="connsiteY5" fmla="*/ 8 h 48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933" h="48934">
                    <a:moveTo>
                      <a:pt x="24960" y="8"/>
                    </a:moveTo>
                    <a:cubicBezTo>
                      <a:pt x="38469" y="241"/>
                      <a:pt x="49234" y="11379"/>
                      <a:pt x="49010" y="24888"/>
                    </a:cubicBezTo>
                    <a:cubicBezTo>
                      <a:pt x="48778" y="38398"/>
                      <a:pt x="37640" y="49163"/>
                      <a:pt x="24130" y="48931"/>
                    </a:cubicBezTo>
                    <a:cubicBezTo>
                      <a:pt x="10753" y="48707"/>
                      <a:pt x="38" y="37768"/>
                      <a:pt x="80" y="24391"/>
                    </a:cubicBezTo>
                    <a:cubicBezTo>
                      <a:pt x="80" y="10922"/>
                      <a:pt x="10994" y="8"/>
                      <a:pt x="24454" y="0"/>
                    </a:cubicBezTo>
                    <a:cubicBezTo>
                      <a:pt x="24628" y="0"/>
                      <a:pt x="24794" y="8"/>
                      <a:pt x="24960" y="8"/>
                    </a:cubicBezTo>
                    <a:close/>
                  </a:path>
                </a:pathLst>
              </a:custGeom>
              <a:solidFill>
                <a:srgbClr val="76113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ED2C22A6-29FA-76A5-0D95-144B37EFA26B}"/>
                  </a:ext>
                </a:extLst>
              </p:cNvPr>
              <p:cNvSpPr/>
              <p:nvPr/>
            </p:nvSpPr>
            <p:spPr>
              <a:xfrm>
                <a:off x="5838574" y="3316088"/>
                <a:ext cx="91724" cy="37900"/>
              </a:xfrm>
              <a:custGeom>
                <a:avLst/>
                <a:gdLst>
                  <a:gd name="connsiteX0" fmla="*/ 0 w 91724"/>
                  <a:gd name="connsiteY0" fmla="*/ 37901 h 37900"/>
                  <a:gd name="connsiteX1" fmla="*/ 91724 w 91724"/>
                  <a:gd name="connsiteY1" fmla="*/ 0 h 3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724" h="37900">
                    <a:moveTo>
                      <a:pt x="0" y="37901"/>
                    </a:moveTo>
                    <a:lnTo>
                      <a:pt x="91724" y="0"/>
                    </a:lnTo>
                  </a:path>
                </a:pathLst>
              </a:custGeom>
              <a:ln w="7710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137A9729-8EC4-AB5C-72E0-275537255CF9}"/>
                  </a:ext>
                </a:extLst>
              </p:cNvPr>
              <p:cNvSpPr/>
              <p:nvPr/>
            </p:nvSpPr>
            <p:spPr>
              <a:xfrm>
                <a:off x="5318665" y="3398939"/>
                <a:ext cx="81440" cy="90894"/>
              </a:xfrm>
              <a:custGeom>
                <a:avLst/>
                <a:gdLst>
                  <a:gd name="connsiteX0" fmla="*/ 9700 w 81440"/>
                  <a:gd name="connsiteY0" fmla="*/ 86914 h 90894"/>
                  <a:gd name="connsiteX1" fmla="*/ 42873 w 81440"/>
                  <a:gd name="connsiteY1" fmla="*/ 90895 h 90894"/>
                  <a:gd name="connsiteX2" fmla="*/ 42873 w 81440"/>
                  <a:gd name="connsiteY2" fmla="*/ 84260 h 90894"/>
                  <a:gd name="connsiteX3" fmla="*/ 71071 w 81440"/>
                  <a:gd name="connsiteY3" fmla="*/ 80279 h 90894"/>
                  <a:gd name="connsiteX4" fmla="*/ 68085 w 81440"/>
                  <a:gd name="connsiteY4" fmla="*/ 51502 h 90894"/>
                  <a:gd name="connsiteX5" fmla="*/ 81520 w 81440"/>
                  <a:gd name="connsiteY5" fmla="*/ 30519 h 90894"/>
                  <a:gd name="connsiteX6" fmla="*/ 64934 w 81440"/>
                  <a:gd name="connsiteY6" fmla="*/ 0 h 90894"/>
                  <a:gd name="connsiteX7" fmla="*/ 45444 w 81440"/>
                  <a:gd name="connsiteY7" fmla="*/ 19655 h 90894"/>
                  <a:gd name="connsiteX8" fmla="*/ 80 w 81440"/>
                  <a:gd name="connsiteY8" fmla="*/ 14762 h 90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440" h="90894">
                    <a:moveTo>
                      <a:pt x="9700" y="86914"/>
                    </a:moveTo>
                    <a:lnTo>
                      <a:pt x="42873" y="90895"/>
                    </a:lnTo>
                    <a:lnTo>
                      <a:pt x="42873" y="84260"/>
                    </a:lnTo>
                    <a:cubicBezTo>
                      <a:pt x="42873" y="84260"/>
                      <a:pt x="67753" y="88158"/>
                      <a:pt x="71071" y="80279"/>
                    </a:cubicBezTo>
                    <a:cubicBezTo>
                      <a:pt x="74388" y="72401"/>
                      <a:pt x="65846" y="57390"/>
                      <a:pt x="68085" y="51502"/>
                    </a:cubicBezTo>
                    <a:cubicBezTo>
                      <a:pt x="72008" y="44162"/>
                      <a:pt x="76494" y="37146"/>
                      <a:pt x="81520" y="30519"/>
                    </a:cubicBezTo>
                    <a:lnTo>
                      <a:pt x="64934" y="0"/>
                    </a:lnTo>
                    <a:lnTo>
                      <a:pt x="45444" y="19655"/>
                    </a:lnTo>
                    <a:lnTo>
                      <a:pt x="80" y="14762"/>
                    </a:ln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B32C9C42-E7ED-D86B-130D-783D76D39BD0}"/>
                  </a:ext>
                </a:extLst>
              </p:cNvPr>
              <p:cNvSpPr/>
              <p:nvPr/>
            </p:nvSpPr>
            <p:spPr>
              <a:xfrm>
                <a:off x="5326461" y="3447787"/>
                <a:ext cx="60624" cy="11444"/>
              </a:xfrm>
              <a:custGeom>
                <a:avLst/>
                <a:gdLst>
                  <a:gd name="connsiteX0" fmla="*/ 80 w 60624"/>
                  <a:gd name="connsiteY0" fmla="*/ 0 h 11444"/>
                  <a:gd name="connsiteX1" fmla="*/ 60704 w 60624"/>
                  <a:gd name="connsiteY1" fmla="*/ 11445 h 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624" h="11444">
                    <a:moveTo>
                      <a:pt x="80" y="0"/>
                    </a:moveTo>
                    <a:cubicBezTo>
                      <a:pt x="80" y="0"/>
                      <a:pt x="41961" y="3317"/>
                      <a:pt x="60704" y="11445"/>
                    </a:cubicBezTo>
                  </a:path>
                </a:pathLst>
              </a:custGeom>
              <a:noFill/>
              <a:ln w="5886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D3A1FAF5-0384-EF54-3131-FE40FD92493F}"/>
                  </a:ext>
                </a:extLst>
              </p:cNvPr>
              <p:cNvSpPr/>
              <p:nvPr/>
            </p:nvSpPr>
            <p:spPr>
              <a:xfrm>
                <a:off x="5318831" y="3413784"/>
                <a:ext cx="45364" cy="48267"/>
              </a:xfrm>
              <a:custGeom>
                <a:avLst/>
                <a:gdLst>
                  <a:gd name="connsiteX0" fmla="*/ 6386 w 45364"/>
                  <a:gd name="connsiteY0" fmla="*/ 48267 h 48267"/>
                  <a:gd name="connsiteX1" fmla="*/ 45365 w 45364"/>
                  <a:gd name="connsiteY1" fmla="*/ 4893 h 48267"/>
                  <a:gd name="connsiteX2" fmla="*/ 0 w 45364"/>
                  <a:gd name="connsiteY2" fmla="*/ 0 h 48267"/>
                  <a:gd name="connsiteX3" fmla="*/ 6386 w 45364"/>
                  <a:gd name="connsiteY3" fmla="*/ 48267 h 48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364" h="48267">
                    <a:moveTo>
                      <a:pt x="6386" y="48267"/>
                    </a:moveTo>
                    <a:lnTo>
                      <a:pt x="45365" y="4893"/>
                    </a:lnTo>
                    <a:lnTo>
                      <a:pt x="0" y="0"/>
                    </a:lnTo>
                    <a:lnTo>
                      <a:pt x="6386" y="48267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07047266-A118-FCAD-72F3-D27A334E5235}"/>
                  </a:ext>
                </a:extLst>
              </p:cNvPr>
              <p:cNvSpPr/>
              <p:nvPr/>
            </p:nvSpPr>
            <p:spPr>
              <a:xfrm>
                <a:off x="5474911" y="3453509"/>
                <a:ext cx="75220" cy="232379"/>
              </a:xfrm>
              <a:custGeom>
                <a:avLst/>
                <a:gdLst>
                  <a:gd name="connsiteX0" fmla="*/ 80 w 75220"/>
                  <a:gd name="connsiteY0" fmla="*/ 43374 h 232379"/>
                  <a:gd name="connsiteX1" fmla="*/ 25623 w 75220"/>
                  <a:gd name="connsiteY1" fmla="*/ 69913 h 232379"/>
                  <a:gd name="connsiteX2" fmla="*/ 52660 w 75220"/>
                  <a:gd name="connsiteY2" fmla="*/ 192239 h 232379"/>
                  <a:gd name="connsiteX3" fmla="*/ 50255 w 75220"/>
                  <a:gd name="connsiteY3" fmla="*/ 215792 h 232379"/>
                  <a:gd name="connsiteX4" fmla="*/ 69412 w 75220"/>
                  <a:gd name="connsiteY4" fmla="*/ 232379 h 232379"/>
                  <a:gd name="connsiteX5" fmla="*/ 75300 w 75220"/>
                  <a:gd name="connsiteY5" fmla="*/ 205840 h 232379"/>
                  <a:gd name="connsiteX6" fmla="*/ 63026 w 75220"/>
                  <a:gd name="connsiteY6" fmla="*/ 180960 h 232379"/>
                  <a:gd name="connsiteX7" fmla="*/ 55728 w 75220"/>
                  <a:gd name="connsiteY7" fmla="*/ 65268 h 232379"/>
                  <a:gd name="connsiteX8" fmla="*/ 43703 w 75220"/>
                  <a:gd name="connsiteY8" fmla="*/ 30685 h 232379"/>
                  <a:gd name="connsiteX9" fmla="*/ 22555 w 75220"/>
                  <a:gd name="connsiteY9" fmla="*/ 0 h 232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220" h="232379">
                    <a:moveTo>
                      <a:pt x="80" y="43374"/>
                    </a:moveTo>
                    <a:lnTo>
                      <a:pt x="25623" y="69913"/>
                    </a:lnTo>
                    <a:lnTo>
                      <a:pt x="52660" y="192239"/>
                    </a:lnTo>
                    <a:lnTo>
                      <a:pt x="50255" y="215792"/>
                    </a:lnTo>
                    <a:lnTo>
                      <a:pt x="69412" y="232379"/>
                    </a:lnTo>
                    <a:lnTo>
                      <a:pt x="75300" y="205840"/>
                    </a:lnTo>
                    <a:lnTo>
                      <a:pt x="63026" y="180960"/>
                    </a:lnTo>
                    <a:lnTo>
                      <a:pt x="55728" y="65268"/>
                    </a:lnTo>
                    <a:cubicBezTo>
                      <a:pt x="54915" y="52870"/>
                      <a:pt x="50761" y="40919"/>
                      <a:pt x="43703" y="30685"/>
                    </a:cubicBezTo>
                    <a:lnTo>
                      <a:pt x="22555" y="0"/>
                    </a:ln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6B2C78E9-0652-1879-5788-D1F734B2808F}"/>
                  </a:ext>
                </a:extLst>
              </p:cNvPr>
              <p:cNvSpPr/>
              <p:nvPr/>
            </p:nvSpPr>
            <p:spPr>
              <a:xfrm>
                <a:off x="5512397" y="3211199"/>
                <a:ext cx="413201" cy="156538"/>
              </a:xfrm>
              <a:custGeom>
                <a:avLst/>
                <a:gdLst>
                  <a:gd name="connsiteX0" fmla="*/ 6300 w 413201"/>
                  <a:gd name="connsiteY0" fmla="*/ 96430 h 156538"/>
                  <a:gd name="connsiteX1" fmla="*/ 399735 w 413201"/>
                  <a:gd name="connsiteY1" fmla="*/ 116086 h 156538"/>
                  <a:gd name="connsiteX2" fmla="*/ 411844 w 413201"/>
                  <a:gd name="connsiteY2" fmla="*/ 156391 h 156538"/>
                  <a:gd name="connsiteX3" fmla="*/ 411844 w 413201"/>
                  <a:gd name="connsiteY3" fmla="*/ 96430 h 156538"/>
                  <a:gd name="connsiteX4" fmla="*/ 227898 w 413201"/>
                  <a:gd name="connsiteY4" fmla="*/ 73872 h 156538"/>
                  <a:gd name="connsiteX5" fmla="*/ 80 w 413201"/>
                  <a:gd name="connsiteY5" fmla="*/ 1140 h 156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3201" h="156538">
                    <a:moveTo>
                      <a:pt x="6300" y="96430"/>
                    </a:moveTo>
                    <a:lnTo>
                      <a:pt x="399735" y="116086"/>
                    </a:lnTo>
                    <a:cubicBezTo>
                      <a:pt x="399735" y="116086"/>
                      <a:pt x="408609" y="159377"/>
                      <a:pt x="411844" y="156391"/>
                    </a:cubicBezTo>
                    <a:cubicBezTo>
                      <a:pt x="415078" y="153406"/>
                      <a:pt x="411844" y="96430"/>
                      <a:pt x="411844" y="96430"/>
                    </a:cubicBezTo>
                    <a:cubicBezTo>
                      <a:pt x="411844" y="96430"/>
                      <a:pt x="270857" y="59359"/>
                      <a:pt x="227898" y="73872"/>
                    </a:cubicBezTo>
                    <a:cubicBezTo>
                      <a:pt x="227898" y="73872"/>
                      <a:pt x="65763" y="-10720"/>
                      <a:pt x="80" y="1140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265F1833-9CC8-7F6E-23E4-CA9FD331C2C3}"/>
                  </a:ext>
                </a:extLst>
              </p:cNvPr>
              <p:cNvSpPr/>
              <p:nvPr/>
            </p:nvSpPr>
            <p:spPr>
              <a:xfrm>
                <a:off x="5512480" y="3211316"/>
                <a:ext cx="142064" cy="103114"/>
              </a:xfrm>
              <a:custGeom>
                <a:avLst/>
                <a:gdLst>
                  <a:gd name="connsiteX0" fmla="*/ 4309 w 142064"/>
                  <a:gd name="connsiteY0" fmla="*/ 98802 h 103114"/>
                  <a:gd name="connsiteX1" fmla="*/ 142145 w 142064"/>
                  <a:gd name="connsiteY1" fmla="*/ 103114 h 103114"/>
                  <a:gd name="connsiteX2" fmla="*/ 142145 w 142064"/>
                  <a:gd name="connsiteY2" fmla="*/ 34362 h 103114"/>
                  <a:gd name="connsiteX3" fmla="*/ 80 w 142064"/>
                  <a:gd name="connsiteY3" fmla="*/ 1189 h 10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064" h="103114">
                    <a:moveTo>
                      <a:pt x="4309" y="98802"/>
                    </a:moveTo>
                    <a:lnTo>
                      <a:pt x="142145" y="103114"/>
                    </a:lnTo>
                    <a:lnTo>
                      <a:pt x="142145" y="34362"/>
                    </a:lnTo>
                    <a:cubicBezTo>
                      <a:pt x="92385" y="14209"/>
                      <a:pt x="33751" y="-5031"/>
                      <a:pt x="80" y="1189"/>
                    </a:cubicBezTo>
                    <a:close/>
                  </a:path>
                </a:pathLst>
              </a:custGeom>
              <a:solidFill>
                <a:srgbClr val="A0D88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FACE6AB8-F8B5-A06E-42BD-1EC43AB940E5}"/>
                  </a:ext>
                </a:extLst>
              </p:cNvPr>
              <p:cNvSpPr/>
              <p:nvPr/>
            </p:nvSpPr>
            <p:spPr>
              <a:xfrm>
                <a:off x="5912053" y="3305887"/>
                <a:ext cx="13665" cy="61850"/>
              </a:xfrm>
              <a:custGeom>
                <a:avLst/>
                <a:gdLst>
                  <a:gd name="connsiteX0" fmla="*/ 12271 w 13665"/>
                  <a:gd name="connsiteY0" fmla="*/ 61702 h 61850"/>
                  <a:gd name="connsiteX1" fmla="*/ 12271 w 13665"/>
                  <a:gd name="connsiteY1" fmla="*/ 1742 h 61850"/>
                  <a:gd name="connsiteX2" fmla="*/ 5305 w 13665"/>
                  <a:gd name="connsiteY2" fmla="*/ 0 h 61850"/>
                  <a:gd name="connsiteX3" fmla="*/ 80 w 13665"/>
                  <a:gd name="connsiteY3" fmla="*/ 21397 h 61850"/>
                  <a:gd name="connsiteX4" fmla="*/ 12271 w 13665"/>
                  <a:gd name="connsiteY4" fmla="*/ 61702 h 61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65" h="61850">
                    <a:moveTo>
                      <a:pt x="12271" y="61702"/>
                    </a:moveTo>
                    <a:cubicBezTo>
                      <a:pt x="15588" y="58800"/>
                      <a:pt x="12271" y="1742"/>
                      <a:pt x="12271" y="1742"/>
                    </a:cubicBezTo>
                    <a:lnTo>
                      <a:pt x="5305" y="0"/>
                    </a:lnTo>
                    <a:lnTo>
                      <a:pt x="80" y="21397"/>
                    </a:lnTo>
                    <a:cubicBezTo>
                      <a:pt x="80" y="21397"/>
                      <a:pt x="9037" y="64688"/>
                      <a:pt x="12271" y="61702"/>
                    </a:cubicBez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AFF302A-85BE-DAC3-BF15-808266BB16B9}"/>
                  </a:ext>
                </a:extLst>
              </p:cNvPr>
              <p:cNvSpPr/>
              <p:nvPr/>
            </p:nvSpPr>
            <p:spPr>
              <a:xfrm>
                <a:off x="5376138" y="3202524"/>
                <a:ext cx="148980" cy="294359"/>
              </a:xfrm>
              <a:custGeom>
                <a:avLst/>
                <a:gdLst>
                  <a:gd name="connsiteX0" fmla="*/ 98853 w 148980"/>
                  <a:gd name="connsiteY0" fmla="*/ 294359 h 294359"/>
                  <a:gd name="connsiteX1" fmla="*/ 27116 w 148980"/>
                  <a:gd name="connsiteY1" fmla="*/ 235394 h 294359"/>
                  <a:gd name="connsiteX2" fmla="*/ 80 w 148980"/>
                  <a:gd name="connsiteY2" fmla="*/ 190112 h 294359"/>
                  <a:gd name="connsiteX3" fmla="*/ 55148 w 148980"/>
                  <a:gd name="connsiteY3" fmla="*/ 101207 h 294359"/>
                  <a:gd name="connsiteX4" fmla="*/ 114611 w 148980"/>
                  <a:gd name="connsiteY4" fmla="*/ 20099 h 294359"/>
                  <a:gd name="connsiteX5" fmla="*/ 145545 w 148980"/>
                  <a:gd name="connsiteY5" fmla="*/ 6829 h 294359"/>
                  <a:gd name="connsiteX6" fmla="*/ 149028 w 148980"/>
                  <a:gd name="connsiteY6" fmla="*/ 114643 h 294359"/>
                  <a:gd name="connsiteX7" fmla="*/ 121992 w 148980"/>
                  <a:gd name="connsiteY7" fmla="*/ 149309 h 294359"/>
                  <a:gd name="connsiteX8" fmla="*/ 98853 w 148980"/>
                  <a:gd name="connsiteY8" fmla="*/ 215158 h 294359"/>
                  <a:gd name="connsiteX9" fmla="*/ 120997 w 148980"/>
                  <a:gd name="connsiteY9" fmla="*/ 250985 h 29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8980" h="294359">
                    <a:moveTo>
                      <a:pt x="98853" y="294359"/>
                    </a:moveTo>
                    <a:cubicBezTo>
                      <a:pt x="98853" y="294359"/>
                      <a:pt x="40800" y="245760"/>
                      <a:pt x="27116" y="235394"/>
                    </a:cubicBezTo>
                    <a:cubicBezTo>
                      <a:pt x="13432" y="225027"/>
                      <a:pt x="80" y="208772"/>
                      <a:pt x="80" y="190112"/>
                    </a:cubicBezTo>
                    <a:cubicBezTo>
                      <a:pt x="80" y="171452"/>
                      <a:pt x="32009" y="122770"/>
                      <a:pt x="55148" y="101207"/>
                    </a:cubicBezTo>
                    <a:cubicBezTo>
                      <a:pt x="78792" y="77190"/>
                      <a:pt x="98820" y="49872"/>
                      <a:pt x="114611" y="20099"/>
                    </a:cubicBezTo>
                    <a:cubicBezTo>
                      <a:pt x="123402" y="1439"/>
                      <a:pt x="141149" y="-6937"/>
                      <a:pt x="145545" y="6829"/>
                    </a:cubicBezTo>
                    <a:cubicBezTo>
                      <a:pt x="149940" y="20596"/>
                      <a:pt x="148033" y="98056"/>
                      <a:pt x="149028" y="114643"/>
                    </a:cubicBezTo>
                    <a:cubicBezTo>
                      <a:pt x="150023" y="131229"/>
                      <a:pt x="127880" y="133634"/>
                      <a:pt x="121992" y="149309"/>
                    </a:cubicBezTo>
                    <a:cubicBezTo>
                      <a:pt x="116103" y="164983"/>
                      <a:pt x="98853" y="215158"/>
                      <a:pt x="98853" y="215158"/>
                    </a:cubicBezTo>
                    <a:lnTo>
                      <a:pt x="120997" y="250985"/>
                    </a:lnTo>
                    <a:close/>
                  </a:path>
                </a:pathLst>
              </a:custGeom>
              <a:solidFill>
                <a:srgbClr val="3E50B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CA89896D-A7FF-9AE5-3D37-E3EB0DAD71DF}"/>
                  </a:ext>
                </a:extLst>
              </p:cNvPr>
              <p:cNvSpPr/>
              <p:nvPr/>
            </p:nvSpPr>
            <p:spPr>
              <a:xfrm>
                <a:off x="5282250" y="3405134"/>
                <a:ext cx="52089" cy="129069"/>
              </a:xfrm>
              <a:custGeom>
                <a:avLst/>
                <a:gdLst>
                  <a:gd name="connsiteX0" fmla="*/ 52169 w 52089"/>
                  <a:gd name="connsiteY0" fmla="*/ 129069 h 129069"/>
                  <a:gd name="connsiteX1" fmla="*/ 52169 w 52089"/>
                  <a:gd name="connsiteY1" fmla="*/ 38672 h 129069"/>
                  <a:gd name="connsiteX2" fmla="*/ 36495 w 52089"/>
                  <a:gd name="connsiteY2" fmla="*/ 274 h 129069"/>
                  <a:gd name="connsiteX3" fmla="*/ 87 w 52089"/>
                  <a:gd name="connsiteY3" fmla="*/ 49453 h 129069"/>
                  <a:gd name="connsiteX4" fmla="*/ 40392 w 52089"/>
                  <a:gd name="connsiteY4" fmla="*/ 108419 h 129069"/>
                  <a:gd name="connsiteX5" fmla="*/ 52169 w 52089"/>
                  <a:gd name="connsiteY5" fmla="*/ 129069 h 12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089" h="129069">
                    <a:moveTo>
                      <a:pt x="52169" y="129069"/>
                    </a:moveTo>
                    <a:lnTo>
                      <a:pt x="52169" y="38672"/>
                    </a:lnTo>
                    <a:cubicBezTo>
                      <a:pt x="52169" y="29300"/>
                      <a:pt x="47774" y="3757"/>
                      <a:pt x="36495" y="274"/>
                    </a:cubicBezTo>
                    <a:cubicBezTo>
                      <a:pt x="25216" y="-3209"/>
                      <a:pt x="-411" y="27310"/>
                      <a:pt x="87" y="49453"/>
                    </a:cubicBezTo>
                    <a:cubicBezTo>
                      <a:pt x="584" y="71596"/>
                      <a:pt x="30689" y="96642"/>
                      <a:pt x="40392" y="108419"/>
                    </a:cubicBezTo>
                    <a:cubicBezTo>
                      <a:pt x="45087" y="114838"/>
                      <a:pt x="49034" y="121763"/>
                      <a:pt x="52169" y="129069"/>
                    </a:cubicBez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09AAC377-4989-0617-D555-9A183DD5538E}"/>
                </a:ext>
              </a:extLst>
            </p:cNvPr>
            <p:cNvGrpSpPr/>
            <p:nvPr/>
          </p:nvGrpSpPr>
          <p:grpSpPr>
            <a:xfrm flipH="1">
              <a:off x="945986" y="3620648"/>
              <a:ext cx="1040624" cy="1065663"/>
              <a:chOff x="10919401" y="2948371"/>
              <a:chExt cx="1101869" cy="1128381"/>
            </a:xfrm>
          </p:grpSpPr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E7B00133-75F6-A45B-81FE-AB44ED1A508F}"/>
                  </a:ext>
                </a:extLst>
              </p:cNvPr>
              <p:cNvSpPr/>
              <p:nvPr/>
            </p:nvSpPr>
            <p:spPr>
              <a:xfrm>
                <a:off x="11491826" y="2948371"/>
                <a:ext cx="529444" cy="250118"/>
              </a:xfrm>
              <a:custGeom>
                <a:avLst/>
                <a:gdLst>
                  <a:gd name="connsiteX0" fmla="*/ 143 w 529444"/>
                  <a:gd name="connsiteY0" fmla="*/ 240415 h 250118"/>
                  <a:gd name="connsiteX1" fmla="*/ 13412 w 529444"/>
                  <a:gd name="connsiteY1" fmla="*/ 232122 h 250118"/>
                  <a:gd name="connsiteX2" fmla="*/ 14408 w 529444"/>
                  <a:gd name="connsiteY2" fmla="*/ 176059 h 250118"/>
                  <a:gd name="connsiteX3" fmla="*/ 74700 w 529444"/>
                  <a:gd name="connsiteY3" fmla="*/ 176473 h 250118"/>
                  <a:gd name="connsiteX4" fmla="*/ 94189 w 529444"/>
                  <a:gd name="connsiteY4" fmla="*/ 147895 h 250118"/>
                  <a:gd name="connsiteX5" fmla="*/ 117908 w 529444"/>
                  <a:gd name="connsiteY5" fmla="*/ 156735 h 250118"/>
                  <a:gd name="connsiteX6" fmla="*/ 117908 w 529444"/>
                  <a:gd name="connsiteY6" fmla="*/ 48922 h 250118"/>
                  <a:gd name="connsiteX7" fmla="*/ 218589 w 529444"/>
                  <a:gd name="connsiteY7" fmla="*/ 74 h 250118"/>
                  <a:gd name="connsiteX8" fmla="*/ 316865 w 529444"/>
                  <a:gd name="connsiteY8" fmla="*/ 38887 h 250118"/>
                  <a:gd name="connsiteX9" fmla="*/ 340667 w 529444"/>
                  <a:gd name="connsiteY9" fmla="*/ 139568 h 250118"/>
                  <a:gd name="connsiteX10" fmla="*/ 371270 w 529444"/>
                  <a:gd name="connsiteY10" fmla="*/ 149064 h 250118"/>
                  <a:gd name="connsiteX11" fmla="*/ 373840 w 529444"/>
                  <a:gd name="connsiteY11" fmla="*/ 160301 h 250118"/>
                  <a:gd name="connsiteX12" fmla="*/ 431065 w 529444"/>
                  <a:gd name="connsiteY12" fmla="*/ 122816 h 250118"/>
                  <a:gd name="connsiteX13" fmla="*/ 494177 w 529444"/>
                  <a:gd name="connsiteY13" fmla="*/ 158560 h 250118"/>
                  <a:gd name="connsiteX14" fmla="*/ 508275 w 529444"/>
                  <a:gd name="connsiteY14" fmla="*/ 233200 h 250118"/>
                  <a:gd name="connsiteX15" fmla="*/ 529174 w 529444"/>
                  <a:gd name="connsiteY15" fmla="*/ 240249 h 250118"/>
                  <a:gd name="connsiteX16" fmla="*/ 526521 w 529444"/>
                  <a:gd name="connsiteY16" fmla="*/ 250118 h 250118"/>
                  <a:gd name="connsiteX17" fmla="*/ 18720 w 529444"/>
                  <a:gd name="connsiteY17" fmla="*/ 250118 h 250118"/>
                  <a:gd name="connsiteX18" fmla="*/ 143 w 529444"/>
                  <a:gd name="connsiteY18" fmla="*/ 240415 h 25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29444" h="250118">
                    <a:moveTo>
                      <a:pt x="143" y="240415"/>
                    </a:moveTo>
                    <a:cubicBezTo>
                      <a:pt x="1553" y="234477"/>
                      <a:pt x="7440" y="230778"/>
                      <a:pt x="13412" y="232122"/>
                    </a:cubicBezTo>
                    <a:cubicBezTo>
                      <a:pt x="-4086" y="219516"/>
                      <a:pt x="-2262" y="189743"/>
                      <a:pt x="14408" y="176059"/>
                    </a:cubicBezTo>
                    <a:cubicBezTo>
                      <a:pt x="32486" y="163163"/>
                      <a:pt x="56786" y="163328"/>
                      <a:pt x="74700" y="176473"/>
                    </a:cubicBezTo>
                    <a:cubicBezTo>
                      <a:pt x="72212" y="163196"/>
                      <a:pt x="80920" y="150399"/>
                      <a:pt x="94189" y="147895"/>
                    </a:cubicBezTo>
                    <a:cubicBezTo>
                      <a:pt x="103146" y="146219"/>
                      <a:pt x="112268" y="149620"/>
                      <a:pt x="117908" y="156735"/>
                    </a:cubicBezTo>
                    <a:cubicBezTo>
                      <a:pt x="93028" y="126962"/>
                      <a:pt x="95102" y="80354"/>
                      <a:pt x="117908" y="48922"/>
                    </a:cubicBezTo>
                    <a:cubicBezTo>
                      <a:pt x="140715" y="17490"/>
                      <a:pt x="179859" y="820"/>
                      <a:pt x="218589" y="74"/>
                    </a:cubicBezTo>
                    <a:cubicBezTo>
                      <a:pt x="255328" y="-1153"/>
                      <a:pt x="290907" y="12904"/>
                      <a:pt x="316865" y="38887"/>
                    </a:cubicBezTo>
                    <a:cubicBezTo>
                      <a:pt x="342740" y="65517"/>
                      <a:pt x="351863" y="104180"/>
                      <a:pt x="340667" y="139568"/>
                    </a:cubicBezTo>
                    <a:cubicBezTo>
                      <a:pt x="351697" y="133746"/>
                      <a:pt x="365464" y="137992"/>
                      <a:pt x="371270" y="149064"/>
                    </a:cubicBezTo>
                    <a:cubicBezTo>
                      <a:pt x="373094" y="152522"/>
                      <a:pt x="373923" y="156395"/>
                      <a:pt x="373840" y="160301"/>
                    </a:cubicBezTo>
                    <a:cubicBezTo>
                      <a:pt x="389432" y="142885"/>
                      <a:pt x="407926" y="125552"/>
                      <a:pt x="431065" y="122816"/>
                    </a:cubicBezTo>
                    <a:cubicBezTo>
                      <a:pt x="456525" y="119830"/>
                      <a:pt x="481405" y="136417"/>
                      <a:pt x="494177" y="158560"/>
                    </a:cubicBezTo>
                    <a:cubicBezTo>
                      <a:pt x="505954" y="181565"/>
                      <a:pt x="510846" y="207482"/>
                      <a:pt x="508275" y="233200"/>
                    </a:cubicBezTo>
                    <a:cubicBezTo>
                      <a:pt x="512257" y="222584"/>
                      <a:pt x="532409" y="229468"/>
                      <a:pt x="529174" y="240249"/>
                    </a:cubicBezTo>
                    <a:lnTo>
                      <a:pt x="526521" y="250118"/>
                    </a:lnTo>
                    <a:lnTo>
                      <a:pt x="18720" y="250118"/>
                    </a:lnTo>
                    <a:cubicBezTo>
                      <a:pt x="18720" y="250118"/>
                      <a:pt x="-1184" y="245972"/>
                      <a:pt x="143" y="240415"/>
                    </a:cubicBezTo>
                    <a:close/>
                  </a:path>
                </a:pathLst>
              </a:custGeom>
              <a:solidFill>
                <a:srgbClr val="F5F7FF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C536EEBD-1DFE-F789-A640-BBBA6A9AA2D6}"/>
                  </a:ext>
                </a:extLst>
              </p:cNvPr>
              <p:cNvSpPr/>
              <p:nvPr/>
            </p:nvSpPr>
            <p:spPr>
              <a:xfrm>
                <a:off x="10919401" y="3806639"/>
                <a:ext cx="20318" cy="270113"/>
              </a:xfrm>
              <a:custGeom>
                <a:avLst/>
                <a:gdLst>
                  <a:gd name="connsiteX0" fmla="*/ 10197 w 20318"/>
                  <a:gd name="connsiteY0" fmla="*/ 270114 h 270113"/>
                  <a:gd name="connsiteX1" fmla="*/ 80 w 20318"/>
                  <a:gd name="connsiteY1" fmla="*/ 135098 h 270113"/>
                  <a:gd name="connsiteX2" fmla="*/ 10197 w 20318"/>
                  <a:gd name="connsiteY2" fmla="*/ 0 h 270113"/>
                  <a:gd name="connsiteX3" fmla="*/ 20398 w 20318"/>
                  <a:gd name="connsiteY3" fmla="*/ 135015 h 270113"/>
                  <a:gd name="connsiteX4" fmla="*/ 10197 w 20318"/>
                  <a:gd name="connsiteY4" fmla="*/ 270114 h 270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18" h="270113">
                    <a:moveTo>
                      <a:pt x="10197" y="270114"/>
                    </a:moveTo>
                    <a:cubicBezTo>
                      <a:pt x="4640" y="270114"/>
                      <a:pt x="80" y="209655"/>
                      <a:pt x="80" y="135098"/>
                    </a:cubicBezTo>
                    <a:cubicBezTo>
                      <a:pt x="80" y="60541"/>
                      <a:pt x="4973" y="0"/>
                      <a:pt x="10197" y="0"/>
                    </a:cubicBezTo>
                    <a:cubicBezTo>
                      <a:pt x="15422" y="0"/>
                      <a:pt x="20398" y="60458"/>
                      <a:pt x="20398" y="135015"/>
                    </a:cubicBezTo>
                    <a:cubicBezTo>
                      <a:pt x="20398" y="209572"/>
                      <a:pt x="16168" y="270114"/>
                      <a:pt x="10197" y="270114"/>
                    </a:cubicBezTo>
                    <a:close/>
                  </a:path>
                </a:pathLst>
              </a:custGeom>
              <a:solidFill>
                <a:srgbClr val="C8BD8B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0628103-D241-089E-8D59-E5C57EEE0601}"/>
                  </a:ext>
                </a:extLst>
              </p:cNvPr>
              <p:cNvSpPr/>
              <p:nvPr/>
            </p:nvSpPr>
            <p:spPr>
              <a:xfrm>
                <a:off x="10919401" y="3078899"/>
                <a:ext cx="20318" cy="269947"/>
              </a:xfrm>
              <a:custGeom>
                <a:avLst/>
                <a:gdLst>
                  <a:gd name="connsiteX0" fmla="*/ 10197 w 20318"/>
                  <a:gd name="connsiteY0" fmla="*/ 269948 h 269947"/>
                  <a:gd name="connsiteX1" fmla="*/ 80 w 20318"/>
                  <a:gd name="connsiteY1" fmla="*/ 134932 h 269947"/>
                  <a:gd name="connsiteX2" fmla="*/ 10197 w 20318"/>
                  <a:gd name="connsiteY2" fmla="*/ 0 h 269947"/>
                  <a:gd name="connsiteX3" fmla="*/ 20398 w 20318"/>
                  <a:gd name="connsiteY3" fmla="*/ 134932 h 269947"/>
                  <a:gd name="connsiteX4" fmla="*/ 10197 w 20318"/>
                  <a:gd name="connsiteY4" fmla="*/ 269948 h 26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18" h="269947">
                    <a:moveTo>
                      <a:pt x="10197" y="269948"/>
                    </a:moveTo>
                    <a:cubicBezTo>
                      <a:pt x="4640" y="269948"/>
                      <a:pt x="80" y="209490"/>
                      <a:pt x="80" y="134932"/>
                    </a:cubicBezTo>
                    <a:cubicBezTo>
                      <a:pt x="80" y="60375"/>
                      <a:pt x="4640" y="0"/>
                      <a:pt x="10197" y="0"/>
                    </a:cubicBezTo>
                    <a:cubicBezTo>
                      <a:pt x="15754" y="0"/>
                      <a:pt x="20398" y="60375"/>
                      <a:pt x="20398" y="134932"/>
                    </a:cubicBezTo>
                    <a:cubicBezTo>
                      <a:pt x="20398" y="209490"/>
                      <a:pt x="16168" y="269948"/>
                      <a:pt x="10197" y="269948"/>
                    </a:cubicBezTo>
                    <a:close/>
                  </a:path>
                </a:pathLst>
              </a:custGeom>
              <a:solidFill>
                <a:srgbClr val="C8BD8B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8E4DC7A5-AB45-032D-4128-7AD46EDDB6B9}"/>
                  </a:ext>
                </a:extLst>
              </p:cNvPr>
              <p:cNvSpPr/>
              <p:nvPr/>
            </p:nvSpPr>
            <p:spPr>
              <a:xfrm>
                <a:off x="10960287" y="3110828"/>
                <a:ext cx="206006" cy="206006"/>
              </a:xfrm>
              <a:custGeom>
                <a:avLst/>
                <a:gdLst>
                  <a:gd name="connsiteX0" fmla="*/ 206006 w 206006"/>
                  <a:gd name="connsiteY0" fmla="*/ 103003 h 206006"/>
                  <a:gd name="connsiteX1" fmla="*/ 103002 w 206006"/>
                  <a:gd name="connsiteY1" fmla="*/ 206006 h 206006"/>
                  <a:gd name="connsiteX2" fmla="*/ -1 w 206006"/>
                  <a:gd name="connsiteY2" fmla="*/ 103003 h 206006"/>
                  <a:gd name="connsiteX3" fmla="*/ 103002 w 206006"/>
                  <a:gd name="connsiteY3" fmla="*/ 0 h 206006"/>
                  <a:gd name="connsiteX4" fmla="*/ 206006 w 206006"/>
                  <a:gd name="connsiteY4" fmla="*/ 103003 h 20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06" h="206006">
                    <a:moveTo>
                      <a:pt x="206006" y="103003"/>
                    </a:moveTo>
                    <a:cubicBezTo>
                      <a:pt x="206006" y="159890"/>
                      <a:pt x="159889" y="206006"/>
                      <a:pt x="103002" y="206006"/>
                    </a:cubicBezTo>
                    <a:cubicBezTo>
                      <a:pt x="46115" y="206006"/>
                      <a:pt x="-1" y="159890"/>
                      <a:pt x="-1" y="103003"/>
                    </a:cubicBezTo>
                    <a:cubicBezTo>
                      <a:pt x="-1" y="46116"/>
                      <a:pt x="46115" y="0"/>
                      <a:pt x="103002" y="0"/>
                    </a:cubicBezTo>
                    <a:cubicBezTo>
                      <a:pt x="159889" y="0"/>
                      <a:pt x="206006" y="46116"/>
                      <a:pt x="206006" y="103003"/>
                    </a:cubicBezTo>
                    <a:close/>
                  </a:path>
                </a:pathLst>
              </a:custGeom>
              <a:noFill/>
              <a:ln w="6632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9794F2EB-2F09-3F22-DD3D-7A1B11797F21}"/>
                  </a:ext>
                </a:extLst>
              </p:cNvPr>
              <p:cNvSpPr/>
              <p:nvPr/>
            </p:nvSpPr>
            <p:spPr>
              <a:xfrm>
                <a:off x="10942622" y="3093164"/>
                <a:ext cx="241335" cy="241335"/>
              </a:xfrm>
              <a:custGeom>
                <a:avLst/>
                <a:gdLst>
                  <a:gd name="connsiteX0" fmla="*/ 241336 w 241335"/>
                  <a:gd name="connsiteY0" fmla="*/ 120668 h 241335"/>
                  <a:gd name="connsiteX1" fmla="*/ 120667 w 241335"/>
                  <a:gd name="connsiteY1" fmla="*/ 241336 h 241335"/>
                  <a:gd name="connsiteX2" fmla="*/ -1 w 241335"/>
                  <a:gd name="connsiteY2" fmla="*/ 120668 h 241335"/>
                  <a:gd name="connsiteX3" fmla="*/ 120667 w 241335"/>
                  <a:gd name="connsiteY3" fmla="*/ 0 h 241335"/>
                  <a:gd name="connsiteX4" fmla="*/ 241336 w 241335"/>
                  <a:gd name="connsiteY4" fmla="*/ 120668 h 241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35" h="241335">
                    <a:moveTo>
                      <a:pt x="241336" y="120668"/>
                    </a:moveTo>
                    <a:cubicBezTo>
                      <a:pt x="241336" y="187311"/>
                      <a:pt x="187310" y="241336"/>
                      <a:pt x="120667" y="241336"/>
                    </a:cubicBezTo>
                    <a:cubicBezTo>
                      <a:pt x="54024" y="241336"/>
                      <a:pt x="-1" y="187311"/>
                      <a:pt x="-1" y="120668"/>
                    </a:cubicBezTo>
                    <a:cubicBezTo>
                      <a:pt x="-1" y="54025"/>
                      <a:pt x="54024" y="0"/>
                      <a:pt x="120667" y="0"/>
                    </a:cubicBezTo>
                    <a:cubicBezTo>
                      <a:pt x="187310" y="0"/>
                      <a:pt x="241336" y="54025"/>
                      <a:pt x="241336" y="120668"/>
                    </a:cubicBezTo>
                    <a:close/>
                  </a:path>
                </a:pathLst>
              </a:custGeom>
              <a:noFill/>
              <a:ln w="27276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FB90A050-BB0B-66F8-D5A4-A67875F55C1F}"/>
                  </a:ext>
                </a:extLst>
              </p:cNvPr>
              <p:cNvSpPr/>
              <p:nvPr/>
            </p:nvSpPr>
            <p:spPr>
              <a:xfrm>
                <a:off x="11063290" y="3062312"/>
                <a:ext cx="151519" cy="303038"/>
              </a:xfrm>
              <a:custGeom>
                <a:avLst/>
                <a:gdLst>
                  <a:gd name="connsiteX0" fmla="*/ 80 w 151519"/>
                  <a:gd name="connsiteY0" fmla="*/ 0 h 303038"/>
                  <a:gd name="connsiteX1" fmla="*/ 151599 w 151519"/>
                  <a:gd name="connsiteY1" fmla="*/ 151519 h 303038"/>
                  <a:gd name="connsiteX2" fmla="*/ 80 w 151519"/>
                  <a:gd name="connsiteY2" fmla="*/ 303038 h 303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519" h="303038">
                    <a:moveTo>
                      <a:pt x="80" y="0"/>
                    </a:moveTo>
                    <a:cubicBezTo>
                      <a:pt x="83759" y="0"/>
                      <a:pt x="151599" y="67839"/>
                      <a:pt x="151599" y="151519"/>
                    </a:cubicBezTo>
                    <a:cubicBezTo>
                      <a:pt x="151599" y="235199"/>
                      <a:pt x="83759" y="303038"/>
                      <a:pt x="80" y="303038"/>
                    </a:cubicBezTo>
                  </a:path>
                </a:pathLst>
              </a:custGeom>
              <a:noFill/>
              <a:ln w="6632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366CB690-0DBA-AA72-2F7E-E91A9E2131D3}"/>
                  </a:ext>
                </a:extLst>
              </p:cNvPr>
              <p:cNvSpPr/>
              <p:nvPr/>
            </p:nvSpPr>
            <p:spPr>
              <a:xfrm>
                <a:off x="11063290" y="3790052"/>
                <a:ext cx="151519" cy="151519"/>
              </a:xfrm>
              <a:custGeom>
                <a:avLst/>
                <a:gdLst>
                  <a:gd name="connsiteX0" fmla="*/ 80 w 151519"/>
                  <a:gd name="connsiteY0" fmla="*/ 0 h 151519"/>
                  <a:gd name="connsiteX1" fmla="*/ 151599 w 151519"/>
                  <a:gd name="connsiteY1" fmla="*/ 151519 h 151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519" h="151519">
                    <a:moveTo>
                      <a:pt x="80" y="0"/>
                    </a:moveTo>
                    <a:cubicBezTo>
                      <a:pt x="83759" y="0"/>
                      <a:pt x="151599" y="67839"/>
                      <a:pt x="151599" y="151519"/>
                    </a:cubicBezTo>
                  </a:path>
                </a:pathLst>
              </a:custGeom>
              <a:noFill/>
              <a:ln w="6632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18C10EC7-49D2-0608-13E9-CC88F591C86B}"/>
                  </a:ext>
                </a:extLst>
              </p:cNvPr>
              <p:cNvSpPr/>
              <p:nvPr/>
            </p:nvSpPr>
            <p:spPr>
              <a:xfrm>
                <a:off x="11063290" y="3567376"/>
                <a:ext cx="79615" cy="33007"/>
              </a:xfrm>
              <a:custGeom>
                <a:avLst/>
                <a:gdLst>
                  <a:gd name="connsiteX0" fmla="*/ 79616 w 79615"/>
                  <a:gd name="connsiteY0" fmla="*/ 33008 h 33007"/>
                  <a:gd name="connsiteX1" fmla="*/ 0 w 79615"/>
                  <a:gd name="connsiteY1" fmla="*/ 0 h 3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615" h="33007">
                    <a:moveTo>
                      <a:pt x="79616" y="33008"/>
                    </a:moveTo>
                    <a:lnTo>
                      <a:pt x="0" y="0"/>
                    </a:lnTo>
                  </a:path>
                </a:pathLst>
              </a:custGeom>
              <a:ln w="6632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E18ABB63-30B6-B3B3-E967-DC9B4C9400F7}"/>
                  </a:ext>
                </a:extLst>
              </p:cNvPr>
              <p:cNvSpPr/>
              <p:nvPr/>
            </p:nvSpPr>
            <p:spPr>
              <a:xfrm rot="16200000">
                <a:off x="11118648" y="3594620"/>
                <a:ext cx="48681" cy="10449"/>
              </a:xfrm>
              <a:custGeom>
                <a:avLst/>
                <a:gdLst>
                  <a:gd name="connsiteX0" fmla="*/ 80 w 48681"/>
                  <a:gd name="connsiteY0" fmla="*/ 0 h 10449"/>
                  <a:gd name="connsiteX1" fmla="*/ 48762 w 48681"/>
                  <a:gd name="connsiteY1" fmla="*/ 0 h 10449"/>
                  <a:gd name="connsiteX2" fmla="*/ 48762 w 48681"/>
                  <a:gd name="connsiteY2" fmla="*/ 10450 h 10449"/>
                  <a:gd name="connsiteX3" fmla="*/ 80 w 48681"/>
                  <a:gd name="connsiteY3" fmla="*/ 10450 h 10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81" h="10449">
                    <a:moveTo>
                      <a:pt x="80" y="0"/>
                    </a:moveTo>
                    <a:lnTo>
                      <a:pt x="48762" y="0"/>
                    </a:lnTo>
                    <a:lnTo>
                      <a:pt x="48762" y="10450"/>
                    </a:lnTo>
                    <a:lnTo>
                      <a:pt x="80" y="10450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9391403-7A1C-6530-1BA6-C7F75CE259CA}"/>
                  </a:ext>
                </a:extLst>
              </p:cNvPr>
              <p:cNvSpPr/>
              <p:nvPr/>
            </p:nvSpPr>
            <p:spPr>
              <a:xfrm>
                <a:off x="10960287" y="3838734"/>
                <a:ext cx="206006" cy="206006"/>
              </a:xfrm>
              <a:custGeom>
                <a:avLst/>
                <a:gdLst>
                  <a:gd name="connsiteX0" fmla="*/ 206006 w 206006"/>
                  <a:gd name="connsiteY0" fmla="*/ 103003 h 206006"/>
                  <a:gd name="connsiteX1" fmla="*/ 103002 w 206006"/>
                  <a:gd name="connsiteY1" fmla="*/ 206007 h 206006"/>
                  <a:gd name="connsiteX2" fmla="*/ -1 w 206006"/>
                  <a:gd name="connsiteY2" fmla="*/ 103003 h 206006"/>
                  <a:gd name="connsiteX3" fmla="*/ 103002 w 206006"/>
                  <a:gd name="connsiteY3" fmla="*/ 0 h 206006"/>
                  <a:gd name="connsiteX4" fmla="*/ 206006 w 206006"/>
                  <a:gd name="connsiteY4" fmla="*/ 103003 h 20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06" h="206006">
                    <a:moveTo>
                      <a:pt x="206006" y="103003"/>
                    </a:moveTo>
                    <a:cubicBezTo>
                      <a:pt x="206006" y="159890"/>
                      <a:pt x="159889" y="206007"/>
                      <a:pt x="103002" y="206007"/>
                    </a:cubicBezTo>
                    <a:cubicBezTo>
                      <a:pt x="46115" y="206007"/>
                      <a:pt x="-1" y="159890"/>
                      <a:pt x="-1" y="103003"/>
                    </a:cubicBezTo>
                    <a:cubicBezTo>
                      <a:pt x="-1" y="46116"/>
                      <a:pt x="46115" y="0"/>
                      <a:pt x="103002" y="0"/>
                    </a:cubicBezTo>
                    <a:cubicBezTo>
                      <a:pt x="159889" y="0"/>
                      <a:pt x="206006" y="46116"/>
                      <a:pt x="206006" y="103003"/>
                    </a:cubicBezTo>
                    <a:close/>
                  </a:path>
                </a:pathLst>
              </a:custGeom>
              <a:noFill/>
              <a:ln w="6632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D1B303CA-E0FB-F9DC-9B50-226CD4796926}"/>
                  </a:ext>
                </a:extLst>
              </p:cNvPr>
              <p:cNvSpPr/>
              <p:nvPr/>
            </p:nvSpPr>
            <p:spPr>
              <a:xfrm>
                <a:off x="10942622" y="3821069"/>
                <a:ext cx="241335" cy="241335"/>
              </a:xfrm>
              <a:custGeom>
                <a:avLst/>
                <a:gdLst>
                  <a:gd name="connsiteX0" fmla="*/ 241336 w 241335"/>
                  <a:gd name="connsiteY0" fmla="*/ 120668 h 241335"/>
                  <a:gd name="connsiteX1" fmla="*/ 120667 w 241335"/>
                  <a:gd name="connsiteY1" fmla="*/ 241336 h 241335"/>
                  <a:gd name="connsiteX2" fmla="*/ -1 w 241335"/>
                  <a:gd name="connsiteY2" fmla="*/ 120668 h 241335"/>
                  <a:gd name="connsiteX3" fmla="*/ 120667 w 241335"/>
                  <a:gd name="connsiteY3" fmla="*/ 0 h 241335"/>
                  <a:gd name="connsiteX4" fmla="*/ 241336 w 241335"/>
                  <a:gd name="connsiteY4" fmla="*/ 120668 h 241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35" h="241335">
                    <a:moveTo>
                      <a:pt x="241336" y="120668"/>
                    </a:moveTo>
                    <a:cubicBezTo>
                      <a:pt x="241336" y="187311"/>
                      <a:pt x="187310" y="241336"/>
                      <a:pt x="120667" y="241336"/>
                    </a:cubicBezTo>
                    <a:cubicBezTo>
                      <a:pt x="54024" y="241336"/>
                      <a:pt x="-1" y="187311"/>
                      <a:pt x="-1" y="120668"/>
                    </a:cubicBezTo>
                    <a:cubicBezTo>
                      <a:pt x="-1" y="54025"/>
                      <a:pt x="54024" y="0"/>
                      <a:pt x="120667" y="0"/>
                    </a:cubicBezTo>
                    <a:cubicBezTo>
                      <a:pt x="187310" y="0"/>
                      <a:pt x="241336" y="54025"/>
                      <a:pt x="241336" y="120668"/>
                    </a:cubicBezTo>
                    <a:close/>
                  </a:path>
                </a:pathLst>
              </a:custGeom>
              <a:noFill/>
              <a:ln w="27276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46AD45B6-BEB3-6905-5412-4A5936E28FF7}"/>
                  </a:ext>
                </a:extLst>
              </p:cNvPr>
              <p:cNvSpPr/>
              <p:nvPr/>
            </p:nvSpPr>
            <p:spPr>
              <a:xfrm>
                <a:off x="11042059" y="3920506"/>
                <a:ext cx="42461" cy="42461"/>
              </a:xfrm>
              <a:custGeom>
                <a:avLst/>
                <a:gdLst>
                  <a:gd name="connsiteX0" fmla="*/ 21311 w 42461"/>
                  <a:gd name="connsiteY0" fmla="*/ 0 h 42461"/>
                  <a:gd name="connsiteX1" fmla="*/ 80 w 42461"/>
                  <a:gd name="connsiteY1" fmla="*/ 21231 h 42461"/>
                  <a:gd name="connsiteX2" fmla="*/ 21311 w 42461"/>
                  <a:gd name="connsiteY2" fmla="*/ 42462 h 42461"/>
                  <a:gd name="connsiteX3" fmla="*/ 42542 w 42461"/>
                  <a:gd name="connsiteY3" fmla="*/ 21231 h 42461"/>
                  <a:gd name="connsiteX4" fmla="*/ 21311 w 42461"/>
                  <a:gd name="connsiteY4" fmla="*/ 0 h 4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61" h="42461">
                    <a:moveTo>
                      <a:pt x="21311" y="0"/>
                    </a:moveTo>
                    <a:cubicBezTo>
                      <a:pt x="9617" y="0"/>
                      <a:pt x="80" y="9504"/>
                      <a:pt x="80" y="21231"/>
                    </a:cubicBezTo>
                    <a:cubicBezTo>
                      <a:pt x="80" y="32958"/>
                      <a:pt x="9617" y="42462"/>
                      <a:pt x="21311" y="42462"/>
                    </a:cubicBezTo>
                    <a:cubicBezTo>
                      <a:pt x="33005" y="42462"/>
                      <a:pt x="42542" y="32958"/>
                      <a:pt x="42542" y="21231"/>
                    </a:cubicBezTo>
                    <a:cubicBezTo>
                      <a:pt x="42542" y="9504"/>
                      <a:pt x="33005" y="0"/>
                      <a:pt x="21311" y="0"/>
                    </a:cubicBezTo>
                    <a:close/>
                  </a:path>
                </a:pathLst>
              </a:custGeom>
              <a:solidFill>
                <a:srgbClr val="C2337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6645229C-BFE5-AA31-A1F8-E8CABE918790}"/>
                  </a:ext>
                </a:extLst>
              </p:cNvPr>
              <p:cNvSpPr/>
              <p:nvPr/>
            </p:nvSpPr>
            <p:spPr>
              <a:xfrm>
                <a:off x="11063290" y="3578904"/>
                <a:ext cx="483575" cy="362833"/>
              </a:xfrm>
              <a:custGeom>
                <a:avLst/>
                <a:gdLst>
                  <a:gd name="connsiteX0" fmla="*/ 80 w 483575"/>
                  <a:gd name="connsiteY0" fmla="*/ 362833 h 362833"/>
                  <a:gd name="connsiteX1" fmla="*/ 112455 w 483575"/>
                  <a:gd name="connsiteY1" fmla="*/ 243409 h 362833"/>
                  <a:gd name="connsiteX2" fmla="*/ 183279 w 483575"/>
                  <a:gd name="connsiteY2" fmla="*/ 193649 h 362833"/>
                  <a:gd name="connsiteX3" fmla="*/ 398409 w 483575"/>
                  <a:gd name="connsiteY3" fmla="*/ 101262 h 362833"/>
                  <a:gd name="connsiteX4" fmla="*/ 456462 w 483575"/>
                  <a:gd name="connsiteY4" fmla="*/ 115360 h 362833"/>
                  <a:gd name="connsiteX5" fmla="*/ 458369 w 483575"/>
                  <a:gd name="connsiteY5" fmla="*/ 0 h 36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3575" h="362833">
                    <a:moveTo>
                      <a:pt x="80" y="362833"/>
                    </a:moveTo>
                    <a:lnTo>
                      <a:pt x="112455" y="243409"/>
                    </a:lnTo>
                    <a:cubicBezTo>
                      <a:pt x="132358" y="222137"/>
                      <a:pt x="156492" y="205194"/>
                      <a:pt x="183279" y="193649"/>
                    </a:cubicBezTo>
                    <a:lnTo>
                      <a:pt x="398409" y="101262"/>
                    </a:lnTo>
                    <a:cubicBezTo>
                      <a:pt x="398409" y="101262"/>
                      <a:pt x="429840" y="126722"/>
                      <a:pt x="456462" y="115360"/>
                    </a:cubicBezTo>
                    <a:cubicBezTo>
                      <a:pt x="483083" y="103998"/>
                      <a:pt x="500416" y="29607"/>
                      <a:pt x="458369" y="0"/>
                    </a:cubicBezTo>
                  </a:path>
                </a:pathLst>
              </a:custGeom>
              <a:noFill/>
              <a:ln w="13679" cap="rnd">
                <a:solidFill>
                  <a:srgbClr val="1E2F5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C927FFA-4F59-285D-DEE6-44A756A48BF5}"/>
                  </a:ext>
                </a:extLst>
              </p:cNvPr>
              <p:cNvSpPr/>
              <p:nvPr/>
            </p:nvSpPr>
            <p:spPr>
              <a:xfrm>
                <a:off x="11073740" y="3435761"/>
                <a:ext cx="179135" cy="120336"/>
              </a:xfrm>
              <a:custGeom>
                <a:avLst/>
                <a:gdLst>
                  <a:gd name="connsiteX0" fmla="*/ 0 w 179135"/>
                  <a:gd name="connsiteY0" fmla="*/ 120336 h 120336"/>
                  <a:gd name="connsiteX1" fmla="*/ 179136 w 179135"/>
                  <a:gd name="connsiteY1" fmla="*/ 0 h 120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9135" h="120336">
                    <a:moveTo>
                      <a:pt x="0" y="120336"/>
                    </a:moveTo>
                    <a:lnTo>
                      <a:pt x="179136" y="0"/>
                    </a:lnTo>
                  </a:path>
                </a:pathLst>
              </a:custGeom>
              <a:ln w="13679" cap="rnd">
                <a:solidFill>
                  <a:srgbClr val="1E2F5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41226DC0-B5F3-4D67-E5AD-5D80D006E12D}"/>
                  </a:ext>
                </a:extLst>
              </p:cNvPr>
              <p:cNvSpPr/>
              <p:nvPr/>
            </p:nvSpPr>
            <p:spPr>
              <a:xfrm>
                <a:off x="11068515" y="3567376"/>
                <a:ext cx="189917" cy="200283"/>
              </a:xfrm>
              <a:custGeom>
                <a:avLst/>
                <a:gdLst>
                  <a:gd name="connsiteX0" fmla="*/ 189918 w 189917"/>
                  <a:gd name="connsiteY0" fmla="*/ 200284 h 200283"/>
                  <a:gd name="connsiteX1" fmla="*/ 0 w 189917"/>
                  <a:gd name="connsiteY1" fmla="*/ 0 h 200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9917" h="200283">
                    <a:moveTo>
                      <a:pt x="189918" y="200284"/>
                    </a:moveTo>
                    <a:lnTo>
                      <a:pt x="0" y="0"/>
                    </a:lnTo>
                  </a:path>
                </a:pathLst>
              </a:custGeom>
              <a:ln w="13679" cap="rnd">
                <a:solidFill>
                  <a:srgbClr val="1E2F5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ED1DDC80-AAC1-EB2D-B76E-5857CC8E4824}"/>
                  </a:ext>
                </a:extLst>
              </p:cNvPr>
              <p:cNvSpPr/>
              <p:nvPr/>
            </p:nvSpPr>
            <p:spPr>
              <a:xfrm>
                <a:off x="11148711" y="3579153"/>
                <a:ext cx="26207" cy="53160"/>
              </a:xfrm>
              <a:custGeom>
                <a:avLst/>
                <a:gdLst>
                  <a:gd name="connsiteX0" fmla="*/ 26207 w 26207"/>
                  <a:gd name="connsiteY0" fmla="*/ 24216 h 53160"/>
                  <a:gd name="connsiteX1" fmla="*/ 11445 w 26207"/>
                  <a:gd name="connsiteY1" fmla="*/ 22724 h 53160"/>
                  <a:gd name="connsiteX2" fmla="*/ 0 w 26207"/>
                  <a:gd name="connsiteY2" fmla="*/ 53160 h 53160"/>
                  <a:gd name="connsiteX3" fmla="*/ 0 w 26207"/>
                  <a:gd name="connsiteY3" fmla="*/ 0 h 53160"/>
                  <a:gd name="connsiteX4" fmla="*/ 26207 w 26207"/>
                  <a:gd name="connsiteY4" fmla="*/ 4727 h 53160"/>
                  <a:gd name="connsiteX5" fmla="*/ 26207 w 26207"/>
                  <a:gd name="connsiteY5" fmla="*/ 24216 h 53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207" h="53160">
                    <a:moveTo>
                      <a:pt x="26207" y="24216"/>
                    </a:moveTo>
                    <a:lnTo>
                      <a:pt x="11445" y="22724"/>
                    </a:lnTo>
                    <a:lnTo>
                      <a:pt x="0" y="53160"/>
                    </a:lnTo>
                    <a:lnTo>
                      <a:pt x="0" y="0"/>
                    </a:lnTo>
                    <a:lnTo>
                      <a:pt x="26207" y="4727"/>
                    </a:lnTo>
                    <a:lnTo>
                      <a:pt x="26207" y="24216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A9D0A817-C6BF-3CFF-1247-74BABFB3225E}"/>
                  </a:ext>
                </a:extLst>
              </p:cNvPr>
              <p:cNvSpPr/>
              <p:nvPr/>
            </p:nvSpPr>
            <p:spPr>
              <a:xfrm>
                <a:off x="11170357" y="3349593"/>
                <a:ext cx="183546" cy="274093"/>
              </a:xfrm>
              <a:custGeom>
                <a:avLst/>
                <a:gdLst>
                  <a:gd name="connsiteX0" fmla="*/ 166194 w 183546"/>
                  <a:gd name="connsiteY0" fmla="*/ 63444 h 274093"/>
                  <a:gd name="connsiteX1" fmla="*/ 145710 w 183546"/>
                  <a:gd name="connsiteY1" fmla="*/ 92139 h 274093"/>
                  <a:gd name="connsiteX2" fmla="*/ 183196 w 183546"/>
                  <a:gd name="connsiteY2" fmla="*/ 227569 h 274093"/>
                  <a:gd name="connsiteX3" fmla="*/ 132109 w 183546"/>
                  <a:gd name="connsiteY3" fmla="*/ 274037 h 274093"/>
                  <a:gd name="connsiteX4" fmla="*/ 127465 w 183546"/>
                  <a:gd name="connsiteY4" fmla="*/ 273597 h 274093"/>
                  <a:gd name="connsiteX5" fmla="*/ 80 w 183546"/>
                  <a:gd name="connsiteY5" fmla="*/ 258254 h 274093"/>
                  <a:gd name="connsiteX6" fmla="*/ 80 w 183546"/>
                  <a:gd name="connsiteY6" fmla="*/ 229808 h 274093"/>
                  <a:gd name="connsiteX7" fmla="*/ 119503 w 183546"/>
                  <a:gd name="connsiteY7" fmla="*/ 218032 h 274093"/>
                  <a:gd name="connsiteX8" fmla="*/ 82515 w 183546"/>
                  <a:gd name="connsiteY8" fmla="*/ 63693 h 274093"/>
                  <a:gd name="connsiteX9" fmla="*/ 157653 w 183546"/>
                  <a:gd name="connsiteY9" fmla="*/ 0 h 27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546" h="274093">
                    <a:moveTo>
                      <a:pt x="166194" y="63444"/>
                    </a:moveTo>
                    <a:lnTo>
                      <a:pt x="145710" y="92139"/>
                    </a:lnTo>
                    <a:cubicBezTo>
                      <a:pt x="145710" y="92139"/>
                      <a:pt x="188338" y="184278"/>
                      <a:pt x="183196" y="227569"/>
                    </a:cubicBezTo>
                    <a:cubicBezTo>
                      <a:pt x="181952" y="254514"/>
                      <a:pt x="159062" y="275322"/>
                      <a:pt x="132109" y="274037"/>
                    </a:cubicBezTo>
                    <a:cubicBezTo>
                      <a:pt x="130534" y="273962"/>
                      <a:pt x="128957" y="273813"/>
                      <a:pt x="127465" y="273597"/>
                    </a:cubicBezTo>
                    <a:cubicBezTo>
                      <a:pt x="112703" y="271938"/>
                      <a:pt x="80" y="258254"/>
                      <a:pt x="80" y="258254"/>
                    </a:cubicBezTo>
                    <a:lnTo>
                      <a:pt x="80" y="229808"/>
                    </a:lnTo>
                    <a:lnTo>
                      <a:pt x="119503" y="218032"/>
                    </a:lnTo>
                    <a:cubicBezTo>
                      <a:pt x="119503" y="218032"/>
                      <a:pt x="69743" y="124566"/>
                      <a:pt x="82515" y="63693"/>
                    </a:cubicBezTo>
                    <a:cubicBezTo>
                      <a:pt x="95287" y="2820"/>
                      <a:pt x="157653" y="0"/>
                      <a:pt x="157653" y="0"/>
                    </a:cubicBezTo>
                    <a:close/>
                  </a:path>
                </a:pathLst>
              </a:custGeom>
              <a:solidFill>
                <a:srgbClr val="3E50B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707836AD-44A7-D05B-EC3E-A7DA09B85126}"/>
                  </a:ext>
                </a:extLst>
              </p:cNvPr>
              <p:cNvSpPr/>
              <p:nvPr/>
            </p:nvSpPr>
            <p:spPr>
              <a:xfrm>
                <a:off x="11251072" y="3349344"/>
                <a:ext cx="102865" cy="227237"/>
              </a:xfrm>
              <a:custGeom>
                <a:avLst/>
                <a:gdLst>
                  <a:gd name="connsiteX0" fmla="*/ 102565 w 102865"/>
                  <a:gd name="connsiteY0" fmla="*/ 227238 h 227237"/>
                  <a:gd name="connsiteX1" fmla="*/ 64996 w 102865"/>
                  <a:gd name="connsiteY1" fmla="*/ 92139 h 227237"/>
                  <a:gd name="connsiteX2" fmla="*/ 85480 w 102865"/>
                  <a:gd name="connsiteY2" fmla="*/ 63693 h 227237"/>
                  <a:gd name="connsiteX3" fmla="*/ 77187 w 102865"/>
                  <a:gd name="connsiteY3" fmla="*/ 0 h 227237"/>
                  <a:gd name="connsiteX4" fmla="*/ 2050 w 102865"/>
                  <a:gd name="connsiteY4" fmla="*/ 63693 h 227237"/>
                  <a:gd name="connsiteX5" fmla="*/ 26930 w 102865"/>
                  <a:gd name="connsiteY5" fmla="*/ 192986 h 227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865" h="227237">
                    <a:moveTo>
                      <a:pt x="102565" y="227238"/>
                    </a:moveTo>
                    <a:cubicBezTo>
                      <a:pt x="107375" y="183863"/>
                      <a:pt x="64996" y="92139"/>
                      <a:pt x="64996" y="92139"/>
                    </a:cubicBezTo>
                    <a:lnTo>
                      <a:pt x="85480" y="63693"/>
                    </a:lnTo>
                    <a:lnTo>
                      <a:pt x="77187" y="0"/>
                    </a:lnTo>
                    <a:cubicBezTo>
                      <a:pt x="77187" y="0"/>
                      <a:pt x="14573" y="2820"/>
                      <a:pt x="2050" y="63693"/>
                    </a:cubicBezTo>
                    <a:cubicBezTo>
                      <a:pt x="-6244" y="105160"/>
                      <a:pt x="13495" y="160974"/>
                      <a:pt x="26930" y="192986"/>
                    </a:cubicBezTo>
                    <a:close/>
                  </a:path>
                </a:pathLst>
              </a:custGeom>
              <a:solidFill>
                <a:srgbClr val="313175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AC2880F3-4BF1-563A-D12B-CFC0E4C9660B}"/>
                  </a:ext>
                </a:extLst>
              </p:cNvPr>
              <p:cNvSpPr/>
              <p:nvPr/>
            </p:nvSpPr>
            <p:spPr>
              <a:xfrm>
                <a:off x="11068515" y="3213500"/>
                <a:ext cx="240008" cy="532680"/>
              </a:xfrm>
              <a:custGeom>
                <a:avLst/>
                <a:gdLst>
                  <a:gd name="connsiteX0" fmla="*/ 240088 w 240008"/>
                  <a:gd name="connsiteY0" fmla="*/ 532681 h 532680"/>
                  <a:gd name="connsiteX1" fmla="*/ 153921 w 240008"/>
                  <a:gd name="connsiteY1" fmla="*/ 242414 h 532680"/>
                  <a:gd name="connsiteX2" fmla="*/ 80 w 240008"/>
                  <a:gd name="connsiteY2" fmla="*/ 0 h 532680"/>
                  <a:gd name="connsiteX3" fmla="*/ 80 w 240008"/>
                  <a:gd name="connsiteY3" fmla="*/ 337124 h 53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008" h="532680">
                    <a:moveTo>
                      <a:pt x="240088" y="532681"/>
                    </a:moveTo>
                    <a:cubicBezTo>
                      <a:pt x="157155" y="462436"/>
                      <a:pt x="171585" y="311083"/>
                      <a:pt x="153921" y="242414"/>
                    </a:cubicBezTo>
                    <a:cubicBezTo>
                      <a:pt x="153921" y="242414"/>
                      <a:pt x="101258" y="73147"/>
                      <a:pt x="80" y="0"/>
                    </a:cubicBezTo>
                    <a:lnTo>
                      <a:pt x="80" y="337124"/>
                    </a:lnTo>
                  </a:path>
                </a:pathLst>
              </a:custGeom>
              <a:noFill/>
              <a:ln w="13679" cap="rnd">
                <a:solidFill>
                  <a:srgbClr val="1E2F5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8AFF6726-7335-246B-43A8-8C3B8155FAE3}"/>
                  </a:ext>
                </a:extLst>
              </p:cNvPr>
              <p:cNvSpPr/>
              <p:nvPr/>
            </p:nvSpPr>
            <p:spPr>
              <a:xfrm rot="16200000">
                <a:off x="10958836" y="3533747"/>
                <a:ext cx="48681" cy="10449"/>
              </a:xfrm>
              <a:custGeom>
                <a:avLst/>
                <a:gdLst>
                  <a:gd name="connsiteX0" fmla="*/ 80 w 48681"/>
                  <a:gd name="connsiteY0" fmla="*/ 0 h 10449"/>
                  <a:gd name="connsiteX1" fmla="*/ 48762 w 48681"/>
                  <a:gd name="connsiteY1" fmla="*/ 0 h 10449"/>
                  <a:gd name="connsiteX2" fmla="*/ 48762 w 48681"/>
                  <a:gd name="connsiteY2" fmla="*/ 10450 h 10449"/>
                  <a:gd name="connsiteX3" fmla="*/ 80 w 48681"/>
                  <a:gd name="connsiteY3" fmla="*/ 10450 h 10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81" h="10449">
                    <a:moveTo>
                      <a:pt x="80" y="0"/>
                    </a:moveTo>
                    <a:lnTo>
                      <a:pt x="48762" y="0"/>
                    </a:lnTo>
                    <a:lnTo>
                      <a:pt x="48762" y="10450"/>
                    </a:lnTo>
                    <a:lnTo>
                      <a:pt x="80" y="10450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88B4D4D-9EF8-A87B-6A4D-BEB5A9482805}"/>
                  </a:ext>
                </a:extLst>
              </p:cNvPr>
              <p:cNvSpPr/>
              <p:nvPr/>
            </p:nvSpPr>
            <p:spPr>
              <a:xfrm>
                <a:off x="11022985" y="3213831"/>
                <a:ext cx="80112" cy="349481"/>
              </a:xfrm>
              <a:custGeom>
                <a:avLst/>
                <a:gdLst>
                  <a:gd name="connsiteX0" fmla="*/ 80113 w 80112"/>
                  <a:gd name="connsiteY0" fmla="*/ 345086 h 349481"/>
                  <a:gd name="connsiteX1" fmla="*/ 57141 w 80112"/>
                  <a:gd name="connsiteY1" fmla="*/ 0 h 349481"/>
                  <a:gd name="connsiteX2" fmla="*/ 24714 w 80112"/>
                  <a:gd name="connsiteY2" fmla="*/ 0 h 349481"/>
                  <a:gd name="connsiteX3" fmla="*/ 0 w 80112"/>
                  <a:gd name="connsiteY3" fmla="*/ 349481 h 34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112" h="349481">
                    <a:moveTo>
                      <a:pt x="80113" y="345086"/>
                    </a:moveTo>
                    <a:lnTo>
                      <a:pt x="57141" y="0"/>
                    </a:lnTo>
                    <a:lnTo>
                      <a:pt x="24714" y="0"/>
                    </a:lnTo>
                    <a:lnTo>
                      <a:pt x="0" y="349481"/>
                    </a:lnTo>
                  </a:path>
                </a:pathLst>
              </a:custGeom>
              <a:noFill/>
              <a:ln w="4808" cap="flat">
                <a:solidFill>
                  <a:srgbClr val="7777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D0BD43A4-7445-04CB-F455-DB079B31EC76}"/>
                  </a:ext>
                </a:extLst>
              </p:cNvPr>
              <p:cNvSpPr/>
              <p:nvPr/>
            </p:nvSpPr>
            <p:spPr>
              <a:xfrm>
                <a:off x="11017013" y="3521099"/>
                <a:ext cx="92553" cy="92553"/>
              </a:xfrm>
              <a:custGeom>
                <a:avLst/>
                <a:gdLst>
                  <a:gd name="connsiteX0" fmla="*/ 92553 w 92553"/>
                  <a:gd name="connsiteY0" fmla="*/ 46277 h 92553"/>
                  <a:gd name="connsiteX1" fmla="*/ 46277 w 92553"/>
                  <a:gd name="connsiteY1" fmla="*/ 92553 h 92553"/>
                  <a:gd name="connsiteX2" fmla="*/ 1 w 92553"/>
                  <a:gd name="connsiteY2" fmla="*/ 46277 h 92553"/>
                  <a:gd name="connsiteX3" fmla="*/ 46277 w 92553"/>
                  <a:gd name="connsiteY3" fmla="*/ 0 h 92553"/>
                  <a:gd name="connsiteX4" fmla="*/ 92553 w 92553"/>
                  <a:gd name="connsiteY4" fmla="*/ 46277 h 92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553" h="92553">
                    <a:moveTo>
                      <a:pt x="92553" y="46277"/>
                    </a:moveTo>
                    <a:cubicBezTo>
                      <a:pt x="92553" y="71835"/>
                      <a:pt x="71834" y="92553"/>
                      <a:pt x="46277" y="92553"/>
                    </a:cubicBezTo>
                    <a:cubicBezTo>
                      <a:pt x="20719" y="92553"/>
                      <a:pt x="1" y="71835"/>
                      <a:pt x="1" y="46277"/>
                    </a:cubicBezTo>
                    <a:cubicBezTo>
                      <a:pt x="1" y="20719"/>
                      <a:pt x="20720" y="0"/>
                      <a:pt x="46277" y="0"/>
                    </a:cubicBezTo>
                    <a:cubicBezTo>
                      <a:pt x="71835" y="0"/>
                      <a:pt x="92553" y="20719"/>
                      <a:pt x="92553" y="46277"/>
                    </a:cubicBezTo>
                    <a:close/>
                  </a:path>
                </a:pathLst>
              </a:custGeom>
              <a:solidFill>
                <a:srgbClr val="C2337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35F85AEA-20CA-A7EC-51EC-A07A92230E87}"/>
                  </a:ext>
                </a:extLst>
              </p:cNvPr>
              <p:cNvSpPr/>
              <p:nvPr/>
            </p:nvSpPr>
            <p:spPr>
              <a:xfrm>
                <a:off x="11042059" y="3192932"/>
                <a:ext cx="42461" cy="42461"/>
              </a:xfrm>
              <a:custGeom>
                <a:avLst/>
                <a:gdLst>
                  <a:gd name="connsiteX0" fmla="*/ 21311 w 42461"/>
                  <a:gd name="connsiteY0" fmla="*/ 0 h 42461"/>
                  <a:gd name="connsiteX1" fmla="*/ 80 w 42461"/>
                  <a:gd name="connsiteY1" fmla="*/ 21231 h 42461"/>
                  <a:gd name="connsiteX2" fmla="*/ 21311 w 42461"/>
                  <a:gd name="connsiteY2" fmla="*/ 42462 h 42461"/>
                  <a:gd name="connsiteX3" fmla="*/ 42542 w 42461"/>
                  <a:gd name="connsiteY3" fmla="*/ 21231 h 42461"/>
                  <a:gd name="connsiteX4" fmla="*/ 42542 w 42461"/>
                  <a:gd name="connsiteY4" fmla="*/ 21148 h 42461"/>
                  <a:gd name="connsiteX5" fmla="*/ 21311 w 42461"/>
                  <a:gd name="connsiteY5" fmla="*/ 0 h 4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461" h="42461">
                    <a:moveTo>
                      <a:pt x="21311" y="0"/>
                    </a:moveTo>
                    <a:cubicBezTo>
                      <a:pt x="9617" y="0"/>
                      <a:pt x="80" y="9504"/>
                      <a:pt x="80" y="21231"/>
                    </a:cubicBezTo>
                    <a:cubicBezTo>
                      <a:pt x="80" y="32958"/>
                      <a:pt x="9617" y="42462"/>
                      <a:pt x="21311" y="42462"/>
                    </a:cubicBezTo>
                    <a:cubicBezTo>
                      <a:pt x="33005" y="42462"/>
                      <a:pt x="42542" y="32958"/>
                      <a:pt x="42542" y="21231"/>
                    </a:cubicBezTo>
                    <a:cubicBezTo>
                      <a:pt x="42542" y="21206"/>
                      <a:pt x="42542" y="21173"/>
                      <a:pt x="42542" y="21148"/>
                    </a:cubicBezTo>
                    <a:cubicBezTo>
                      <a:pt x="42460" y="9455"/>
                      <a:pt x="33005" y="0"/>
                      <a:pt x="21311" y="0"/>
                    </a:cubicBezTo>
                    <a:close/>
                  </a:path>
                </a:pathLst>
              </a:custGeom>
              <a:solidFill>
                <a:srgbClr val="C2337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619C5DCF-A879-5EDA-F116-6FC960F3C4A7}"/>
                  </a:ext>
                </a:extLst>
              </p:cNvPr>
              <p:cNvSpPr/>
              <p:nvPr/>
            </p:nvSpPr>
            <p:spPr>
              <a:xfrm>
                <a:off x="10983177" y="3534452"/>
                <a:ext cx="79615" cy="32924"/>
              </a:xfrm>
              <a:custGeom>
                <a:avLst/>
                <a:gdLst>
                  <a:gd name="connsiteX0" fmla="*/ 79616 w 79615"/>
                  <a:gd name="connsiteY0" fmla="*/ 32924 h 32924"/>
                  <a:gd name="connsiteX1" fmla="*/ 0 w 79615"/>
                  <a:gd name="connsiteY1" fmla="*/ 0 h 3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615" h="32924">
                    <a:moveTo>
                      <a:pt x="79616" y="32924"/>
                    </a:moveTo>
                    <a:lnTo>
                      <a:pt x="0" y="0"/>
                    </a:lnTo>
                  </a:path>
                </a:pathLst>
              </a:custGeom>
              <a:ln w="6632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D3AA9848-22E6-23C1-720E-4575122F9C88}"/>
                  </a:ext>
                </a:extLst>
              </p:cNvPr>
              <p:cNvSpPr/>
              <p:nvPr/>
            </p:nvSpPr>
            <p:spPr>
              <a:xfrm>
                <a:off x="11239824" y="3346765"/>
                <a:ext cx="41803" cy="141124"/>
              </a:xfrm>
              <a:custGeom>
                <a:avLst/>
                <a:gdLst>
                  <a:gd name="connsiteX0" fmla="*/ 23913 w 41803"/>
                  <a:gd name="connsiteY0" fmla="*/ 257 h 141124"/>
                  <a:gd name="connsiteX1" fmla="*/ 30713 w 41803"/>
                  <a:gd name="connsiteY1" fmla="*/ 140829 h 141124"/>
                  <a:gd name="connsiteX2" fmla="*/ 23913 w 41803"/>
                  <a:gd name="connsiteY2" fmla="*/ 257 h 14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803" h="141124">
                    <a:moveTo>
                      <a:pt x="23913" y="257"/>
                    </a:moveTo>
                    <a:cubicBezTo>
                      <a:pt x="47881" y="-6792"/>
                      <a:pt x="45475" y="133448"/>
                      <a:pt x="30713" y="140829"/>
                    </a:cubicBezTo>
                    <a:cubicBezTo>
                      <a:pt x="15951" y="148210"/>
                      <a:pt x="-26179" y="15102"/>
                      <a:pt x="23913" y="257"/>
                    </a:cubicBezTo>
                    <a:close/>
                  </a:path>
                </a:pathLst>
              </a:custGeom>
              <a:solidFill>
                <a:srgbClr val="61400F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9A7EC805-9109-23E5-84D4-EEB7F7FF66B0}"/>
                  </a:ext>
                </a:extLst>
              </p:cNvPr>
              <p:cNvSpPr/>
              <p:nvPr/>
            </p:nvSpPr>
            <p:spPr>
              <a:xfrm>
                <a:off x="11497944" y="3566796"/>
                <a:ext cx="63371" cy="57797"/>
              </a:xfrm>
              <a:custGeom>
                <a:avLst/>
                <a:gdLst>
                  <a:gd name="connsiteX0" fmla="*/ 13763 w 63371"/>
                  <a:gd name="connsiteY0" fmla="*/ 0 h 57797"/>
                  <a:gd name="connsiteX1" fmla="*/ 39970 w 63371"/>
                  <a:gd name="connsiteY1" fmla="*/ 22724 h 57797"/>
                  <a:gd name="connsiteX2" fmla="*/ 63192 w 63371"/>
                  <a:gd name="connsiteY2" fmla="*/ 40886 h 57797"/>
                  <a:gd name="connsiteX3" fmla="*/ 45859 w 63371"/>
                  <a:gd name="connsiteY3" fmla="*/ 54570 h 57797"/>
                  <a:gd name="connsiteX4" fmla="*/ 30268 w 63371"/>
                  <a:gd name="connsiteY4" fmla="*/ 35827 h 57797"/>
                  <a:gd name="connsiteX5" fmla="*/ 80 w 63371"/>
                  <a:gd name="connsiteY5" fmla="*/ 13021 h 57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71" h="57797">
                    <a:moveTo>
                      <a:pt x="13763" y="0"/>
                    </a:moveTo>
                    <a:lnTo>
                      <a:pt x="39970" y="22724"/>
                    </a:lnTo>
                    <a:cubicBezTo>
                      <a:pt x="39970" y="22724"/>
                      <a:pt x="60787" y="30105"/>
                      <a:pt x="63192" y="40886"/>
                    </a:cubicBezTo>
                    <a:cubicBezTo>
                      <a:pt x="65596" y="51668"/>
                      <a:pt x="50586" y="63693"/>
                      <a:pt x="45859" y="54570"/>
                    </a:cubicBezTo>
                    <a:cubicBezTo>
                      <a:pt x="41131" y="45448"/>
                      <a:pt x="30268" y="39808"/>
                      <a:pt x="30268" y="35827"/>
                    </a:cubicBezTo>
                    <a:cubicBezTo>
                      <a:pt x="30268" y="31847"/>
                      <a:pt x="80" y="13021"/>
                      <a:pt x="80" y="13021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5FB5F76D-DB0E-B122-1C6E-BA0C2BC9CCDF}"/>
                  </a:ext>
                </a:extLst>
              </p:cNvPr>
              <p:cNvSpPr/>
              <p:nvPr/>
            </p:nvSpPr>
            <p:spPr>
              <a:xfrm>
                <a:off x="10987821" y="3521100"/>
                <a:ext cx="26123" cy="53243"/>
              </a:xfrm>
              <a:custGeom>
                <a:avLst/>
                <a:gdLst>
                  <a:gd name="connsiteX0" fmla="*/ 26123 w 26123"/>
                  <a:gd name="connsiteY0" fmla="*/ 24216 h 53243"/>
                  <a:gd name="connsiteX1" fmla="*/ 11362 w 26123"/>
                  <a:gd name="connsiteY1" fmla="*/ 22724 h 53243"/>
                  <a:gd name="connsiteX2" fmla="*/ 0 w 26123"/>
                  <a:gd name="connsiteY2" fmla="*/ 53243 h 53243"/>
                  <a:gd name="connsiteX3" fmla="*/ 0 w 26123"/>
                  <a:gd name="connsiteY3" fmla="*/ 0 h 53243"/>
                  <a:gd name="connsiteX4" fmla="*/ 26123 w 26123"/>
                  <a:gd name="connsiteY4" fmla="*/ 4727 h 53243"/>
                  <a:gd name="connsiteX5" fmla="*/ 26123 w 26123"/>
                  <a:gd name="connsiteY5" fmla="*/ 24216 h 53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23" h="53243">
                    <a:moveTo>
                      <a:pt x="26123" y="24216"/>
                    </a:moveTo>
                    <a:lnTo>
                      <a:pt x="11362" y="22724"/>
                    </a:lnTo>
                    <a:lnTo>
                      <a:pt x="0" y="53243"/>
                    </a:lnTo>
                    <a:lnTo>
                      <a:pt x="0" y="0"/>
                    </a:lnTo>
                    <a:lnTo>
                      <a:pt x="26123" y="4727"/>
                    </a:lnTo>
                    <a:lnTo>
                      <a:pt x="26123" y="24216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77F5824-B8B6-8E59-4E84-4F6B1A5A0C53}"/>
                  </a:ext>
                </a:extLst>
              </p:cNvPr>
              <p:cNvSpPr/>
              <p:nvPr/>
            </p:nvSpPr>
            <p:spPr>
              <a:xfrm>
                <a:off x="11007061" y="3331348"/>
                <a:ext cx="320869" cy="247734"/>
              </a:xfrm>
              <a:custGeom>
                <a:avLst/>
                <a:gdLst>
                  <a:gd name="connsiteX0" fmla="*/ 313236 w 320869"/>
                  <a:gd name="connsiteY0" fmla="*/ 0 h 247734"/>
                  <a:gd name="connsiteX1" fmla="*/ 251451 w 320869"/>
                  <a:gd name="connsiteY1" fmla="*/ 48101 h 247734"/>
                  <a:gd name="connsiteX2" fmla="*/ 156244 w 320869"/>
                  <a:gd name="connsiteY2" fmla="*/ 197381 h 247734"/>
                  <a:gd name="connsiteX3" fmla="*/ 80 w 320869"/>
                  <a:gd name="connsiteY3" fmla="*/ 189668 h 247734"/>
                  <a:gd name="connsiteX4" fmla="*/ 80 w 320869"/>
                  <a:gd name="connsiteY4" fmla="*/ 221266 h 247734"/>
                  <a:gd name="connsiteX5" fmla="*/ 181538 w 320869"/>
                  <a:gd name="connsiteY5" fmla="*/ 247722 h 247734"/>
                  <a:gd name="connsiteX6" fmla="*/ 306436 w 320869"/>
                  <a:gd name="connsiteY6" fmla="*/ 98442 h 247734"/>
                  <a:gd name="connsiteX7" fmla="*/ 320949 w 320869"/>
                  <a:gd name="connsiteY7" fmla="*/ 85670 h 24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0869" h="247734">
                    <a:moveTo>
                      <a:pt x="313236" y="0"/>
                    </a:moveTo>
                    <a:cubicBezTo>
                      <a:pt x="274838" y="10615"/>
                      <a:pt x="262149" y="22558"/>
                      <a:pt x="251451" y="48101"/>
                    </a:cubicBezTo>
                    <a:cubicBezTo>
                      <a:pt x="240752" y="73645"/>
                      <a:pt x="156244" y="197381"/>
                      <a:pt x="156244" y="197381"/>
                    </a:cubicBezTo>
                    <a:lnTo>
                      <a:pt x="80" y="189668"/>
                    </a:lnTo>
                    <a:lnTo>
                      <a:pt x="80" y="221266"/>
                    </a:lnTo>
                    <a:cubicBezTo>
                      <a:pt x="80" y="221266"/>
                      <a:pt x="132110" y="246146"/>
                      <a:pt x="181538" y="247722"/>
                    </a:cubicBezTo>
                    <a:cubicBezTo>
                      <a:pt x="230966" y="249298"/>
                      <a:pt x="306436" y="98442"/>
                      <a:pt x="306436" y="98442"/>
                    </a:cubicBezTo>
                    <a:lnTo>
                      <a:pt x="320949" y="85670"/>
                    </a:lnTo>
                    <a:close/>
                  </a:path>
                </a:pathLst>
              </a:custGeom>
              <a:solidFill>
                <a:srgbClr val="3E50B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F2AD6991-A21B-5D16-377C-B2E5C53691E2}"/>
                  </a:ext>
                </a:extLst>
              </p:cNvPr>
              <p:cNvSpPr/>
              <p:nvPr/>
            </p:nvSpPr>
            <p:spPr>
              <a:xfrm>
                <a:off x="11245660" y="3160091"/>
                <a:ext cx="69415" cy="186682"/>
              </a:xfrm>
              <a:custGeom>
                <a:avLst/>
                <a:gdLst>
                  <a:gd name="connsiteX0" fmla="*/ 69495 w 69415"/>
                  <a:gd name="connsiteY0" fmla="*/ 186683 h 186682"/>
                  <a:gd name="connsiteX1" fmla="*/ 19735 w 69415"/>
                  <a:gd name="connsiteY1" fmla="*/ 142148 h 186682"/>
                  <a:gd name="connsiteX2" fmla="*/ 12520 w 69415"/>
                  <a:gd name="connsiteY2" fmla="*/ 79865 h 186682"/>
                  <a:gd name="connsiteX3" fmla="*/ 80 w 69415"/>
                  <a:gd name="connsiteY3" fmla="*/ 41467 h 186682"/>
                  <a:gd name="connsiteX4" fmla="*/ 56392 w 69415"/>
                  <a:gd name="connsiteY4" fmla="*/ 0 h 186682"/>
                  <a:gd name="connsiteX5" fmla="*/ 47434 w 69415"/>
                  <a:gd name="connsiteY5" fmla="*/ 53658 h 186682"/>
                  <a:gd name="connsiteX6" fmla="*/ 62612 w 69415"/>
                  <a:gd name="connsiteY6" fmla="*/ 116936 h 186682"/>
                  <a:gd name="connsiteX7" fmla="*/ 69163 w 69415"/>
                  <a:gd name="connsiteY7" fmla="*/ 168935 h 186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15" h="186682">
                    <a:moveTo>
                      <a:pt x="69495" y="186683"/>
                    </a:moveTo>
                    <a:cubicBezTo>
                      <a:pt x="50752" y="179468"/>
                      <a:pt x="24711" y="170096"/>
                      <a:pt x="19735" y="142148"/>
                    </a:cubicBezTo>
                    <a:cubicBezTo>
                      <a:pt x="14759" y="114199"/>
                      <a:pt x="20233" y="98193"/>
                      <a:pt x="12520" y="79865"/>
                    </a:cubicBezTo>
                    <a:cubicBezTo>
                      <a:pt x="7461" y="67383"/>
                      <a:pt x="3314" y="54554"/>
                      <a:pt x="80" y="41467"/>
                    </a:cubicBezTo>
                    <a:lnTo>
                      <a:pt x="56392" y="0"/>
                    </a:lnTo>
                    <a:cubicBezTo>
                      <a:pt x="43040" y="14530"/>
                      <a:pt x="39473" y="35578"/>
                      <a:pt x="47434" y="53658"/>
                    </a:cubicBezTo>
                    <a:cubicBezTo>
                      <a:pt x="60621" y="85338"/>
                      <a:pt x="66758" y="93880"/>
                      <a:pt x="62612" y="116936"/>
                    </a:cubicBezTo>
                    <a:cubicBezTo>
                      <a:pt x="58465" y="139991"/>
                      <a:pt x="50006" y="160393"/>
                      <a:pt x="69163" y="168935"/>
                    </a:cubicBezTo>
                    <a:close/>
                  </a:path>
                </a:pathLst>
              </a:custGeom>
              <a:solidFill>
                <a:srgbClr val="B16C2A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AA8F91AE-E549-996A-76A1-E1C65B6E3E77}"/>
                  </a:ext>
                </a:extLst>
              </p:cNvPr>
              <p:cNvSpPr/>
              <p:nvPr/>
            </p:nvSpPr>
            <p:spPr>
              <a:xfrm>
                <a:off x="11471654" y="3335887"/>
                <a:ext cx="108001" cy="73417"/>
              </a:xfrm>
              <a:custGeom>
                <a:avLst/>
                <a:gdLst>
                  <a:gd name="connsiteX0" fmla="*/ 105737 w 108001"/>
                  <a:gd name="connsiteY0" fmla="*/ 43064 h 73417"/>
                  <a:gd name="connsiteX1" fmla="*/ 61783 w 108001"/>
                  <a:gd name="connsiteY1" fmla="*/ 73418 h 73417"/>
                  <a:gd name="connsiteX2" fmla="*/ 59543 w 108001"/>
                  <a:gd name="connsiteY2" fmla="*/ 66617 h 73417"/>
                  <a:gd name="connsiteX3" fmla="*/ 40136 w 108001"/>
                  <a:gd name="connsiteY3" fmla="*/ 68110 h 73417"/>
                  <a:gd name="connsiteX4" fmla="*/ 31843 w 108001"/>
                  <a:gd name="connsiteY4" fmla="*/ 54095 h 73417"/>
                  <a:gd name="connsiteX5" fmla="*/ 80 w 108001"/>
                  <a:gd name="connsiteY5" fmla="*/ 48040 h 73417"/>
                  <a:gd name="connsiteX6" fmla="*/ 80 w 108001"/>
                  <a:gd name="connsiteY6" fmla="*/ 9393 h 73417"/>
                  <a:gd name="connsiteX7" fmla="*/ 30351 w 108001"/>
                  <a:gd name="connsiteY7" fmla="*/ 14286 h 73417"/>
                  <a:gd name="connsiteX8" fmla="*/ 84506 w 108001"/>
                  <a:gd name="connsiteY8" fmla="*/ 271 h 73417"/>
                  <a:gd name="connsiteX9" fmla="*/ 106981 w 108001"/>
                  <a:gd name="connsiteY9" fmla="*/ 39448 h 73417"/>
                  <a:gd name="connsiteX10" fmla="*/ 105737 w 108001"/>
                  <a:gd name="connsiteY10" fmla="*/ 43064 h 7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001" h="73417">
                    <a:moveTo>
                      <a:pt x="105737" y="43064"/>
                    </a:moveTo>
                    <a:cubicBezTo>
                      <a:pt x="101176" y="54592"/>
                      <a:pt x="61783" y="73418"/>
                      <a:pt x="61783" y="73418"/>
                    </a:cubicBezTo>
                    <a:lnTo>
                      <a:pt x="59543" y="66617"/>
                    </a:lnTo>
                    <a:cubicBezTo>
                      <a:pt x="53240" y="68583"/>
                      <a:pt x="46605" y="69089"/>
                      <a:pt x="40136" y="68110"/>
                    </a:cubicBezTo>
                    <a:cubicBezTo>
                      <a:pt x="33336" y="65871"/>
                      <a:pt x="38312" y="58241"/>
                      <a:pt x="31843" y="54095"/>
                    </a:cubicBezTo>
                    <a:cubicBezTo>
                      <a:pt x="21559" y="50669"/>
                      <a:pt x="10862" y="48629"/>
                      <a:pt x="80" y="48040"/>
                    </a:cubicBezTo>
                    <a:lnTo>
                      <a:pt x="80" y="9393"/>
                    </a:lnTo>
                    <a:lnTo>
                      <a:pt x="30351" y="14286"/>
                    </a:lnTo>
                    <a:cubicBezTo>
                      <a:pt x="30351" y="14286"/>
                      <a:pt x="70905" y="-2300"/>
                      <a:pt x="84506" y="271"/>
                    </a:cubicBezTo>
                    <a:cubicBezTo>
                      <a:pt x="101507" y="4890"/>
                      <a:pt x="111543" y="22430"/>
                      <a:pt x="106981" y="39448"/>
                    </a:cubicBezTo>
                    <a:cubicBezTo>
                      <a:pt x="106649" y="40676"/>
                      <a:pt x="106235" y="41887"/>
                      <a:pt x="105737" y="43064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68E0532F-035B-4FA9-E828-BDC828E4F8AD}"/>
                  </a:ext>
                </a:extLst>
              </p:cNvPr>
              <p:cNvSpPr/>
              <p:nvPr/>
            </p:nvSpPr>
            <p:spPr>
              <a:xfrm>
                <a:off x="11535015" y="3393050"/>
                <a:ext cx="26953" cy="9454"/>
              </a:xfrm>
              <a:custGeom>
                <a:avLst/>
                <a:gdLst>
                  <a:gd name="connsiteX0" fmla="*/ 13515 w 26953"/>
                  <a:gd name="connsiteY0" fmla="*/ 9454 h 9454"/>
                  <a:gd name="connsiteX1" fmla="*/ 80 w 26953"/>
                  <a:gd name="connsiteY1" fmla="*/ 4727 h 9454"/>
                  <a:gd name="connsiteX2" fmla="*/ 13515 w 26953"/>
                  <a:gd name="connsiteY2" fmla="*/ 0 h 9454"/>
                  <a:gd name="connsiteX3" fmla="*/ 27033 w 26953"/>
                  <a:gd name="connsiteY3" fmla="*/ 4727 h 9454"/>
                  <a:gd name="connsiteX4" fmla="*/ 13515 w 26953"/>
                  <a:gd name="connsiteY4" fmla="*/ 9454 h 9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53" h="9454">
                    <a:moveTo>
                      <a:pt x="13515" y="9454"/>
                    </a:moveTo>
                    <a:cubicBezTo>
                      <a:pt x="6134" y="9454"/>
                      <a:pt x="80" y="7298"/>
                      <a:pt x="80" y="4727"/>
                    </a:cubicBezTo>
                    <a:cubicBezTo>
                      <a:pt x="80" y="2156"/>
                      <a:pt x="6134" y="0"/>
                      <a:pt x="13515" y="0"/>
                    </a:cubicBezTo>
                    <a:cubicBezTo>
                      <a:pt x="20896" y="0"/>
                      <a:pt x="27033" y="2073"/>
                      <a:pt x="27033" y="4727"/>
                    </a:cubicBezTo>
                    <a:cubicBezTo>
                      <a:pt x="27033" y="7381"/>
                      <a:pt x="20979" y="9454"/>
                      <a:pt x="13515" y="9454"/>
                    </a:cubicBez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BB3AF33-E230-1022-B3E5-E7EC894116BA}"/>
                  </a:ext>
                </a:extLst>
              </p:cNvPr>
              <p:cNvSpPr/>
              <p:nvPr/>
            </p:nvSpPr>
            <p:spPr>
              <a:xfrm>
                <a:off x="11548533" y="3366844"/>
                <a:ext cx="8293" cy="32758"/>
              </a:xfrm>
              <a:custGeom>
                <a:avLst/>
                <a:gdLst>
                  <a:gd name="connsiteX0" fmla="*/ 0 w 8293"/>
                  <a:gd name="connsiteY0" fmla="*/ 32759 h 32758"/>
                  <a:gd name="connsiteX1" fmla="*/ 0 w 8293"/>
                  <a:gd name="connsiteY1" fmla="*/ 0 h 32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" h="32758">
                    <a:moveTo>
                      <a:pt x="0" y="32759"/>
                    </a:moveTo>
                    <a:lnTo>
                      <a:pt x="0" y="0"/>
                    </a:lnTo>
                  </a:path>
                </a:pathLst>
              </a:custGeom>
              <a:ln w="3067" cap="rnd">
                <a:solidFill>
                  <a:srgbClr val="1E2F5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C06FD164-9616-0569-4408-AAE725C0A9C8}"/>
                  </a:ext>
                </a:extLst>
              </p:cNvPr>
              <p:cNvSpPr/>
              <p:nvPr/>
            </p:nvSpPr>
            <p:spPr>
              <a:xfrm>
                <a:off x="11501759" y="3330665"/>
                <a:ext cx="78576" cy="50443"/>
              </a:xfrm>
              <a:custGeom>
                <a:avLst/>
                <a:gdLst>
                  <a:gd name="connsiteX0" fmla="*/ 74720 w 78576"/>
                  <a:gd name="connsiteY0" fmla="*/ 50443 h 50443"/>
                  <a:gd name="connsiteX1" fmla="*/ 80 w 78576"/>
                  <a:gd name="connsiteY1" fmla="*/ 19509 h 50443"/>
                  <a:gd name="connsiteX2" fmla="*/ 40634 w 78576"/>
                  <a:gd name="connsiteY2" fmla="*/ 600 h 50443"/>
                  <a:gd name="connsiteX3" fmla="*/ 74720 w 78576"/>
                  <a:gd name="connsiteY3" fmla="*/ 50443 h 50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76" h="50443">
                    <a:moveTo>
                      <a:pt x="74720" y="50443"/>
                    </a:moveTo>
                    <a:cubicBezTo>
                      <a:pt x="74720" y="50443"/>
                      <a:pt x="16666" y="46794"/>
                      <a:pt x="80" y="19509"/>
                    </a:cubicBezTo>
                    <a:cubicBezTo>
                      <a:pt x="12852" y="11788"/>
                      <a:pt x="26453" y="5452"/>
                      <a:pt x="40634" y="600"/>
                    </a:cubicBezTo>
                    <a:cubicBezTo>
                      <a:pt x="55562" y="-3214"/>
                      <a:pt x="90311" y="10884"/>
                      <a:pt x="74720" y="50443"/>
                    </a:cubicBez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9E07958-BC69-1143-3DF6-EEFCF5F70B93}"/>
                  </a:ext>
                </a:extLst>
              </p:cNvPr>
              <p:cNvSpPr/>
              <p:nvPr/>
            </p:nvSpPr>
            <p:spPr>
              <a:xfrm>
                <a:off x="11525477" y="3297180"/>
                <a:ext cx="59324" cy="95870"/>
              </a:xfrm>
              <a:custGeom>
                <a:avLst/>
                <a:gdLst>
                  <a:gd name="connsiteX0" fmla="*/ 36903 w 59324"/>
                  <a:gd name="connsiteY0" fmla="*/ 95871 h 95870"/>
                  <a:gd name="connsiteX1" fmla="*/ 80 w 59324"/>
                  <a:gd name="connsiteY1" fmla="*/ 0 h 95870"/>
                  <a:gd name="connsiteX2" fmla="*/ 18491 w 59324"/>
                  <a:gd name="connsiteY2" fmla="*/ 28778 h 95870"/>
                  <a:gd name="connsiteX3" fmla="*/ 56475 w 59324"/>
                  <a:gd name="connsiteY3" fmla="*/ 50009 h 95870"/>
                  <a:gd name="connsiteX4" fmla="*/ 39141 w 59324"/>
                  <a:gd name="connsiteY4" fmla="*/ 94984 h 95870"/>
                  <a:gd name="connsiteX5" fmla="*/ 36903 w 59324"/>
                  <a:gd name="connsiteY5" fmla="*/ 95871 h 95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24" h="95870">
                    <a:moveTo>
                      <a:pt x="36903" y="95871"/>
                    </a:moveTo>
                    <a:lnTo>
                      <a:pt x="80" y="0"/>
                    </a:lnTo>
                    <a:lnTo>
                      <a:pt x="18491" y="28778"/>
                    </a:lnTo>
                    <a:cubicBezTo>
                      <a:pt x="18491" y="28778"/>
                      <a:pt x="47683" y="26124"/>
                      <a:pt x="56475" y="50009"/>
                    </a:cubicBezTo>
                    <a:cubicBezTo>
                      <a:pt x="64104" y="67217"/>
                      <a:pt x="56309" y="87354"/>
                      <a:pt x="39141" y="94984"/>
                    </a:cubicBezTo>
                    <a:cubicBezTo>
                      <a:pt x="38395" y="95307"/>
                      <a:pt x="37649" y="95597"/>
                      <a:pt x="36903" y="95871"/>
                    </a:cubicBezTo>
                    <a:close/>
                  </a:path>
                </a:pathLst>
              </a:custGeom>
              <a:solidFill>
                <a:srgbClr val="3E6EE8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7B714FAE-14AD-1587-49F9-4A7047ED434D}"/>
                  </a:ext>
                </a:extLst>
              </p:cNvPr>
              <p:cNvSpPr/>
              <p:nvPr/>
            </p:nvSpPr>
            <p:spPr>
              <a:xfrm>
                <a:off x="11310030" y="3310462"/>
                <a:ext cx="171252" cy="119659"/>
              </a:xfrm>
              <a:custGeom>
                <a:avLst/>
                <a:gdLst>
                  <a:gd name="connsiteX0" fmla="*/ 161288 w 171252"/>
                  <a:gd name="connsiteY0" fmla="*/ 85242 h 119659"/>
                  <a:gd name="connsiteX1" fmla="*/ 74291 w 171252"/>
                  <a:gd name="connsiteY1" fmla="*/ 98014 h 119659"/>
                  <a:gd name="connsiteX2" fmla="*/ 17980 w 171252"/>
                  <a:gd name="connsiteY2" fmla="*/ 119660 h 119659"/>
                  <a:gd name="connsiteX3" fmla="*/ 2057 w 171252"/>
                  <a:gd name="connsiteY3" fmla="*/ 7617 h 119659"/>
                  <a:gd name="connsiteX4" fmla="*/ 62929 w 171252"/>
                  <a:gd name="connsiteY4" fmla="*/ 2475 h 119659"/>
                  <a:gd name="connsiteX5" fmla="*/ 161288 w 171252"/>
                  <a:gd name="connsiteY5" fmla="*/ 85242 h 119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252" h="119659">
                    <a:moveTo>
                      <a:pt x="161288" y="85242"/>
                    </a:moveTo>
                    <a:cubicBezTo>
                      <a:pt x="151752" y="103156"/>
                      <a:pt x="102157" y="91214"/>
                      <a:pt x="74291" y="98014"/>
                    </a:cubicBezTo>
                    <a:cubicBezTo>
                      <a:pt x="46426" y="104815"/>
                      <a:pt x="30503" y="119660"/>
                      <a:pt x="17980" y="119660"/>
                    </a:cubicBezTo>
                    <a:cubicBezTo>
                      <a:pt x="5457" y="119660"/>
                      <a:pt x="-4246" y="14417"/>
                      <a:pt x="2057" y="7617"/>
                    </a:cubicBezTo>
                    <a:cubicBezTo>
                      <a:pt x="8360" y="816"/>
                      <a:pt x="41865" y="9856"/>
                      <a:pt x="62929" y="2475"/>
                    </a:cubicBezTo>
                    <a:cubicBezTo>
                      <a:pt x="83995" y="-4906"/>
                      <a:pt x="206820" y="-677"/>
                      <a:pt x="161288" y="85242"/>
                    </a:cubicBezTo>
                    <a:close/>
                  </a:path>
                </a:pathLst>
              </a:custGeom>
              <a:solidFill>
                <a:srgbClr val="F2D051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02CCCDFE-EF27-1291-F203-9E4BDDE9C7BB}"/>
                  </a:ext>
                </a:extLst>
              </p:cNvPr>
              <p:cNvSpPr/>
              <p:nvPr/>
            </p:nvSpPr>
            <p:spPr>
              <a:xfrm>
                <a:off x="11422527" y="3331348"/>
                <a:ext cx="112487" cy="267128"/>
              </a:xfrm>
              <a:custGeom>
                <a:avLst/>
                <a:gdLst>
                  <a:gd name="connsiteX0" fmla="*/ 31791 w 112487"/>
                  <a:gd name="connsiteY0" fmla="*/ 0 h 267128"/>
                  <a:gd name="connsiteX1" fmla="*/ 53353 w 112487"/>
                  <a:gd name="connsiteY1" fmla="*/ 64356 h 267128"/>
                  <a:gd name="connsiteX2" fmla="*/ 44148 w 112487"/>
                  <a:gd name="connsiteY2" fmla="*/ 159066 h 267128"/>
                  <a:gd name="connsiteX3" fmla="*/ 112568 w 112487"/>
                  <a:gd name="connsiteY3" fmla="*/ 251785 h 267128"/>
                  <a:gd name="connsiteX4" fmla="*/ 94323 w 112487"/>
                  <a:gd name="connsiteY4" fmla="*/ 267128 h 267128"/>
                  <a:gd name="connsiteX5" fmla="*/ 5003 w 112487"/>
                  <a:gd name="connsiteY5" fmla="*/ 161305 h 267128"/>
                  <a:gd name="connsiteX6" fmla="*/ 5003 w 112487"/>
                  <a:gd name="connsiteY6" fmla="*/ 53492 h 267128"/>
                  <a:gd name="connsiteX7" fmla="*/ 31791 w 112487"/>
                  <a:gd name="connsiteY7" fmla="*/ 0 h 267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487" h="267128">
                    <a:moveTo>
                      <a:pt x="31791" y="0"/>
                    </a:moveTo>
                    <a:cubicBezTo>
                      <a:pt x="56173" y="0"/>
                      <a:pt x="60734" y="11776"/>
                      <a:pt x="53353" y="64356"/>
                    </a:cubicBezTo>
                    <a:cubicBezTo>
                      <a:pt x="45972" y="116936"/>
                      <a:pt x="44148" y="159066"/>
                      <a:pt x="44148" y="159066"/>
                    </a:cubicBezTo>
                    <a:lnTo>
                      <a:pt x="112568" y="251785"/>
                    </a:lnTo>
                    <a:lnTo>
                      <a:pt x="94323" y="267128"/>
                    </a:lnTo>
                    <a:cubicBezTo>
                      <a:pt x="94323" y="267128"/>
                      <a:pt x="15784" y="220520"/>
                      <a:pt x="5003" y="161305"/>
                    </a:cubicBezTo>
                    <a:cubicBezTo>
                      <a:pt x="-5778" y="102091"/>
                      <a:pt x="4422" y="76796"/>
                      <a:pt x="5003" y="53492"/>
                    </a:cubicBezTo>
                    <a:cubicBezTo>
                      <a:pt x="5584" y="30188"/>
                      <a:pt x="11804" y="249"/>
                      <a:pt x="31791" y="0"/>
                    </a:cubicBezTo>
                    <a:close/>
                  </a:path>
                </a:pathLst>
              </a:custGeom>
              <a:solidFill>
                <a:srgbClr val="E3A93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7E33668B-6AA7-5DF8-7C28-443ED47BA0DA}"/>
                </a:ext>
              </a:extLst>
            </p:cNvPr>
            <p:cNvGrpSpPr/>
            <p:nvPr/>
          </p:nvGrpSpPr>
          <p:grpSpPr>
            <a:xfrm flipH="1">
              <a:off x="6962811" y="5981187"/>
              <a:ext cx="907850" cy="835524"/>
              <a:chOff x="7935709" y="312197"/>
              <a:chExt cx="961280" cy="884696"/>
            </a:xfrm>
          </p:grpSpPr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B6523C56-2514-1228-9FF1-2A41AC442B80}"/>
                  </a:ext>
                </a:extLst>
              </p:cNvPr>
              <p:cNvSpPr/>
              <p:nvPr/>
            </p:nvSpPr>
            <p:spPr>
              <a:xfrm>
                <a:off x="7935709" y="1171018"/>
                <a:ext cx="344256" cy="25875"/>
              </a:xfrm>
              <a:custGeom>
                <a:avLst/>
                <a:gdLst>
                  <a:gd name="connsiteX0" fmla="*/ 344336 w 344256"/>
                  <a:gd name="connsiteY0" fmla="*/ 12938 h 25875"/>
                  <a:gd name="connsiteX1" fmla="*/ 172166 w 344256"/>
                  <a:gd name="connsiteY1" fmla="*/ 25875 h 25875"/>
                  <a:gd name="connsiteX2" fmla="*/ 80 w 344256"/>
                  <a:gd name="connsiteY2" fmla="*/ 12938 h 25875"/>
                  <a:gd name="connsiteX3" fmla="*/ 172166 w 344256"/>
                  <a:gd name="connsiteY3" fmla="*/ 0 h 25875"/>
                  <a:gd name="connsiteX4" fmla="*/ 344336 w 344256"/>
                  <a:gd name="connsiteY4" fmla="*/ 12938 h 25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256" h="25875">
                    <a:moveTo>
                      <a:pt x="344336" y="12938"/>
                    </a:moveTo>
                    <a:cubicBezTo>
                      <a:pt x="344336" y="20070"/>
                      <a:pt x="267208" y="25875"/>
                      <a:pt x="172166" y="25875"/>
                    </a:cubicBezTo>
                    <a:cubicBezTo>
                      <a:pt x="77125" y="25875"/>
                      <a:pt x="80" y="20070"/>
                      <a:pt x="80" y="12938"/>
                    </a:cubicBezTo>
                    <a:cubicBezTo>
                      <a:pt x="80" y="5805"/>
                      <a:pt x="77125" y="0"/>
                      <a:pt x="172166" y="0"/>
                    </a:cubicBezTo>
                    <a:cubicBezTo>
                      <a:pt x="267208" y="0"/>
                      <a:pt x="344336" y="5805"/>
                      <a:pt x="344336" y="12938"/>
                    </a:cubicBezTo>
                    <a:close/>
                  </a:path>
                </a:pathLst>
              </a:custGeom>
              <a:solidFill>
                <a:srgbClr val="D9CBCB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3E3C793C-D6DC-1D9C-1CF0-739815000370}"/>
                  </a:ext>
                </a:extLst>
              </p:cNvPr>
              <p:cNvSpPr/>
              <p:nvPr/>
            </p:nvSpPr>
            <p:spPr>
              <a:xfrm>
                <a:off x="8552733" y="1171018"/>
                <a:ext cx="344256" cy="25875"/>
              </a:xfrm>
              <a:custGeom>
                <a:avLst/>
                <a:gdLst>
                  <a:gd name="connsiteX0" fmla="*/ 344336 w 344256"/>
                  <a:gd name="connsiteY0" fmla="*/ 12938 h 25875"/>
                  <a:gd name="connsiteX1" fmla="*/ 172249 w 344256"/>
                  <a:gd name="connsiteY1" fmla="*/ 25875 h 25875"/>
                  <a:gd name="connsiteX2" fmla="*/ 80 w 344256"/>
                  <a:gd name="connsiteY2" fmla="*/ 12938 h 25875"/>
                  <a:gd name="connsiteX3" fmla="*/ 172249 w 344256"/>
                  <a:gd name="connsiteY3" fmla="*/ 0 h 25875"/>
                  <a:gd name="connsiteX4" fmla="*/ 344336 w 344256"/>
                  <a:gd name="connsiteY4" fmla="*/ 12938 h 25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256" h="25875">
                    <a:moveTo>
                      <a:pt x="344336" y="12938"/>
                    </a:moveTo>
                    <a:cubicBezTo>
                      <a:pt x="344336" y="20070"/>
                      <a:pt x="267291" y="25875"/>
                      <a:pt x="172249" y="25875"/>
                    </a:cubicBezTo>
                    <a:cubicBezTo>
                      <a:pt x="77207" y="25875"/>
                      <a:pt x="80" y="20070"/>
                      <a:pt x="80" y="12938"/>
                    </a:cubicBezTo>
                    <a:cubicBezTo>
                      <a:pt x="80" y="5805"/>
                      <a:pt x="77124" y="0"/>
                      <a:pt x="172249" y="0"/>
                    </a:cubicBezTo>
                    <a:cubicBezTo>
                      <a:pt x="267374" y="0"/>
                      <a:pt x="344336" y="5805"/>
                      <a:pt x="344336" y="12938"/>
                    </a:cubicBezTo>
                    <a:close/>
                  </a:path>
                </a:pathLst>
              </a:custGeom>
              <a:solidFill>
                <a:srgbClr val="D9CBCB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750B6CF4-F423-E2B8-1D83-2E2A807DD2DD}"/>
                  </a:ext>
                </a:extLst>
              </p:cNvPr>
              <p:cNvSpPr/>
              <p:nvPr/>
            </p:nvSpPr>
            <p:spPr>
              <a:xfrm>
                <a:off x="7967141" y="896177"/>
                <a:ext cx="274841" cy="274841"/>
              </a:xfrm>
              <a:custGeom>
                <a:avLst/>
                <a:gdLst>
                  <a:gd name="connsiteX0" fmla="*/ 80 w 274841"/>
                  <a:gd name="connsiteY0" fmla="*/ 137421 h 274841"/>
                  <a:gd name="connsiteX1" fmla="*/ 137500 w 274841"/>
                  <a:gd name="connsiteY1" fmla="*/ 274841 h 274841"/>
                  <a:gd name="connsiteX2" fmla="*/ 274921 w 274841"/>
                  <a:gd name="connsiteY2" fmla="*/ 137421 h 274841"/>
                  <a:gd name="connsiteX3" fmla="*/ 137500 w 274841"/>
                  <a:gd name="connsiteY3" fmla="*/ 0 h 274841"/>
                  <a:gd name="connsiteX4" fmla="*/ 80 w 274841"/>
                  <a:gd name="connsiteY4" fmla="*/ 137421 h 27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841" h="274841">
                    <a:moveTo>
                      <a:pt x="80" y="137421"/>
                    </a:moveTo>
                    <a:cubicBezTo>
                      <a:pt x="80" y="213313"/>
                      <a:pt x="61608" y="274841"/>
                      <a:pt x="137500" y="274841"/>
                    </a:cubicBezTo>
                    <a:cubicBezTo>
                      <a:pt x="213393" y="274841"/>
                      <a:pt x="274921" y="213313"/>
                      <a:pt x="274921" y="137421"/>
                    </a:cubicBezTo>
                    <a:cubicBezTo>
                      <a:pt x="274921" y="61528"/>
                      <a:pt x="213393" y="0"/>
                      <a:pt x="137500" y="0"/>
                    </a:cubicBezTo>
                    <a:cubicBezTo>
                      <a:pt x="61608" y="0"/>
                      <a:pt x="80" y="61528"/>
                      <a:pt x="80" y="137421"/>
                    </a:cubicBezTo>
                    <a:close/>
                  </a:path>
                </a:pathLst>
              </a:custGeom>
              <a:noFill/>
              <a:ln w="19566" cap="flat">
                <a:solidFill>
                  <a:srgbClr val="C2337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0C4E6EA4-8828-0A7E-040F-33531F0B9597}"/>
                  </a:ext>
                </a:extLst>
              </p:cNvPr>
              <p:cNvSpPr/>
              <p:nvPr/>
            </p:nvSpPr>
            <p:spPr>
              <a:xfrm>
                <a:off x="8042030" y="866968"/>
                <a:ext cx="228812" cy="166629"/>
              </a:xfrm>
              <a:custGeom>
                <a:avLst/>
                <a:gdLst>
                  <a:gd name="connsiteX0" fmla="*/ 228893 w 228812"/>
                  <a:gd name="connsiteY0" fmla="*/ 166630 h 166629"/>
                  <a:gd name="connsiteX1" fmla="*/ 62628 w 228812"/>
                  <a:gd name="connsiteY1" fmla="*/ 0 h 166629"/>
                  <a:gd name="connsiteX2" fmla="*/ 80 w 228812"/>
                  <a:gd name="connsiteY2" fmla="*/ 12125 h 166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812" h="166629">
                    <a:moveTo>
                      <a:pt x="228893" y="166630"/>
                    </a:moveTo>
                    <a:cubicBezTo>
                      <a:pt x="228992" y="74706"/>
                      <a:pt x="154551" y="100"/>
                      <a:pt x="62628" y="0"/>
                    </a:cubicBezTo>
                    <a:cubicBezTo>
                      <a:pt x="41190" y="-25"/>
                      <a:pt x="19951" y="4097"/>
                      <a:pt x="80" y="12125"/>
                    </a:cubicBezTo>
                  </a:path>
                </a:pathLst>
              </a:custGeom>
              <a:noFill/>
              <a:ln w="18073" cap="rnd">
                <a:solidFill>
                  <a:srgbClr val="CD97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DDDEB57-201B-C935-023B-F5F7F1CAFDE4}"/>
                  </a:ext>
                </a:extLst>
              </p:cNvPr>
              <p:cNvSpPr/>
              <p:nvPr/>
            </p:nvSpPr>
            <p:spPr>
              <a:xfrm>
                <a:off x="8558538" y="870948"/>
                <a:ext cx="332645" cy="162649"/>
              </a:xfrm>
              <a:custGeom>
                <a:avLst/>
                <a:gdLst>
                  <a:gd name="connsiteX0" fmla="*/ 332725 w 332645"/>
                  <a:gd name="connsiteY0" fmla="*/ 162650 h 162649"/>
                  <a:gd name="connsiteX1" fmla="*/ 162712 w 332645"/>
                  <a:gd name="connsiteY1" fmla="*/ 42 h 162649"/>
                  <a:gd name="connsiteX2" fmla="*/ 80 w 332645"/>
                  <a:gd name="connsiteY2" fmla="*/ 162650 h 16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2645" h="162649">
                    <a:moveTo>
                      <a:pt x="332725" y="162650"/>
                    </a:moveTo>
                    <a:cubicBezTo>
                      <a:pt x="330652" y="70793"/>
                      <a:pt x="254520" y="-2006"/>
                      <a:pt x="162712" y="42"/>
                    </a:cubicBezTo>
                    <a:cubicBezTo>
                      <a:pt x="73725" y="2024"/>
                      <a:pt x="2070" y="73679"/>
                      <a:pt x="80" y="162650"/>
                    </a:cubicBezTo>
                  </a:path>
                </a:pathLst>
              </a:custGeom>
              <a:noFill/>
              <a:ln w="18073" cap="rnd">
                <a:solidFill>
                  <a:srgbClr val="CD974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E280CF9C-C72C-C1CF-A9E7-B593A33A66CD}"/>
                  </a:ext>
                </a:extLst>
              </p:cNvPr>
              <p:cNvSpPr/>
              <p:nvPr/>
            </p:nvSpPr>
            <p:spPr>
              <a:xfrm>
                <a:off x="8080593" y="1009630"/>
                <a:ext cx="47935" cy="47935"/>
              </a:xfrm>
              <a:custGeom>
                <a:avLst/>
                <a:gdLst>
                  <a:gd name="connsiteX0" fmla="*/ 80 w 47935"/>
                  <a:gd name="connsiteY0" fmla="*/ 23968 h 47935"/>
                  <a:gd name="connsiteX1" fmla="*/ 24048 w 47935"/>
                  <a:gd name="connsiteY1" fmla="*/ 47935 h 47935"/>
                  <a:gd name="connsiteX2" fmla="*/ 48015 w 47935"/>
                  <a:gd name="connsiteY2" fmla="*/ 23968 h 47935"/>
                  <a:gd name="connsiteX3" fmla="*/ 24048 w 47935"/>
                  <a:gd name="connsiteY3" fmla="*/ 0 h 47935"/>
                  <a:gd name="connsiteX4" fmla="*/ 80 w 47935"/>
                  <a:gd name="connsiteY4" fmla="*/ 23968 h 47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35" h="47935">
                    <a:moveTo>
                      <a:pt x="80" y="23968"/>
                    </a:moveTo>
                    <a:cubicBezTo>
                      <a:pt x="80" y="37204"/>
                      <a:pt x="10811" y="47935"/>
                      <a:pt x="24048" y="47935"/>
                    </a:cubicBezTo>
                    <a:cubicBezTo>
                      <a:pt x="37284" y="47935"/>
                      <a:pt x="48015" y="37204"/>
                      <a:pt x="48015" y="23968"/>
                    </a:cubicBezTo>
                    <a:cubicBezTo>
                      <a:pt x="48015" y="10732"/>
                      <a:pt x="37284" y="0"/>
                      <a:pt x="24048" y="0"/>
                    </a:cubicBezTo>
                    <a:cubicBezTo>
                      <a:pt x="10811" y="0"/>
                      <a:pt x="80" y="10732"/>
                      <a:pt x="80" y="23968"/>
                    </a:cubicBezTo>
                    <a:close/>
                  </a:path>
                </a:pathLst>
              </a:custGeom>
              <a:solidFill>
                <a:srgbClr val="3E6EE8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CB9036F7-1E00-A37C-974C-4630213019B2}"/>
                  </a:ext>
                </a:extLst>
              </p:cNvPr>
              <p:cNvSpPr/>
              <p:nvPr/>
            </p:nvSpPr>
            <p:spPr>
              <a:xfrm>
                <a:off x="7977093" y="906378"/>
                <a:ext cx="254439" cy="254439"/>
              </a:xfrm>
              <a:custGeom>
                <a:avLst/>
                <a:gdLst>
                  <a:gd name="connsiteX0" fmla="*/ 80 w 254439"/>
                  <a:gd name="connsiteY0" fmla="*/ 127220 h 254439"/>
                  <a:gd name="connsiteX1" fmla="*/ 127300 w 254439"/>
                  <a:gd name="connsiteY1" fmla="*/ 254439 h 254439"/>
                  <a:gd name="connsiteX2" fmla="*/ 254519 w 254439"/>
                  <a:gd name="connsiteY2" fmla="*/ 127220 h 254439"/>
                  <a:gd name="connsiteX3" fmla="*/ 127300 w 254439"/>
                  <a:gd name="connsiteY3" fmla="*/ 0 h 254439"/>
                  <a:gd name="connsiteX4" fmla="*/ 80 w 254439"/>
                  <a:gd name="connsiteY4" fmla="*/ 127220 h 25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439" h="254439">
                    <a:moveTo>
                      <a:pt x="80" y="127220"/>
                    </a:moveTo>
                    <a:cubicBezTo>
                      <a:pt x="80" y="197481"/>
                      <a:pt x="57038" y="254439"/>
                      <a:pt x="127300" y="254439"/>
                    </a:cubicBezTo>
                    <a:cubicBezTo>
                      <a:pt x="197561" y="254439"/>
                      <a:pt x="254519" y="197481"/>
                      <a:pt x="254519" y="127220"/>
                    </a:cubicBezTo>
                    <a:cubicBezTo>
                      <a:pt x="254519" y="56959"/>
                      <a:pt x="197561" y="0"/>
                      <a:pt x="127300" y="0"/>
                    </a:cubicBezTo>
                    <a:cubicBezTo>
                      <a:pt x="57038" y="0"/>
                      <a:pt x="80" y="56959"/>
                      <a:pt x="80" y="127220"/>
                    </a:cubicBezTo>
                    <a:close/>
                  </a:path>
                </a:pathLst>
              </a:custGeom>
              <a:noFill/>
              <a:ln w="6881" cap="flat">
                <a:solidFill>
                  <a:srgbClr val="31317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67E924EC-E828-380E-1A3F-AFBB33A16117}"/>
                  </a:ext>
                </a:extLst>
              </p:cNvPr>
              <p:cNvSpPr/>
              <p:nvPr/>
            </p:nvSpPr>
            <p:spPr>
              <a:xfrm>
                <a:off x="8587482" y="896177"/>
                <a:ext cx="274841" cy="274841"/>
              </a:xfrm>
              <a:custGeom>
                <a:avLst/>
                <a:gdLst>
                  <a:gd name="connsiteX0" fmla="*/ 80 w 274841"/>
                  <a:gd name="connsiteY0" fmla="*/ 137421 h 274841"/>
                  <a:gd name="connsiteX1" fmla="*/ 137501 w 274841"/>
                  <a:gd name="connsiteY1" fmla="*/ 274841 h 274841"/>
                  <a:gd name="connsiteX2" fmla="*/ 274921 w 274841"/>
                  <a:gd name="connsiteY2" fmla="*/ 137421 h 274841"/>
                  <a:gd name="connsiteX3" fmla="*/ 137501 w 274841"/>
                  <a:gd name="connsiteY3" fmla="*/ 0 h 274841"/>
                  <a:gd name="connsiteX4" fmla="*/ 80 w 274841"/>
                  <a:gd name="connsiteY4" fmla="*/ 137421 h 27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841" h="274841">
                    <a:moveTo>
                      <a:pt x="80" y="137421"/>
                    </a:moveTo>
                    <a:cubicBezTo>
                      <a:pt x="80" y="213313"/>
                      <a:pt x="61617" y="274841"/>
                      <a:pt x="137501" y="274841"/>
                    </a:cubicBezTo>
                    <a:cubicBezTo>
                      <a:pt x="213384" y="274841"/>
                      <a:pt x="274921" y="213313"/>
                      <a:pt x="274921" y="137421"/>
                    </a:cubicBezTo>
                    <a:cubicBezTo>
                      <a:pt x="274921" y="61528"/>
                      <a:pt x="213384" y="0"/>
                      <a:pt x="137501" y="0"/>
                    </a:cubicBezTo>
                    <a:cubicBezTo>
                      <a:pt x="61617" y="0"/>
                      <a:pt x="80" y="61528"/>
                      <a:pt x="80" y="137421"/>
                    </a:cubicBezTo>
                    <a:close/>
                  </a:path>
                </a:pathLst>
              </a:custGeom>
              <a:noFill/>
              <a:ln w="19566" cap="flat">
                <a:solidFill>
                  <a:srgbClr val="C2337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03DF330B-82A0-6437-25F7-5F1A8E724F12}"/>
                  </a:ext>
                </a:extLst>
              </p:cNvPr>
              <p:cNvSpPr/>
              <p:nvPr/>
            </p:nvSpPr>
            <p:spPr>
              <a:xfrm>
                <a:off x="8597682" y="906378"/>
                <a:ext cx="254439" cy="254439"/>
              </a:xfrm>
              <a:custGeom>
                <a:avLst/>
                <a:gdLst>
                  <a:gd name="connsiteX0" fmla="*/ 80 w 254439"/>
                  <a:gd name="connsiteY0" fmla="*/ 127220 h 254439"/>
                  <a:gd name="connsiteX1" fmla="*/ 127300 w 254439"/>
                  <a:gd name="connsiteY1" fmla="*/ 254439 h 254439"/>
                  <a:gd name="connsiteX2" fmla="*/ 254520 w 254439"/>
                  <a:gd name="connsiteY2" fmla="*/ 127220 h 254439"/>
                  <a:gd name="connsiteX3" fmla="*/ 127300 w 254439"/>
                  <a:gd name="connsiteY3" fmla="*/ 0 h 254439"/>
                  <a:gd name="connsiteX4" fmla="*/ 80 w 254439"/>
                  <a:gd name="connsiteY4" fmla="*/ 127220 h 25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439" h="254439">
                    <a:moveTo>
                      <a:pt x="80" y="127220"/>
                    </a:moveTo>
                    <a:cubicBezTo>
                      <a:pt x="80" y="197481"/>
                      <a:pt x="57055" y="254439"/>
                      <a:pt x="127300" y="254439"/>
                    </a:cubicBezTo>
                    <a:cubicBezTo>
                      <a:pt x="197544" y="254439"/>
                      <a:pt x="254520" y="197481"/>
                      <a:pt x="254520" y="127220"/>
                    </a:cubicBezTo>
                    <a:cubicBezTo>
                      <a:pt x="254520" y="56959"/>
                      <a:pt x="197544" y="0"/>
                      <a:pt x="127300" y="0"/>
                    </a:cubicBezTo>
                    <a:cubicBezTo>
                      <a:pt x="57055" y="0"/>
                      <a:pt x="80" y="56959"/>
                      <a:pt x="80" y="127220"/>
                    </a:cubicBezTo>
                    <a:close/>
                  </a:path>
                </a:pathLst>
              </a:custGeom>
              <a:noFill/>
              <a:ln w="6881" cap="flat">
                <a:solidFill>
                  <a:srgbClr val="31317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89C80E42-E3B6-49F5-44EB-B533E2AC3F00}"/>
                  </a:ext>
                </a:extLst>
              </p:cNvPr>
              <p:cNvSpPr/>
              <p:nvPr/>
            </p:nvSpPr>
            <p:spPr>
              <a:xfrm>
                <a:off x="8104561" y="598944"/>
                <a:ext cx="185189" cy="434653"/>
              </a:xfrm>
              <a:custGeom>
                <a:avLst/>
                <a:gdLst>
                  <a:gd name="connsiteX0" fmla="*/ 0 w 185189"/>
                  <a:gd name="connsiteY0" fmla="*/ 434654 h 434653"/>
                  <a:gd name="connsiteX1" fmla="*/ 38232 w 185189"/>
                  <a:gd name="connsiteY1" fmla="*/ 338866 h 434653"/>
                  <a:gd name="connsiteX2" fmla="*/ 99271 w 185189"/>
                  <a:gd name="connsiteY2" fmla="*/ 0 h 434653"/>
                  <a:gd name="connsiteX3" fmla="*/ 185190 w 185189"/>
                  <a:gd name="connsiteY3" fmla="*/ 0 h 434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189" h="434653">
                    <a:moveTo>
                      <a:pt x="0" y="434654"/>
                    </a:moveTo>
                    <a:lnTo>
                      <a:pt x="38232" y="338866"/>
                    </a:lnTo>
                    <a:lnTo>
                      <a:pt x="99271" y="0"/>
                    </a:lnTo>
                    <a:lnTo>
                      <a:pt x="185190" y="0"/>
                    </a:lnTo>
                  </a:path>
                </a:pathLst>
              </a:custGeom>
              <a:noFill/>
              <a:ln w="18073" cap="rnd">
                <a:solidFill>
                  <a:srgbClr val="CD974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A9C0F3E4-F7DD-1BB8-5CAA-D7203B86602E}"/>
                  </a:ext>
                </a:extLst>
              </p:cNvPr>
              <p:cNvSpPr/>
              <p:nvPr/>
            </p:nvSpPr>
            <p:spPr>
              <a:xfrm>
                <a:off x="8441187" y="683287"/>
                <a:ext cx="76879" cy="334967"/>
              </a:xfrm>
              <a:custGeom>
                <a:avLst/>
                <a:gdLst>
                  <a:gd name="connsiteX0" fmla="*/ 76879 w 76879"/>
                  <a:gd name="connsiteY0" fmla="*/ 0 h 334967"/>
                  <a:gd name="connsiteX1" fmla="*/ 0 w 76879"/>
                  <a:gd name="connsiteY1" fmla="*/ 334968 h 33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879" h="334967">
                    <a:moveTo>
                      <a:pt x="76879" y="0"/>
                    </a:moveTo>
                    <a:lnTo>
                      <a:pt x="0" y="334968"/>
                    </a:lnTo>
                  </a:path>
                </a:pathLst>
              </a:custGeom>
              <a:ln w="18073" cap="rnd">
                <a:solidFill>
                  <a:srgbClr val="CD974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44F2CEAE-BDC9-FADA-F1E9-2CA989514959}"/>
                  </a:ext>
                </a:extLst>
              </p:cNvPr>
              <p:cNvSpPr/>
              <p:nvPr/>
            </p:nvSpPr>
            <p:spPr>
              <a:xfrm>
                <a:off x="8428996" y="988648"/>
                <a:ext cx="295905" cy="90480"/>
              </a:xfrm>
              <a:custGeom>
                <a:avLst/>
                <a:gdLst>
                  <a:gd name="connsiteX0" fmla="*/ 4727 w 295905"/>
                  <a:gd name="connsiteY0" fmla="*/ 0 h 90480"/>
                  <a:gd name="connsiteX1" fmla="*/ 295906 w 295905"/>
                  <a:gd name="connsiteY1" fmla="*/ 25461 h 90480"/>
                  <a:gd name="connsiteX2" fmla="*/ 295906 w 295905"/>
                  <a:gd name="connsiteY2" fmla="*/ 60956 h 90480"/>
                  <a:gd name="connsiteX3" fmla="*/ 0 w 295905"/>
                  <a:gd name="connsiteY3" fmla="*/ 90480 h 9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905" h="90480">
                    <a:moveTo>
                      <a:pt x="4727" y="0"/>
                    </a:moveTo>
                    <a:lnTo>
                      <a:pt x="295906" y="25461"/>
                    </a:lnTo>
                    <a:lnTo>
                      <a:pt x="295906" y="60956"/>
                    </a:lnTo>
                    <a:lnTo>
                      <a:pt x="0" y="90480"/>
                    </a:lnTo>
                  </a:path>
                </a:pathLst>
              </a:custGeom>
              <a:noFill/>
              <a:ln w="5472" cap="flat">
                <a:solidFill>
                  <a:srgbClr val="7777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A6E2BDCE-1318-FFDF-C7DF-1A23B2C1C896}"/>
                  </a:ext>
                </a:extLst>
              </p:cNvPr>
              <p:cNvSpPr/>
              <p:nvPr/>
            </p:nvSpPr>
            <p:spPr>
              <a:xfrm>
                <a:off x="8391842" y="943698"/>
                <a:ext cx="37154" cy="89899"/>
              </a:xfrm>
              <a:custGeom>
                <a:avLst/>
                <a:gdLst>
                  <a:gd name="connsiteX0" fmla="*/ 0 w 37154"/>
                  <a:gd name="connsiteY0" fmla="*/ 0 h 89899"/>
                  <a:gd name="connsiteX1" fmla="*/ 37154 w 37154"/>
                  <a:gd name="connsiteY1" fmla="*/ 89900 h 89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154" h="89899">
                    <a:moveTo>
                      <a:pt x="0" y="0"/>
                    </a:moveTo>
                    <a:lnTo>
                      <a:pt x="37154" y="89900"/>
                    </a:lnTo>
                  </a:path>
                </a:pathLst>
              </a:custGeom>
              <a:ln w="7544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41604202-C451-5697-FAFE-EC882181B4F1}"/>
                  </a:ext>
                </a:extLst>
              </p:cNvPr>
              <p:cNvSpPr/>
              <p:nvPr/>
            </p:nvSpPr>
            <p:spPr>
              <a:xfrm>
                <a:off x="8364972" y="937809"/>
                <a:ext cx="54984" cy="11776"/>
              </a:xfrm>
              <a:custGeom>
                <a:avLst/>
                <a:gdLst>
                  <a:gd name="connsiteX0" fmla="*/ 0 w 54984"/>
                  <a:gd name="connsiteY0" fmla="*/ 0 h 11776"/>
                  <a:gd name="connsiteX1" fmla="*/ 54985 w 54984"/>
                  <a:gd name="connsiteY1" fmla="*/ 0 h 11776"/>
                  <a:gd name="connsiteX2" fmla="*/ 54985 w 54984"/>
                  <a:gd name="connsiteY2" fmla="*/ 11777 h 11776"/>
                  <a:gd name="connsiteX3" fmla="*/ 0 w 54984"/>
                  <a:gd name="connsiteY3" fmla="*/ 11777 h 1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984" h="11776">
                    <a:moveTo>
                      <a:pt x="0" y="0"/>
                    </a:moveTo>
                    <a:lnTo>
                      <a:pt x="54985" y="0"/>
                    </a:lnTo>
                    <a:lnTo>
                      <a:pt x="54985" y="11777"/>
                    </a:lnTo>
                    <a:lnTo>
                      <a:pt x="0" y="11777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8B91ECE3-3397-00D9-4942-A0C91CED609F}"/>
                  </a:ext>
                </a:extLst>
              </p:cNvPr>
              <p:cNvSpPr/>
              <p:nvPr/>
            </p:nvSpPr>
            <p:spPr>
              <a:xfrm>
                <a:off x="8308328" y="796657"/>
                <a:ext cx="100319" cy="144880"/>
              </a:xfrm>
              <a:custGeom>
                <a:avLst/>
                <a:gdLst>
                  <a:gd name="connsiteX0" fmla="*/ 80 w 100319"/>
                  <a:gd name="connsiteY0" fmla="*/ 0 h 144880"/>
                  <a:gd name="connsiteX1" fmla="*/ 68500 w 100319"/>
                  <a:gd name="connsiteY1" fmla="*/ 128049 h 144880"/>
                  <a:gd name="connsiteX2" fmla="*/ 39142 w 100319"/>
                  <a:gd name="connsiteY2" fmla="*/ 142977 h 144880"/>
                  <a:gd name="connsiteX3" fmla="*/ 100180 w 100319"/>
                  <a:gd name="connsiteY3" fmla="*/ 142977 h 144880"/>
                  <a:gd name="connsiteX4" fmla="*/ 52660 w 100319"/>
                  <a:gd name="connsiteY4" fmla="*/ 0 h 1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319" h="144880">
                    <a:moveTo>
                      <a:pt x="80" y="0"/>
                    </a:moveTo>
                    <a:cubicBezTo>
                      <a:pt x="80" y="0"/>
                      <a:pt x="68997" y="121083"/>
                      <a:pt x="68500" y="128049"/>
                    </a:cubicBezTo>
                    <a:cubicBezTo>
                      <a:pt x="68002" y="135015"/>
                      <a:pt x="35326" y="140738"/>
                      <a:pt x="39142" y="142977"/>
                    </a:cubicBezTo>
                    <a:cubicBezTo>
                      <a:pt x="42956" y="145216"/>
                      <a:pt x="96200" y="145797"/>
                      <a:pt x="100180" y="142977"/>
                    </a:cubicBezTo>
                    <a:cubicBezTo>
                      <a:pt x="104161" y="140157"/>
                      <a:pt x="52660" y="0"/>
                      <a:pt x="52660" y="0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E189BC8F-2506-76DC-CB05-1A8E23E8B44C}"/>
                  </a:ext>
                </a:extLst>
              </p:cNvPr>
              <p:cNvSpPr/>
              <p:nvPr/>
            </p:nvSpPr>
            <p:spPr>
              <a:xfrm>
                <a:off x="8570315" y="840446"/>
                <a:ext cx="30794" cy="28612"/>
              </a:xfrm>
              <a:custGeom>
                <a:avLst/>
                <a:gdLst>
                  <a:gd name="connsiteX0" fmla="*/ 23799 w 30794"/>
                  <a:gd name="connsiteY0" fmla="*/ 0 h 28612"/>
                  <a:gd name="connsiteX1" fmla="*/ 30268 w 30794"/>
                  <a:gd name="connsiteY1" fmla="*/ 14762 h 28612"/>
                  <a:gd name="connsiteX2" fmla="*/ 80 w 30794"/>
                  <a:gd name="connsiteY2" fmla="*/ 28612 h 28612"/>
                  <a:gd name="connsiteX3" fmla="*/ 6300 w 30794"/>
                  <a:gd name="connsiteY3" fmla="*/ 4893 h 28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94" h="28612">
                    <a:moveTo>
                      <a:pt x="23799" y="0"/>
                    </a:moveTo>
                    <a:cubicBezTo>
                      <a:pt x="27779" y="6883"/>
                      <a:pt x="32589" y="11694"/>
                      <a:pt x="30268" y="14762"/>
                    </a:cubicBezTo>
                    <a:cubicBezTo>
                      <a:pt x="20647" y="20252"/>
                      <a:pt x="10529" y="24888"/>
                      <a:pt x="80" y="28612"/>
                    </a:cubicBezTo>
                    <a:lnTo>
                      <a:pt x="6300" y="4893"/>
                    </a:lnTo>
                    <a:close/>
                  </a:path>
                </a:pathLst>
              </a:custGeom>
              <a:solidFill>
                <a:srgbClr val="313175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00FB69BF-E6D1-38CB-050A-013DEB8631FF}"/>
                  </a:ext>
                </a:extLst>
              </p:cNvPr>
              <p:cNvSpPr/>
              <p:nvPr/>
            </p:nvSpPr>
            <p:spPr>
              <a:xfrm>
                <a:off x="8567247" y="768045"/>
                <a:ext cx="42295" cy="80113"/>
              </a:xfrm>
              <a:custGeom>
                <a:avLst/>
                <a:gdLst>
                  <a:gd name="connsiteX0" fmla="*/ 0 w 42295"/>
                  <a:gd name="connsiteY0" fmla="*/ 4976 h 80113"/>
                  <a:gd name="connsiteX1" fmla="*/ 7298 w 42295"/>
                  <a:gd name="connsiteY1" fmla="*/ 80114 h 80113"/>
                  <a:gd name="connsiteX2" fmla="*/ 30436 w 42295"/>
                  <a:gd name="connsiteY2" fmla="*/ 75055 h 80113"/>
                  <a:gd name="connsiteX3" fmla="*/ 42296 w 42295"/>
                  <a:gd name="connsiteY3" fmla="*/ 0 h 80113"/>
                  <a:gd name="connsiteX4" fmla="*/ 0 w 42295"/>
                  <a:gd name="connsiteY4" fmla="*/ 4976 h 80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95" h="80113">
                    <a:moveTo>
                      <a:pt x="0" y="4976"/>
                    </a:moveTo>
                    <a:lnTo>
                      <a:pt x="7298" y="80114"/>
                    </a:lnTo>
                    <a:lnTo>
                      <a:pt x="30436" y="75055"/>
                    </a:lnTo>
                    <a:lnTo>
                      <a:pt x="42296" y="0"/>
                    </a:lnTo>
                    <a:lnTo>
                      <a:pt x="0" y="4976"/>
                    </a:lnTo>
                    <a:close/>
                  </a:path>
                </a:pathLst>
              </a:custGeom>
              <a:solidFill>
                <a:srgbClr val="4E8A56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806FCB5D-E64B-89BB-900E-0A7A44789260}"/>
                  </a:ext>
                </a:extLst>
              </p:cNvPr>
              <p:cNvSpPr/>
              <p:nvPr/>
            </p:nvSpPr>
            <p:spPr>
              <a:xfrm>
                <a:off x="8347080" y="920559"/>
                <a:ext cx="61349" cy="20977"/>
              </a:xfrm>
              <a:custGeom>
                <a:avLst/>
                <a:gdLst>
                  <a:gd name="connsiteX0" fmla="*/ 29748 w 61349"/>
                  <a:gd name="connsiteY0" fmla="*/ 4147 h 20977"/>
                  <a:gd name="connsiteX1" fmla="*/ 390 w 61349"/>
                  <a:gd name="connsiteY1" fmla="*/ 19075 h 20977"/>
                  <a:gd name="connsiteX2" fmla="*/ 61429 w 61349"/>
                  <a:gd name="connsiteY2" fmla="*/ 19075 h 20977"/>
                  <a:gd name="connsiteX3" fmla="*/ 57780 w 61349"/>
                  <a:gd name="connsiteY3" fmla="*/ 2488 h 20977"/>
                  <a:gd name="connsiteX4" fmla="*/ 28173 w 61349"/>
                  <a:gd name="connsiteY4" fmla="*/ 0 h 20977"/>
                  <a:gd name="connsiteX5" fmla="*/ 28173 w 61349"/>
                  <a:gd name="connsiteY5" fmla="*/ 0 h 20977"/>
                  <a:gd name="connsiteX6" fmla="*/ 29748 w 61349"/>
                  <a:gd name="connsiteY6" fmla="*/ 4147 h 20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349" h="20977">
                    <a:moveTo>
                      <a:pt x="29748" y="4147"/>
                    </a:moveTo>
                    <a:cubicBezTo>
                      <a:pt x="29168" y="11196"/>
                      <a:pt x="-3425" y="16835"/>
                      <a:pt x="390" y="19075"/>
                    </a:cubicBezTo>
                    <a:cubicBezTo>
                      <a:pt x="4205" y="21314"/>
                      <a:pt x="57448" y="21894"/>
                      <a:pt x="61429" y="19075"/>
                    </a:cubicBezTo>
                    <a:cubicBezTo>
                      <a:pt x="61180" y="13377"/>
                      <a:pt x="59936" y="7763"/>
                      <a:pt x="57780" y="2488"/>
                    </a:cubicBezTo>
                    <a:lnTo>
                      <a:pt x="28173" y="0"/>
                    </a:lnTo>
                    <a:lnTo>
                      <a:pt x="28173" y="0"/>
                    </a:lnTo>
                    <a:cubicBezTo>
                      <a:pt x="28919" y="1294"/>
                      <a:pt x="29417" y="2695"/>
                      <a:pt x="29748" y="4147"/>
                    </a:cubicBezTo>
                    <a:close/>
                  </a:path>
                </a:pathLst>
              </a:custGeom>
              <a:solidFill>
                <a:srgbClr val="C2337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236D5741-A33B-082C-C784-A1BF7F1F9CC8}"/>
                  </a:ext>
                </a:extLst>
              </p:cNvPr>
              <p:cNvSpPr/>
              <p:nvPr/>
            </p:nvSpPr>
            <p:spPr>
              <a:xfrm>
                <a:off x="8183597" y="711236"/>
                <a:ext cx="280397" cy="207333"/>
              </a:xfrm>
              <a:custGeom>
                <a:avLst/>
                <a:gdLst>
                  <a:gd name="connsiteX0" fmla="*/ 80 w 280397"/>
                  <a:gd name="connsiteY0" fmla="*/ 0 h 207333"/>
                  <a:gd name="connsiteX1" fmla="*/ 280477 w 280397"/>
                  <a:gd name="connsiteY1" fmla="*/ 207333 h 20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0397" h="207333">
                    <a:moveTo>
                      <a:pt x="80" y="0"/>
                    </a:moveTo>
                    <a:cubicBezTo>
                      <a:pt x="80" y="0"/>
                      <a:pt x="88569" y="207333"/>
                      <a:pt x="280477" y="207333"/>
                    </a:cubicBezTo>
                  </a:path>
                </a:pathLst>
              </a:custGeom>
              <a:noFill/>
              <a:ln w="18073" cap="rnd">
                <a:solidFill>
                  <a:srgbClr val="CD974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8685F0DD-D4D6-FEDA-765C-CEBCD0A97386}"/>
                  </a:ext>
                </a:extLst>
              </p:cNvPr>
              <p:cNvSpPr/>
              <p:nvPr/>
            </p:nvSpPr>
            <p:spPr>
              <a:xfrm>
                <a:off x="8168254" y="796657"/>
                <a:ext cx="265386" cy="226159"/>
              </a:xfrm>
              <a:custGeom>
                <a:avLst/>
                <a:gdLst>
                  <a:gd name="connsiteX0" fmla="*/ 0 w 265386"/>
                  <a:gd name="connsiteY0" fmla="*/ 0 h 226159"/>
                  <a:gd name="connsiteX1" fmla="*/ 265386 w 265386"/>
                  <a:gd name="connsiteY1" fmla="*/ 226159 h 22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386" h="226159">
                    <a:moveTo>
                      <a:pt x="0" y="0"/>
                    </a:moveTo>
                    <a:lnTo>
                      <a:pt x="265386" y="226159"/>
                    </a:lnTo>
                  </a:path>
                </a:pathLst>
              </a:custGeom>
              <a:ln w="18073" cap="rnd">
                <a:solidFill>
                  <a:srgbClr val="CD974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FEE99C9-F293-3EE5-9804-48A1DADAE206}"/>
                  </a:ext>
                </a:extLst>
              </p:cNvPr>
              <p:cNvSpPr/>
              <p:nvPr/>
            </p:nvSpPr>
            <p:spPr>
              <a:xfrm>
                <a:off x="8441187" y="804784"/>
                <a:ext cx="283714" cy="228813"/>
              </a:xfrm>
              <a:custGeom>
                <a:avLst/>
                <a:gdLst>
                  <a:gd name="connsiteX0" fmla="*/ 49014 w 283714"/>
                  <a:gd name="connsiteY0" fmla="*/ 0 h 228813"/>
                  <a:gd name="connsiteX1" fmla="*/ 283715 w 283714"/>
                  <a:gd name="connsiteY1" fmla="*/ 228813 h 228813"/>
                  <a:gd name="connsiteX2" fmla="*/ 0 w 283714"/>
                  <a:gd name="connsiteY2" fmla="*/ 228813 h 22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3714" h="228813">
                    <a:moveTo>
                      <a:pt x="49014" y="0"/>
                    </a:moveTo>
                    <a:lnTo>
                      <a:pt x="283715" y="228813"/>
                    </a:lnTo>
                    <a:lnTo>
                      <a:pt x="0" y="228813"/>
                    </a:lnTo>
                  </a:path>
                </a:pathLst>
              </a:custGeom>
              <a:noFill/>
              <a:ln w="18073" cap="rnd">
                <a:solidFill>
                  <a:srgbClr val="CD974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B1C15851-B8DA-84FF-D24F-FBE0C50D5065}"/>
                  </a:ext>
                </a:extLst>
              </p:cNvPr>
              <p:cNvSpPr/>
              <p:nvPr/>
            </p:nvSpPr>
            <p:spPr>
              <a:xfrm>
                <a:off x="8700935" y="1009630"/>
                <a:ext cx="47935" cy="47935"/>
              </a:xfrm>
              <a:custGeom>
                <a:avLst/>
                <a:gdLst>
                  <a:gd name="connsiteX0" fmla="*/ 80 w 47935"/>
                  <a:gd name="connsiteY0" fmla="*/ 23968 h 47935"/>
                  <a:gd name="connsiteX1" fmla="*/ 24048 w 47935"/>
                  <a:gd name="connsiteY1" fmla="*/ 47935 h 47935"/>
                  <a:gd name="connsiteX2" fmla="*/ 48015 w 47935"/>
                  <a:gd name="connsiteY2" fmla="*/ 23968 h 47935"/>
                  <a:gd name="connsiteX3" fmla="*/ 24048 w 47935"/>
                  <a:gd name="connsiteY3" fmla="*/ 0 h 47935"/>
                  <a:gd name="connsiteX4" fmla="*/ 80 w 47935"/>
                  <a:gd name="connsiteY4" fmla="*/ 23968 h 47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35" h="47935">
                    <a:moveTo>
                      <a:pt x="80" y="23968"/>
                    </a:moveTo>
                    <a:cubicBezTo>
                      <a:pt x="80" y="37204"/>
                      <a:pt x="10777" y="47935"/>
                      <a:pt x="24048" y="47935"/>
                    </a:cubicBezTo>
                    <a:cubicBezTo>
                      <a:pt x="37317" y="47935"/>
                      <a:pt x="48015" y="37204"/>
                      <a:pt x="48015" y="23968"/>
                    </a:cubicBezTo>
                    <a:cubicBezTo>
                      <a:pt x="48015" y="10732"/>
                      <a:pt x="37317" y="0"/>
                      <a:pt x="24048" y="0"/>
                    </a:cubicBezTo>
                    <a:cubicBezTo>
                      <a:pt x="10777" y="0"/>
                      <a:pt x="80" y="10732"/>
                      <a:pt x="80" y="23968"/>
                    </a:cubicBezTo>
                    <a:close/>
                  </a:path>
                </a:pathLst>
              </a:custGeom>
              <a:solidFill>
                <a:srgbClr val="3E6EE8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17556E01-5DD6-6723-AEF6-A34EBE6BD0AD}"/>
                  </a:ext>
                </a:extLst>
              </p:cNvPr>
              <p:cNvSpPr/>
              <p:nvPr/>
            </p:nvSpPr>
            <p:spPr>
              <a:xfrm>
                <a:off x="8433641" y="1118189"/>
                <a:ext cx="54984" cy="11776"/>
              </a:xfrm>
              <a:custGeom>
                <a:avLst/>
                <a:gdLst>
                  <a:gd name="connsiteX0" fmla="*/ 0 w 54984"/>
                  <a:gd name="connsiteY0" fmla="*/ 0 h 11776"/>
                  <a:gd name="connsiteX1" fmla="*/ 54984 w 54984"/>
                  <a:gd name="connsiteY1" fmla="*/ 0 h 11776"/>
                  <a:gd name="connsiteX2" fmla="*/ 54984 w 54984"/>
                  <a:gd name="connsiteY2" fmla="*/ 11777 h 11776"/>
                  <a:gd name="connsiteX3" fmla="*/ 0 w 54984"/>
                  <a:gd name="connsiteY3" fmla="*/ 11777 h 1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984" h="11776">
                    <a:moveTo>
                      <a:pt x="0" y="0"/>
                    </a:moveTo>
                    <a:lnTo>
                      <a:pt x="54984" y="0"/>
                    </a:lnTo>
                    <a:lnTo>
                      <a:pt x="54984" y="11777"/>
                    </a:lnTo>
                    <a:lnTo>
                      <a:pt x="0" y="11777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93C0C0C7-888D-0D68-F9E8-2C2637E5A6A9}"/>
                  </a:ext>
                </a:extLst>
              </p:cNvPr>
              <p:cNvSpPr/>
              <p:nvPr/>
            </p:nvSpPr>
            <p:spPr>
              <a:xfrm>
                <a:off x="8376748" y="981349"/>
                <a:ext cx="104495" cy="104495"/>
              </a:xfrm>
              <a:custGeom>
                <a:avLst/>
                <a:gdLst>
                  <a:gd name="connsiteX0" fmla="*/ 104576 w 104495"/>
                  <a:gd name="connsiteY0" fmla="*/ 52248 h 104495"/>
                  <a:gd name="connsiteX1" fmla="*/ 52328 w 104495"/>
                  <a:gd name="connsiteY1" fmla="*/ 104496 h 104495"/>
                  <a:gd name="connsiteX2" fmla="*/ 80 w 104495"/>
                  <a:gd name="connsiteY2" fmla="*/ 52248 h 104495"/>
                  <a:gd name="connsiteX3" fmla="*/ 52328 w 104495"/>
                  <a:gd name="connsiteY3" fmla="*/ 0 h 104495"/>
                  <a:gd name="connsiteX4" fmla="*/ 104576 w 104495"/>
                  <a:gd name="connsiteY4" fmla="*/ 52248 h 104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495" h="104495">
                    <a:moveTo>
                      <a:pt x="104576" y="52248"/>
                    </a:moveTo>
                    <a:cubicBezTo>
                      <a:pt x="104576" y="81100"/>
                      <a:pt x="81188" y="104496"/>
                      <a:pt x="52328" y="104496"/>
                    </a:cubicBezTo>
                    <a:cubicBezTo>
                      <a:pt x="23467" y="104496"/>
                      <a:pt x="80" y="81100"/>
                      <a:pt x="80" y="52248"/>
                    </a:cubicBezTo>
                    <a:cubicBezTo>
                      <a:pt x="80" y="23395"/>
                      <a:pt x="23467" y="0"/>
                      <a:pt x="52328" y="0"/>
                    </a:cubicBezTo>
                    <a:cubicBezTo>
                      <a:pt x="81188" y="0"/>
                      <a:pt x="104576" y="23395"/>
                      <a:pt x="104576" y="52248"/>
                    </a:cubicBezTo>
                    <a:close/>
                  </a:path>
                </a:pathLst>
              </a:custGeom>
              <a:solidFill>
                <a:srgbClr val="3E6EE8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E859F1D3-DEC7-8907-F6F7-C65ED2983BEE}"/>
                  </a:ext>
                </a:extLst>
              </p:cNvPr>
              <p:cNvSpPr/>
              <p:nvPr/>
            </p:nvSpPr>
            <p:spPr>
              <a:xfrm>
                <a:off x="8428996" y="1034178"/>
                <a:ext cx="37237" cy="89899"/>
              </a:xfrm>
              <a:custGeom>
                <a:avLst/>
                <a:gdLst>
                  <a:gd name="connsiteX0" fmla="*/ 0 w 37237"/>
                  <a:gd name="connsiteY0" fmla="*/ 0 h 89899"/>
                  <a:gd name="connsiteX1" fmla="*/ 37237 w 37237"/>
                  <a:gd name="connsiteY1" fmla="*/ 89900 h 89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237" h="89899">
                    <a:moveTo>
                      <a:pt x="0" y="0"/>
                    </a:moveTo>
                    <a:lnTo>
                      <a:pt x="37237" y="89900"/>
                    </a:lnTo>
                  </a:path>
                </a:pathLst>
              </a:custGeom>
              <a:ln w="7544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D38E3C10-A575-39FE-9435-BDE536628235}"/>
                  </a:ext>
                </a:extLst>
              </p:cNvPr>
              <p:cNvSpPr/>
              <p:nvPr/>
            </p:nvSpPr>
            <p:spPr>
              <a:xfrm>
                <a:off x="8492025" y="796657"/>
                <a:ext cx="234950" cy="173662"/>
              </a:xfrm>
              <a:custGeom>
                <a:avLst/>
                <a:gdLst>
                  <a:gd name="connsiteX0" fmla="*/ 80 w 234950"/>
                  <a:gd name="connsiteY0" fmla="*/ 0 h 173662"/>
                  <a:gd name="connsiteX1" fmla="*/ 211975 w 234950"/>
                  <a:gd name="connsiteY1" fmla="*/ 0 h 173662"/>
                  <a:gd name="connsiteX2" fmla="*/ 235031 w 234950"/>
                  <a:gd name="connsiteY2" fmla="*/ 22896 h 173662"/>
                  <a:gd name="connsiteX3" fmla="*/ 232874 w 234950"/>
                  <a:gd name="connsiteY3" fmla="*/ 32676 h 173662"/>
                  <a:gd name="connsiteX4" fmla="*/ 167772 w 234950"/>
                  <a:gd name="connsiteY4" fmla="*/ 173663 h 173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950" h="173662">
                    <a:moveTo>
                      <a:pt x="80" y="0"/>
                    </a:moveTo>
                    <a:lnTo>
                      <a:pt x="211975" y="0"/>
                    </a:lnTo>
                    <a:cubicBezTo>
                      <a:pt x="224664" y="-42"/>
                      <a:pt x="234947" y="10208"/>
                      <a:pt x="235031" y="22896"/>
                    </a:cubicBezTo>
                    <a:cubicBezTo>
                      <a:pt x="235031" y="26274"/>
                      <a:pt x="234283" y="29614"/>
                      <a:pt x="232874" y="32676"/>
                    </a:cubicBezTo>
                    <a:lnTo>
                      <a:pt x="167772" y="173663"/>
                    </a:lnTo>
                  </a:path>
                </a:pathLst>
              </a:custGeom>
              <a:noFill/>
              <a:ln w="9037" cap="flat">
                <a:solidFill>
                  <a:srgbClr val="CD97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347C1676-5884-8504-F1F5-3A28019236C0}"/>
                  </a:ext>
                </a:extLst>
              </p:cNvPr>
              <p:cNvSpPr/>
              <p:nvPr/>
            </p:nvSpPr>
            <p:spPr>
              <a:xfrm>
                <a:off x="8047718" y="568283"/>
                <a:ext cx="119833" cy="149753"/>
              </a:xfrm>
              <a:custGeom>
                <a:avLst/>
                <a:gdLst>
                  <a:gd name="connsiteX0" fmla="*/ 96233 w 119833"/>
                  <a:gd name="connsiteY0" fmla="*/ 149753 h 149753"/>
                  <a:gd name="connsiteX1" fmla="*/ 113567 w 119833"/>
                  <a:gd name="connsiteY1" fmla="*/ 473 h 149753"/>
                  <a:gd name="connsiteX2" fmla="*/ 70441 w 119833"/>
                  <a:gd name="connsiteY2" fmla="*/ 78099 h 149753"/>
                  <a:gd name="connsiteX3" fmla="*/ 56757 w 119833"/>
                  <a:gd name="connsiteY3" fmla="*/ 30661 h 149753"/>
                  <a:gd name="connsiteX4" fmla="*/ 23584 w 119833"/>
                  <a:gd name="connsiteY4" fmla="*/ 93193 h 149753"/>
                  <a:gd name="connsiteX5" fmla="*/ 6251 w 119833"/>
                  <a:gd name="connsiteY5" fmla="*/ 68313 h 149753"/>
                  <a:gd name="connsiteX6" fmla="*/ 10066 w 119833"/>
                  <a:gd name="connsiteY6" fmla="*/ 149753 h 14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833" h="149753">
                    <a:moveTo>
                      <a:pt x="96233" y="149753"/>
                    </a:moveTo>
                    <a:cubicBezTo>
                      <a:pt x="96233" y="149753"/>
                      <a:pt x="134715" y="8020"/>
                      <a:pt x="113567" y="473"/>
                    </a:cubicBezTo>
                    <a:cubicBezTo>
                      <a:pt x="92419" y="-7073"/>
                      <a:pt x="70441" y="78099"/>
                      <a:pt x="70441" y="78099"/>
                    </a:cubicBezTo>
                    <a:cubicBezTo>
                      <a:pt x="70441" y="78099"/>
                      <a:pt x="78735" y="28339"/>
                      <a:pt x="56757" y="30661"/>
                    </a:cubicBezTo>
                    <a:cubicBezTo>
                      <a:pt x="34780" y="32983"/>
                      <a:pt x="23584" y="93193"/>
                      <a:pt x="23584" y="93193"/>
                    </a:cubicBezTo>
                    <a:cubicBezTo>
                      <a:pt x="23584" y="93193"/>
                      <a:pt x="22091" y="64581"/>
                      <a:pt x="6251" y="68313"/>
                    </a:cubicBezTo>
                    <a:cubicBezTo>
                      <a:pt x="-9590" y="72045"/>
                      <a:pt x="10066" y="149753"/>
                      <a:pt x="10066" y="149753"/>
                    </a:cubicBezTo>
                    <a:close/>
                  </a:path>
                </a:pathLst>
              </a:custGeom>
              <a:solidFill>
                <a:srgbClr val="64AD59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2656A971-A9EA-F4E8-4546-78DC2A1F346E}"/>
                  </a:ext>
                </a:extLst>
              </p:cNvPr>
              <p:cNvSpPr/>
              <p:nvPr/>
            </p:nvSpPr>
            <p:spPr>
              <a:xfrm>
                <a:off x="8027102" y="696142"/>
                <a:ext cx="141151" cy="125063"/>
              </a:xfrm>
              <a:custGeom>
                <a:avLst/>
                <a:gdLst>
                  <a:gd name="connsiteX0" fmla="*/ 141152 w 141151"/>
                  <a:gd name="connsiteY0" fmla="*/ 0 h 125063"/>
                  <a:gd name="connsiteX1" fmla="*/ 116853 w 141151"/>
                  <a:gd name="connsiteY1" fmla="*/ 125063 h 125063"/>
                  <a:gd name="connsiteX2" fmla="*/ 41467 w 141151"/>
                  <a:gd name="connsiteY2" fmla="*/ 125063 h 125063"/>
                  <a:gd name="connsiteX3" fmla="*/ 0 w 141151"/>
                  <a:gd name="connsiteY3" fmla="*/ 0 h 125063"/>
                  <a:gd name="connsiteX4" fmla="*/ 141152 w 141151"/>
                  <a:gd name="connsiteY4" fmla="*/ 0 h 125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151" h="125063">
                    <a:moveTo>
                      <a:pt x="141152" y="0"/>
                    </a:moveTo>
                    <a:lnTo>
                      <a:pt x="116853" y="125063"/>
                    </a:lnTo>
                    <a:lnTo>
                      <a:pt x="41467" y="125063"/>
                    </a:lnTo>
                    <a:lnTo>
                      <a:pt x="0" y="0"/>
                    </a:lnTo>
                    <a:lnTo>
                      <a:pt x="141152" y="0"/>
                    </a:lnTo>
                    <a:close/>
                  </a:path>
                </a:pathLst>
              </a:custGeom>
              <a:solidFill>
                <a:srgbClr val="313175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50DD8CDD-17E5-0B20-6D98-641264563523}"/>
                  </a:ext>
                </a:extLst>
              </p:cNvPr>
              <p:cNvSpPr/>
              <p:nvPr/>
            </p:nvSpPr>
            <p:spPr>
              <a:xfrm>
                <a:off x="8587482" y="758342"/>
                <a:ext cx="196137" cy="46110"/>
              </a:xfrm>
              <a:custGeom>
                <a:avLst/>
                <a:gdLst>
                  <a:gd name="connsiteX0" fmla="*/ 173245 w 196137"/>
                  <a:gd name="connsiteY0" fmla="*/ 46111 h 46110"/>
                  <a:gd name="connsiteX1" fmla="*/ 23135 w 196137"/>
                  <a:gd name="connsiteY1" fmla="*/ 46111 h 46110"/>
                  <a:gd name="connsiteX2" fmla="*/ 80 w 196137"/>
                  <a:gd name="connsiteY2" fmla="*/ 23055 h 46110"/>
                  <a:gd name="connsiteX3" fmla="*/ 80 w 196137"/>
                  <a:gd name="connsiteY3" fmla="*/ 23055 h 46110"/>
                  <a:gd name="connsiteX4" fmla="*/ 23135 w 196137"/>
                  <a:gd name="connsiteY4" fmla="*/ 0 h 46110"/>
                  <a:gd name="connsiteX5" fmla="*/ 173245 w 196137"/>
                  <a:gd name="connsiteY5" fmla="*/ 0 h 46110"/>
                  <a:gd name="connsiteX6" fmla="*/ 196217 w 196137"/>
                  <a:gd name="connsiteY6" fmla="*/ 23055 h 46110"/>
                  <a:gd name="connsiteX7" fmla="*/ 196217 w 196137"/>
                  <a:gd name="connsiteY7" fmla="*/ 23055 h 46110"/>
                  <a:gd name="connsiteX8" fmla="*/ 173245 w 196137"/>
                  <a:gd name="connsiteY8" fmla="*/ 46111 h 4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6137" h="46110">
                    <a:moveTo>
                      <a:pt x="173245" y="46111"/>
                    </a:moveTo>
                    <a:lnTo>
                      <a:pt x="23135" y="46111"/>
                    </a:lnTo>
                    <a:cubicBezTo>
                      <a:pt x="10363" y="46111"/>
                      <a:pt x="80" y="35788"/>
                      <a:pt x="80" y="23055"/>
                    </a:cubicBezTo>
                    <a:lnTo>
                      <a:pt x="80" y="23055"/>
                    </a:lnTo>
                    <a:cubicBezTo>
                      <a:pt x="80" y="10322"/>
                      <a:pt x="10363" y="0"/>
                      <a:pt x="23135" y="0"/>
                    </a:cubicBezTo>
                    <a:lnTo>
                      <a:pt x="173245" y="0"/>
                    </a:lnTo>
                    <a:cubicBezTo>
                      <a:pt x="185934" y="46"/>
                      <a:pt x="196217" y="10354"/>
                      <a:pt x="196217" y="23055"/>
                    </a:cubicBezTo>
                    <a:lnTo>
                      <a:pt x="196217" y="23055"/>
                    </a:lnTo>
                    <a:cubicBezTo>
                      <a:pt x="196217" y="35757"/>
                      <a:pt x="185934" y="46065"/>
                      <a:pt x="173245" y="46111"/>
                    </a:cubicBezTo>
                    <a:close/>
                  </a:path>
                </a:pathLst>
              </a:custGeom>
              <a:solidFill>
                <a:srgbClr val="885915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A7CD3CE5-2C44-AF0E-4F80-A461C6428425}"/>
                  </a:ext>
                </a:extLst>
              </p:cNvPr>
              <p:cNvSpPr/>
              <p:nvPr/>
            </p:nvSpPr>
            <p:spPr>
              <a:xfrm>
                <a:off x="8422769" y="903392"/>
                <a:ext cx="64944" cy="215129"/>
              </a:xfrm>
              <a:custGeom>
                <a:avLst/>
                <a:gdLst>
                  <a:gd name="connsiteX0" fmla="*/ 58555 w 64944"/>
                  <a:gd name="connsiteY0" fmla="*/ 6303 h 215129"/>
                  <a:gd name="connsiteX1" fmla="*/ 58555 w 64944"/>
                  <a:gd name="connsiteY1" fmla="*/ 200201 h 215129"/>
                  <a:gd name="connsiteX2" fmla="*/ 55321 w 64944"/>
                  <a:gd name="connsiteY2" fmla="*/ 214797 h 215129"/>
                  <a:gd name="connsiteX3" fmla="*/ 916 w 64944"/>
                  <a:gd name="connsiteY3" fmla="*/ 214797 h 215129"/>
                  <a:gd name="connsiteX4" fmla="*/ 36328 w 64944"/>
                  <a:gd name="connsiteY4" fmla="*/ 198211 h 215129"/>
                  <a:gd name="connsiteX5" fmla="*/ 6307 w 64944"/>
                  <a:gd name="connsiteY5" fmla="*/ 0 h 215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944" h="215129">
                    <a:moveTo>
                      <a:pt x="58555" y="6303"/>
                    </a:moveTo>
                    <a:cubicBezTo>
                      <a:pt x="58555" y="6303"/>
                      <a:pt x="51256" y="185522"/>
                      <a:pt x="58555" y="200201"/>
                    </a:cubicBezTo>
                    <a:cubicBezTo>
                      <a:pt x="65853" y="214880"/>
                      <a:pt x="69585" y="214797"/>
                      <a:pt x="55321" y="214797"/>
                    </a:cubicBezTo>
                    <a:cubicBezTo>
                      <a:pt x="41056" y="214797"/>
                      <a:pt x="7882" y="215544"/>
                      <a:pt x="916" y="214797"/>
                    </a:cubicBezTo>
                    <a:cubicBezTo>
                      <a:pt x="-6050" y="214051"/>
                      <a:pt x="32679" y="204597"/>
                      <a:pt x="36328" y="198211"/>
                    </a:cubicBezTo>
                    <a:cubicBezTo>
                      <a:pt x="39978" y="191825"/>
                      <a:pt x="6307" y="0"/>
                      <a:pt x="6307" y="0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D5BDC953-FF08-2EC0-E0D4-EAEBF94919D2}"/>
                  </a:ext>
                </a:extLst>
              </p:cNvPr>
              <p:cNvSpPr/>
              <p:nvPr/>
            </p:nvSpPr>
            <p:spPr>
              <a:xfrm>
                <a:off x="8285834" y="608730"/>
                <a:ext cx="275496" cy="318565"/>
              </a:xfrm>
              <a:custGeom>
                <a:avLst/>
                <a:gdLst>
                  <a:gd name="connsiteX0" fmla="*/ 260509 w 275496"/>
                  <a:gd name="connsiteY0" fmla="*/ 4395 h 318565"/>
                  <a:gd name="connsiteX1" fmla="*/ 272783 w 275496"/>
                  <a:gd name="connsiteY1" fmla="*/ 74557 h 318565"/>
                  <a:gd name="connsiteX2" fmla="*/ 202539 w 275496"/>
                  <a:gd name="connsiteY2" fmla="*/ 317966 h 318565"/>
                  <a:gd name="connsiteX3" fmla="*/ 120352 w 275496"/>
                  <a:gd name="connsiteY3" fmla="*/ 297648 h 318565"/>
                  <a:gd name="connsiteX4" fmla="*/ 11875 w 275496"/>
                  <a:gd name="connsiteY4" fmla="*/ 187927 h 318565"/>
                  <a:gd name="connsiteX5" fmla="*/ 3582 w 275496"/>
                  <a:gd name="connsiteY5" fmla="*/ 102506 h 318565"/>
                  <a:gd name="connsiteX6" fmla="*/ 166795 w 275496"/>
                  <a:gd name="connsiteY6" fmla="*/ 22641 h 318565"/>
                  <a:gd name="connsiteX7" fmla="*/ 165219 w 275496"/>
                  <a:gd name="connsiteY7" fmla="*/ 0 h 318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5496" h="318565">
                    <a:moveTo>
                      <a:pt x="260509" y="4395"/>
                    </a:moveTo>
                    <a:cubicBezTo>
                      <a:pt x="274608" y="24897"/>
                      <a:pt x="279086" y="50496"/>
                      <a:pt x="272783" y="74557"/>
                    </a:cubicBezTo>
                    <a:cubicBezTo>
                      <a:pt x="262832" y="116770"/>
                      <a:pt x="203285" y="223837"/>
                      <a:pt x="202539" y="317966"/>
                    </a:cubicBezTo>
                    <a:cubicBezTo>
                      <a:pt x="202539" y="317966"/>
                      <a:pt x="177659" y="324020"/>
                      <a:pt x="120352" y="297648"/>
                    </a:cubicBezTo>
                    <a:cubicBezTo>
                      <a:pt x="63045" y="271275"/>
                      <a:pt x="36755" y="199455"/>
                      <a:pt x="11875" y="187927"/>
                    </a:cubicBezTo>
                    <a:cubicBezTo>
                      <a:pt x="11875" y="187927"/>
                      <a:pt x="-7697" y="136508"/>
                      <a:pt x="3582" y="102506"/>
                    </a:cubicBezTo>
                    <a:cubicBezTo>
                      <a:pt x="14861" y="68503"/>
                      <a:pt x="166048" y="38481"/>
                      <a:pt x="166795" y="22641"/>
                    </a:cubicBezTo>
                    <a:cubicBezTo>
                      <a:pt x="167541" y="15059"/>
                      <a:pt x="166960" y="7407"/>
                      <a:pt x="165219" y="0"/>
                    </a:cubicBezTo>
                    <a:close/>
                  </a:path>
                </a:pathLst>
              </a:custGeom>
              <a:solidFill>
                <a:srgbClr val="C2337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EF8B18C-7AFC-3BF3-49D8-DF1CCF710939}"/>
                  </a:ext>
                </a:extLst>
              </p:cNvPr>
              <p:cNvSpPr/>
              <p:nvPr/>
            </p:nvSpPr>
            <p:spPr>
              <a:xfrm>
                <a:off x="8423001" y="1098120"/>
                <a:ext cx="64744" cy="20132"/>
              </a:xfrm>
              <a:custGeom>
                <a:avLst/>
                <a:gdLst>
                  <a:gd name="connsiteX0" fmla="*/ 55089 w 64744"/>
                  <a:gd name="connsiteY0" fmla="*/ 20070 h 20132"/>
                  <a:gd name="connsiteX1" fmla="*/ 58323 w 64744"/>
                  <a:gd name="connsiteY1" fmla="*/ 5474 h 20132"/>
                  <a:gd name="connsiteX2" fmla="*/ 57411 w 64744"/>
                  <a:gd name="connsiteY2" fmla="*/ 2239 h 20132"/>
                  <a:gd name="connsiteX3" fmla="*/ 36346 w 64744"/>
                  <a:gd name="connsiteY3" fmla="*/ 0 h 20132"/>
                  <a:gd name="connsiteX4" fmla="*/ 36346 w 64744"/>
                  <a:gd name="connsiteY4" fmla="*/ 3234 h 20132"/>
                  <a:gd name="connsiteX5" fmla="*/ 934 w 64744"/>
                  <a:gd name="connsiteY5" fmla="*/ 19821 h 20132"/>
                  <a:gd name="connsiteX6" fmla="*/ 55089 w 64744"/>
                  <a:gd name="connsiteY6" fmla="*/ 20070 h 20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44" h="20132">
                    <a:moveTo>
                      <a:pt x="55089" y="20070"/>
                    </a:moveTo>
                    <a:cubicBezTo>
                      <a:pt x="69353" y="20070"/>
                      <a:pt x="65704" y="20070"/>
                      <a:pt x="58323" y="5474"/>
                    </a:cubicBezTo>
                    <a:cubicBezTo>
                      <a:pt x="57909" y="4420"/>
                      <a:pt x="57660" y="3334"/>
                      <a:pt x="57411" y="2239"/>
                    </a:cubicBezTo>
                    <a:cubicBezTo>
                      <a:pt x="49118" y="1493"/>
                      <a:pt x="40824" y="498"/>
                      <a:pt x="36346" y="0"/>
                    </a:cubicBezTo>
                    <a:cubicBezTo>
                      <a:pt x="36512" y="1070"/>
                      <a:pt x="36512" y="2165"/>
                      <a:pt x="36346" y="3234"/>
                    </a:cubicBezTo>
                    <a:cubicBezTo>
                      <a:pt x="32697" y="9869"/>
                      <a:pt x="-6116" y="19323"/>
                      <a:pt x="934" y="19821"/>
                    </a:cubicBezTo>
                    <a:cubicBezTo>
                      <a:pt x="7983" y="20319"/>
                      <a:pt x="40824" y="20070"/>
                      <a:pt x="55089" y="20070"/>
                    </a:cubicBezTo>
                    <a:close/>
                  </a:path>
                </a:pathLst>
              </a:custGeom>
              <a:solidFill>
                <a:srgbClr val="C2337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A9824CB6-3AB7-5852-3509-CD06970E6E43}"/>
                  </a:ext>
                </a:extLst>
              </p:cNvPr>
              <p:cNvSpPr/>
              <p:nvPr/>
            </p:nvSpPr>
            <p:spPr>
              <a:xfrm>
                <a:off x="8453296" y="351968"/>
                <a:ext cx="287120" cy="88603"/>
              </a:xfrm>
              <a:custGeom>
                <a:avLst/>
                <a:gdLst>
                  <a:gd name="connsiteX0" fmla="*/ 80 w 287120"/>
                  <a:gd name="connsiteY0" fmla="*/ 64025 h 88603"/>
                  <a:gd name="connsiteX1" fmla="*/ 77374 w 287120"/>
                  <a:gd name="connsiteY1" fmla="*/ 59131 h 88603"/>
                  <a:gd name="connsiteX2" fmla="*/ 151351 w 287120"/>
                  <a:gd name="connsiteY2" fmla="*/ 25958 h 88603"/>
                  <a:gd name="connsiteX3" fmla="*/ 253441 w 287120"/>
                  <a:gd name="connsiteY3" fmla="*/ 0 h 88603"/>
                  <a:gd name="connsiteX4" fmla="*/ 285370 w 287120"/>
                  <a:gd name="connsiteY4" fmla="*/ 63776 h 88603"/>
                  <a:gd name="connsiteX5" fmla="*/ 267125 w 287120"/>
                  <a:gd name="connsiteY5" fmla="*/ 62117 h 88603"/>
                  <a:gd name="connsiteX6" fmla="*/ 197461 w 287120"/>
                  <a:gd name="connsiteY6" fmla="*/ 50672 h 88603"/>
                  <a:gd name="connsiteX7" fmla="*/ 124728 w 287120"/>
                  <a:gd name="connsiteY7" fmla="*/ 86499 h 88603"/>
                  <a:gd name="connsiteX8" fmla="*/ 9617 w 287120"/>
                  <a:gd name="connsiteY8" fmla="*/ 83182 h 88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7120" h="88603">
                    <a:moveTo>
                      <a:pt x="80" y="64025"/>
                    </a:moveTo>
                    <a:cubicBezTo>
                      <a:pt x="25623" y="59837"/>
                      <a:pt x="51499" y="58198"/>
                      <a:pt x="77374" y="59131"/>
                    </a:cubicBezTo>
                    <a:cubicBezTo>
                      <a:pt x="106815" y="59712"/>
                      <a:pt x="110547" y="36657"/>
                      <a:pt x="151351" y="25958"/>
                    </a:cubicBezTo>
                    <a:cubicBezTo>
                      <a:pt x="192153" y="15260"/>
                      <a:pt x="233537" y="18162"/>
                      <a:pt x="253441" y="0"/>
                    </a:cubicBezTo>
                    <a:lnTo>
                      <a:pt x="285370" y="63776"/>
                    </a:lnTo>
                    <a:cubicBezTo>
                      <a:pt x="285370" y="63776"/>
                      <a:pt x="295737" y="67839"/>
                      <a:pt x="267125" y="62117"/>
                    </a:cubicBezTo>
                    <a:cubicBezTo>
                      <a:pt x="238514" y="56395"/>
                      <a:pt x="224580" y="39559"/>
                      <a:pt x="197461" y="50672"/>
                    </a:cubicBezTo>
                    <a:cubicBezTo>
                      <a:pt x="170342" y="61785"/>
                      <a:pt x="164288" y="77460"/>
                      <a:pt x="124728" y="86499"/>
                    </a:cubicBezTo>
                    <a:cubicBezTo>
                      <a:pt x="85170" y="95539"/>
                      <a:pt x="38976" y="71820"/>
                      <a:pt x="9617" y="83182"/>
                    </a:cubicBezTo>
                    <a:close/>
                  </a:path>
                </a:pathLst>
              </a:custGeom>
              <a:solidFill>
                <a:srgbClr val="DE589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0136427C-43FE-AFD0-CD9D-490C4FCF34BB}"/>
                  </a:ext>
                </a:extLst>
              </p:cNvPr>
              <p:cNvSpPr/>
              <p:nvPr/>
            </p:nvSpPr>
            <p:spPr>
              <a:xfrm>
                <a:off x="8378490" y="338948"/>
                <a:ext cx="88655" cy="104744"/>
              </a:xfrm>
              <a:custGeom>
                <a:avLst/>
                <a:gdLst>
                  <a:gd name="connsiteX0" fmla="*/ 3563 w 88655"/>
                  <a:gd name="connsiteY0" fmla="*/ 15674 h 104744"/>
                  <a:gd name="connsiteX1" fmla="*/ 80 w 88655"/>
                  <a:gd name="connsiteY1" fmla="*/ 46028 h 104744"/>
                  <a:gd name="connsiteX2" fmla="*/ 5305 w 88655"/>
                  <a:gd name="connsiteY2" fmla="*/ 47770 h 104744"/>
                  <a:gd name="connsiteX3" fmla="*/ 16251 w 88655"/>
                  <a:gd name="connsiteY3" fmla="*/ 68669 h 104744"/>
                  <a:gd name="connsiteX4" fmla="*/ 43039 w 88655"/>
                  <a:gd name="connsiteY4" fmla="*/ 81523 h 104744"/>
                  <a:gd name="connsiteX5" fmla="*/ 47932 w 88655"/>
                  <a:gd name="connsiteY5" fmla="*/ 104745 h 104744"/>
                  <a:gd name="connsiteX6" fmla="*/ 88736 w 88655"/>
                  <a:gd name="connsiteY6" fmla="*/ 102506 h 104744"/>
                  <a:gd name="connsiteX7" fmla="*/ 63856 w 88655"/>
                  <a:gd name="connsiteY7" fmla="*/ 0 h 10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655" h="104744">
                    <a:moveTo>
                      <a:pt x="3563" y="15674"/>
                    </a:moveTo>
                    <a:lnTo>
                      <a:pt x="80" y="46028"/>
                    </a:lnTo>
                    <a:lnTo>
                      <a:pt x="5305" y="47770"/>
                    </a:lnTo>
                    <a:cubicBezTo>
                      <a:pt x="5305" y="47770"/>
                      <a:pt x="3314" y="66347"/>
                      <a:pt x="16251" y="68669"/>
                    </a:cubicBezTo>
                    <a:cubicBezTo>
                      <a:pt x="29189" y="70991"/>
                      <a:pt x="40385" y="70908"/>
                      <a:pt x="43039" y="81523"/>
                    </a:cubicBezTo>
                    <a:cubicBezTo>
                      <a:pt x="45693" y="92139"/>
                      <a:pt x="47932" y="104745"/>
                      <a:pt x="47932" y="104745"/>
                    </a:cubicBezTo>
                    <a:lnTo>
                      <a:pt x="88736" y="102506"/>
                    </a:lnTo>
                    <a:lnTo>
                      <a:pt x="63856" y="0"/>
                    </a:ln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05600685-506E-462B-A069-42F948CCEDFB}"/>
                  </a:ext>
                </a:extLst>
              </p:cNvPr>
              <p:cNvSpPr/>
              <p:nvPr/>
            </p:nvSpPr>
            <p:spPr>
              <a:xfrm>
                <a:off x="8370607" y="312197"/>
                <a:ext cx="133121" cy="118726"/>
              </a:xfrm>
              <a:custGeom>
                <a:avLst/>
                <a:gdLst>
                  <a:gd name="connsiteX0" fmla="*/ 9953 w 133121"/>
                  <a:gd name="connsiteY0" fmla="*/ 47651 h 118726"/>
                  <a:gd name="connsiteX1" fmla="*/ 44205 w 133121"/>
                  <a:gd name="connsiteY1" fmla="*/ 45743 h 118726"/>
                  <a:gd name="connsiteX2" fmla="*/ 54156 w 133121"/>
                  <a:gd name="connsiteY2" fmla="*/ 54036 h 118726"/>
                  <a:gd name="connsiteX3" fmla="*/ 66845 w 133121"/>
                  <a:gd name="connsiteY3" fmla="*/ 112670 h 118726"/>
                  <a:gd name="connsiteX4" fmla="*/ 75885 w 133121"/>
                  <a:gd name="connsiteY4" fmla="*/ 118724 h 118726"/>
                  <a:gd name="connsiteX5" fmla="*/ 123488 w 133121"/>
                  <a:gd name="connsiteY5" fmla="*/ 117895 h 118726"/>
                  <a:gd name="connsiteX6" fmla="*/ 133192 w 133121"/>
                  <a:gd name="connsiteY6" fmla="*/ 108701 h 118726"/>
                  <a:gd name="connsiteX7" fmla="*/ 131782 w 133121"/>
                  <a:gd name="connsiteY7" fmla="*/ 103465 h 118726"/>
                  <a:gd name="connsiteX8" fmla="*/ 115196 w 133121"/>
                  <a:gd name="connsiteY8" fmla="*/ 67803 h 118726"/>
                  <a:gd name="connsiteX9" fmla="*/ 56562 w 133121"/>
                  <a:gd name="connsiteY9" fmla="*/ 47 h 118726"/>
                  <a:gd name="connsiteX10" fmla="*/ 250 w 133121"/>
                  <a:gd name="connsiteY10" fmla="*/ 36289 h 118726"/>
                  <a:gd name="connsiteX11" fmla="*/ 7963 w 133121"/>
                  <a:gd name="connsiteY11" fmla="*/ 47494 h 118726"/>
                  <a:gd name="connsiteX12" fmla="*/ 9953 w 133121"/>
                  <a:gd name="connsiteY12" fmla="*/ 47651 h 118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121" h="118726">
                    <a:moveTo>
                      <a:pt x="9953" y="47651"/>
                    </a:moveTo>
                    <a:lnTo>
                      <a:pt x="44205" y="45743"/>
                    </a:lnTo>
                    <a:cubicBezTo>
                      <a:pt x="49180" y="45401"/>
                      <a:pt x="53576" y="49056"/>
                      <a:pt x="54156" y="54036"/>
                    </a:cubicBezTo>
                    <a:cubicBezTo>
                      <a:pt x="56396" y="73959"/>
                      <a:pt x="60625" y="93604"/>
                      <a:pt x="66845" y="112670"/>
                    </a:cubicBezTo>
                    <a:cubicBezTo>
                      <a:pt x="68255" y="116394"/>
                      <a:pt x="71904" y="118816"/>
                      <a:pt x="75885" y="118724"/>
                    </a:cubicBezTo>
                    <a:lnTo>
                      <a:pt x="123488" y="117895"/>
                    </a:lnTo>
                    <a:cubicBezTo>
                      <a:pt x="128713" y="118037"/>
                      <a:pt x="133026" y="113920"/>
                      <a:pt x="133192" y="108701"/>
                    </a:cubicBezTo>
                    <a:cubicBezTo>
                      <a:pt x="133275" y="106855"/>
                      <a:pt x="132777" y="105035"/>
                      <a:pt x="131782" y="103465"/>
                    </a:cubicBezTo>
                    <a:cubicBezTo>
                      <a:pt x="124650" y="92401"/>
                      <a:pt x="119010" y="80400"/>
                      <a:pt x="115196" y="67803"/>
                    </a:cubicBezTo>
                    <a:cubicBezTo>
                      <a:pt x="108976" y="44250"/>
                      <a:pt x="95291" y="1457"/>
                      <a:pt x="56562" y="47"/>
                    </a:cubicBezTo>
                    <a:cubicBezTo>
                      <a:pt x="24217" y="-1031"/>
                      <a:pt x="4645" y="16634"/>
                      <a:pt x="250" y="36289"/>
                    </a:cubicBezTo>
                    <a:cubicBezTo>
                      <a:pt x="-746" y="41514"/>
                      <a:pt x="2738" y="46531"/>
                      <a:pt x="7963" y="47494"/>
                    </a:cubicBezTo>
                    <a:cubicBezTo>
                      <a:pt x="8626" y="47615"/>
                      <a:pt x="9290" y="47667"/>
                      <a:pt x="9953" y="47651"/>
                    </a:cubicBezTo>
                    <a:close/>
                  </a:path>
                </a:pathLst>
              </a:custGeom>
              <a:solidFill>
                <a:srgbClr val="1A274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40412A2E-37D1-8147-6F72-41AE50E3CDE0}"/>
                  </a:ext>
                </a:extLst>
              </p:cNvPr>
              <p:cNvSpPr/>
              <p:nvPr/>
            </p:nvSpPr>
            <p:spPr>
              <a:xfrm>
                <a:off x="8395171" y="424173"/>
                <a:ext cx="172400" cy="202996"/>
              </a:xfrm>
              <a:custGeom>
                <a:avLst/>
                <a:gdLst>
                  <a:gd name="connsiteX0" fmla="*/ 46428 w 172400"/>
                  <a:gd name="connsiteY0" fmla="*/ 114 h 202996"/>
                  <a:gd name="connsiteX1" fmla="*/ 99506 w 172400"/>
                  <a:gd name="connsiteY1" fmla="*/ 47634 h 202996"/>
                  <a:gd name="connsiteX2" fmla="*/ 146446 w 172400"/>
                  <a:gd name="connsiteY2" fmla="*/ 156692 h 202996"/>
                  <a:gd name="connsiteX3" fmla="*/ 169087 w 172400"/>
                  <a:gd name="connsiteY3" fmla="*/ 200232 h 202996"/>
                  <a:gd name="connsiteX4" fmla="*/ 59449 w 172400"/>
                  <a:gd name="connsiteY4" fmla="*/ 200232 h 202996"/>
                  <a:gd name="connsiteX5" fmla="*/ 33408 w 172400"/>
                  <a:gd name="connsiteY5" fmla="*/ 165151 h 202996"/>
                  <a:gd name="connsiteX6" fmla="*/ 1727 w 172400"/>
                  <a:gd name="connsiteY6" fmla="*/ 72514 h 202996"/>
                  <a:gd name="connsiteX7" fmla="*/ 46428 w 172400"/>
                  <a:gd name="connsiteY7" fmla="*/ 114 h 202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2400" h="202996">
                    <a:moveTo>
                      <a:pt x="46428" y="114"/>
                    </a:moveTo>
                    <a:cubicBezTo>
                      <a:pt x="72386" y="1938"/>
                      <a:pt x="87895" y="15954"/>
                      <a:pt x="99506" y="47634"/>
                    </a:cubicBezTo>
                    <a:cubicBezTo>
                      <a:pt x="111117" y="79315"/>
                      <a:pt x="134006" y="136373"/>
                      <a:pt x="146446" y="156692"/>
                    </a:cubicBezTo>
                    <a:cubicBezTo>
                      <a:pt x="158886" y="177010"/>
                      <a:pt x="180946" y="194012"/>
                      <a:pt x="169087" y="200232"/>
                    </a:cubicBezTo>
                    <a:cubicBezTo>
                      <a:pt x="157227" y="206452"/>
                      <a:pt x="89388" y="200232"/>
                      <a:pt x="59449" y="200232"/>
                    </a:cubicBezTo>
                    <a:cubicBezTo>
                      <a:pt x="29510" y="200232"/>
                      <a:pt x="42862" y="191192"/>
                      <a:pt x="33408" y="165151"/>
                    </a:cubicBezTo>
                    <a:cubicBezTo>
                      <a:pt x="23953" y="139110"/>
                      <a:pt x="7781" y="97394"/>
                      <a:pt x="1727" y="72514"/>
                    </a:cubicBezTo>
                    <a:cubicBezTo>
                      <a:pt x="-4327" y="47634"/>
                      <a:pt x="5376" y="-2706"/>
                      <a:pt x="46428" y="114"/>
                    </a:cubicBezTo>
                    <a:close/>
                  </a:path>
                </a:pathLst>
              </a:custGeom>
              <a:solidFill>
                <a:srgbClr val="313175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6424AC73-1CF6-48A1-354E-9690995279AA}"/>
                  </a:ext>
                </a:extLst>
              </p:cNvPr>
              <p:cNvSpPr/>
              <p:nvPr/>
            </p:nvSpPr>
            <p:spPr>
              <a:xfrm>
                <a:off x="8208279" y="572239"/>
                <a:ext cx="109669" cy="40993"/>
              </a:xfrm>
              <a:custGeom>
                <a:avLst/>
                <a:gdLst>
                  <a:gd name="connsiteX0" fmla="*/ 98471 w 109669"/>
                  <a:gd name="connsiteY0" fmla="*/ 0 h 40993"/>
                  <a:gd name="connsiteX1" fmla="*/ 22338 w 109669"/>
                  <a:gd name="connsiteY1" fmla="*/ 2654 h 40993"/>
                  <a:gd name="connsiteX2" fmla="*/ 2019 w 109669"/>
                  <a:gd name="connsiteY2" fmla="*/ 35081 h 40993"/>
                  <a:gd name="connsiteX3" fmla="*/ 23499 w 109669"/>
                  <a:gd name="connsiteY3" fmla="*/ 37735 h 40993"/>
                  <a:gd name="connsiteX4" fmla="*/ 38593 w 109669"/>
                  <a:gd name="connsiteY4" fmla="*/ 18909 h 40993"/>
                  <a:gd name="connsiteX5" fmla="*/ 109749 w 109669"/>
                  <a:gd name="connsiteY5" fmla="*/ 27202 h 4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669" h="40993">
                    <a:moveTo>
                      <a:pt x="98471" y="0"/>
                    </a:moveTo>
                    <a:cubicBezTo>
                      <a:pt x="98471" y="0"/>
                      <a:pt x="32124" y="1576"/>
                      <a:pt x="22338" y="2654"/>
                    </a:cubicBezTo>
                    <a:cubicBezTo>
                      <a:pt x="12552" y="3732"/>
                      <a:pt x="-5942" y="30188"/>
                      <a:pt x="2019" y="35081"/>
                    </a:cubicBezTo>
                    <a:cubicBezTo>
                      <a:pt x="9981" y="39974"/>
                      <a:pt x="17113" y="44121"/>
                      <a:pt x="23499" y="37735"/>
                    </a:cubicBezTo>
                    <a:cubicBezTo>
                      <a:pt x="29885" y="31349"/>
                      <a:pt x="25738" y="22641"/>
                      <a:pt x="38593" y="18909"/>
                    </a:cubicBezTo>
                    <a:cubicBezTo>
                      <a:pt x="51448" y="15177"/>
                      <a:pt x="109749" y="27202"/>
                      <a:pt x="109749" y="27202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2B3F2DA8-B037-9EAD-BE90-6939BB3E1960}"/>
                  </a:ext>
                </a:extLst>
              </p:cNvPr>
              <p:cNvSpPr/>
              <p:nvPr/>
            </p:nvSpPr>
            <p:spPr>
              <a:xfrm>
                <a:off x="8289668" y="437867"/>
                <a:ext cx="156925" cy="199041"/>
              </a:xfrm>
              <a:custGeom>
                <a:avLst/>
                <a:gdLst>
                  <a:gd name="connsiteX0" fmla="*/ 134100 w 156925"/>
                  <a:gd name="connsiteY0" fmla="*/ 20 h 199041"/>
                  <a:gd name="connsiteX1" fmla="*/ 48181 w 156925"/>
                  <a:gd name="connsiteY1" fmla="*/ 130475 h 199041"/>
                  <a:gd name="connsiteX2" fmla="*/ 80 w 156925"/>
                  <a:gd name="connsiteY2" fmla="*/ 130475 h 199041"/>
                  <a:gd name="connsiteX3" fmla="*/ 22140 w 156925"/>
                  <a:gd name="connsiteY3" fmla="*/ 196821 h 199041"/>
                  <a:gd name="connsiteX4" fmla="*/ 87160 w 156925"/>
                  <a:gd name="connsiteY4" fmla="*/ 193421 h 199041"/>
                  <a:gd name="connsiteX5" fmla="*/ 151599 w 156925"/>
                  <a:gd name="connsiteY5" fmla="*/ 57825 h 199041"/>
                  <a:gd name="connsiteX6" fmla="*/ 134100 w 156925"/>
                  <a:gd name="connsiteY6" fmla="*/ 20 h 199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925" h="199041">
                    <a:moveTo>
                      <a:pt x="134100" y="20"/>
                    </a:moveTo>
                    <a:cubicBezTo>
                      <a:pt x="110962" y="-1887"/>
                      <a:pt x="48181" y="130475"/>
                      <a:pt x="48181" y="130475"/>
                    </a:cubicBezTo>
                    <a:lnTo>
                      <a:pt x="80" y="130475"/>
                    </a:lnTo>
                    <a:lnTo>
                      <a:pt x="22140" y="196821"/>
                    </a:lnTo>
                    <a:cubicBezTo>
                      <a:pt x="22140" y="196821"/>
                      <a:pt x="73559" y="203622"/>
                      <a:pt x="87160" y="193421"/>
                    </a:cubicBezTo>
                    <a:cubicBezTo>
                      <a:pt x="100761" y="183220"/>
                      <a:pt x="139740" y="95725"/>
                      <a:pt x="151599" y="57825"/>
                    </a:cubicBezTo>
                    <a:cubicBezTo>
                      <a:pt x="163459" y="19924"/>
                      <a:pt x="154999" y="1679"/>
                      <a:pt x="134100" y="20"/>
                    </a:cubicBezTo>
                    <a:close/>
                  </a:path>
                </a:pathLst>
              </a:custGeom>
              <a:solidFill>
                <a:srgbClr val="3E50B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F3DEEB83-215A-BA94-59AC-7FF064FFF6F6}"/>
                  </a:ext>
                </a:extLst>
              </p:cNvPr>
              <p:cNvSpPr/>
              <p:nvPr/>
            </p:nvSpPr>
            <p:spPr>
              <a:xfrm>
                <a:off x="8640839" y="552252"/>
                <a:ext cx="64491" cy="52745"/>
              </a:xfrm>
              <a:custGeom>
                <a:avLst/>
                <a:gdLst>
                  <a:gd name="connsiteX0" fmla="*/ 13318 w 64491"/>
                  <a:gd name="connsiteY0" fmla="*/ 0 h 52745"/>
                  <a:gd name="connsiteX1" fmla="*/ 5025 w 64491"/>
                  <a:gd name="connsiteY1" fmla="*/ 15840 h 52745"/>
                  <a:gd name="connsiteX2" fmla="*/ 9005 w 64491"/>
                  <a:gd name="connsiteY2" fmla="*/ 37071 h 52745"/>
                  <a:gd name="connsiteX3" fmla="*/ 11079 w 64491"/>
                  <a:gd name="connsiteY3" fmla="*/ 49677 h 52745"/>
                  <a:gd name="connsiteX4" fmla="*/ 47237 w 64491"/>
                  <a:gd name="connsiteY4" fmla="*/ 52746 h 52745"/>
                  <a:gd name="connsiteX5" fmla="*/ 50223 w 64491"/>
                  <a:gd name="connsiteY5" fmla="*/ 40306 h 52745"/>
                  <a:gd name="connsiteX6" fmla="*/ 64571 w 64491"/>
                  <a:gd name="connsiteY6" fmla="*/ 18079 h 5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491" h="52745">
                    <a:moveTo>
                      <a:pt x="13318" y="0"/>
                    </a:moveTo>
                    <a:cubicBezTo>
                      <a:pt x="11245" y="5627"/>
                      <a:pt x="8508" y="10955"/>
                      <a:pt x="5025" y="15840"/>
                    </a:cubicBezTo>
                    <a:cubicBezTo>
                      <a:pt x="1624" y="19158"/>
                      <a:pt x="-5922" y="27119"/>
                      <a:pt x="9005" y="37071"/>
                    </a:cubicBezTo>
                    <a:lnTo>
                      <a:pt x="11079" y="49677"/>
                    </a:lnTo>
                    <a:lnTo>
                      <a:pt x="47237" y="52746"/>
                    </a:lnTo>
                    <a:cubicBezTo>
                      <a:pt x="47237" y="52746"/>
                      <a:pt x="43506" y="48184"/>
                      <a:pt x="50223" y="40306"/>
                    </a:cubicBezTo>
                    <a:cubicBezTo>
                      <a:pt x="55614" y="33325"/>
                      <a:pt x="60425" y="25889"/>
                      <a:pt x="64571" y="18079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58F61857-275B-EC5A-DA26-D0D147D3811E}"/>
                  </a:ext>
                </a:extLst>
              </p:cNvPr>
              <p:cNvSpPr/>
              <p:nvPr/>
            </p:nvSpPr>
            <p:spPr>
              <a:xfrm>
                <a:off x="8557163" y="514186"/>
                <a:ext cx="21527" cy="39973"/>
              </a:xfrm>
              <a:custGeom>
                <a:avLst/>
                <a:gdLst>
                  <a:gd name="connsiteX0" fmla="*/ 21608 w 21527"/>
                  <a:gd name="connsiteY0" fmla="*/ 36159 h 39973"/>
                  <a:gd name="connsiteX1" fmla="*/ 8836 w 21527"/>
                  <a:gd name="connsiteY1" fmla="*/ 0 h 39973"/>
                  <a:gd name="connsiteX2" fmla="*/ 2450 w 21527"/>
                  <a:gd name="connsiteY2" fmla="*/ 24880 h 39973"/>
                  <a:gd name="connsiteX3" fmla="*/ 15222 w 21527"/>
                  <a:gd name="connsiteY3" fmla="*/ 39974 h 3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27" h="39973">
                    <a:moveTo>
                      <a:pt x="21608" y="36159"/>
                    </a:moveTo>
                    <a:cubicBezTo>
                      <a:pt x="21608" y="36159"/>
                      <a:pt x="14476" y="0"/>
                      <a:pt x="8836" y="0"/>
                    </a:cubicBezTo>
                    <a:cubicBezTo>
                      <a:pt x="3196" y="0"/>
                      <a:pt x="-3604" y="16587"/>
                      <a:pt x="2450" y="24880"/>
                    </a:cubicBezTo>
                    <a:cubicBezTo>
                      <a:pt x="8504" y="33173"/>
                      <a:pt x="15222" y="39974"/>
                      <a:pt x="15222" y="39974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0DEF59DF-7237-0D81-ABB4-0221C5E46C51}"/>
                  </a:ext>
                </a:extLst>
              </p:cNvPr>
              <p:cNvSpPr/>
              <p:nvPr/>
            </p:nvSpPr>
            <p:spPr>
              <a:xfrm>
                <a:off x="8567246" y="543213"/>
                <a:ext cx="85910" cy="95204"/>
              </a:xfrm>
              <a:custGeom>
                <a:avLst/>
                <a:gdLst>
                  <a:gd name="connsiteX0" fmla="*/ 80857 w 85910"/>
                  <a:gd name="connsiteY0" fmla="*/ 62200 h 95204"/>
                  <a:gd name="connsiteX1" fmla="*/ 11525 w 85910"/>
                  <a:gd name="connsiteY1" fmla="*/ 0 h 95204"/>
                  <a:gd name="connsiteX2" fmla="*/ 80 w 85910"/>
                  <a:gd name="connsiteY2" fmla="*/ 12440 h 95204"/>
                  <a:gd name="connsiteX3" fmla="*/ 70987 w 85910"/>
                  <a:gd name="connsiteY3" fmla="*/ 93549 h 95204"/>
                  <a:gd name="connsiteX4" fmla="*/ 80857 w 85910"/>
                  <a:gd name="connsiteY4" fmla="*/ 62200 h 95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910" h="95204">
                    <a:moveTo>
                      <a:pt x="80857" y="62200"/>
                    </a:moveTo>
                    <a:cubicBezTo>
                      <a:pt x="80857" y="62200"/>
                      <a:pt x="26950" y="27534"/>
                      <a:pt x="11525" y="0"/>
                    </a:cubicBezTo>
                    <a:lnTo>
                      <a:pt x="80" y="12440"/>
                    </a:lnTo>
                    <a:cubicBezTo>
                      <a:pt x="80" y="12440"/>
                      <a:pt x="44532" y="83182"/>
                      <a:pt x="70987" y="93549"/>
                    </a:cubicBezTo>
                    <a:cubicBezTo>
                      <a:pt x="97443" y="103915"/>
                      <a:pt x="80857" y="62200"/>
                      <a:pt x="80857" y="62200"/>
                    </a:cubicBezTo>
                    <a:close/>
                  </a:path>
                </a:pathLst>
              </a:custGeom>
              <a:solidFill>
                <a:srgbClr val="313175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4ED594A0-8D36-1293-FE5C-2B7D62E114D1}"/>
                  </a:ext>
                </a:extLst>
              </p:cNvPr>
              <p:cNvSpPr/>
              <p:nvPr/>
            </p:nvSpPr>
            <p:spPr>
              <a:xfrm>
                <a:off x="8606806" y="519031"/>
                <a:ext cx="133273" cy="70292"/>
              </a:xfrm>
              <a:custGeom>
                <a:avLst/>
                <a:gdLst>
                  <a:gd name="connsiteX0" fmla="*/ 80 w 133273"/>
                  <a:gd name="connsiteY0" fmla="*/ 20035 h 70292"/>
                  <a:gd name="connsiteX1" fmla="*/ 133353 w 133273"/>
                  <a:gd name="connsiteY1" fmla="*/ 70293 h 70292"/>
                  <a:gd name="connsiteX2" fmla="*/ 110463 w 133273"/>
                  <a:gd name="connsiteY2" fmla="*/ 47984 h 70292"/>
                  <a:gd name="connsiteX3" fmla="*/ 88984 w 133273"/>
                  <a:gd name="connsiteY3" fmla="*/ 3034 h 70292"/>
                  <a:gd name="connsiteX4" fmla="*/ 36405 w 133273"/>
                  <a:gd name="connsiteY4" fmla="*/ 20616 h 70292"/>
                  <a:gd name="connsiteX5" fmla="*/ 80 w 133273"/>
                  <a:gd name="connsiteY5" fmla="*/ 20035 h 70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73" h="70292">
                    <a:moveTo>
                      <a:pt x="80" y="20035"/>
                    </a:moveTo>
                    <a:lnTo>
                      <a:pt x="133353" y="70293"/>
                    </a:lnTo>
                    <a:cubicBezTo>
                      <a:pt x="133353" y="70293"/>
                      <a:pt x="111625" y="59594"/>
                      <a:pt x="110463" y="47984"/>
                    </a:cubicBezTo>
                    <a:cubicBezTo>
                      <a:pt x="109302" y="36373"/>
                      <a:pt x="112288" y="12156"/>
                      <a:pt x="88984" y="3034"/>
                    </a:cubicBezTo>
                    <a:cubicBezTo>
                      <a:pt x="58464" y="-8826"/>
                      <a:pt x="48845" y="17713"/>
                      <a:pt x="36405" y="20616"/>
                    </a:cubicBezTo>
                    <a:cubicBezTo>
                      <a:pt x="24296" y="22020"/>
                      <a:pt x="12105" y="21825"/>
                      <a:pt x="80" y="20035"/>
                    </a:cubicBezTo>
                    <a:close/>
                  </a:path>
                </a:pathLst>
              </a:custGeom>
              <a:solidFill>
                <a:srgbClr val="885915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D0C86ECA-CFF5-0B3E-B6BD-EA508E72F3DA}"/>
                  </a:ext>
                </a:extLst>
              </p:cNvPr>
              <p:cNvSpPr/>
              <p:nvPr/>
            </p:nvSpPr>
            <p:spPr>
              <a:xfrm>
                <a:off x="8518395" y="592143"/>
                <a:ext cx="34917" cy="28529"/>
              </a:xfrm>
              <a:custGeom>
                <a:avLst/>
                <a:gdLst>
                  <a:gd name="connsiteX0" fmla="*/ 33339 w 34917"/>
                  <a:gd name="connsiteY0" fmla="*/ 16587 h 28529"/>
                  <a:gd name="connsiteX1" fmla="*/ 10201 w 34917"/>
                  <a:gd name="connsiteY1" fmla="*/ 0 h 28529"/>
                  <a:gd name="connsiteX2" fmla="*/ 3649 w 34917"/>
                  <a:gd name="connsiteY2" fmla="*/ 14099 h 28529"/>
                  <a:gd name="connsiteX3" fmla="*/ 34998 w 34917"/>
                  <a:gd name="connsiteY3" fmla="*/ 28529 h 28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17" h="28529">
                    <a:moveTo>
                      <a:pt x="33339" y="16587"/>
                    </a:moveTo>
                    <a:cubicBezTo>
                      <a:pt x="22890" y="12191"/>
                      <a:pt x="21230" y="0"/>
                      <a:pt x="10201" y="0"/>
                    </a:cubicBezTo>
                    <a:cubicBezTo>
                      <a:pt x="-829" y="0"/>
                      <a:pt x="-2571" y="8293"/>
                      <a:pt x="3649" y="14099"/>
                    </a:cubicBezTo>
                    <a:cubicBezTo>
                      <a:pt x="9869" y="19904"/>
                      <a:pt x="34998" y="28529"/>
                      <a:pt x="34998" y="28529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4C125CB-CAB1-6F8D-EFAF-7A28BBA7F743}"/>
                  </a:ext>
                </a:extLst>
              </p:cNvPr>
              <p:cNvSpPr/>
              <p:nvPr/>
            </p:nvSpPr>
            <p:spPr>
              <a:xfrm>
                <a:off x="8540044" y="594829"/>
                <a:ext cx="196193" cy="139778"/>
              </a:xfrm>
              <a:custGeom>
                <a:avLst/>
                <a:gdLst>
                  <a:gd name="connsiteX0" fmla="*/ 96863 w 196193"/>
                  <a:gd name="connsiteY0" fmla="*/ 18297 h 139778"/>
                  <a:gd name="connsiteX1" fmla="*/ 117099 w 196193"/>
                  <a:gd name="connsiteY1" fmla="*/ 715 h 139778"/>
                  <a:gd name="connsiteX2" fmla="*/ 196217 w 196193"/>
                  <a:gd name="connsiteY2" fmla="*/ 10169 h 139778"/>
                  <a:gd name="connsiteX3" fmla="*/ 168517 w 196193"/>
                  <a:gd name="connsiteY3" fmla="*/ 41933 h 139778"/>
                  <a:gd name="connsiteX4" fmla="*/ 173079 w 196193"/>
                  <a:gd name="connsiteY4" fmla="*/ 135233 h 139778"/>
                  <a:gd name="connsiteX5" fmla="*/ 79779 w 196193"/>
                  <a:gd name="connsiteY5" fmla="*/ 130174 h 139778"/>
                  <a:gd name="connsiteX6" fmla="*/ 88818 w 196193"/>
                  <a:gd name="connsiteY6" fmla="*/ 58354 h 139778"/>
                  <a:gd name="connsiteX7" fmla="*/ 80 w 196193"/>
                  <a:gd name="connsiteY7" fmla="*/ 27171 h 139778"/>
                  <a:gd name="connsiteX8" fmla="*/ 9700 w 196193"/>
                  <a:gd name="connsiteY8" fmla="*/ 10584 h 1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6193" h="139778">
                    <a:moveTo>
                      <a:pt x="96863" y="18297"/>
                    </a:moveTo>
                    <a:cubicBezTo>
                      <a:pt x="99766" y="9116"/>
                      <a:pt x="107561" y="2335"/>
                      <a:pt x="117099" y="715"/>
                    </a:cubicBezTo>
                    <a:cubicBezTo>
                      <a:pt x="132939" y="-1524"/>
                      <a:pt x="198457" y="1461"/>
                      <a:pt x="196217" y="10169"/>
                    </a:cubicBezTo>
                    <a:cubicBezTo>
                      <a:pt x="193978" y="18877"/>
                      <a:pt x="169098" y="31151"/>
                      <a:pt x="168517" y="41933"/>
                    </a:cubicBezTo>
                    <a:cubicBezTo>
                      <a:pt x="167937" y="52714"/>
                      <a:pt x="185103" y="126774"/>
                      <a:pt x="173079" y="135233"/>
                    </a:cubicBezTo>
                    <a:cubicBezTo>
                      <a:pt x="164288" y="141453"/>
                      <a:pt x="80940" y="142614"/>
                      <a:pt x="79779" y="130174"/>
                    </a:cubicBezTo>
                    <a:cubicBezTo>
                      <a:pt x="78617" y="117734"/>
                      <a:pt x="88818" y="58354"/>
                      <a:pt x="88818" y="58354"/>
                    </a:cubicBezTo>
                    <a:lnTo>
                      <a:pt x="80" y="27171"/>
                    </a:lnTo>
                    <a:lnTo>
                      <a:pt x="9700" y="10584"/>
                    </a:lnTo>
                    <a:close/>
                  </a:path>
                </a:pathLst>
              </a:custGeom>
              <a:solidFill>
                <a:srgbClr val="A0D88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FE638A9-A632-2494-C32C-4E2A044DE2A1}"/>
                  </a:ext>
                </a:extLst>
              </p:cNvPr>
              <p:cNvSpPr/>
              <p:nvPr/>
            </p:nvSpPr>
            <p:spPr>
              <a:xfrm>
                <a:off x="8496172" y="840414"/>
                <a:ext cx="42213" cy="25070"/>
              </a:xfrm>
              <a:custGeom>
                <a:avLst/>
                <a:gdLst>
                  <a:gd name="connsiteX0" fmla="*/ 42294 w 42213"/>
                  <a:gd name="connsiteY0" fmla="*/ 4925 h 25070"/>
                  <a:gd name="connsiteX1" fmla="*/ 35908 w 42213"/>
                  <a:gd name="connsiteY1" fmla="*/ 24912 h 25070"/>
                  <a:gd name="connsiteX2" fmla="*/ 80 w 42213"/>
                  <a:gd name="connsiteY2" fmla="*/ 10399 h 25070"/>
                  <a:gd name="connsiteX3" fmla="*/ 31761 w 42213"/>
                  <a:gd name="connsiteY3" fmla="*/ 779 h 2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13" h="25070">
                    <a:moveTo>
                      <a:pt x="42294" y="4925"/>
                    </a:moveTo>
                    <a:cubicBezTo>
                      <a:pt x="42294" y="4925"/>
                      <a:pt x="42294" y="27151"/>
                      <a:pt x="35908" y="24912"/>
                    </a:cubicBezTo>
                    <a:cubicBezTo>
                      <a:pt x="29522" y="22673"/>
                      <a:pt x="80" y="10399"/>
                      <a:pt x="80" y="10399"/>
                    </a:cubicBezTo>
                    <a:cubicBezTo>
                      <a:pt x="80" y="10399"/>
                      <a:pt x="21145" y="-3368"/>
                      <a:pt x="31761" y="779"/>
                    </a:cubicBezTo>
                    <a:close/>
                  </a:path>
                </a:pathLst>
              </a:custGeom>
              <a:solidFill>
                <a:srgbClr val="313175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483F38FB-39C9-F33A-1B86-8E66A7F3E038}"/>
                  </a:ext>
                </a:extLst>
              </p:cNvPr>
              <p:cNvSpPr/>
              <p:nvPr/>
            </p:nvSpPr>
            <p:spPr>
              <a:xfrm>
                <a:off x="8520555" y="724422"/>
                <a:ext cx="187283" cy="126390"/>
              </a:xfrm>
              <a:custGeom>
                <a:avLst/>
                <a:gdLst>
                  <a:gd name="connsiteX0" fmla="*/ 187094 w 187283"/>
                  <a:gd name="connsiteY0" fmla="*/ 1907 h 126390"/>
                  <a:gd name="connsiteX1" fmla="*/ 170507 w 187283"/>
                  <a:gd name="connsiteY1" fmla="*/ 48184 h 126390"/>
                  <a:gd name="connsiteX2" fmla="*/ 77124 w 187283"/>
                  <a:gd name="connsiteY2" fmla="*/ 55731 h 126390"/>
                  <a:gd name="connsiteX3" fmla="*/ 19071 w 187283"/>
                  <a:gd name="connsiteY3" fmla="*/ 126390 h 126390"/>
                  <a:gd name="connsiteX4" fmla="*/ 80 w 187283"/>
                  <a:gd name="connsiteY4" fmla="*/ 117185 h 126390"/>
                  <a:gd name="connsiteX5" fmla="*/ 48264 w 187283"/>
                  <a:gd name="connsiteY5" fmla="*/ 16587 h 126390"/>
                  <a:gd name="connsiteX6" fmla="*/ 124397 w 187283"/>
                  <a:gd name="connsiteY6" fmla="*/ 0 h 12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283" h="126390">
                    <a:moveTo>
                      <a:pt x="187094" y="1907"/>
                    </a:moveTo>
                    <a:cubicBezTo>
                      <a:pt x="187094" y="1907"/>
                      <a:pt x="190826" y="35081"/>
                      <a:pt x="170507" y="48184"/>
                    </a:cubicBezTo>
                    <a:cubicBezTo>
                      <a:pt x="150189" y="61288"/>
                      <a:pt x="77124" y="55731"/>
                      <a:pt x="77124" y="55731"/>
                    </a:cubicBezTo>
                    <a:lnTo>
                      <a:pt x="19071" y="126390"/>
                    </a:lnTo>
                    <a:lnTo>
                      <a:pt x="80" y="117185"/>
                    </a:lnTo>
                    <a:cubicBezTo>
                      <a:pt x="80" y="117185"/>
                      <a:pt x="30185" y="31598"/>
                      <a:pt x="48264" y="16587"/>
                    </a:cubicBezTo>
                    <a:cubicBezTo>
                      <a:pt x="66343" y="1576"/>
                      <a:pt x="124397" y="0"/>
                      <a:pt x="124397" y="0"/>
                    </a:cubicBezTo>
                    <a:close/>
                  </a:path>
                </a:pathLst>
              </a:custGeom>
              <a:solidFill>
                <a:srgbClr val="64AD59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9373300F-C7F3-AEAD-C5A2-1FACDD0931F6}"/>
                </a:ext>
              </a:extLst>
            </p:cNvPr>
            <p:cNvGrpSpPr/>
            <p:nvPr/>
          </p:nvGrpSpPr>
          <p:grpSpPr>
            <a:xfrm flipH="1">
              <a:off x="8915299" y="1361495"/>
              <a:ext cx="956482" cy="1012715"/>
              <a:chOff x="6273939" y="905133"/>
              <a:chExt cx="1012774" cy="1072316"/>
            </a:xfrm>
          </p:grpSpPr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0849E37D-C0D3-6FB4-506D-BFBD9181F30A}"/>
                  </a:ext>
                </a:extLst>
              </p:cNvPr>
              <p:cNvSpPr/>
              <p:nvPr/>
            </p:nvSpPr>
            <p:spPr>
              <a:xfrm>
                <a:off x="6585108" y="1798339"/>
                <a:ext cx="225393" cy="179110"/>
              </a:xfrm>
              <a:custGeom>
                <a:avLst/>
                <a:gdLst>
                  <a:gd name="connsiteX0" fmla="*/ 225276 w 225393"/>
                  <a:gd name="connsiteY0" fmla="*/ 402 h 179110"/>
                  <a:gd name="connsiteX1" fmla="*/ 119453 w 225393"/>
                  <a:gd name="connsiteY1" fmla="*/ 98014 h 179110"/>
                  <a:gd name="connsiteX2" fmla="*/ 278 w 225393"/>
                  <a:gd name="connsiteY2" fmla="*/ 178708 h 179110"/>
                  <a:gd name="connsiteX3" fmla="*/ 106018 w 225393"/>
                  <a:gd name="connsiteY3" fmla="*/ 81096 h 179110"/>
                  <a:gd name="connsiteX4" fmla="*/ 225276 w 225393"/>
                  <a:gd name="connsiteY4" fmla="*/ 402 h 17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393" h="179110">
                    <a:moveTo>
                      <a:pt x="225276" y="402"/>
                    </a:moveTo>
                    <a:cubicBezTo>
                      <a:pt x="228925" y="5129"/>
                      <a:pt x="181570" y="48835"/>
                      <a:pt x="119453" y="98014"/>
                    </a:cubicBezTo>
                    <a:cubicBezTo>
                      <a:pt x="57336" y="147194"/>
                      <a:pt x="3927" y="183353"/>
                      <a:pt x="278" y="178708"/>
                    </a:cubicBezTo>
                    <a:cubicBezTo>
                      <a:pt x="-3372" y="174064"/>
                      <a:pt x="43901" y="130275"/>
                      <a:pt x="106018" y="81096"/>
                    </a:cubicBezTo>
                    <a:cubicBezTo>
                      <a:pt x="168135" y="31916"/>
                      <a:pt x="221544" y="-4243"/>
                      <a:pt x="225276" y="402"/>
                    </a:cubicBezTo>
                    <a:close/>
                  </a:path>
                </a:pathLst>
              </a:custGeom>
              <a:solidFill>
                <a:srgbClr val="D9CBCB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EC86B6D5-5C13-B05B-7F5E-BA49320C4E7B}"/>
                  </a:ext>
                </a:extLst>
              </p:cNvPr>
              <p:cNvSpPr/>
              <p:nvPr/>
            </p:nvSpPr>
            <p:spPr>
              <a:xfrm>
                <a:off x="6755402" y="1523733"/>
                <a:ext cx="80030" cy="44618"/>
              </a:xfrm>
              <a:custGeom>
                <a:avLst/>
                <a:gdLst>
                  <a:gd name="connsiteX0" fmla="*/ 0 w 80030"/>
                  <a:gd name="connsiteY0" fmla="*/ 0 h 44618"/>
                  <a:gd name="connsiteX1" fmla="*/ 80031 w 80030"/>
                  <a:gd name="connsiteY1" fmla="*/ 44618 h 4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030" h="44618">
                    <a:moveTo>
                      <a:pt x="0" y="0"/>
                    </a:moveTo>
                    <a:lnTo>
                      <a:pt x="80031" y="44618"/>
                    </a:lnTo>
                  </a:path>
                </a:pathLst>
              </a:custGeom>
              <a:ln w="7130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0464BD17-C1A2-64DA-ED46-CF7C1C851D84}"/>
                  </a:ext>
                </a:extLst>
              </p:cNvPr>
              <p:cNvSpPr/>
              <p:nvPr/>
            </p:nvSpPr>
            <p:spPr>
              <a:xfrm rot="19296600">
                <a:off x="6729876" y="1517648"/>
                <a:ext cx="51750" cy="11113"/>
              </a:xfrm>
              <a:custGeom>
                <a:avLst/>
                <a:gdLst>
                  <a:gd name="connsiteX0" fmla="*/ 80 w 51750"/>
                  <a:gd name="connsiteY0" fmla="*/ 0 h 11113"/>
                  <a:gd name="connsiteX1" fmla="*/ 51830 w 51750"/>
                  <a:gd name="connsiteY1" fmla="*/ 0 h 11113"/>
                  <a:gd name="connsiteX2" fmla="*/ 51830 w 51750"/>
                  <a:gd name="connsiteY2" fmla="*/ 11113 h 11113"/>
                  <a:gd name="connsiteX3" fmla="*/ 80 w 51750"/>
                  <a:gd name="connsiteY3" fmla="*/ 11113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50" h="11113">
                    <a:moveTo>
                      <a:pt x="80" y="0"/>
                    </a:moveTo>
                    <a:lnTo>
                      <a:pt x="51830" y="0"/>
                    </a:lnTo>
                    <a:lnTo>
                      <a:pt x="51830" y="11113"/>
                    </a:lnTo>
                    <a:lnTo>
                      <a:pt x="80" y="11113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9CEC8E2E-1389-82F3-C6A6-0227AC0BF74A}"/>
                  </a:ext>
                </a:extLst>
              </p:cNvPr>
              <p:cNvSpPr/>
              <p:nvPr/>
            </p:nvSpPr>
            <p:spPr>
              <a:xfrm>
                <a:off x="6723307" y="1496365"/>
                <a:ext cx="39890" cy="45613"/>
              </a:xfrm>
              <a:custGeom>
                <a:avLst/>
                <a:gdLst>
                  <a:gd name="connsiteX0" fmla="*/ 10446 w 39890"/>
                  <a:gd name="connsiteY0" fmla="*/ 0 h 45613"/>
                  <a:gd name="connsiteX1" fmla="*/ 39971 w 39890"/>
                  <a:gd name="connsiteY1" fmla="*/ 14099 h 45613"/>
                  <a:gd name="connsiteX2" fmla="*/ 80 w 39890"/>
                  <a:gd name="connsiteY2" fmla="*/ 45613 h 45613"/>
                  <a:gd name="connsiteX3" fmla="*/ 1656 w 39890"/>
                  <a:gd name="connsiteY3" fmla="*/ 13518 h 4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890" h="45613">
                    <a:moveTo>
                      <a:pt x="10446" y="0"/>
                    </a:moveTo>
                    <a:lnTo>
                      <a:pt x="39971" y="14099"/>
                    </a:lnTo>
                    <a:lnTo>
                      <a:pt x="80" y="45613"/>
                    </a:lnTo>
                    <a:cubicBezTo>
                      <a:pt x="80" y="45613"/>
                      <a:pt x="18242" y="19323"/>
                      <a:pt x="1656" y="13518"/>
                    </a:cubicBezTo>
                    <a:close/>
                  </a:path>
                </a:pathLst>
              </a:custGeom>
              <a:solidFill>
                <a:srgbClr val="DE589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D0790C14-E0AE-D7C0-D00C-2AD40029EE3F}"/>
                  </a:ext>
                </a:extLst>
              </p:cNvPr>
              <p:cNvSpPr/>
              <p:nvPr/>
            </p:nvSpPr>
            <p:spPr>
              <a:xfrm>
                <a:off x="6577633" y="1263986"/>
                <a:ext cx="169724" cy="257922"/>
              </a:xfrm>
              <a:custGeom>
                <a:avLst/>
                <a:gdLst>
                  <a:gd name="connsiteX0" fmla="*/ 63484 w 169724"/>
                  <a:gd name="connsiteY0" fmla="*/ 13186 h 257922"/>
                  <a:gd name="connsiteX1" fmla="*/ 6177 w 169724"/>
                  <a:gd name="connsiteY1" fmla="*/ 199040 h 257922"/>
                  <a:gd name="connsiteX2" fmla="*/ 144178 w 169724"/>
                  <a:gd name="connsiteY2" fmla="*/ 257923 h 257922"/>
                  <a:gd name="connsiteX3" fmla="*/ 169804 w 169724"/>
                  <a:gd name="connsiteY3" fmla="*/ 237604 h 257922"/>
                  <a:gd name="connsiteX4" fmla="*/ 82558 w 169724"/>
                  <a:gd name="connsiteY4" fmla="*/ 180131 h 257922"/>
                  <a:gd name="connsiteX5" fmla="*/ 167897 w 169724"/>
                  <a:gd name="connsiteY5" fmla="*/ 0 h 257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724" h="257922">
                    <a:moveTo>
                      <a:pt x="63484" y="13186"/>
                    </a:moveTo>
                    <a:cubicBezTo>
                      <a:pt x="63484" y="13186"/>
                      <a:pt x="-23265" y="154173"/>
                      <a:pt x="6177" y="199040"/>
                    </a:cubicBezTo>
                    <a:cubicBezTo>
                      <a:pt x="35618" y="243907"/>
                      <a:pt x="144178" y="257923"/>
                      <a:pt x="144178" y="257923"/>
                    </a:cubicBezTo>
                    <a:lnTo>
                      <a:pt x="169804" y="237604"/>
                    </a:lnTo>
                    <a:lnTo>
                      <a:pt x="82558" y="180131"/>
                    </a:lnTo>
                    <a:lnTo>
                      <a:pt x="167897" y="0"/>
                    </a:lnTo>
                    <a:close/>
                  </a:path>
                </a:pathLst>
              </a:custGeom>
              <a:solidFill>
                <a:srgbClr val="DE589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14846C12-E9A9-28A5-CFE5-B1082C969273}"/>
                  </a:ext>
                </a:extLst>
              </p:cNvPr>
              <p:cNvSpPr/>
              <p:nvPr/>
            </p:nvSpPr>
            <p:spPr>
              <a:xfrm>
                <a:off x="6582237" y="1263986"/>
                <a:ext cx="163212" cy="142728"/>
              </a:xfrm>
              <a:custGeom>
                <a:avLst/>
                <a:gdLst>
                  <a:gd name="connsiteX0" fmla="*/ 58880 w 163212"/>
                  <a:gd name="connsiteY0" fmla="*/ 13186 h 142728"/>
                  <a:gd name="connsiteX1" fmla="*/ 80 w 163212"/>
                  <a:gd name="connsiteY1" fmla="*/ 142728 h 142728"/>
                  <a:gd name="connsiteX2" fmla="*/ 133851 w 163212"/>
                  <a:gd name="connsiteY2" fmla="*/ 62200 h 142728"/>
                  <a:gd name="connsiteX3" fmla="*/ 163292 w 163212"/>
                  <a:gd name="connsiteY3" fmla="*/ 0 h 142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212" h="142728">
                    <a:moveTo>
                      <a:pt x="58880" y="13186"/>
                    </a:moveTo>
                    <a:cubicBezTo>
                      <a:pt x="58880" y="13186"/>
                      <a:pt x="14593" y="85255"/>
                      <a:pt x="80" y="142728"/>
                    </a:cubicBezTo>
                    <a:lnTo>
                      <a:pt x="133851" y="62200"/>
                    </a:lnTo>
                    <a:lnTo>
                      <a:pt x="163292" y="0"/>
                    </a:lnTo>
                    <a:close/>
                  </a:path>
                </a:pathLst>
              </a:custGeom>
              <a:solidFill>
                <a:srgbClr val="C2337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D985467C-B78B-DA45-C45C-2D9182AF4F9F}"/>
                  </a:ext>
                </a:extLst>
              </p:cNvPr>
              <p:cNvSpPr/>
              <p:nvPr/>
            </p:nvSpPr>
            <p:spPr>
              <a:xfrm>
                <a:off x="6540024" y="1497852"/>
                <a:ext cx="284295" cy="69587"/>
              </a:xfrm>
              <a:custGeom>
                <a:avLst/>
                <a:gdLst>
                  <a:gd name="connsiteX0" fmla="*/ 80 w 284295"/>
                  <a:gd name="connsiteY0" fmla="*/ 41556 h 69587"/>
                  <a:gd name="connsiteX1" fmla="*/ 284375 w 284295"/>
                  <a:gd name="connsiteY1" fmla="*/ 69588 h 6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4295" h="69587">
                    <a:moveTo>
                      <a:pt x="80" y="41556"/>
                    </a:moveTo>
                    <a:cubicBezTo>
                      <a:pt x="80" y="41556"/>
                      <a:pt x="172166" y="-68496"/>
                      <a:pt x="284375" y="69588"/>
                    </a:cubicBezTo>
                  </a:path>
                </a:pathLst>
              </a:custGeom>
              <a:noFill/>
              <a:ln w="14508" cap="rnd">
                <a:solidFill>
                  <a:srgbClr val="37337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E4FBBD5-8B3A-DB42-9F23-C57CD3A13ED8}"/>
                  </a:ext>
                </a:extLst>
              </p:cNvPr>
              <p:cNvSpPr/>
              <p:nvPr/>
            </p:nvSpPr>
            <p:spPr>
              <a:xfrm>
                <a:off x="6806489" y="1362677"/>
                <a:ext cx="276665" cy="242579"/>
              </a:xfrm>
              <a:custGeom>
                <a:avLst/>
                <a:gdLst>
                  <a:gd name="connsiteX0" fmla="*/ 0 w 276665"/>
                  <a:gd name="connsiteY0" fmla="*/ 162383 h 242579"/>
                  <a:gd name="connsiteX1" fmla="*/ 255269 w 276665"/>
                  <a:gd name="connsiteY1" fmla="*/ 0 h 242579"/>
                  <a:gd name="connsiteX2" fmla="*/ 276665 w 276665"/>
                  <a:gd name="connsiteY2" fmla="*/ 26953 h 242579"/>
                  <a:gd name="connsiteX3" fmla="*/ 58219 w 276665"/>
                  <a:gd name="connsiteY3" fmla="*/ 242580 h 24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665" h="242579">
                    <a:moveTo>
                      <a:pt x="0" y="162383"/>
                    </a:moveTo>
                    <a:lnTo>
                      <a:pt x="255269" y="0"/>
                    </a:lnTo>
                    <a:lnTo>
                      <a:pt x="276665" y="26953"/>
                    </a:lnTo>
                    <a:lnTo>
                      <a:pt x="58219" y="242580"/>
                    </a:lnTo>
                  </a:path>
                </a:pathLst>
              </a:custGeom>
              <a:noFill/>
              <a:ln w="5140" cap="flat">
                <a:solidFill>
                  <a:srgbClr val="7777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F83E3A14-AA13-835C-3C5B-375CF6F2CE76}"/>
                  </a:ext>
                </a:extLst>
              </p:cNvPr>
              <p:cNvSpPr/>
              <p:nvPr/>
            </p:nvSpPr>
            <p:spPr>
              <a:xfrm>
                <a:off x="6443375" y="1606062"/>
                <a:ext cx="299902" cy="299895"/>
              </a:xfrm>
              <a:custGeom>
                <a:avLst/>
                <a:gdLst>
                  <a:gd name="connsiteX0" fmla="*/ 267820 w 299902"/>
                  <a:gd name="connsiteY0" fmla="*/ 57165 h 299895"/>
                  <a:gd name="connsiteX1" fmla="*/ 242816 w 299902"/>
                  <a:gd name="connsiteY1" fmla="*/ 267741 h 299895"/>
                  <a:gd name="connsiteX2" fmla="*/ 32240 w 299902"/>
                  <a:gd name="connsiteY2" fmla="*/ 242728 h 299895"/>
                  <a:gd name="connsiteX3" fmla="*/ 57087 w 299902"/>
                  <a:gd name="connsiteY3" fmla="*/ 32285 h 299895"/>
                  <a:gd name="connsiteX4" fmla="*/ 267696 w 299902"/>
                  <a:gd name="connsiteY4" fmla="*/ 57007 h 299895"/>
                  <a:gd name="connsiteX5" fmla="*/ 267820 w 299902"/>
                  <a:gd name="connsiteY5" fmla="*/ 57165 h 29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902" h="299895">
                    <a:moveTo>
                      <a:pt x="267820" y="57165"/>
                    </a:moveTo>
                    <a:cubicBezTo>
                      <a:pt x="319065" y="122218"/>
                      <a:pt x="307869" y="216496"/>
                      <a:pt x="242816" y="267741"/>
                    </a:cubicBezTo>
                    <a:cubicBezTo>
                      <a:pt x="177763" y="318977"/>
                      <a:pt x="83485" y="307781"/>
                      <a:pt x="32240" y="242728"/>
                    </a:cubicBezTo>
                    <a:cubicBezTo>
                      <a:pt x="-18955" y="177742"/>
                      <a:pt x="-7833" y="83563"/>
                      <a:pt x="57087" y="32285"/>
                    </a:cubicBezTo>
                    <a:cubicBezTo>
                      <a:pt x="122074" y="-19043"/>
                      <a:pt x="216361" y="-7979"/>
                      <a:pt x="267696" y="57007"/>
                    </a:cubicBezTo>
                    <a:cubicBezTo>
                      <a:pt x="267738" y="57057"/>
                      <a:pt x="267779" y="57115"/>
                      <a:pt x="267820" y="57165"/>
                    </a:cubicBezTo>
                    <a:close/>
                  </a:path>
                </a:pathLst>
              </a:custGeom>
              <a:noFill/>
              <a:ln w="29017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7F17A3F8-C606-FF49-837F-490BDBB8C5F1}"/>
                  </a:ext>
                </a:extLst>
              </p:cNvPr>
              <p:cNvSpPr/>
              <p:nvPr/>
            </p:nvSpPr>
            <p:spPr>
              <a:xfrm>
                <a:off x="6456047" y="1618909"/>
                <a:ext cx="275016" cy="275017"/>
              </a:xfrm>
              <a:custGeom>
                <a:avLst/>
                <a:gdLst>
                  <a:gd name="connsiteX0" fmla="*/ 245362 w 275016"/>
                  <a:gd name="connsiteY0" fmla="*/ 52114 h 275017"/>
                  <a:gd name="connsiteX1" fmla="*/ 222978 w 275016"/>
                  <a:gd name="connsiteY1" fmla="*/ 245282 h 275017"/>
                  <a:gd name="connsiteX2" fmla="*/ 29818 w 275016"/>
                  <a:gd name="connsiteY2" fmla="*/ 222899 h 275017"/>
                  <a:gd name="connsiteX3" fmla="*/ 52193 w 275016"/>
                  <a:gd name="connsiteY3" fmla="*/ 29730 h 275017"/>
                  <a:gd name="connsiteX4" fmla="*/ 52210 w 275016"/>
                  <a:gd name="connsiteY4" fmla="*/ 29722 h 275017"/>
                  <a:gd name="connsiteX5" fmla="*/ 245362 w 275016"/>
                  <a:gd name="connsiteY5" fmla="*/ 52114 h 275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5016" h="275017">
                    <a:moveTo>
                      <a:pt x="245362" y="52114"/>
                    </a:moveTo>
                    <a:cubicBezTo>
                      <a:pt x="292526" y="111635"/>
                      <a:pt x="282499" y="198118"/>
                      <a:pt x="222978" y="245282"/>
                    </a:cubicBezTo>
                    <a:cubicBezTo>
                      <a:pt x="163457" y="292447"/>
                      <a:pt x="76974" y="282420"/>
                      <a:pt x="29818" y="222899"/>
                    </a:cubicBezTo>
                    <a:cubicBezTo>
                      <a:pt x="-17346" y="163378"/>
                      <a:pt x="-7328" y="76895"/>
                      <a:pt x="52193" y="29730"/>
                    </a:cubicBezTo>
                    <a:cubicBezTo>
                      <a:pt x="52202" y="29730"/>
                      <a:pt x="52202" y="29722"/>
                      <a:pt x="52210" y="29722"/>
                    </a:cubicBezTo>
                    <a:cubicBezTo>
                      <a:pt x="111731" y="-17425"/>
                      <a:pt x="198206" y="-7399"/>
                      <a:pt x="245362" y="52114"/>
                    </a:cubicBezTo>
                    <a:close/>
                  </a:path>
                </a:pathLst>
              </a:custGeom>
              <a:noFill/>
              <a:ln w="13928" cap="flat">
                <a:solidFill>
                  <a:srgbClr val="1A274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C3FDEE58-6F72-29CD-A2E0-0C5D1C7146B4}"/>
                  </a:ext>
                </a:extLst>
              </p:cNvPr>
              <p:cNvSpPr/>
              <p:nvPr/>
            </p:nvSpPr>
            <p:spPr>
              <a:xfrm>
                <a:off x="6571041" y="1733813"/>
                <a:ext cx="45115" cy="45119"/>
              </a:xfrm>
              <a:custGeom>
                <a:avLst/>
                <a:gdLst>
                  <a:gd name="connsiteX0" fmla="*/ 40303 w 45115"/>
                  <a:gd name="connsiteY0" fmla="*/ 8533 h 45119"/>
                  <a:gd name="connsiteX1" fmla="*/ 36662 w 45115"/>
                  <a:gd name="connsiteY1" fmla="*/ 40230 h 45119"/>
                  <a:gd name="connsiteX2" fmla="*/ 4973 w 45115"/>
                  <a:gd name="connsiteY2" fmla="*/ 36589 h 45119"/>
                  <a:gd name="connsiteX3" fmla="*/ 8605 w 45115"/>
                  <a:gd name="connsiteY3" fmla="*/ 4892 h 45119"/>
                  <a:gd name="connsiteX4" fmla="*/ 8622 w 45115"/>
                  <a:gd name="connsiteY4" fmla="*/ 4883 h 45119"/>
                  <a:gd name="connsiteX5" fmla="*/ 40303 w 45115"/>
                  <a:gd name="connsiteY5" fmla="*/ 8533 h 45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115" h="45119">
                    <a:moveTo>
                      <a:pt x="40303" y="8533"/>
                    </a:moveTo>
                    <a:cubicBezTo>
                      <a:pt x="48049" y="18286"/>
                      <a:pt x="46423" y="32475"/>
                      <a:pt x="36662" y="40230"/>
                    </a:cubicBezTo>
                    <a:cubicBezTo>
                      <a:pt x="26909" y="47976"/>
                      <a:pt x="12719" y="46342"/>
                      <a:pt x="4973" y="36589"/>
                    </a:cubicBezTo>
                    <a:cubicBezTo>
                      <a:pt x="-2773" y="26828"/>
                      <a:pt x="-1147" y="12638"/>
                      <a:pt x="8605" y="4892"/>
                    </a:cubicBezTo>
                    <a:cubicBezTo>
                      <a:pt x="8614" y="4892"/>
                      <a:pt x="8622" y="4883"/>
                      <a:pt x="8622" y="4883"/>
                    </a:cubicBezTo>
                    <a:cubicBezTo>
                      <a:pt x="18383" y="-2854"/>
                      <a:pt x="32557" y="-1220"/>
                      <a:pt x="40303" y="8533"/>
                    </a:cubicBezTo>
                    <a:close/>
                  </a:path>
                </a:pathLst>
              </a:custGeom>
              <a:solidFill>
                <a:srgbClr val="F2D051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C7B94548-FE1B-FF8F-6B93-72D48FBFCAF4}"/>
                  </a:ext>
                </a:extLst>
              </p:cNvPr>
              <p:cNvSpPr/>
              <p:nvPr/>
            </p:nvSpPr>
            <p:spPr>
              <a:xfrm>
                <a:off x="7061303" y="1420991"/>
                <a:ext cx="225410" cy="179110"/>
              </a:xfrm>
              <a:custGeom>
                <a:avLst/>
                <a:gdLst>
                  <a:gd name="connsiteX0" fmla="*/ 225284 w 225410"/>
                  <a:gd name="connsiteY0" fmla="*/ 403 h 179110"/>
                  <a:gd name="connsiteX1" fmla="*/ 119544 w 225410"/>
                  <a:gd name="connsiteY1" fmla="*/ 98015 h 179110"/>
                  <a:gd name="connsiteX2" fmla="*/ 286 w 225410"/>
                  <a:gd name="connsiteY2" fmla="*/ 178709 h 179110"/>
                  <a:gd name="connsiteX3" fmla="*/ 106109 w 225410"/>
                  <a:gd name="connsiteY3" fmla="*/ 81097 h 179110"/>
                  <a:gd name="connsiteX4" fmla="*/ 225284 w 225410"/>
                  <a:gd name="connsiteY4" fmla="*/ 403 h 17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410" h="179110">
                    <a:moveTo>
                      <a:pt x="225284" y="403"/>
                    </a:moveTo>
                    <a:cubicBezTo>
                      <a:pt x="229016" y="5130"/>
                      <a:pt x="181661" y="48836"/>
                      <a:pt x="119544" y="98015"/>
                    </a:cubicBezTo>
                    <a:cubicBezTo>
                      <a:pt x="57427" y="147194"/>
                      <a:pt x="4018" y="183353"/>
                      <a:pt x="286" y="178709"/>
                    </a:cubicBezTo>
                    <a:cubicBezTo>
                      <a:pt x="-3446" y="174065"/>
                      <a:pt x="43992" y="130359"/>
                      <a:pt x="106109" y="81097"/>
                    </a:cubicBezTo>
                    <a:cubicBezTo>
                      <a:pt x="168226" y="31834"/>
                      <a:pt x="221635" y="-4242"/>
                      <a:pt x="225284" y="403"/>
                    </a:cubicBezTo>
                    <a:close/>
                  </a:path>
                </a:pathLst>
              </a:custGeom>
              <a:solidFill>
                <a:srgbClr val="D9CBCB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D128637A-CAB3-A090-EE72-CB01B40741E7}"/>
                  </a:ext>
                </a:extLst>
              </p:cNvPr>
              <p:cNvSpPr/>
              <p:nvPr/>
            </p:nvSpPr>
            <p:spPr>
              <a:xfrm>
                <a:off x="6919564" y="1228746"/>
                <a:ext cx="300068" cy="300065"/>
              </a:xfrm>
              <a:custGeom>
                <a:avLst/>
                <a:gdLst>
                  <a:gd name="connsiteX0" fmla="*/ 267918 w 300068"/>
                  <a:gd name="connsiteY0" fmla="*/ 57135 h 300065"/>
                  <a:gd name="connsiteX1" fmla="*/ 243012 w 300068"/>
                  <a:gd name="connsiteY1" fmla="*/ 267835 h 300065"/>
                  <a:gd name="connsiteX2" fmla="*/ 32312 w 300068"/>
                  <a:gd name="connsiteY2" fmla="*/ 242930 h 300065"/>
                  <a:gd name="connsiteX3" fmla="*/ 57184 w 300068"/>
                  <a:gd name="connsiteY3" fmla="*/ 32255 h 300065"/>
                  <a:gd name="connsiteX4" fmla="*/ 267892 w 300068"/>
                  <a:gd name="connsiteY4" fmla="*/ 57102 h 300065"/>
                  <a:gd name="connsiteX5" fmla="*/ 267918 w 300068"/>
                  <a:gd name="connsiteY5" fmla="*/ 57135 h 30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068" h="300065">
                    <a:moveTo>
                      <a:pt x="267918" y="57135"/>
                    </a:moveTo>
                    <a:cubicBezTo>
                      <a:pt x="319228" y="122196"/>
                      <a:pt x="308074" y="216533"/>
                      <a:pt x="243012" y="267835"/>
                    </a:cubicBezTo>
                    <a:cubicBezTo>
                      <a:pt x="177951" y="319146"/>
                      <a:pt x="83615" y="307992"/>
                      <a:pt x="32312" y="242930"/>
                    </a:cubicBezTo>
                    <a:cubicBezTo>
                      <a:pt x="-18991" y="177886"/>
                      <a:pt x="-7852" y="83566"/>
                      <a:pt x="57184" y="32255"/>
                    </a:cubicBezTo>
                    <a:cubicBezTo>
                      <a:pt x="122228" y="-19073"/>
                      <a:pt x="216573" y="-7943"/>
                      <a:pt x="267892" y="57102"/>
                    </a:cubicBezTo>
                    <a:cubicBezTo>
                      <a:pt x="267901" y="57118"/>
                      <a:pt x="267909" y="57127"/>
                      <a:pt x="267918" y="57135"/>
                    </a:cubicBezTo>
                    <a:close/>
                  </a:path>
                </a:pathLst>
              </a:custGeom>
              <a:noFill/>
              <a:ln w="29017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AE03A299-6CD5-C4B1-71C7-4061E037FCA3}"/>
                  </a:ext>
                </a:extLst>
              </p:cNvPr>
              <p:cNvSpPr/>
              <p:nvPr/>
            </p:nvSpPr>
            <p:spPr>
              <a:xfrm>
                <a:off x="6932379" y="1241650"/>
                <a:ext cx="274853" cy="274852"/>
              </a:xfrm>
              <a:custGeom>
                <a:avLst/>
                <a:gdLst>
                  <a:gd name="connsiteX0" fmla="*/ 245233 w 274853"/>
                  <a:gd name="connsiteY0" fmla="*/ 52109 h 274852"/>
                  <a:gd name="connsiteX1" fmla="*/ 222825 w 274853"/>
                  <a:gd name="connsiteY1" fmla="*/ 245153 h 274852"/>
                  <a:gd name="connsiteX2" fmla="*/ 29781 w 274853"/>
                  <a:gd name="connsiteY2" fmla="*/ 222744 h 274852"/>
                  <a:gd name="connsiteX3" fmla="*/ 52164 w 274853"/>
                  <a:gd name="connsiteY3" fmla="*/ 29717 h 274852"/>
                  <a:gd name="connsiteX4" fmla="*/ 245217 w 274853"/>
                  <a:gd name="connsiteY4" fmla="*/ 52084 h 274852"/>
                  <a:gd name="connsiteX5" fmla="*/ 245233 w 274853"/>
                  <a:gd name="connsiteY5" fmla="*/ 52109 h 27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4853" h="274852">
                    <a:moveTo>
                      <a:pt x="245233" y="52109"/>
                    </a:moveTo>
                    <a:cubicBezTo>
                      <a:pt x="292356" y="111605"/>
                      <a:pt x="282321" y="198038"/>
                      <a:pt x="222825" y="245153"/>
                    </a:cubicBezTo>
                    <a:cubicBezTo>
                      <a:pt x="163328" y="292276"/>
                      <a:pt x="76895" y="282241"/>
                      <a:pt x="29781" y="222744"/>
                    </a:cubicBezTo>
                    <a:cubicBezTo>
                      <a:pt x="-17334" y="163256"/>
                      <a:pt x="-7315" y="76840"/>
                      <a:pt x="52164" y="29717"/>
                    </a:cubicBezTo>
                    <a:cubicBezTo>
                      <a:pt x="111652" y="-17414"/>
                      <a:pt x="198086" y="-7404"/>
                      <a:pt x="245217" y="52084"/>
                    </a:cubicBezTo>
                    <a:cubicBezTo>
                      <a:pt x="245225" y="52092"/>
                      <a:pt x="245225" y="52101"/>
                      <a:pt x="245233" y="52109"/>
                    </a:cubicBezTo>
                    <a:close/>
                  </a:path>
                </a:pathLst>
              </a:custGeom>
              <a:noFill/>
              <a:ln w="13928" cap="flat">
                <a:solidFill>
                  <a:srgbClr val="1A274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ECDDA48-F23A-6F67-4576-11917A80F87A}"/>
                  </a:ext>
                </a:extLst>
              </p:cNvPr>
              <p:cNvSpPr/>
              <p:nvPr/>
            </p:nvSpPr>
            <p:spPr>
              <a:xfrm>
                <a:off x="7047244" y="1356433"/>
                <a:ext cx="45115" cy="45153"/>
              </a:xfrm>
              <a:custGeom>
                <a:avLst/>
                <a:gdLst>
                  <a:gd name="connsiteX0" fmla="*/ 40303 w 45115"/>
                  <a:gd name="connsiteY0" fmla="*/ 8566 h 45153"/>
                  <a:gd name="connsiteX1" fmla="*/ 36662 w 45115"/>
                  <a:gd name="connsiteY1" fmla="*/ 40263 h 45153"/>
                  <a:gd name="connsiteX2" fmla="*/ 4973 w 45115"/>
                  <a:gd name="connsiteY2" fmla="*/ 36622 h 45153"/>
                  <a:gd name="connsiteX3" fmla="*/ 8606 w 45115"/>
                  <a:gd name="connsiteY3" fmla="*/ 4925 h 45153"/>
                  <a:gd name="connsiteX4" fmla="*/ 8622 w 45115"/>
                  <a:gd name="connsiteY4" fmla="*/ 4917 h 45153"/>
                  <a:gd name="connsiteX5" fmla="*/ 40212 w 45115"/>
                  <a:gd name="connsiteY5" fmla="*/ 8450 h 45153"/>
                  <a:gd name="connsiteX6" fmla="*/ 40303 w 45115"/>
                  <a:gd name="connsiteY6" fmla="*/ 8566 h 45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115" h="45153">
                    <a:moveTo>
                      <a:pt x="40303" y="8566"/>
                    </a:moveTo>
                    <a:cubicBezTo>
                      <a:pt x="48049" y="18319"/>
                      <a:pt x="46423" y="32509"/>
                      <a:pt x="36662" y="40263"/>
                    </a:cubicBezTo>
                    <a:cubicBezTo>
                      <a:pt x="26909" y="48009"/>
                      <a:pt x="12719" y="46375"/>
                      <a:pt x="4973" y="36622"/>
                    </a:cubicBezTo>
                    <a:cubicBezTo>
                      <a:pt x="-2773" y="26861"/>
                      <a:pt x="-1147" y="12671"/>
                      <a:pt x="8606" y="4925"/>
                    </a:cubicBezTo>
                    <a:cubicBezTo>
                      <a:pt x="8614" y="4925"/>
                      <a:pt x="8614" y="4917"/>
                      <a:pt x="8622" y="4917"/>
                    </a:cubicBezTo>
                    <a:cubicBezTo>
                      <a:pt x="18317" y="-2829"/>
                      <a:pt x="32465" y="-1253"/>
                      <a:pt x="40212" y="8450"/>
                    </a:cubicBezTo>
                    <a:cubicBezTo>
                      <a:pt x="40245" y="8491"/>
                      <a:pt x="40270" y="8524"/>
                      <a:pt x="40303" y="8566"/>
                    </a:cubicBezTo>
                    <a:close/>
                  </a:path>
                </a:pathLst>
              </a:custGeom>
              <a:solidFill>
                <a:srgbClr val="F2D051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31C783C-6911-32AC-9EA3-050E1B558177}"/>
                  </a:ext>
                </a:extLst>
              </p:cNvPr>
              <p:cNvSpPr/>
              <p:nvPr/>
            </p:nvSpPr>
            <p:spPr>
              <a:xfrm>
                <a:off x="6741884" y="1297989"/>
                <a:ext cx="100017" cy="261654"/>
              </a:xfrm>
              <a:custGeom>
                <a:avLst/>
                <a:gdLst>
                  <a:gd name="connsiteX0" fmla="*/ 0 w 100017"/>
                  <a:gd name="connsiteY0" fmla="*/ 0 h 261654"/>
                  <a:gd name="connsiteX1" fmla="*/ 100018 w 100017"/>
                  <a:gd name="connsiteY1" fmla="*/ 261655 h 261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7" h="261654">
                    <a:moveTo>
                      <a:pt x="0" y="0"/>
                    </a:moveTo>
                    <a:lnTo>
                      <a:pt x="100018" y="261655"/>
                    </a:lnTo>
                  </a:path>
                </a:pathLst>
              </a:custGeom>
              <a:ln w="14508" cap="rnd">
                <a:solidFill>
                  <a:srgbClr val="B16C2A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0AB25CBF-48CB-6146-FB1B-656D34152953}"/>
                  </a:ext>
                </a:extLst>
              </p:cNvPr>
              <p:cNvSpPr/>
              <p:nvPr/>
            </p:nvSpPr>
            <p:spPr>
              <a:xfrm>
                <a:off x="6497728" y="1441878"/>
                <a:ext cx="103406" cy="314483"/>
              </a:xfrm>
              <a:custGeom>
                <a:avLst/>
                <a:gdLst>
                  <a:gd name="connsiteX0" fmla="*/ 80 w 103406"/>
                  <a:gd name="connsiteY0" fmla="*/ 0 h 314483"/>
                  <a:gd name="connsiteX1" fmla="*/ 92219 w 103406"/>
                  <a:gd name="connsiteY1" fmla="*/ 212724 h 314483"/>
                  <a:gd name="connsiteX2" fmla="*/ 100512 w 103406"/>
                  <a:gd name="connsiteY2" fmla="*/ 294579 h 314483"/>
                  <a:gd name="connsiteX3" fmla="*/ 96200 w 103406"/>
                  <a:gd name="connsiteY3" fmla="*/ 314483 h 31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406" h="314483">
                    <a:moveTo>
                      <a:pt x="80" y="0"/>
                    </a:moveTo>
                    <a:lnTo>
                      <a:pt x="92219" y="212724"/>
                    </a:lnTo>
                    <a:cubicBezTo>
                      <a:pt x="103498" y="238466"/>
                      <a:pt x="106400" y="267103"/>
                      <a:pt x="100512" y="294579"/>
                    </a:cubicBezTo>
                    <a:lnTo>
                      <a:pt x="96200" y="314483"/>
                    </a:lnTo>
                  </a:path>
                </a:pathLst>
              </a:custGeom>
              <a:noFill/>
              <a:ln w="14508" cap="rnd">
                <a:solidFill>
                  <a:srgbClr val="37337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94D9BDCA-CCE6-398D-1774-91D6E9925637}"/>
                  </a:ext>
                </a:extLst>
              </p:cNvPr>
              <p:cNvSpPr/>
              <p:nvPr/>
            </p:nvSpPr>
            <p:spPr>
              <a:xfrm>
                <a:off x="6439675" y="1382332"/>
                <a:ext cx="119009" cy="94295"/>
              </a:xfrm>
              <a:custGeom>
                <a:avLst/>
                <a:gdLst>
                  <a:gd name="connsiteX0" fmla="*/ 0 w 119009"/>
                  <a:gd name="connsiteY0" fmla="*/ 94295 h 94295"/>
                  <a:gd name="connsiteX1" fmla="*/ 119009 w 119009"/>
                  <a:gd name="connsiteY1" fmla="*/ 0 h 9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009" h="94295">
                    <a:moveTo>
                      <a:pt x="0" y="94295"/>
                    </a:moveTo>
                    <a:lnTo>
                      <a:pt x="119009" y="0"/>
                    </a:lnTo>
                  </a:path>
                </a:pathLst>
              </a:custGeom>
              <a:ln w="14508" cap="rnd">
                <a:solidFill>
                  <a:srgbClr val="37337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AB0D48B-264B-095B-6CCC-339D8EC650A4}"/>
                  </a:ext>
                </a:extLst>
              </p:cNvPr>
              <p:cNvSpPr/>
              <p:nvPr/>
            </p:nvSpPr>
            <p:spPr>
              <a:xfrm>
                <a:off x="6698867" y="1259916"/>
                <a:ext cx="78570" cy="67323"/>
              </a:xfrm>
              <a:custGeom>
                <a:avLst/>
                <a:gdLst>
                  <a:gd name="connsiteX0" fmla="*/ 74031 w 78570"/>
                  <a:gd name="connsiteY0" fmla="*/ 21901 h 67323"/>
                  <a:gd name="connsiteX1" fmla="*/ 19959 w 78570"/>
                  <a:gd name="connsiteY1" fmla="*/ 64694 h 67323"/>
                  <a:gd name="connsiteX2" fmla="*/ 2708 w 78570"/>
                  <a:gd name="connsiteY2" fmla="*/ 62704 h 67323"/>
                  <a:gd name="connsiteX3" fmla="*/ 2708 w 78570"/>
                  <a:gd name="connsiteY3" fmla="*/ 62704 h 67323"/>
                  <a:gd name="connsiteX4" fmla="*/ 4765 w 78570"/>
                  <a:gd name="connsiteY4" fmla="*/ 45470 h 67323"/>
                  <a:gd name="connsiteX5" fmla="*/ 4782 w 78570"/>
                  <a:gd name="connsiteY5" fmla="*/ 45454 h 67323"/>
                  <a:gd name="connsiteX6" fmla="*/ 58771 w 78570"/>
                  <a:gd name="connsiteY6" fmla="*/ 2660 h 67323"/>
                  <a:gd name="connsiteX7" fmla="*/ 76013 w 78570"/>
                  <a:gd name="connsiteY7" fmla="*/ 4642 h 67323"/>
                  <a:gd name="connsiteX8" fmla="*/ 76022 w 78570"/>
                  <a:gd name="connsiteY8" fmla="*/ 4650 h 67323"/>
                  <a:gd name="connsiteX9" fmla="*/ 76022 w 78570"/>
                  <a:gd name="connsiteY9" fmla="*/ 4650 h 67323"/>
                  <a:gd name="connsiteX10" fmla="*/ 74031 w 78570"/>
                  <a:gd name="connsiteY10" fmla="*/ 21901 h 6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570" h="67323">
                    <a:moveTo>
                      <a:pt x="74031" y="21901"/>
                    </a:moveTo>
                    <a:lnTo>
                      <a:pt x="19959" y="64694"/>
                    </a:lnTo>
                    <a:cubicBezTo>
                      <a:pt x="14634" y="68866"/>
                      <a:pt x="6946" y="67978"/>
                      <a:pt x="2708" y="62704"/>
                    </a:cubicBezTo>
                    <a:lnTo>
                      <a:pt x="2708" y="62704"/>
                    </a:lnTo>
                    <a:cubicBezTo>
                      <a:pt x="-1480" y="57379"/>
                      <a:pt x="-568" y="49658"/>
                      <a:pt x="4765" y="45470"/>
                    </a:cubicBezTo>
                    <a:cubicBezTo>
                      <a:pt x="4773" y="45462"/>
                      <a:pt x="4773" y="45462"/>
                      <a:pt x="4782" y="45454"/>
                    </a:cubicBezTo>
                    <a:lnTo>
                      <a:pt x="58771" y="2660"/>
                    </a:lnTo>
                    <a:cubicBezTo>
                      <a:pt x="64079" y="-1553"/>
                      <a:pt x="71800" y="-666"/>
                      <a:pt x="76013" y="4642"/>
                    </a:cubicBezTo>
                    <a:cubicBezTo>
                      <a:pt x="76022" y="4642"/>
                      <a:pt x="76022" y="4650"/>
                      <a:pt x="76022" y="4650"/>
                    </a:cubicBezTo>
                    <a:lnTo>
                      <a:pt x="76022" y="4650"/>
                    </a:lnTo>
                    <a:cubicBezTo>
                      <a:pt x="80193" y="9975"/>
                      <a:pt x="79306" y="17663"/>
                      <a:pt x="74031" y="21901"/>
                    </a:cubicBezTo>
                    <a:close/>
                  </a:path>
                </a:pathLst>
              </a:custGeom>
              <a:solidFill>
                <a:srgbClr val="B16C2A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8ABB050D-29FB-3674-CCEE-76BC2891179D}"/>
                  </a:ext>
                </a:extLst>
              </p:cNvPr>
              <p:cNvSpPr/>
              <p:nvPr/>
            </p:nvSpPr>
            <p:spPr>
              <a:xfrm>
                <a:off x="6522940" y="1319883"/>
                <a:ext cx="227403" cy="180131"/>
              </a:xfrm>
              <a:custGeom>
                <a:avLst/>
                <a:gdLst>
                  <a:gd name="connsiteX0" fmla="*/ 0 w 227403"/>
                  <a:gd name="connsiteY0" fmla="*/ 180131 h 180131"/>
                  <a:gd name="connsiteX1" fmla="*/ 227403 w 227403"/>
                  <a:gd name="connsiteY1" fmla="*/ 0 h 180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403" h="180131">
                    <a:moveTo>
                      <a:pt x="0" y="180131"/>
                    </a:moveTo>
                    <a:lnTo>
                      <a:pt x="227403" y="0"/>
                    </a:lnTo>
                  </a:path>
                </a:pathLst>
              </a:custGeom>
              <a:ln w="14508" cap="rnd">
                <a:solidFill>
                  <a:srgbClr val="37337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0661CEBD-98F3-E23D-F99A-FE4591B544C4}"/>
                  </a:ext>
                </a:extLst>
              </p:cNvPr>
              <p:cNvSpPr/>
              <p:nvPr/>
            </p:nvSpPr>
            <p:spPr>
              <a:xfrm>
                <a:off x="6755900" y="1292936"/>
                <a:ext cx="313902" cy="254433"/>
              </a:xfrm>
              <a:custGeom>
                <a:avLst/>
                <a:gdLst>
                  <a:gd name="connsiteX0" fmla="*/ 80 w 313902"/>
                  <a:gd name="connsiteY0" fmla="*/ 41792 h 254433"/>
                  <a:gd name="connsiteX1" fmla="*/ 313982 w 313902"/>
                  <a:gd name="connsiteY1" fmla="*/ 86078 h 254433"/>
                  <a:gd name="connsiteX2" fmla="*/ 101673 w 313902"/>
                  <a:gd name="connsiteY2" fmla="*/ 254433 h 25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902" h="254433">
                    <a:moveTo>
                      <a:pt x="80" y="41792"/>
                    </a:moveTo>
                    <a:cubicBezTo>
                      <a:pt x="80" y="41792"/>
                      <a:pt x="184772" y="-77051"/>
                      <a:pt x="313982" y="86078"/>
                    </a:cubicBezTo>
                    <a:lnTo>
                      <a:pt x="101673" y="254433"/>
                    </a:lnTo>
                  </a:path>
                </a:pathLst>
              </a:custGeom>
              <a:noFill/>
              <a:ln w="14508" cap="rnd">
                <a:solidFill>
                  <a:srgbClr val="37337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DB8CABCF-B6FF-328C-9C95-D5D4E1E6FDEB}"/>
                  </a:ext>
                </a:extLst>
              </p:cNvPr>
              <p:cNvSpPr/>
              <p:nvPr/>
            </p:nvSpPr>
            <p:spPr>
              <a:xfrm>
                <a:off x="6777501" y="1510011"/>
                <a:ext cx="112297" cy="112299"/>
              </a:xfrm>
              <a:custGeom>
                <a:avLst/>
                <a:gdLst>
                  <a:gd name="connsiteX0" fmla="*/ 100225 w 112297"/>
                  <a:gd name="connsiteY0" fmla="*/ 21269 h 112299"/>
                  <a:gd name="connsiteX1" fmla="*/ 91110 w 112297"/>
                  <a:gd name="connsiteY1" fmla="*/ 100147 h 112299"/>
                  <a:gd name="connsiteX2" fmla="*/ 12233 w 112297"/>
                  <a:gd name="connsiteY2" fmla="*/ 91032 h 112299"/>
                  <a:gd name="connsiteX3" fmla="*/ 21347 w 112297"/>
                  <a:gd name="connsiteY3" fmla="*/ 12155 h 112299"/>
                  <a:gd name="connsiteX4" fmla="*/ 21355 w 112297"/>
                  <a:gd name="connsiteY4" fmla="*/ 12146 h 112299"/>
                  <a:gd name="connsiteX5" fmla="*/ 100225 w 112297"/>
                  <a:gd name="connsiteY5" fmla="*/ 21269 h 112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297" h="112299">
                    <a:moveTo>
                      <a:pt x="100225" y="21269"/>
                    </a:moveTo>
                    <a:cubicBezTo>
                      <a:pt x="119490" y="45568"/>
                      <a:pt x="115410" y="80881"/>
                      <a:pt x="91110" y="100147"/>
                    </a:cubicBezTo>
                    <a:cubicBezTo>
                      <a:pt x="66811" y="119412"/>
                      <a:pt x="31498" y="115332"/>
                      <a:pt x="12233" y="91032"/>
                    </a:cubicBezTo>
                    <a:cubicBezTo>
                      <a:pt x="-7033" y="66733"/>
                      <a:pt x="-2952" y="31420"/>
                      <a:pt x="21347" y="12155"/>
                    </a:cubicBezTo>
                    <a:cubicBezTo>
                      <a:pt x="21347" y="12146"/>
                      <a:pt x="21355" y="12146"/>
                      <a:pt x="21355" y="12146"/>
                    </a:cubicBezTo>
                    <a:cubicBezTo>
                      <a:pt x="45655" y="-7111"/>
                      <a:pt x="80959" y="-3031"/>
                      <a:pt x="100225" y="21269"/>
                    </a:cubicBezTo>
                    <a:close/>
                  </a:path>
                </a:pathLst>
              </a:custGeom>
              <a:solidFill>
                <a:srgbClr val="F2D051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9899E118-E879-445B-2F0A-7116C578299E}"/>
                  </a:ext>
                </a:extLst>
              </p:cNvPr>
              <p:cNvSpPr/>
              <p:nvPr/>
            </p:nvSpPr>
            <p:spPr>
              <a:xfrm rot="19296600">
                <a:off x="6883983" y="1608087"/>
                <a:ext cx="51750" cy="11113"/>
              </a:xfrm>
              <a:custGeom>
                <a:avLst/>
                <a:gdLst>
                  <a:gd name="connsiteX0" fmla="*/ 80 w 51750"/>
                  <a:gd name="connsiteY0" fmla="*/ 0 h 11113"/>
                  <a:gd name="connsiteX1" fmla="*/ 51830 w 51750"/>
                  <a:gd name="connsiteY1" fmla="*/ 0 h 11113"/>
                  <a:gd name="connsiteX2" fmla="*/ 51830 w 51750"/>
                  <a:gd name="connsiteY2" fmla="*/ 11113 h 11113"/>
                  <a:gd name="connsiteX3" fmla="*/ 80 w 51750"/>
                  <a:gd name="connsiteY3" fmla="*/ 11113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50" h="11113">
                    <a:moveTo>
                      <a:pt x="80" y="0"/>
                    </a:moveTo>
                    <a:lnTo>
                      <a:pt x="51830" y="0"/>
                    </a:lnTo>
                    <a:lnTo>
                      <a:pt x="51830" y="11113"/>
                    </a:lnTo>
                    <a:lnTo>
                      <a:pt x="80" y="11113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76881A45-1F21-B155-A537-34CFCE7069F9}"/>
                  </a:ext>
                </a:extLst>
              </p:cNvPr>
              <p:cNvSpPr/>
              <p:nvPr/>
            </p:nvSpPr>
            <p:spPr>
              <a:xfrm>
                <a:off x="6833691" y="1566112"/>
                <a:ext cx="80030" cy="44618"/>
              </a:xfrm>
              <a:custGeom>
                <a:avLst/>
                <a:gdLst>
                  <a:gd name="connsiteX0" fmla="*/ 0 w 80030"/>
                  <a:gd name="connsiteY0" fmla="*/ 0 h 44618"/>
                  <a:gd name="connsiteX1" fmla="*/ 80031 w 80030"/>
                  <a:gd name="connsiteY1" fmla="*/ 44618 h 4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030" h="44618">
                    <a:moveTo>
                      <a:pt x="0" y="0"/>
                    </a:moveTo>
                    <a:lnTo>
                      <a:pt x="80031" y="44618"/>
                    </a:lnTo>
                  </a:path>
                </a:pathLst>
              </a:custGeom>
              <a:ln w="7130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D34E6708-11CD-13CC-A8D5-F72D00DFA0E4}"/>
                  </a:ext>
                </a:extLst>
              </p:cNvPr>
              <p:cNvSpPr/>
              <p:nvPr/>
            </p:nvSpPr>
            <p:spPr>
              <a:xfrm rot="19296600">
                <a:off x="6345240" y="1538664"/>
                <a:ext cx="168106" cy="93465"/>
              </a:xfrm>
              <a:custGeom>
                <a:avLst/>
                <a:gdLst>
                  <a:gd name="connsiteX0" fmla="*/ 246 w 168106"/>
                  <a:gd name="connsiteY0" fmla="*/ 0 h 93465"/>
                  <a:gd name="connsiteX1" fmla="*/ 168186 w 168106"/>
                  <a:gd name="connsiteY1" fmla="*/ 0 h 93465"/>
                  <a:gd name="connsiteX2" fmla="*/ 168186 w 168106"/>
                  <a:gd name="connsiteY2" fmla="*/ 0 h 93465"/>
                  <a:gd name="connsiteX3" fmla="*/ 168186 w 168106"/>
                  <a:gd name="connsiteY3" fmla="*/ 93466 h 93465"/>
                  <a:gd name="connsiteX4" fmla="*/ 168186 w 168106"/>
                  <a:gd name="connsiteY4" fmla="*/ 93466 h 93465"/>
                  <a:gd name="connsiteX5" fmla="*/ 60372 w 168106"/>
                  <a:gd name="connsiteY5" fmla="*/ 93466 h 93465"/>
                  <a:gd name="connsiteX6" fmla="*/ 80 w 168106"/>
                  <a:gd name="connsiteY6" fmla="*/ 33173 h 93465"/>
                  <a:gd name="connsiteX7" fmla="*/ 80 w 168106"/>
                  <a:gd name="connsiteY7" fmla="*/ 0 h 93465"/>
                  <a:gd name="connsiteX8" fmla="*/ 246 w 168106"/>
                  <a:gd name="connsiteY8" fmla="*/ 0 h 93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8106" h="93465">
                    <a:moveTo>
                      <a:pt x="246" y="0"/>
                    </a:moveTo>
                    <a:lnTo>
                      <a:pt x="168186" y="0"/>
                    </a:lnTo>
                    <a:lnTo>
                      <a:pt x="168186" y="0"/>
                    </a:lnTo>
                    <a:lnTo>
                      <a:pt x="168186" y="93466"/>
                    </a:lnTo>
                    <a:lnTo>
                      <a:pt x="168186" y="93466"/>
                    </a:lnTo>
                    <a:lnTo>
                      <a:pt x="60372" y="93466"/>
                    </a:lnTo>
                    <a:cubicBezTo>
                      <a:pt x="27075" y="93466"/>
                      <a:pt x="80" y="66471"/>
                      <a:pt x="80" y="33173"/>
                    </a:cubicBezTo>
                    <a:lnTo>
                      <a:pt x="80" y="0"/>
                    </a:lnTo>
                    <a:lnTo>
                      <a:pt x="246" y="0"/>
                    </a:lnTo>
                    <a:close/>
                  </a:path>
                </a:pathLst>
              </a:custGeom>
              <a:solidFill>
                <a:srgbClr val="3E50B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456BF25E-5A6D-77C1-7847-74DB16449CE3}"/>
                  </a:ext>
                </a:extLst>
              </p:cNvPr>
              <p:cNvSpPr/>
              <p:nvPr/>
            </p:nvSpPr>
            <p:spPr>
              <a:xfrm>
                <a:off x="6410731" y="1484921"/>
                <a:ext cx="105657" cy="83762"/>
              </a:xfrm>
              <a:custGeom>
                <a:avLst/>
                <a:gdLst>
                  <a:gd name="connsiteX0" fmla="*/ 105657 w 105657"/>
                  <a:gd name="connsiteY0" fmla="*/ 0 h 83762"/>
                  <a:gd name="connsiteX1" fmla="*/ 0 w 105657"/>
                  <a:gd name="connsiteY1" fmla="*/ 83763 h 83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657" h="83762">
                    <a:moveTo>
                      <a:pt x="105657" y="0"/>
                    </a:moveTo>
                    <a:lnTo>
                      <a:pt x="0" y="83763"/>
                    </a:lnTo>
                  </a:path>
                </a:pathLst>
              </a:custGeom>
              <a:ln w="14508" cap="rnd">
                <a:solidFill>
                  <a:srgbClr val="37337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6855EBAC-59FD-DAAF-1A1A-50D8F7BAB4A3}"/>
                  </a:ext>
                </a:extLst>
              </p:cNvPr>
              <p:cNvSpPr/>
              <p:nvPr/>
            </p:nvSpPr>
            <p:spPr>
              <a:xfrm>
                <a:off x="6875406" y="1573162"/>
                <a:ext cx="42876" cy="59463"/>
              </a:xfrm>
              <a:custGeom>
                <a:avLst/>
                <a:gdLst>
                  <a:gd name="connsiteX0" fmla="*/ 27863 w 42876"/>
                  <a:gd name="connsiteY0" fmla="*/ 0 h 59463"/>
                  <a:gd name="connsiteX1" fmla="*/ 42957 w 42876"/>
                  <a:gd name="connsiteY1" fmla="*/ 26870 h 59463"/>
                  <a:gd name="connsiteX2" fmla="*/ 80 w 42876"/>
                  <a:gd name="connsiteY2" fmla="*/ 59463 h 59463"/>
                  <a:gd name="connsiteX3" fmla="*/ 17164 w 42876"/>
                  <a:gd name="connsiteY3" fmla="*/ 27948 h 59463"/>
                  <a:gd name="connsiteX4" fmla="*/ 9617 w 42876"/>
                  <a:gd name="connsiteY4" fmla="*/ 12523 h 59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76" h="59463">
                    <a:moveTo>
                      <a:pt x="27863" y="0"/>
                    </a:moveTo>
                    <a:lnTo>
                      <a:pt x="42957" y="26870"/>
                    </a:lnTo>
                    <a:lnTo>
                      <a:pt x="80" y="59463"/>
                    </a:lnTo>
                    <a:cubicBezTo>
                      <a:pt x="80" y="59463"/>
                      <a:pt x="20565" y="38066"/>
                      <a:pt x="17164" y="27948"/>
                    </a:cubicBezTo>
                    <a:cubicBezTo>
                      <a:pt x="15439" y="22458"/>
                      <a:pt x="12893" y="17258"/>
                      <a:pt x="9617" y="12523"/>
                    </a:cubicBezTo>
                    <a:close/>
                  </a:path>
                </a:pathLst>
              </a:custGeom>
              <a:solidFill>
                <a:srgbClr val="DE589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CDC28E0C-505B-E345-0454-5C0B33C130D0}"/>
                  </a:ext>
                </a:extLst>
              </p:cNvPr>
              <p:cNvSpPr/>
              <p:nvPr/>
            </p:nvSpPr>
            <p:spPr>
              <a:xfrm>
                <a:off x="6663346" y="1206928"/>
                <a:ext cx="249131" cy="392357"/>
              </a:xfrm>
              <a:custGeom>
                <a:avLst/>
                <a:gdLst>
                  <a:gd name="connsiteX0" fmla="*/ 87077 w 249131"/>
                  <a:gd name="connsiteY0" fmla="*/ 0 h 392357"/>
                  <a:gd name="connsiteX1" fmla="*/ 127051 w 249131"/>
                  <a:gd name="connsiteY1" fmla="*/ 60956 h 392357"/>
                  <a:gd name="connsiteX2" fmla="*/ 249211 w 249131"/>
                  <a:gd name="connsiteY2" fmla="*/ 368805 h 392357"/>
                  <a:gd name="connsiteX3" fmla="*/ 219106 w 249131"/>
                  <a:gd name="connsiteY3" fmla="*/ 392358 h 392357"/>
                  <a:gd name="connsiteX4" fmla="*/ 80 w 249131"/>
                  <a:gd name="connsiteY4" fmla="*/ 59546 h 39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131" h="392357">
                    <a:moveTo>
                      <a:pt x="87077" y="0"/>
                    </a:moveTo>
                    <a:cubicBezTo>
                      <a:pt x="87077" y="0"/>
                      <a:pt x="105239" y="11196"/>
                      <a:pt x="127051" y="60956"/>
                    </a:cubicBezTo>
                    <a:cubicBezTo>
                      <a:pt x="148862" y="110716"/>
                      <a:pt x="249211" y="368805"/>
                      <a:pt x="249211" y="368805"/>
                    </a:cubicBezTo>
                    <a:lnTo>
                      <a:pt x="219106" y="392358"/>
                    </a:lnTo>
                    <a:lnTo>
                      <a:pt x="80" y="59546"/>
                    </a:lnTo>
                    <a:close/>
                  </a:path>
                </a:pathLst>
              </a:custGeom>
              <a:solidFill>
                <a:srgbClr val="DE589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05F9F89D-0231-E30B-7B36-B3FA216CD482}"/>
                  </a:ext>
                </a:extLst>
              </p:cNvPr>
              <p:cNvSpPr/>
              <p:nvPr/>
            </p:nvSpPr>
            <p:spPr>
              <a:xfrm>
                <a:off x="6461984" y="1117733"/>
                <a:ext cx="94378" cy="77501"/>
              </a:xfrm>
              <a:custGeom>
                <a:avLst/>
                <a:gdLst>
                  <a:gd name="connsiteX0" fmla="*/ 8788 w 94378"/>
                  <a:gd name="connsiteY0" fmla="*/ 10160 h 77501"/>
                  <a:gd name="connsiteX1" fmla="*/ 80 w 94378"/>
                  <a:gd name="connsiteY1" fmla="*/ 39518 h 77501"/>
                  <a:gd name="connsiteX2" fmla="*/ 7212 w 94378"/>
                  <a:gd name="connsiteY2" fmla="*/ 41260 h 77501"/>
                  <a:gd name="connsiteX3" fmla="*/ 13017 w 94378"/>
                  <a:gd name="connsiteY3" fmla="*/ 69125 h 77501"/>
                  <a:gd name="connsiteX4" fmla="*/ 37151 w 94378"/>
                  <a:gd name="connsiteY4" fmla="*/ 65725 h 77501"/>
                  <a:gd name="connsiteX5" fmla="*/ 65265 w 94378"/>
                  <a:gd name="connsiteY5" fmla="*/ 77502 h 77501"/>
                  <a:gd name="connsiteX6" fmla="*/ 94458 w 94378"/>
                  <a:gd name="connsiteY6" fmla="*/ 50217 h 77501"/>
                  <a:gd name="connsiteX7" fmla="*/ 75300 w 94378"/>
                  <a:gd name="connsiteY7" fmla="*/ 31308 h 77501"/>
                  <a:gd name="connsiteX8" fmla="*/ 62943 w 94378"/>
                  <a:gd name="connsiteY8" fmla="*/ 1784 h 77501"/>
                  <a:gd name="connsiteX9" fmla="*/ 8788 w 94378"/>
                  <a:gd name="connsiteY9" fmla="*/ 10160 h 77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378" h="77501">
                    <a:moveTo>
                      <a:pt x="8788" y="10160"/>
                    </a:moveTo>
                    <a:lnTo>
                      <a:pt x="80" y="39518"/>
                    </a:lnTo>
                    <a:lnTo>
                      <a:pt x="7212" y="41260"/>
                    </a:lnTo>
                    <a:cubicBezTo>
                      <a:pt x="7212" y="41260"/>
                      <a:pt x="2070" y="62574"/>
                      <a:pt x="13017" y="69125"/>
                    </a:cubicBezTo>
                    <a:cubicBezTo>
                      <a:pt x="23965" y="75677"/>
                      <a:pt x="28111" y="65559"/>
                      <a:pt x="37151" y="65725"/>
                    </a:cubicBezTo>
                    <a:cubicBezTo>
                      <a:pt x="47128" y="68014"/>
                      <a:pt x="56640" y="71995"/>
                      <a:pt x="65265" y="77502"/>
                    </a:cubicBezTo>
                    <a:lnTo>
                      <a:pt x="94458" y="50217"/>
                    </a:lnTo>
                    <a:lnTo>
                      <a:pt x="75300" y="31308"/>
                    </a:lnTo>
                    <a:cubicBezTo>
                      <a:pt x="75300" y="31308"/>
                      <a:pt x="72066" y="8667"/>
                      <a:pt x="62943" y="1784"/>
                    </a:cubicBezTo>
                    <a:cubicBezTo>
                      <a:pt x="53820" y="-5100"/>
                      <a:pt x="8788" y="10160"/>
                      <a:pt x="8788" y="10160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BB73F427-BA0A-5F82-7B44-43A5D7E6CB14}"/>
                  </a:ext>
                </a:extLst>
              </p:cNvPr>
              <p:cNvSpPr/>
              <p:nvPr/>
            </p:nvSpPr>
            <p:spPr>
              <a:xfrm>
                <a:off x="6456828" y="1080497"/>
                <a:ext cx="122284" cy="75009"/>
              </a:xfrm>
              <a:custGeom>
                <a:avLst/>
                <a:gdLst>
                  <a:gd name="connsiteX0" fmla="*/ 8470 w 122284"/>
                  <a:gd name="connsiteY0" fmla="*/ 65889 h 75009"/>
                  <a:gd name="connsiteX1" fmla="*/ 2167 w 122284"/>
                  <a:gd name="connsiteY1" fmla="*/ 50298 h 75009"/>
                  <a:gd name="connsiteX2" fmla="*/ 18754 w 122284"/>
                  <a:gd name="connsiteY2" fmla="*/ 23262 h 75009"/>
                  <a:gd name="connsiteX3" fmla="*/ 45873 w 122284"/>
                  <a:gd name="connsiteY3" fmla="*/ 1865 h 75009"/>
                  <a:gd name="connsiteX4" fmla="*/ 74651 w 122284"/>
                  <a:gd name="connsiteY4" fmla="*/ 10158 h 75009"/>
                  <a:gd name="connsiteX5" fmla="*/ 110146 w 122284"/>
                  <a:gd name="connsiteY5" fmla="*/ 6675 h 75009"/>
                  <a:gd name="connsiteX6" fmla="*/ 107741 w 122284"/>
                  <a:gd name="connsiteY6" fmla="*/ 32716 h 75009"/>
                  <a:gd name="connsiteX7" fmla="*/ 122171 w 122284"/>
                  <a:gd name="connsiteY7" fmla="*/ 41673 h 75009"/>
                  <a:gd name="connsiteX8" fmla="*/ 97872 w 122284"/>
                  <a:gd name="connsiteY8" fmla="*/ 64563 h 75009"/>
                  <a:gd name="connsiteX9" fmla="*/ 106165 w 122284"/>
                  <a:gd name="connsiteY9" fmla="*/ 70285 h 75009"/>
                  <a:gd name="connsiteX10" fmla="*/ 77055 w 122284"/>
                  <a:gd name="connsiteY10" fmla="*/ 71861 h 75009"/>
                  <a:gd name="connsiteX11" fmla="*/ 57483 w 122284"/>
                  <a:gd name="connsiteY11" fmla="*/ 51210 h 75009"/>
                  <a:gd name="connsiteX12" fmla="*/ 13280 w 122284"/>
                  <a:gd name="connsiteY12" fmla="*/ 46981 h 7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284" h="75009">
                    <a:moveTo>
                      <a:pt x="8470" y="65889"/>
                    </a:moveTo>
                    <a:cubicBezTo>
                      <a:pt x="8470" y="65889"/>
                      <a:pt x="-4965" y="66470"/>
                      <a:pt x="2167" y="50298"/>
                    </a:cubicBezTo>
                    <a:cubicBezTo>
                      <a:pt x="6737" y="40728"/>
                      <a:pt x="12293" y="31671"/>
                      <a:pt x="18754" y="23262"/>
                    </a:cubicBezTo>
                    <a:cubicBezTo>
                      <a:pt x="23232" y="15632"/>
                      <a:pt x="19500" y="-291"/>
                      <a:pt x="45873" y="1865"/>
                    </a:cubicBezTo>
                    <a:cubicBezTo>
                      <a:pt x="72246" y="4021"/>
                      <a:pt x="74651" y="10158"/>
                      <a:pt x="74651" y="10158"/>
                    </a:cubicBezTo>
                    <a:cubicBezTo>
                      <a:pt x="74651" y="10158"/>
                      <a:pt x="101604" y="-10160"/>
                      <a:pt x="110146" y="6675"/>
                    </a:cubicBezTo>
                    <a:cubicBezTo>
                      <a:pt x="115644" y="14819"/>
                      <a:pt x="114641" y="25717"/>
                      <a:pt x="107741" y="32716"/>
                    </a:cubicBezTo>
                    <a:cubicBezTo>
                      <a:pt x="107741" y="32716"/>
                      <a:pt x="124327" y="29731"/>
                      <a:pt x="122171" y="41673"/>
                    </a:cubicBezTo>
                    <a:cubicBezTo>
                      <a:pt x="120015" y="53615"/>
                      <a:pt x="97872" y="64563"/>
                      <a:pt x="97872" y="64563"/>
                    </a:cubicBezTo>
                    <a:cubicBezTo>
                      <a:pt x="97872" y="64563"/>
                      <a:pt x="114458" y="64563"/>
                      <a:pt x="106165" y="70285"/>
                    </a:cubicBezTo>
                    <a:cubicBezTo>
                      <a:pt x="97440" y="75966"/>
                      <a:pt x="86344" y="76563"/>
                      <a:pt x="77055" y="71861"/>
                    </a:cubicBezTo>
                    <a:cubicBezTo>
                      <a:pt x="70587" y="67051"/>
                      <a:pt x="67187" y="48805"/>
                      <a:pt x="57483" y="51210"/>
                    </a:cubicBezTo>
                    <a:cubicBezTo>
                      <a:pt x="47780" y="53615"/>
                      <a:pt x="28125" y="59504"/>
                      <a:pt x="13280" y="46981"/>
                    </a:cubicBez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E6FC23D0-B83B-0CE6-A539-599C29D55EEB}"/>
                  </a:ext>
                </a:extLst>
              </p:cNvPr>
              <p:cNvSpPr/>
              <p:nvPr/>
            </p:nvSpPr>
            <p:spPr>
              <a:xfrm>
                <a:off x="6607200" y="905133"/>
                <a:ext cx="72252" cy="202357"/>
              </a:xfrm>
              <a:custGeom>
                <a:avLst/>
                <a:gdLst>
                  <a:gd name="connsiteX0" fmla="*/ 80 w 72252"/>
                  <a:gd name="connsiteY0" fmla="*/ 188840 h 202357"/>
                  <a:gd name="connsiteX1" fmla="*/ 56391 w 72252"/>
                  <a:gd name="connsiteY1" fmla="*/ 34916 h 202357"/>
                  <a:gd name="connsiteX2" fmla="*/ 48098 w 72252"/>
                  <a:gd name="connsiteY2" fmla="*/ 1 h 202357"/>
                  <a:gd name="connsiteX3" fmla="*/ 61368 w 72252"/>
                  <a:gd name="connsiteY3" fmla="*/ 16587 h 202357"/>
                  <a:gd name="connsiteX4" fmla="*/ 67505 w 72252"/>
                  <a:gd name="connsiteY4" fmla="*/ 10533 h 202357"/>
                  <a:gd name="connsiteX5" fmla="*/ 68997 w 72252"/>
                  <a:gd name="connsiteY5" fmla="*/ 39477 h 202357"/>
                  <a:gd name="connsiteX6" fmla="*/ 30848 w 72252"/>
                  <a:gd name="connsiteY6" fmla="*/ 202358 h 20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252" h="202357">
                    <a:moveTo>
                      <a:pt x="80" y="188840"/>
                    </a:moveTo>
                    <a:lnTo>
                      <a:pt x="56391" y="34916"/>
                    </a:lnTo>
                    <a:cubicBezTo>
                      <a:pt x="56391" y="34916"/>
                      <a:pt x="43620" y="-165"/>
                      <a:pt x="48098" y="1"/>
                    </a:cubicBezTo>
                    <a:cubicBezTo>
                      <a:pt x="52577" y="166"/>
                      <a:pt x="61368" y="16587"/>
                      <a:pt x="61368" y="16587"/>
                    </a:cubicBezTo>
                    <a:lnTo>
                      <a:pt x="67505" y="10533"/>
                    </a:lnTo>
                    <a:cubicBezTo>
                      <a:pt x="67505" y="10533"/>
                      <a:pt x="77291" y="35413"/>
                      <a:pt x="68997" y="39477"/>
                    </a:cubicBezTo>
                    <a:lnTo>
                      <a:pt x="30848" y="202358"/>
                    </a:ln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A2137E58-70A1-C4F0-5173-45C0D9F1CDA5}"/>
                  </a:ext>
                </a:extLst>
              </p:cNvPr>
              <p:cNvSpPr/>
              <p:nvPr/>
            </p:nvSpPr>
            <p:spPr>
              <a:xfrm>
                <a:off x="6273939" y="1226749"/>
                <a:ext cx="201148" cy="34270"/>
              </a:xfrm>
              <a:custGeom>
                <a:avLst/>
                <a:gdLst>
                  <a:gd name="connsiteX0" fmla="*/ 194925 w 201148"/>
                  <a:gd name="connsiteY0" fmla="*/ 0 h 34270"/>
                  <a:gd name="connsiteX1" fmla="*/ 32127 w 201148"/>
                  <a:gd name="connsiteY1" fmla="*/ 19572 h 34270"/>
                  <a:gd name="connsiteX2" fmla="*/ 115 w 201148"/>
                  <a:gd name="connsiteY2" fmla="*/ 2986 h 34270"/>
                  <a:gd name="connsiteX3" fmla="*/ 13384 w 201148"/>
                  <a:gd name="connsiteY3" fmla="*/ 19572 h 34270"/>
                  <a:gd name="connsiteX4" fmla="*/ 6086 w 201148"/>
                  <a:gd name="connsiteY4" fmla="*/ 24217 h 34270"/>
                  <a:gd name="connsiteX5" fmla="*/ 33869 w 201148"/>
                  <a:gd name="connsiteY5" fmla="*/ 32510 h 34270"/>
                  <a:gd name="connsiteX6" fmla="*/ 201228 w 201148"/>
                  <a:gd name="connsiteY6" fmla="*/ 32510 h 34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148" h="34270">
                    <a:moveTo>
                      <a:pt x="194925" y="0"/>
                    </a:moveTo>
                    <a:lnTo>
                      <a:pt x="32127" y="19572"/>
                    </a:lnTo>
                    <a:cubicBezTo>
                      <a:pt x="32127" y="19572"/>
                      <a:pt x="944" y="-829"/>
                      <a:pt x="115" y="2986"/>
                    </a:cubicBezTo>
                    <a:cubicBezTo>
                      <a:pt x="-715" y="6801"/>
                      <a:pt x="13384" y="19572"/>
                      <a:pt x="13384" y="19572"/>
                    </a:cubicBezTo>
                    <a:lnTo>
                      <a:pt x="6086" y="24217"/>
                    </a:lnTo>
                    <a:cubicBezTo>
                      <a:pt x="6086" y="24217"/>
                      <a:pt x="27897" y="39310"/>
                      <a:pt x="33869" y="32510"/>
                    </a:cubicBezTo>
                    <a:lnTo>
                      <a:pt x="201228" y="32510"/>
                    </a:ln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EA0B0DB1-7A9F-060C-EBC4-D365A7C827E9}"/>
                  </a:ext>
                </a:extLst>
              </p:cNvPr>
              <p:cNvSpPr/>
              <p:nvPr/>
            </p:nvSpPr>
            <p:spPr>
              <a:xfrm>
                <a:off x="6465052" y="1087255"/>
                <a:ext cx="296743" cy="207639"/>
              </a:xfrm>
              <a:custGeom>
                <a:avLst/>
                <a:gdLst>
                  <a:gd name="connsiteX0" fmla="*/ 54401 w 296743"/>
                  <a:gd name="connsiteY0" fmla="*/ 114033 h 207639"/>
                  <a:gd name="connsiteX1" fmla="*/ 114030 w 296743"/>
                  <a:gd name="connsiteY1" fmla="*/ 55980 h 207639"/>
                  <a:gd name="connsiteX2" fmla="*/ 139905 w 296743"/>
                  <a:gd name="connsiteY2" fmla="*/ 0 h 207639"/>
                  <a:gd name="connsiteX3" fmla="*/ 178635 w 296743"/>
                  <a:gd name="connsiteY3" fmla="*/ 15757 h 207639"/>
                  <a:gd name="connsiteX4" fmla="*/ 167605 w 296743"/>
                  <a:gd name="connsiteY4" fmla="*/ 72981 h 207639"/>
                  <a:gd name="connsiteX5" fmla="*/ 264886 w 296743"/>
                  <a:gd name="connsiteY5" fmla="*/ 110882 h 207639"/>
                  <a:gd name="connsiteX6" fmla="*/ 294742 w 296743"/>
                  <a:gd name="connsiteY6" fmla="*/ 120419 h 207639"/>
                  <a:gd name="connsiteX7" fmla="*/ 193729 w 296743"/>
                  <a:gd name="connsiteY7" fmla="*/ 200450 h 207639"/>
                  <a:gd name="connsiteX8" fmla="*/ 114445 w 296743"/>
                  <a:gd name="connsiteY8" fmla="*/ 189917 h 207639"/>
                  <a:gd name="connsiteX9" fmla="*/ 9451 w 296743"/>
                  <a:gd name="connsiteY9" fmla="*/ 178224 h 207639"/>
                  <a:gd name="connsiteX10" fmla="*/ 80 w 296743"/>
                  <a:gd name="connsiteY10" fmla="*/ 141982 h 207639"/>
                  <a:gd name="connsiteX11" fmla="*/ 54401 w 296743"/>
                  <a:gd name="connsiteY11" fmla="*/ 114033 h 20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6743" h="207639">
                    <a:moveTo>
                      <a:pt x="54401" y="114033"/>
                    </a:moveTo>
                    <a:cubicBezTo>
                      <a:pt x="77241" y="97977"/>
                      <a:pt x="97369" y="78380"/>
                      <a:pt x="114030" y="55980"/>
                    </a:cubicBezTo>
                    <a:cubicBezTo>
                      <a:pt x="124007" y="37975"/>
                      <a:pt x="132657" y="19265"/>
                      <a:pt x="139905" y="0"/>
                    </a:cubicBezTo>
                    <a:lnTo>
                      <a:pt x="178635" y="15757"/>
                    </a:lnTo>
                    <a:lnTo>
                      <a:pt x="167605" y="72981"/>
                    </a:lnTo>
                    <a:cubicBezTo>
                      <a:pt x="167605" y="72981"/>
                      <a:pt x="242245" y="113950"/>
                      <a:pt x="264886" y="110882"/>
                    </a:cubicBezTo>
                    <a:cubicBezTo>
                      <a:pt x="287527" y="107813"/>
                      <a:pt x="302538" y="108808"/>
                      <a:pt x="294742" y="120419"/>
                    </a:cubicBezTo>
                    <a:cubicBezTo>
                      <a:pt x="286946" y="132030"/>
                      <a:pt x="216453" y="182453"/>
                      <a:pt x="193729" y="200450"/>
                    </a:cubicBezTo>
                    <a:cubicBezTo>
                      <a:pt x="171005" y="218446"/>
                      <a:pt x="143223" y="197962"/>
                      <a:pt x="114445" y="189917"/>
                    </a:cubicBezTo>
                    <a:cubicBezTo>
                      <a:pt x="85667" y="181873"/>
                      <a:pt x="41546" y="169018"/>
                      <a:pt x="9451" y="178224"/>
                    </a:cubicBezTo>
                    <a:lnTo>
                      <a:pt x="80" y="141982"/>
                    </a:lnTo>
                    <a:cubicBezTo>
                      <a:pt x="19188" y="134750"/>
                      <a:pt x="37408" y="125379"/>
                      <a:pt x="54401" y="114033"/>
                    </a:cubicBezTo>
                    <a:close/>
                  </a:path>
                </a:pathLst>
              </a:custGeom>
              <a:solidFill>
                <a:srgbClr val="A0D88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DE7F2B5-AAC6-9F82-065D-CEB3F78F0170}"/>
                </a:ext>
              </a:extLst>
            </p:cNvPr>
            <p:cNvSpPr/>
            <p:nvPr/>
          </p:nvSpPr>
          <p:spPr>
            <a:xfrm flipH="1">
              <a:off x="9925671" y="1313232"/>
              <a:ext cx="300371" cy="86365"/>
            </a:xfrm>
            <a:custGeom>
              <a:avLst/>
              <a:gdLst>
                <a:gd name="connsiteX0" fmla="*/ 159063 w 318049"/>
                <a:gd name="connsiteY0" fmla="*/ 26843 h 91448"/>
                <a:gd name="connsiteX1" fmla="*/ 80 w 318049"/>
                <a:gd name="connsiteY1" fmla="*/ 50645 h 91448"/>
                <a:gd name="connsiteX2" fmla="*/ 159063 w 318049"/>
                <a:gd name="connsiteY2" fmla="*/ 91448 h 91448"/>
                <a:gd name="connsiteX3" fmla="*/ 318129 w 318049"/>
                <a:gd name="connsiteY3" fmla="*/ 50645 h 91448"/>
                <a:gd name="connsiteX4" fmla="*/ 159063 w 318049"/>
                <a:gd name="connsiteY4" fmla="*/ 26843 h 9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049" h="91448">
                  <a:moveTo>
                    <a:pt x="159063" y="26843"/>
                  </a:moveTo>
                  <a:cubicBezTo>
                    <a:pt x="53738" y="-45226"/>
                    <a:pt x="80" y="50645"/>
                    <a:pt x="80" y="50645"/>
                  </a:cubicBezTo>
                  <a:cubicBezTo>
                    <a:pt x="112371" y="-7989"/>
                    <a:pt x="159063" y="91448"/>
                    <a:pt x="159063" y="91448"/>
                  </a:cubicBezTo>
                  <a:cubicBezTo>
                    <a:pt x="159063" y="91448"/>
                    <a:pt x="205754" y="-8072"/>
                    <a:pt x="318129" y="50645"/>
                  </a:cubicBezTo>
                  <a:cubicBezTo>
                    <a:pt x="318378" y="50645"/>
                    <a:pt x="264471" y="-45226"/>
                    <a:pt x="159063" y="26843"/>
                  </a:cubicBezTo>
                  <a:close/>
                </a:path>
              </a:pathLst>
            </a:custGeom>
            <a:solidFill>
              <a:srgbClr val="97CBE8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5980DC3-CE1D-D56D-3701-EBB9C59C0C41}"/>
                </a:ext>
              </a:extLst>
            </p:cNvPr>
            <p:cNvSpPr/>
            <p:nvPr/>
          </p:nvSpPr>
          <p:spPr>
            <a:xfrm flipH="1">
              <a:off x="1350231" y="1809191"/>
              <a:ext cx="385039" cy="110727"/>
            </a:xfrm>
            <a:custGeom>
              <a:avLst/>
              <a:gdLst>
                <a:gd name="connsiteX0" fmla="*/ 203930 w 407700"/>
                <a:gd name="connsiteY0" fmla="*/ 34394 h 117244"/>
                <a:gd name="connsiteX1" fmla="*/ 80 w 407700"/>
                <a:gd name="connsiteY1" fmla="*/ 64997 h 117244"/>
                <a:gd name="connsiteX2" fmla="*/ 203930 w 407700"/>
                <a:gd name="connsiteY2" fmla="*/ 117245 h 117244"/>
                <a:gd name="connsiteX3" fmla="*/ 407780 w 407700"/>
                <a:gd name="connsiteY3" fmla="*/ 64997 h 117244"/>
                <a:gd name="connsiteX4" fmla="*/ 203930 w 407700"/>
                <a:gd name="connsiteY4" fmla="*/ 34394 h 11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700" h="117244">
                  <a:moveTo>
                    <a:pt x="203930" y="34394"/>
                  </a:moveTo>
                  <a:cubicBezTo>
                    <a:pt x="68915" y="-57993"/>
                    <a:pt x="80" y="64997"/>
                    <a:pt x="80" y="64997"/>
                  </a:cubicBezTo>
                  <a:cubicBezTo>
                    <a:pt x="144052" y="-10141"/>
                    <a:pt x="203930" y="117245"/>
                    <a:pt x="203930" y="117245"/>
                  </a:cubicBezTo>
                  <a:cubicBezTo>
                    <a:pt x="203930" y="117245"/>
                    <a:pt x="263808" y="-10141"/>
                    <a:pt x="407780" y="64997"/>
                  </a:cubicBezTo>
                  <a:cubicBezTo>
                    <a:pt x="407531" y="64997"/>
                    <a:pt x="339028" y="-57993"/>
                    <a:pt x="203930" y="34394"/>
                  </a:cubicBezTo>
                  <a:close/>
                </a:path>
              </a:pathLst>
            </a:custGeom>
            <a:solidFill>
              <a:srgbClr val="97CBE8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B5366E7C-F3B1-2549-9780-2B118929C498}"/>
                </a:ext>
              </a:extLst>
            </p:cNvPr>
            <p:cNvSpPr/>
            <p:nvPr/>
          </p:nvSpPr>
          <p:spPr>
            <a:xfrm flipH="1">
              <a:off x="8820915" y="562213"/>
              <a:ext cx="385039" cy="110663"/>
            </a:xfrm>
            <a:custGeom>
              <a:avLst/>
              <a:gdLst>
                <a:gd name="connsiteX0" fmla="*/ 203930 w 407700"/>
                <a:gd name="connsiteY0" fmla="*/ 34410 h 117176"/>
                <a:gd name="connsiteX1" fmla="*/ 80 w 407700"/>
                <a:gd name="connsiteY1" fmla="*/ 64929 h 117176"/>
                <a:gd name="connsiteX2" fmla="*/ 203930 w 407700"/>
                <a:gd name="connsiteY2" fmla="*/ 117177 h 117176"/>
                <a:gd name="connsiteX3" fmla="*/ 407780 w 407700"/>
                <a:gd name="connsiteY3" fmla="*/ 64929 h 117176"/>
                <a:gd name="connsiteX4" fmla="*/ 203930 w 407700"/>
                <a:gd name="connsiteY4" fmla="*/ 34410 h 11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700" h="117176">
                  <a:moveTo>
                    <a:pt x="203930" y="34410"/>
                  </a:moveTo>
                  <a:cubicBezTo>
                    <a:pt x="68914" y="-57978"/>
                    <a:pt x="80" y="64929"/>
                    <a:pt x="80" y="64929"/>
                  </a:cubicBezTo>
                  <a:cubicBezTo>
                    <a:pt x="144052" y="-10208"/>
                    <a:pt x="203930" y="117177"/>
                    <a:pt x="203930" y="117177"/>
                  </a:cubicBezTo>
                  <a:cubicBezTo>
                    <a:pt x="203930" y="117177"/>
                    <a:pt x="263808" y="-10208"/>
                    <a:pt x="407780" y="64929"/>
                  </a:cubicBezTo>
                  <a:cubicBezTo>
                    <a:pt x="407780" y="64929"/>
                    <a:pt x="339360" y="-57978"/>
                    <a:pt x="203930" y="34410"/>
                  </a:cubicBezTo>
                  <a:close/>
                </a:path>
              </a:pathLst>
            </a:custGeom>
            <a:solidFill>
              <a:srgbClr val="97CBE8"/>
            </a:solidFill>
            <a:ln w="82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798A346E-B437-6138-C188-786C97905E39}"/>
                </a:ext>
              </a:extLst>
            </p:cNvPr>
            <p:cNvGrpSpPr/>
            <p:nvPr/>
          </p:nvGrpSpPr>
          <p:grpSpPr>
            <a:xfrm flipH="1">
              <a:off x="1243436" y="2642100"/>
              <a:ext cx="1074060" cy="897239"/>
              <a:chOff x="10438195" y="1902446"/>
              <a:chExt cx="1137272" cy="950045"/>
            </a:xfrm>
          </p:grpSpPr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BE75B865-0728-7E26-4D4C-776B4B3026FF}"/>
                  </a:ext>
                </a:extLst>
              </p:cNvPr>
              <p:cNvSpPr/>
              <p:nvPr/>
            </p:nvSpPr>
            <p:spPr>
              <a:xfrm rot="20515199">
                <a:off x="11209732" y="2469918"/>
                <a:ext cx="365735" cy="365735"/>
              </a:xfrm>
              <a:custGeom>
                <a:avLst/>
                <a:gdLst>
                  <a:gd name="connsiteX0" fmla="*/ 365816 w 365735"/>
                  <a:gd name="connsiteY0" fmla="*/ 182868 h 365735"/>
                  <a:gd name="connsiteX1" fmla="*/ 182947 w 365735"/>
                  <a:gd name="connsiteY1" fmla="*/ 365736 h 365735"/>
                  <a:gd name="connsiteX2" fmla="*/ 79 w 365735"/>
                  <a:gd name="connsiteY2" fmla="*/ 182868 h 365735"/>
                  <a:gd name="connsiteX3" fmla="*/ 182947 w 365735"/>
                  <a:gd name="connsiteY3" fmla="*/ 0 h 365735"/>
                  <a:gd name="connsiteX4" fmla="*/ 365816 w 365735"/>
                  <a:gd name="connsiteY4" fmla="*/ 182868 h 365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735" h="365735">
                    <a:moveTo>
                      <a:pt x="365816" y="182868"/>
                    </a:moveTo>
                    <a:cubicBezTo>
                      <a:pt x="365816" y="283863"/>
                      <a:pt x="283943" y="365736"/>
                      <a:pt x="182947" y="365736"/>
                    </a:cubicBezTo>
                    <a:cubicBezTo>
                      <a:pt x="81952" y="365736"/>
                      <a:pt x="79" y="283863"/>
                      <a:pt x="79" y="182868"/>
                    </a:cubicBezTo>
                    <a:cubicBezTo>
                      <a:pt x="79" y="81873"/>
                      <a:pt x="81951" y="0"/>
                      <a:pt x="182947" y="0"/>
                    </a:cubicBezTo>
                    <a:cubicBezTo>
                      <a:pt x="283942" y="0"/>
                      <a:pt x="365816" y="81873"/>
                      <a:pt x="365816" y="182868"/>
                    </a:cubicBezTo>
                    <a:close/>
                  </a:path>
                </a:pathLst>
              </a:custGeom>
              <a:solidFill>
                <a:srgbClr val="B1D8D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505C1A94-5812-97F0-37C5-D9CE0F628D58}"/>
                  </a:ext>
                </a:extLst>
              </p:cNvPr>
              <p:cNvSpPr/>
              <p:nvPr/>
            </p:nvSpPr>
            <p:spPr>
              <a:xfrm>
                <a:off x="10982181" y="2662740"/>
                <a:ext cx="384727" cy="143806"/>
              </a:xfrm>
              <a:custGeom>
                <a:avLst/>
                <a:gdLst>
                  <a:gd name="connsiteX0" fmla="*/ 384728 w 384727"/>
                  <a:gd name="connsiteY0" fmla="*/ 0 h 143806"/>
                  <a:gd name="connsiteX1" fmla="*/ 0 w 384727"/>
                  <a:gd name="connsiteY1" fmla="*/ 143806 h 1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4727" h="143806">
                    <a:moveTo>
                      <a:pt x="384728" y="0"/>
                    </a:moveTo>
                    <a:lnTo>
                      <a:pt x="0" y="143806"/>
                    </a:lnTo>
                  </a:path>
                </a:pathLst>
              </a:custGeom>
              <a:ln w="5886" cap="flat">
                <a:solidFill>
                  <a:srgbClr val="61400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832B6931-13DF-177F-AB23-9DC9ACE79554}"/>
                  </a:ext>
                </a:extLst>
              </p:cNvPr>
              <p:cNvSpPr/>
              <p:nvPr/>
            </p:nvSpPr>
            <p:spPr>
              <a:xfrm>
                <a:off x="10963355" y="2756123"/>
                <a:ext cx="35993" cy="96368"/>
              </a:xfrm>
              <a:custGeom>
                <a:avLst/>
                <a:gdLst>
                  <a:gd name="connsiteX0" fmla="*/ 0 w 35993"/>
                  <a:gd name="connsiteY0" fmla="*/ 0 h 96368"/>
                  <a:gd name="connsiteX1" fmla="*/ 35993 w 35993"/>
                  <a:gd name="connsiteY1" fmla="*/ 96369 h 9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93" h="96368">
                    <a:moveTo>
                      <a:pt x="0" y="0"/>
                    </a:moveTo>
                    <a:lnTo>
                      <a:pt x="35993" y="96369"/>
                    </a:lnTo>
                  </a:path>
                </a:pathLst>
              </a:custGeom>
              <a:ln w="5886" cap="flat">
                <a:solidFill>
                  <a:srgbClr val="C8BD8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9ACD6DC-CFDB-F8AE-81E9-654C5303E60B}"/>
                  </a:ext>
                </a:extLst>
              </p:cNvPr>
              <p:cNvSpPr/>
              <p:nvPr/>
            </p:nvSpPr>
            <p:spPr>
              <a:xfrm>
                <a:off x="11450008" y="2556087"/>
                <a:ext cx="20567" cy="8293"/>
              </a:xfrm>
              <a:custGeom>
                <a:avLst/>
                <a:gdLst>
                  <a:gd name="connsiteX0" fmla="*/ 20568 w 20567"/>
                  <a:gd name="connsiteY0" fmla="*/ 0 h 8293"/>
                  <a:gd name="connsiteX1" fmla="*/ 0 w 20567"/>
                  <a:gd name="connsiteY1" fmla="*/ 8293 h 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293">
                    <a:moveTo>
                      <a:pt x="20568" y="0"/>
                    </a:moveTo>
                    <a:lnTo>
                      <a:pt x="0" y="8293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56DFB0A1-4ED0-1C5D-FB71-7C5051C34573}"/>
                  </a:ext>
                </a:extLst>
              </p:cNvPr>
              <p:cNvSpPr/>
              <p:nvPr/>
            </p:nvSpPr>
            <p:spPr>
              <a:xfrm>
                <a:off x="11452164" y="2655773"/>
                <a:ext cx="20567" cy="8293"/>
              </a:xfrm>
              <a:custGeom>
                <a:avLst/>
                <a:gdLst>
                  <a:gd name="connsiteX0" fmla="*/ 20568 w 20567"/>
                  <a:gd name="connsiteY0" fmla="*/ 0 h 8293"/>
                  <a:gd name="connsiteX1" fmla="*/ 0 w 20567"/>
                  <a:gd name="connsiteY1" fmla="*/ 8293 h 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293">
                    <a:moveTo>
                      <a:pt x="20568" y="0"/>
                    </a:moveTo>
                    <a:lnTo>
                      <a:pt x="0" y="8293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23C3D8B8-9623-EBA0-3B76-D9E954536F94}"/>
                  </a:ext>
                </a:extLst>
              </p:cNvPr>
              <p:cNvSpPr/>
              <p:nvPr/>
            </p:nvSpPr>
            <p:spPr>
              <a:xfrm>
                <a:off x="11487826" y="2688698"/>
                <a:ext cx="20567" cy="8376"/>
              </a:xfrm>
              <a:custGeom>
                <a:avLst/>
                <a:gdLst>
                  <a:gd name="connsiteX0" fmla="*/ 20567 w 20567"/>
                  <a:gd name="connsiteY0" fmla="*/ 0 h 8376"/>
                  <a:gd name="connsiteX1" fmla="*/ 0 w 20567"/>
                  <a:gd name="connsiteY1" fmla="*/ 8376 h 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376">
                    <a:moveTo>
                      <a:pt x="20567" y="0"/>
                    </a:moveTo>
                    <a:lnTo>
                      <a:pt x="0" y="8376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7E617B1D-6484-C712-DDB2-238AA53B6A2C}"/>
                  </a:ext>
                </a:extLst>
              </p:cNvPr>
              <p:cNvSpPr/>
              <p:nvPr/>
            </p:nvSpPr>
            <p:spPr>
              <a:xfrm>
                <a:off x="11389218" y="2602779"/>
                <a:ext cx="20567" cy="8293"/>
              </a:xfrm>
              <a:custGeom>
                <a:avLst/>
                <a:gdLst>
                  <a:gd name="connsiteX0" fmla="*/ 20568 w 20567"/>
                  <a:gd name="connsiteY0" fmla="*/ 0 h 8293"/>
                  <a:gd name="connsiteX1" fmla="*/ 0 w 20567"/>
                  <a:gd name="connsiteY1" fmla="*/ 8293 h 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293">
                    <a:moveTo>
                      <a:pt x="20568" y="0"/>
                    </a:moveTo>
                    <a:lnTo>
                      <a:pt x="0" y="8293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26A8D2CE-2791-9E6B-AD2F-633B9F398766}"/>
                  </a:ext>
                </a:extLst>
              </p:cNvPr>
              <p:cNvSpPr/>
              <p:nvPr/>
            </p:nvSpPr>
            <p:spPr>
              <a:xfrm>
                <a:off x="11328843" y="2569771"/>
                <a:ext cx="20567" cy="8376"/>
              </a:xfrm>
              <a:custGeom>
                <a:avLst/>
                <a:gdLst>
                  <a:gd name="connsiteX0" fmla="*/ 20568 w 20567"/>
                  <a:gd name="connsiteY0" fmla="*/ 0 h 8376"/>
                  <a:gd name="connsiteX1" fmla="*/ 0 w 20567"/>
                  <a:gd name="connsiteY1" fmla="*/ 8376 h 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376">
                    <a:moveTo>
                      <a:pt x="20568" y="0"/>
                    </a:moveTo>
                    <a:lnTo>
                      <a:pt x="0" y="8376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28CADFB3-4CBF-82F8-6060-0A0B63C12492}"/>
                  </a:ext>
                </a:extLst>
              </p:cNvPr>
              <p:cNvSpPr/>
              <p:nvPr/>
            </p:nvSpPr>
            <p:spPr>
              <a:xfrm>
                <a:off x="11336804" y="2717641"/>
                <a:ext cx="20567" cy="8376"/>
              </a:xfrm>
              <a:custGeom>
                <a:avLst/>
                <a:gdLst>
                  <a:gd name="connsiteX0" fmla="*/ 20567 w 20567"/>
                  <a:gd name="connsiteY0" fmla="*/ 0 h 8376"/>
                  <a:gd name="connsiteX1" fmla="*/ 0 w 20567"/>
                  <a:gd name="connsiteY1" fmla="*/ 8376 h 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376">
                    <a:moveTo>
                      <a:pt x="20567" y="0"/>
                    </a:moveTo>
                    <a:lnTo>
                      <a:pt x="0" y="8376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CE4BD513-9619-2871-F0C0-EE3046FB6DD0}"/>
                  </a:ext>
                </a:extLst>
              </p:cNvPr>
              <p:cNvSpPr/>
              <p:nvPr/>
            </p:nvSpPr>
            <p:spPr>
              <a:xfrm>
                <a:off x="11418991" y="2732155"/>
                <a:ext cx="20567" cy="8293"/>
              </a:xfrm>
              <a:custGeom>
                <a:avLst/>
                <a:gdLst>
                  <a:gd name="connsiteX0" fmla="*/ 20568 w 20567"/>
                  <a:gd name="connsiteY0" fmla="*/ 0 h 8293"/>
                  <a:gd name="connsiteX1" fmla="*/ 0 w 20567"/>
                  <a:gd name="connsiteY1" fmla="*/ 8293 h 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293">
                    <a:moveTo>
                      <a:pt x="20568" y="0"/>
                    </a:moveTo>
                    <a:lnTo>
                      <a:pt x="0" y="8293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55604682-250F-9BD9-1D04-8FB881018FE6}"/>
                  </a:ext>
                </a:extLst>
              </p:cNvPr>
              <p:cNvSpPr/>
              <p:nvPr/>
            </p:nvSpPr>
            <p:spPr>
              <a:xfrm>
                <a:off x="11272531" y="2626747"/>
                <a:ext cx="20567" cy="8293"/>
              </a:xfrm>
              <a:custGeom>
                <a:avLst/>
                <a:gdLst>
                  <a:gd name="connsiteX0" fmla="*/ 20567 w 20567"/>
                  <a:gd name="connsiteY0" fmla="*/ 0 h 8293"/>
                  <a:gd name="connsiteX1" fmla="*/ 0 w 20567"/>
                  <a:gd name="connsiteY1" fmla="*/ 8293 h 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293">
                    <a:moveTo>
                      <a:pt x="20567" y="0"/>
                    </a:moveTo>
                    <a:lnTo>
                      <a:pt x="0" y="8293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1CBBAECB-9C0E-5A5C-4E8B-913A0F929106}"/>
                  </a:ext>
                </a:extLst>
              </p:cNvPr>
              <p:cNvSpPr/>
              <p:nvPr/>
            </p:nvSpPr>
            <p:spPr>
              <a:xfrm rot="20515199">
                <a:off x="11209732" y="2469918"/>
                <a:ext cx="365735" cy="365735"/>
              </a:xfrm>
              <a:custGeom>
                <a:avLst/>
                <a:gdLst>
                  <a:gd name="connsiteX0" fmla="*/ 365816 w 365735"/>
                  <a:gd name="connsiteY0" fmla="*/ 182868 h 365735"/>
                  <a:gd name="connsiteX1" fmla="*/ 182947 w 365735"/>
                  <a:gd name="connsiteY1" fmla="*/ 365736 h 365735"/>
                  <a:gd name="connsiteX2" fmla="*/ 79 w 365735"/>
                  <a:gd name="connsiteY2" fmla="*/ 182868 h 365735"/>
                  <a:gd name="connsiteX3" fmla="*/ 182947 w 365735"/>
                  <a:gd name="connsiteY3" fmla="*/ 0 h 365735"/>
                  <a:gd name="connsiteX4" fmla="*/ 365816 w 365735"/>
                  <a:gd name="connsiteY4" fmla="*/ 182868 h 365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735" h="365735">
                    <a:moveTo>
                      <a:pt x="365816" y="182868"/>
                    </a:moveTo>
                    <a:cubicBezTo>
                      <a:pt x="365816" y="283863"/>
                      <a:pt x="283943" y="365736"/>
                      <a:pt x="182947" y="365736"/>
                    </a:cubicBezTo>
                    <a:cubicBezTo>
                      <a:pt x="81952" y="365736"/>
                      <a:pt x="79" y="283863"/>
                      <a:pt x="79" y="182868"/>
                    </a:cubicBezTo>
                    <a:cubicBezTo>
                      <a:pt x="79" y="81873"/>
                      <a:pt x="81951" y="0"/>
                      <a:pt x="182947" y="0"/>
                    </a:cubicBezTo>
                    <a:cubicBezTo>
                      <a:pt x="283942" y="0"/>
                      <a:pt x="365816" y="81873"/>
                      <a:pt x="365816" y="182868"/>
                    </a:cubicBezTo>
                    <a:close/>
                  </a:path>
                </a:pathLst>
              </a:custGeom>
              <a:solidFill>
                <a:srgbClr val="A0D88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CFA74AD7-7F2A-9E01-DA41-3D049BEA14CD}"/>
                  </a:ext>
                </a:extLst>
              </p:cNvPr>
              <p:cNvSpPr/>
              <p:nvPr/>
            </p:nvSpPr>
            <p:spPr>
              <a:xfrm>
                <a:off x="10982181" y="2662740"/>
                <a:ext cx="384727" cy="143806"/>
              </a:xfrm>
              <a:custGeom>
                <a:avLst/>
                <a:gdLst>
                  <a:gd name="connsiteX0" fmla="*/ 384728 w 384727"/>
                  <a:gd name="connsiteY0" fmla="*/ 0 h 143806"/>
                  <a:gd name="connsiteX1" fmla="*/ 0 w 384727"/>
                  <a:gd name="connsiteY1" fmla="*/ 143806 h 1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4727" h="143806">
                    <a:moveTo>
                      <a:pt x="384728" y="0"/>
                    </a:moveTo>
                    <a:lnTo>
                      <a:pt x="0" y="143806"/>
                    </a:lnTo>
                  </a:path>
                </a:pathLst>
              </a:custGeom>
              <a:ln w="605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FC137671-7F98-A892-5E30-7BA53A6A9D3B}"/>
                  </a:ext>
                </a:extLst>
              </p:cNvPr>
              <p:cNvSpPr/>
              <p:nvPr/>
            </p:nvSpPr>
            <p:spPr>
              <a:xfrm>
                <a:off x="10963355" y="2756123"/>
                <a:ext cx="35993" cy="96368"/>
              </a:xfrm>
              <a:custGeom>
                <a:avLst/>
                <a:gdLst>
                  <a:gd name="connsiteX0" fmla="*/ 0 w 35993"/>
                  <a:gd name="connsiteY0" fmla="*/ 0 h 96368"/>
                  <a:gd name="connsiteX1" fmla="*/ 35993 w 35993"/>
                  <a:gd name="connsiteY1" fmla="*/ 96369 h 9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93" h="96368">
                    <a:moveTo>
                      <a:pt x="0" y="0"/>
                    </a:moveTo>
                    <a:lnTo>
                      <a:pt x="35993" y="96369"/>
                    </a:lnTo>
                  </a:path>
                </a:pathLst>
              </a:custGeom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61B207C9-C3FF-8539-F919-BDEBE249E125}"/>
                  </a:ext>
                </a:extLst>
              </p:cNvPr>
              <p:cNvSpPr/>
              <p:nvPr/>
            </p:nvSpPr>
            <p:spPr>
              <a:xfrm>
                <a:off x="11450008" y="2556087"/>
                <a:ext cx="20567" cy="8293"/>
              </a:xfrm>
              <a:custGeom>
                <a:avLst/>
                <a:gdLst>
                  <a:gd name="connsiteX0" fmla="*/ 20568 w 20567"/>
                  <a:gd name="connsiteY0" fmla="*/ 0 h 8293"/>
                  <a:gd name="connsiteX1" fmla="*/ 0 w 20567"/>
                  <a:gd name="connsiteY1" fmla="*/ 8293 h 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293">
                    <a:moveTo>
                      <a:pt x="20568" y="0"/>
                    </a:moveTo>
                    <a:lnTo>
                      <a:pt x="0" y="8293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D324D1E7-9266-133A-A626-63DFB8F4B716}"/>
                  </a:ext>
                </a:extLst>
              </p:cNvPr>
              <p:cNvSpPr/>
              <p:nvPr/>
            </p:nvSpPr>
            <p:spPr>
              <a:xfrm>
                <a:off x="11452164" y="2655773"/>
                <a:ext cx="20567" cy="8293"/>
              </a:xfrm>
              <a:custGeom>
                <a:avLst/>
                <a:gdLst>
                  <a:gd name="connsiteX0" fmla="*/ 20568 w 20567"/>
                  <a:gd name="connsiteY0" fmla="*/ 0 h 8293"/>
                  <a:gd name="connsiteX1" fmla="*/ 0 w 20567"/>
                  <a:gd name="connsiteY1" fmla="*/ 8293 h 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293">
                    <a:moveTo>
                      <a:pt x="20568" y="0"/>
                    </a:moveTo>
                    <a:lnTo>
                      <a:pt x="0" y="8293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2B64862-E7C1-EEF6-1A1C-C720A0C9D678}"/>
                  </a:ext>
                </a:extLst>
              </p:cNvPr>
              <p:cNvSpPr/>
              <p:nvPr/>
            </p:nvSpPr>
            <p:spPr>
              <a:xfrm>
                <a:off x="11487826" y="2688698"/>
                <a:ext cx="20567" cy="8376"/>
              </a:xfrm>
              <a:custGeom>
                <a:avLst/>
                <a:gdLst>
                  <a:gd name="connsiteX0" fmla="*/ 20567 w 20567"/>
                  <a:gd name="connsiteY0" fmla="*/ 0 h 8376"/>
                  <a:gd name="connsiteX1" fmla="*/ 0 w 20567"/>
                  <a:gd name="connsiteY1" fmla="*/ 8376 h 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376">
                    <a:moveTo>
                      <a:pt x="20567" y="0"/>
                    </a:moveTo>
                    <a:lnTo>
                      <a:pt x="0" y="8376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1BE0150D-2493-1A25-1EDB-7B9EE8F8837C}"/>
                  </a:ext>
                </a:extLst>
              </p:cNvPr>
              <p:cNvSpPr/>
              <p:nvPr/>
            </p:nvSpPr>
            <p:spPr>
              <a:xfrm>
                <a:off x="11389218" y="2602779"/>
                <a:ext cx="20567" cy="8293"/>
              </a:xfrm>
              <a:custGeom>
                <a:avLst/>
                <a:gdLst>
                  <a:gd name="connsiteX0" fmla="*/ 20568 w 20567"/>
                  <a:gd name="connsiteY0" fmla="*/ 0 h 8293"/>
                  <a:gd name="connsiteX1" fmla="*/ 0 w 20567"/>
                  <a:gd name="connsiteY1" fmla="*/ 8293 h 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293">
                    <a:moveTo>
                      <a:pt x="20568" y="0"/>
                    </a:moveTo>
                    <a:lnTo>
                      <a:pt x="0" y="8293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9B5E95A9-DB48-9C5B-385F-69211196054B}"/>
                  </a:ext>
                </a:extLst>
              </p:cNvPr>
              <p:cNvSpPr/>
              <p:nvPr/>
            </p:nvSpPr>
            <p:spPr>
              <a:xfrm>
                <a:off x="11328843" y="2569771"/>
                <a:ext cx="20567" cy="8376"/>
              </a:xfrm>
              <a:custGeom>
                <a:avLst/>
                <a:gdLst>
                  <a:gd name="connsiteX0" fmla="*/ 20568 w 20567"/>
                  <a:gd name="connsiteY0" fmla="*/ 0 h 8376"/>
                  <a:gd name="connsiteX1" fmla="*/ 0 w 20567"/>
                  <a:gd name="connsiteY1" fmla="*/ 8376 h 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376">
                    <a:moveTo>
                      <a:pt x="20568" y="0"/>
                    </a:moveTo>
                    <a:lnTo>
                      <a:pt x="0" y="8376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D93C94BC-AC13-8D65-95EA-5D06B280B278}"/>
                  </a:ext>
                </a:extLst>
              </p:cNvPr>
              <p:cNvSpPr/>
              <p:nvPr/>
            </p:nvSpPr>
            <p:spPr>
              <a:xfrm>
                <a:off x="11336804" y="2717641"/>
                <a:ext cx="20567" cy="8376"/>
              </a:xfrm>
              <a:custGeom>
                <a:avLst/>
                <a:gdLst>
                  <a:gd name="connsiteX0" fmla="*/ 20567 w 20567"/>
                  <a:gd name="connsiteY0" fmla="*/ 0 h 8376"/>
                  <a:gd name="connsiteX1" fmla="*/ 0 w 20567"/>
                  <a:gd name="connsiteY1" fmla="*/ 8376 h 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376">
                    <a:moveTo>
                      <a:pt x="20567" y="0"/>
                    </a:moveTo>
                    <a:lnTo>
                      <a:pt x="0" y="8376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5F0F2992-CCF2-7CDC-8028-76D6D17076B7}"/>
                  </a:ext>
                </a:extLst>
              </p:cNvPr>
              <p:cNvSpPr/>
              <p:nvPr/>
            </p:nvSpPr>
            <p:spPr>
              <a:xfrm>
                <a:off x="11418991" y="2732155"/>
                <a:ext cx="20567" cy="8293"/>
              </a:xfrm>
              <a:custGeom>
                <a:avLst/>
                <a:gdLst>
                  <a:gd name="connsiteX0" fmla="*/ 20568 w 20567"/>
                  <a:gd name="connsiteY0" fmla="*/ 0 h 8293"/>
                  <a:gd name="connsiteX1" fmla="*/ 0 w 20567"/>
                  <a:gd name="connsiteY1" fmla="*/ 8293 h 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293">
                    <a:moveTo>
                      <a:pt x="20568" y="0"/>
                    </a:moveTo>
                    <a:lnTo>
                      <a:pt x="0" y="8293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DCFCFFA3-A926-64F2-1594-51BA7140F40B}"/>
                  </a:ext>
                </a:extLst>
              </p:cNvPr>
              <p:cNvSpPr/>
              <p:nvPr/>
            </p:nvSpPr>
            <p:spPr>
              <a:xfrm>
                <a:off x="11272531" y="2626747"/>
                <a:ext cx="20567" cy="8293"/>
              </a:xfrm>
              <a:custGeom>
                <a:avLst/>
                <a:gdLst>
                  <a:gd name="connsiteX0" fmla="*/ 20567 w 20567"/>
                  <a:gd name="connsiteY0" fmla="*/ 0 h 8293"/>
                  <a:gd name="connsiteX1" fmla="*/ 0 w 20567"/>
                  <a:gd name="connsiteY1" fmla="*/ 8293 h 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67" h="8293">
                    <a:moveTo>
                      <a:pt x="20567" y="0"/>
                    </a:moveTo>
                    <a:lnTo>
                      <a:pt x="0" y="8293"/>
                    </a:lnTo>
                  </a:path>
                </a:pathLst>
              </a:custGeom>
              <a:ln w="5886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E9F908A8-ABAF-A190-B3E4-B20DB4807BB3}"/>
                  </a:ext>
                </a:extLst>
              </p:cNvPr>
              <p:cNvSpPr/>
              <p:nvPr/>
            </p:nvSpPr>
            <p:spPr>
              <a:xfrm>
                <a:off x="10912531" y="2277685"/>
                <a:ext cx="290818" cy="290841"/>
              </a:xfrm>
              <a:custGeom>
                <a:avLst/>
                <a:gdLst>
                  <a:gd name="connsiteX0" fmla="*/ 196286 w 290818"/>
                  <a:gd name="connsiteY0" fmla="*/ 281636 h 290841"/>
                  <a:gd name="connsiteX1" fmla="*/ 9272 w 290818"/>
                  <a:gd name="connsiteY1" fmla="*/ 196232 h 290841"/>
                  <a:gd name="connsiteX2" fmla="*/ 94693 w 290818"/>
                  <a:gd name="connsiteY2" fmla="*/ 9209 h 290841"/>
                  <a:gd name="connsiteX3" fmla="*/ 281542 w 290818"/>
                  <a:gd name="connsiteY3" fmla="*/ 94207 h 290841"/>
                  <a:gd name="connsiteX4" fmla="*/ 196701 w 290818"/>
                  <a:gd name="connsiteY4" fmla="*/ 281487 h 290841"/>
                  <a:gd name="connsiteX5" fmla="*/ 196286 w 290818"/>
                  <a:gd name="connsiteY5" fmla="*/ 281636 h 290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0818" h="290841">
                    <a:moveTo>
                      <a:pt x="196286" y="281636"/>
                    </a:moveTo>
                    <a:cubicBezTo>
                      <a:pt x="121066" y="309693"/>
                      <a:pt x="37302" y="271460"/>
                      <a:pt x="9272" y="196232"/>
                    </a:cubicBezTo>
                    <a:cubicBezTo>
                      <a:pt x="-18760" y="121003"/>
                      <a:pt x="19473" y="37265"/>
                      <a:pt x="94693" y="9209"/>
                    </a:cubicBezTo>
                    <a:cubicBezTo>
                      <a:pt x="169748" y="-18798"/>
                      <a:pt x="253344" y="19219"/>
                      <a:pt x="281542" y="94207"/>
                    </a:cubicBezTo>
                    <a:cubicBezTo>
                      <a:pt x="309822" y="169353"/>
                      <a:pt x="271838" y="253199"/>
                      <a:pt x="196701" y="281487"/>
                    </a:cubicBezTo>
                    <a:cubicBezTo>
                      <a:pt x="196535" y="281537"/>
                      <a:pt x="196452" y="281587"/>
                      <a:pt x="196286" y="281636"/>
                    </a:cubicBezTo>
                    <a:close/>
                  </a:path>
                </a:pathLst>
              </a:custGeom>
              <a:solidFill>
                <a:srgbClr val="B1D8D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B1C56723-DA09-B256-CF13-54F4133D3B79}"/>
                  </a:ext>
                </a:extLst>
              </p:cNvPr>
              <p:cNvSpPr/>
              <p:nvPr/>
            </p:nvSpPr>
            <p:spPr>
              <a:xfrm>
                <a:off x="10731474" y="2430858"/>
                <a:ext cx="305858" cy="114365"/>
              </a:xfrm>
              <a:custGeom>
                <a:avLst/>
                <a:gdLst>
                  <a:gd name="connsiteX0" fmla="*/ 305858 w 305858"/>
                  <a:gd name="connsiteY0" fmla="*/ 0 h 114365"/>
                  <a:gd name="connsiteX1" fmla="*/ 0 w 305858"/>
                  <a:gd name="connsiteY1" fmla="*/ 114365 h 114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858" h="114365">
                    <a:moveTo>
                      <a:pt x="305858" y="0"/>
                    </a:moveTo>
                    <a:lnTo>
                      <a:pt x="0" y="114365"/>
                    </a:lnTo>
                  </a:path>
                </a:pathLst>
              </a:custGeom>
              <a:ln w="4643" cap="flat">
                <a:solidFill>
                  <a:srgbClr val="61400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FD287C66-67D6-F9FC-7F57-4B61910DB60E}"/>
                  </a:ext>
                </a:extLst>
              </p:cNvPr>
              <p:cNvSpPr/>
              <p:nvPr/>
            </p:nvSpPr>
            <p:spPr>
              <a:xfrm>
                <a:off x="10716463" y="2505083"/>
                <a:ext cx="28694" cy="76630"/>
              </a:xfrm>
              <a:custGeom>
                <a:avLst/>
                <a:gdLst>
                  <a:gd name="connsiteX0" fmla="*/ 0 w 28694"/>
                  <a:gd name="connsiteY0" fmla="*/ 0 h 76630"/>
                  <a:gd name="connsiteX1" fmla="*/ 28695 w 28694"/>
                  <a:gd name="connsiteY1" fmla="*/ 76630 h 7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694" h="76630">
                    <a:moveTo>
                      <a:pt x="0" y="0"/>
                    </a:moveTo>
                    <a:lnTo>
                      <a:pt x="28695" y="76630"/>
                    </a:lnTo>
                  </a:path>
                </a:pathLst>
              </a:custGeom>
              <a:ln w="4643" cap="flat">
                <a:solidFill>
                  <a:srgbClr val="C8BD8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E31AB4CD-820F-0962-47DA-F885F01B28C2}"/>
                  </a:ext>
                </a:extLst>
              </p:cNvPr>
              <p:cNvSpPr/>
              <p:nvPr/>
            </p:nvSpPr>
            <p:spPr>
              <a:xfrm>
                <a:off x="11103430" y="2346017"/>
                <a:ext cx="16420" cy="6634"/>
              </a:xfrm>
              <a:custGeom>
                <a:avLst/>
                <a:gdLst>
                  <a:gd name="connsiteX0" fmla="*/ 16421 w 16420"/>
                  <a:gd name="connsiteY0" fmla="*/ 0 h 6634"/>
                  <a:gd name="connsiteX1" fmla="*/ 0 w 16420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20" h="6634">
                    <a:moveTo>
                      <a:pt x="16421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9F52E5C9-A47A-D4A7-8C95-DD6B712B9739}"/>
                  </a:ext>
                </a:extLst>
              </p:cNvPr>
              <p:cNvSpPr/>
              <p:nvPr/>
            </p:nvSpPr>
            <p:spPr>
              <a:xfrm>
                <a:off x="11105171" y="2425302"/>
                <a:ext cx="16337" cy="6634"/>
              </a:xfrm>
              <a:custGeom>
                <a:avLst/>
                <a:gdLst>
                  <a:gd name="connsiteX0" fmla="*/ 16338 w 16337"/>
                  <a:gd name="connsiteY0" fmla="*/ 0 h 6634"/>
                  <a:gd name="connsiteX1" fmla="*/ 0 w 16337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37" h="6634">
                    <a:moveTo>
                      <a:pt x="16338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6CDE6CD6-5EB7-EE77-A485-82D944A0B947}"/>
                  </a:ext>
                </a:extLst>
              </p:cNvPr>
              <p:cNvSpPr/>
              <p:nvPr/>
            </p:nvSpPr>
            <p:spPr>
              <a:xfrm>
                <a:off x="11133452" y="2451508"/>
                <a:ext cx="16420" cy="6634"/>
              </a:xfrm>
              <a:custGeom>
                <a:avLst/>
                <a:gdLst>
                  <a:gd name="connsiteX0" fmla="*/ 16421 w 16420"/>
                  <a:gd name="connsiteY0" fmla="*/ 0 h 6634"/>
                  <a:gd name="connsiteX1" fmla="*/ 0 w 16420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20" h="6634">
                    <a:moveTo>
                      <a:pt x="16421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2936E13C-AFC1-F608-2808-E35A02F58CFB}"/>
                  </a:ext>
                </a:extLst>
              </p:cNvPr>
              <p:cNvSpPr/>
              <p:nvPr/>
            </p:nvSpPr>
            <p:spPr>
              <a:xfrm>
                <a:off x="11055163" y="2383171"/>
                <a:ext cx="16337" cy="6634"/>
              </a:xfrm>
              <a:custGeom>
                <a:avLst/>
                <a:gdLst>
                  <a:gd name="connsiteX0" fmla="*/ 16338 w 16337"/>
                  <a:gd name="connsiteY0" fmla="*/ 0 h 6634"/>
                  <a:gd name="connsiteX1" fmla="*/ 0 w 16337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37" h="6634">
                    <a:moveTo>
                      <a:pt x="16338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E30E1B63-494F-579D-350C-1B81EF1B1E6A}"/>
                  </a:ext>
                </a:extLst>
              </p:cNvPr>
              <p:cNvSpPr/>
              <p:nvPr/>
            </p:nvSpPr>
            <p:spPr>
              <a:xfrm>
                <a:off x="11007061" y="2356964"/>
                <a:ext cx="16420" cy="6551"/>
              </a:xfrm>
              <a:custGeom>
                <a:avLst/>
                <a:gdLst>
                  <a:gd name="connsiteX0" fmla="*/ 16421 w 16420"/>
                  <a:gd name="connsiteY0" fmla="*/ 0 h 6551"/>
                  <a:gd name="connsiteX1" fmla="*/ 0 w 16420"/>
                  <a:gd name="connsiteY1" fmla="*/ 6552 h 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20" h="6551">
                    <a:moveTo>
                      <a:pt x="16421" y="0"/>
                    </a:moveTo>
                    <a:lnTo>
                      <a:pt x="0" y="6552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A2B9F113-EF98-956D-64E4-9610D67E90C1}"/>
                  </a:ext>
                </a:extLst>
              </p:cNvPr>
              <p:cNvSpPr/>
              <p:nvPr/>
            </p:nvSpPr>
            <p:spPr>
              <a:xfrm>
                <a:off x="11013364" y="2474481"/>
                <a:ext cx="16420" cy="6634"/>
              </a:xfrm>
              <a:custGeom>
                <a:avLst/>
                <a:gdLst>
                  <a:gd name="connsiteX0" fmla="*/ 16421 w 16420"/>
                  <a:gd name="connsiteY0" fmla="*/ 0 h 6634"/>
                  <a:gd name="connsiteX1" fmla="*/ 0 w 16420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20" h="6634">
                    <a:moveTo>
                      <a:pt x="16421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9856B635-9A1C-9E5E-C40B-70112601563F}"/>
                  </a:ext>
                </a:extLst>
              </p:cNvPr>
              <p:cNvSpPr/>
              <p:nvPr/>
            </p:nvSpPr>
            <p:spPr>
              <a:xfrm>
                <a:off x="11078799" y="2486009"/>
                <a:ext cx="16337" cy="6634"/>
              </a:xfrm>
              <a:custGeom>
                <a:avLst/>
                <a:gdLst>
                  <a:gd name="connsiteX0" fmla="*/ 16338 w 16337"/>
                  <a:gd name="connsiteY0" fmla="*/ 0 h 6634"/>
                  <a:gd name="connsiteX1" fmla="*/ 0 w 16337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37" h="6634">
                    <a:moveTo>
                      <a:pt x="16338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6EA6D4C7-4582-F14C-CFDE-525B3D9A2483}"/>
                  </a:ext>
                </a:extLst>
              </p:cNvPr>
              <p:cNvSpPr/>
              <p:nvPr/>
            </p:nvSpPr>
            <p:spPr>
              <a:xfrm>
                <a:off x="10962277" y="2402163"/>
                <a:ext cx="16420" cy="6634"/>
              </a:xfrm>
              <a:custGeom>
                <a:avLst/>
                <a:gdLst>
                  <a:gd name="connsiteX0" fmla="*/ 16420 w 16420"/>
                  <a:gd name="connsiteY0" fmla="*/ 0 h 6634"/>
                  <a:gd name="connsiteX1" fmla="*/ 0 w 16420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20" h="6634">
                    <a:moveTo>
                      <a:pt x="16420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A1C54F65-1A29-305F-5417-EC34A9D4A023}"/>
                  </a:ext>
                </a:extLst>
              </p:cNvPr>
              <p:cNvSpPr/>
              <p:nvPr/>
            </p:nvSpPr>
            <p:spPr>
              <a:xfrm>
                <a:off x="10912531" y="2277685"/>
                <a:ext cx="290818" cy="290841"/>
              </a:xfrm>
              <a:custGeom>
                <a:avLst/>
                <a:gdLst>
                  <a:gd name="connsiteX0" fmla="*/ 196286 w 290818"/>
                  <a:gd name="connsiteY0" fmla="*/ 281636 h 290841"/>
                  <a:gd name="connsiteX1" fmla="*/ 9272 w 290818"/>
                  <a:gd name="connsiteY1" fmla="*/ 196232 h 290841"/>
                  <a:gd name="connsiteX2" fmla="*/ 94693 w 290818"/>
                  <a:gd name="connsiteY2" fmla="*/ 9209 h 290841"/>
                  <a:gd name="connsiteX3" fmla="*/ 281542 w 290818"/>
                  <a:gd name="connsiteY3" fmla="*/ 94207 h 290841"/>
                  <a:gd name="connsiteX4" fmla="*/ 196701 w 290818"/>
                  <a:gd name="connsiteY4" fmla="*/ 281487 h 290841"/>
                  <a:gd name="connsiteX5" fmla="*/ 196286 w 290818"/>
                  <a:gd name="connsiteY5" fmla="*/ 281636 h 290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0818" h="290841">
                    <a:moveTo>
                      <a:pt x="196286" y="281636"/>
                    </a:moveTo>
                    <a:cubicBezTo>
                      <a:pt x="121066" y="309693"/>
                      <a:pt x="37302" y="271460"/>
                      <a:pt x="9272" y="196232"/>
                    </a:cubicBezTo>
                    <a:cubicBezTo>
                      <a:pt x="-18760" y="121003"/>
                      <a:pt x="19473" y="37265"/>
                      <a:pt x="94693" y="9209"/>
                    </a:cubicBezTo>
                    <a:cubicBezTo>
                      <a:pt x="169748" y="-18798"/>
                      <a:pt x="253344" y="19219"/>
                      <a:pt x="281542" y="94207"/>
                    </a:cubicBezTo>
                    <a:cubicBezTo>
                      <a:pt x="309822" y="169353"/>
                      <a:pt x="271838" y="253199"/>
                      <a:pt x="196701" y="281487"/>
                    </a:cubicBezTo>
                    <a:cubicBezTo>
                      <a:pt x="196535" y="281537"/>
                      <a:pt x="196452" y="281587"/>
                      <a:pt x="196286" y="281636"/>
                    </a:cubicBezTo>
                    <a:close/>
                  </a:path>
                </a:pathLst>
              </a:custGeom>
              <a:solidFill>
                <a:srgbClr val="A0D88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7EAF4D47-6452-AE26-77D8-BBA2A5BFD7BA}"/>
                  </a:ext>
                </a:extLst>
              </p:cNvPr>
              <p:cNvSpPr/>
              <p:nvPr/>
            </p:nvSpPr>
            <p:spPr>
              <a:xfrm>
                <a:off x="10731474" y="2430858"/>
                <a:ext cx="305858" cy="114365"/>
              </a:xfrm>
              <a:custGeom>
                <a:avLst/>
                <a:gdLst>
                  <a:gd name="connsiteX0" fmla="*/ 305858 w 305858"/>
                  <a:gd name="connsiteY0" fmla="*/ 0 h 114365"/>
                  <a:gd name="connsiteX1" fmla="*/ 0 w 305858"/>
                  <a:gd name="connsiteY1" fmla="*/ 114365 h 114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858" h="114365">
                    <a:moveTo>
                      <a:pt x="305858" y="0"/>
                    </a:moveTo>
                    <a:lnTo>
                      <a:pt x="0" y="114365"/>
                    </a:lnTo>
                  </a:path>
                </a:pathLst>
              </a:custGeom>
              <a:ln w="605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B0F430F6-AEC9-4BD6-1326-178C7A6F70B1}"/>
                  </a:ext>
                </a:extLst>
              </p:cNvPr>
              <p:cNvSpPr/>
              <p:nvPr/>
            </p:nvSpPr>
            <p:spPr>
              <a:xfrm>
                <a:off x="10627973" y="2268226"/>
                <a:ext cx="149777" cy="400733"/>
              </a:xfrm>
              <a:custGeom>
                <a:avLst/>
                <a:gdLst>
                  <a:gd name="connsiteX0" fmla="*/ 0 w 149777"/>
                  <a:gd name="connsiteY0" fmla="*/ 0 h 400733"/>
                  <a:gd name="connsiteX1" fmla="*/ 149777 w 149777"/>
                  <a:gd name="connsiteY1" fmla="*/ 400734 h 40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777" h="400733">
                    <a:moveTo>
                      <a:pt x="0" y="0"/>
                    </a:moveTo>
                    <a:lnTo>
                      <a:pt x="149777" y="400734"/>
                    </a:lnTo>
                  </a:path>
                </a:pathLst>
              </a:custGeom>
              <a:ln w="6052" cap="flat">
                <a:solidFill>
                  <a:srgbClr val="B3CD8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B2EC78D3-6427-FAAC-49D4-68A3879E72DB}"/>
                  </a:ext>
                </a:extLst>
              </p:cNvPr>
              <p:cNvSpPr/>
              <p:nvPr/>
            </p:nvSpPr>
            <p:spPr>
              <a:xfrm>
                <a:off x="11103430" y="2346017"/>
                <a:ext cx="16420" cy="6634"/>
              </a:xfrm>
              <a:custGeom>
                <a:avLst/>
                <a:gdLst>
                  <a:gd name="connsiteX0" fmla="*/ 16421 w 16420"/>
                  <a:gd name="connsiteY0" fmla="*/ 0 h 6634"/>
                  <a:gd name="connsiteX1" fmla="*/ 0 w 16420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20" h="6634">
                    <a:moveTo>
                      <a:pt x="16421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74186A47-5ED2-F1F9-AE0F-514694F921E2}"/>
                  </a:ext>
                </a:extLst>
              </p:cNvPr>
              <p:cNvSpPr/>
              <p:nvPr/>
            </p:nvSpPr>
            <p:spPr>
              <a:xfrm>
                <a:off x="11105171" y="2425302"/>
                <a:ext cx="16337" cy="6634"/>
              </a:xfrm>
              <a:custGeom>
                <a:avLst/>
                <a:gdLst>
                  <a:gd name="connsiteX0" fmla="*/ 16338 w 16337"/>
                  <a:gd name="connsiteY0" fmla="*/ 0 h 6634"/>
                  <a:gd name="connsiteX1" fmla="*/ 0 w 16337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37" h="6634">
                    <a:moveTo>
                      <a:pt x="16338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2140763C-2425-8B8A-A09A-5E76553D630C}"/>
                  </a:ext>
                </a:extLst>
              </p:cNvPr>
              <p:cNvSpPr/>
              <p:nvPr/>
            </p:nvSpPr>
            <p:spPr>
              <a:xfrm>
                <a:off x="11133452" y="2451508"/>
                <a:ext cx="16420" cy="6634"/>
              </a:xfrm>
              <a:custGeom>
                <a:avLst/>
                <a:gdLst>
                  <a:gd name="connsiteX0" fmla="*/ 16421 w 16420"/>
                  <a:gd name="connsiteY0" fmla="*/ 0 h 6634"/>
                  <a:gd name="connsiteX1" fmla="*/ 0 w 16420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20" h="6634">
                    <a:moveTo>
                      <a:pt x="16421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4F11DD56-AE71-F66B-4D00-FE19209CE2B5}"/>
                  </a:ext>
                </a:extLst>
              </p:cNvPr>
              <p:cNvSpPr/>
              <p:nvPr/>
            </p:nvSpPr>
            <p:spPr>
              <a:xfrm>
                <a:off x="11055163" y="2383171"/>
                <a:ext cx="16337" cy="6634"/>
              </a:xfrm>
              <a:custGeom>
                <a:avLst/>
                <a:gdLst>
                  <a:gd name="connsiteX0" fmla="*/ 16338 w 16337"/>
                  <a:gd name="connsiteY0" fmla="*/ 0 h 6634"/>
                  <a:gd name="connsiteX1" fmla="*/ 0 w 16337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37" h="6634">
                    <a:moveTo>
                      <a:pt x="16338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23B2DF4B-FD9F-5A1F-5311-B81929B2ABC4}"/>
                  </a:ext>
                </a:extLst>
              </p:cNvPr>
              <p:cNvSpPr/>
              <p:nvPr/>
            </p:nvSpPr>
            <p:spPr>
              <a:xfrm>
                <a:off x="11007061" y="2356964"/>
                <a:ext cx="16420" cy="6551"/>
              </a:xfrm>
              <a:custGeom>
                <a:avLst/>
                <a:gdLst>
                  <a:gd name="connsiteX0" fmla="*/ 16421 w 16420"/>
                  <a:gd name="connsiteY0" fmla="*/ 0 h 6551"/>
                  <a:gd name="connsiteX1" fmla="*/ 0 w 16420"/>
                  <a:gd name="connsiteY1" fmla="*/ 6552 h 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20" h="6551">
                    <a:moveTo>
                      <a:pt x="16421" y="0"/>
                    </a:moveTo>
                    <a:lnTo>
                      <a:pt x="0" y="6552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EFAD641A-EE84-E96F-1DCF-027BC50D551A}"/>
                  </a:ext>
                </a:extLst>
              </p:cNvPr>
              <p:cNvSpPr/>
              <p:nvPr/>
            </p:nvSpPr>
            <p:spPr>
              <a:xfrm>
                <a:off x="11013364" y="2474481"/>
                <a:ext cx="16420" cy="6634"/>
              </a:xfrm>
              <a:custGeom>
                <a:avLst/>
                <a:gdLst>
                  <a:gd name="connsiteX0" fmla="*/ 16421 w 16420"/>
                  <a:gd name="connsiteY0" fmla="*/ 0 h 6634"/>
                  <a:gd name="connsiteX1" fmla="*/ 0 w 16420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20" h="6634">
                    <a:moveTo>
                      <a:pt x="16421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4D0FB33C-AF26-D7D3-29B3-D5BD97EB12A3}"/>
                  </a:ext>
                </a:extLst>
              </p:cNvPr>
              <p:cNvSpPr/>
              <p:nvPr/>
            </p:nvSpPr>
            <p:spPr>
              <a:xfrm>
                <a:off x="11078799" y="2486009"/>
                <a:ext cx="16337" cy="6634"/>
              </a:xfrm>
              <a:custGeom>
                <a:avLst/>
                <a:gdLst>
                  <a:gd name="connsiteX0" fmla="*/ 16338 w 16337"/>
                  <a:gd name="connsiteY0" fmla="*/ 0 h 6634"/>
                  <a:gd name="connsiteX1" fmla="*/ 0 w 16337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37" h="6634">
                    <a:moveTo>
                      <a:pt x="16338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50542F93-1336-57E3-0211-04123F09CF0F}"/>
                  </a:ext>
                </a:extLst>
              </p:cNvPr>
              <p:cNvSpPr/>
              <p:nvPr/>
            </p:nvSpPr>
            <p:spPr>
              <a:xfrm>
                <a:off x="10962277" y="2402163"/>
                <a:ext cx="16420" cy="6634"/>
              </a:xfrm>
              <a:custGeom>
                <a:avLst/>
                <a:gdLst>
                  <a:gd name="connsiteX0" fmla="*/ 16420 w 16420"/>
                  <a:gd name="connsiteY0" fmla="*/ 0 h 6634"/>
                  <a:gd name="connsiteX1" fmla="*/ 0 w 16420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20" h="6634">
                    <a:moveTo>
                      <a:pt x="16420" y="0"/>
                    </a:moveTo>
                    <a:lnTo>
                      <a:pt x="0" y="6635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1FD3396D-B0D5-E85F-E80F-6251F0AEA1A8}"/>
                  </a:ext>
                </a:extLst>
              </p:cNvPr>
              <p:cNvSpPr/>
              <p:nvPr/>
            </p:nvSpPr>
            <p:spPr>
              <a:xfrm>
                <a:off x="11007122" y="1988105"/>
                <a:ext cx="209037" cy="209051"/>
              </a:xfrm>
              <a:custGeom>
                <a:avLst/>
                <a:gdLst>
                  <a:gd name="connsiteX0" fmla="*/ 141172 w 209037"/>
                  <a:gd name="connsiteY0" fmla="*/ 202412 h 209051"/>
                  <a:gd name="connsiteX1" fmla="*/ 6737 w 209037"/>
                  <a:gd name="connsiteY1" fmla="*/ 141100 h 209051"/>
                  <a:gd name="connsiteX2" fmla="*/ 68025 w 209037"/>
                  <a:gd name="connsiteY2" fmla="*/ 6640 h 209051"/>
                  <a:gd name="connsiteX3" fmla="*/ 202459 w 209037"/>
                  <a:gd name="connsiteY3" fmla="*/ 67894 h 209051"/>
                  <a:gd name="connsiteX4" fmla="*/ 141255 w 209037"/>
                  <a:gd name="connsiteY4" fmla="*/ 202395 h 209051"/>
                  <a:gd name="connsiteX5" fmla="*/ 141172 w 209037"/>
                  <a:gd name="connsiteY5" fmla="*/ 202412 h 209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037" h="209051">
                    <a:moveTo>
                      <a:pt x="141172" y="202412"/>
                    </a:moveTo>
                    <a:cubicBezTo>
                      <a:pt x="87099" y="222615"/>
                      <a:pt x="26889" y="195164"/>
                      <a:pt x="6737" y="141100"/>
                    </a:cubicBezTo>
                    <a:cubicBezTo>
                      <a:pt x="-13499" y="87044"/>
                      <a:pt x="13952" y="26842"/>
                      <a:pt x="68025" y="6640"/>
                    </a:cubicBezTo>
                    <a:cubicBezTo>
                      <a:pt x="122097" y="-13555"/>
                      <a:pt x="182223" y="13863"/>
                      <a:pt x="202459" y="67894"/>
                    </a:cubicBezTo>
                    <a:cubicBezTo>
                      <a:pt x="222695" y="121942"/>
                      <a:pt x="195244" y="182160"/>
                      <a:pt x="141255" y="202395"/>
                    </a:cubicBezTo>
                    <a:cubicBezTo>
                      <a:pt x="141172" y="202395"/>
                      <a:pt x="141172" y="202404"/>
                      <a:pt x="141172" y="202412"/>
                    </a:cubicBezTo>
                    <a:close/>
                  </a:path>
                </a:pathLst>
              </a:custGeom>
              <a:solidFill>
                <a:srgbClr val="A0D88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6AC770B9-E554-4611-3798-BC7AC2A779A2}"/>
                  </a:ext>
                </a:extLst>
              </p:cNvPr>
              <p:cNvSpPr/>
              <p:nvPr/>
            </p:nvSpPr>
            <p:spPr>
              <a:xfrm>
                <a:off x="10629632" y="2091578"/>
                <a:ext cx="484745" cy="181292"/>
              </a:xfrm>
              <a:custGeom>
                <a:avLst/>
                <a:gdLst>
                  <a:gd name="connsiteX0" fmla="*/ 484746 w 484745"/>
                  <a:gd name="connsiteY0" fmla="*/ 0 h 181292"/>
                  <a:gd name="connsiteX1" fmla="*/ 0 w 484745"/>
                  <a:gd name="connsiteY1" fmla="*/ 181292 h 18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4745" h="181292">
                    <a:moveTo>
                      <a:pt x="484746" y="0"/>
                    </a:moveTo>
                    <a:lnTo>
                      <a:pt x="0" y="181292"/>
                    </a:lnTo>
                  </a:path>
                </a:pathLst>
              </a:custGeom>
              <a:ln w="605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418A0A8-50D0-D92E-5F7E-0A0AC50A03C6}"/>
                  </a:ext>
                </a:extLst>
              </p:cNvPr>
              <p:cNvSpPr/>
              <p:nvPr/>
            </p:nvSpPr>
            <p:spPr>
              <a:xfrm>
                <a:off x="10614621" y="2232730"/>
                <a:ext cx="28694" cy="76630"/>
              </a:xfrm>
              <a:custGeom>
                <a:avLst/>
                <a:gdLst>
                  <a:gd name="connsiteX0" fmla="*/ 0 w 28694"/>
                  <a:gd name="connsiteY0" fmla="*/ 0 h 76630"/>
                  <a:gd name="connsiteX1" fmla="*/ 28695 w 28694"/>
                  <a:gd name="connsiteY1" fmla="*/ 76630 h 7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694" h="76630">
                    <a:moveTo>
                      <a:pt x="0" y="0"/>
                    </a:moveTo>
                    <a:lnTo>
                      <a:pt x="28695" y="76630"/>
                    </a:lnTo>
                  </a:path>
                </a:pathLst>
              </a:custGeom>
              <a:ln w="4643" cap="flat">
                <a:solidFill>
                  <a:srgbClr val="C8BD8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A905FFAC-D5FF-EDC3-C7E3-9833581BF1A8}"/>
                  </a:ext>
                </a:extLst>
              </p:cNvPr>
              <p:cNvSpPr/>
              <p:nvPr/>
            </p:nvSpPr>
            <p:spPr>
              <a:xfrm>
                <a:off x="11144399" y="2037174"/>
                <a:ext cx="11776" cy="4727"/>
              </a:xfrm>
              <a:custGeom>
                <a:avLst/>
                <a:gdLst>
                  <a:gd name="connsiteX0" fmla="*/ 11776 w 11776"/>
                  <a:gd name="connsiteY0" fmla="*/ 0 h 4727"/>
                  <a:gd name="connsiteX1" fmla="*/ 0 w 11776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727">
                    <a:moveTo>
                      <a:pt x="11776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3C39FC36-AF5F-1661-5D88-C5A8DEEE98AF}"/>
                  </a:ext>
                </a:extLst>
              </p:cNvPr>
              <p:cNvSpPr/>
              <p:nvPr/>
            </p:nvSpPr>
            <p:spPr>
              <a:xfrm>
                <a:off x="11145643" y="2094149"/>
                <a:ext cx="11776" cy="4810"/>
              </a:xfrm>
              <a:custGeom>
                <a:avLst/>
                <a:gdLst>
                  <a:gd name="connsiteX0" fmla="*/ 11777 w 11776"/>
                  <a:gd name="connsiteY0" fmla="*/ 0 h 4810"/>
                  <a:gd name="connsiteX1" fmla="*/ 0 w 11776"/>
                  <a:gd name="connsiteY1" fmla="*/ 4810 h 4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810">
                    <a:moveTo>
                      <a:pt x="11777" y="0"/>
                    </a:moveTo>
                    <a:lnTo>
                      <a:pt x="0" y="4810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CC6B75AB-BA3E-08A3-F2DE-38938F6EE464}"/>
                  </a:ext>
                </a:extLst>
              </p:cNvPr>
              <p:cNvSpPr/>
              <p:nvPr/>
            </p:nvSpPr>
            <p:spPr>
              <a:xfrm>
                <a:off x="11166044" y="2112975"/>
                <a:ext cx="11693" cy="4810"/>
              </a:xfrm>
              <a:custGeom>
                <a:avLst/>
                <a:gdLst>
                  <a:gd name="connsiteX0" fmla="*/ 11693 w 11693"/>
                  <a:gd name="connsiteY0" fmla="*/ 0 h 4810"/>
                  <a:gd name="connsiteX1" fmla="*/ 0 w 11693"/>
                  <a:gd name="connsiteY1" fmla="*/ 4810 h 4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93" h="4810">
                    <a:moveTo>
                      <a:pt x="11693" y="0"/>
                    </a:moveTo>
                    <a:lnTo>
                      <a:pt x="0" y="4810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154586B3-7A32-0DC7-0CBA-5333E1AA5D61}"/>
                  </a:ext>
                </a:extLst>
              </p:cNvPr>
              <p:cNvSpPr/>
              <p:nvPr/>
            </p:nvSpPr>
            <p:spPr>
              <a:xfrm>
                <a:off x="11109650" y="2063878"/>
                <a:ext cx="11776" cy="4727"/>
              </a:xfrm>
              <a:custGeom>
                <a:avLst/>
                <a:gdLst>
                  <a:gd name="connsiteX0" fmla="*/ 11777 w 11776"/>
                  <a:gd name="connsiteY0" fmla="*/ 0 h 4727"/>
                  <a:gd name="connsiteX1" fmla="*/ 0 w 11776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727">
                    <a:moveTo>
                      <a:pt x="11777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1BE87690-6B70-6743-BF58-F584F6F8154F}"/>
                  </a:ext>
                </a:extLst>
              </p:cNvPr>
              <p:cNvSpPr/>
              <p:nvPr/>
            </p:nvSpPr>
            <p:spPr>
              <a:xfrm>
                <a:off x="11075150" y="2045052"/>
                <a:ext cx="11693" cy="4727"/>
              </a:xfrm>
              <a:custGeom>
                <a:avLst/>
                <a:gdLst>
                  <a:gd name="connsiteX0" fmla="*/ 11694 w 11693"/>
                  <a:gd name="connsiteY0" fmla="*/ 0 h 4727"/>
                  <a:gd name="connsiteX1" fmla="*/ 0 w 11693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93" h="4727">
                    <a:moveTo>
                      <a:pt x="11694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40BCD67A-B755-2CA4-0622-175481FDF3EE}"/>
                  </a:ext>
                </a:extLst>
              </p:cNvPr>
              <p:cNvSpPr/>
              <p:nvPr/>
            </p:nvSpPr>
            <p:spPr>
              <a:xfrm>
                <a:off x="11079628" y="2129561"/>
                <a:ext cx="11776" cy="4727"/>
              </a:xfrm>
              <a:custGeom>
                <a:avLst/>
                <a:gdLst>
                  <a:gd name="connsiteX0" fmla="*/ 11777 w 11776"/>
                  <a:gd name="connsiteY0" fmla="*/ 0 h 4727"/>
                  <a:gd name="connsiteX1" fmla="*/ 0 w 11776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727">
                    <a:moveTo>
                      <a:pt x="11777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C6D7AC65-1DED-9486-0FCF-60B1D593BEBF}"/>
                  </a:ext>
                </a:extLst>
              </p:cNvPr>
              <p:cNvSpPr/>
              <p:nvPr/>
            </p:nvSpPr>
            <p:spPr>
              <a:xfrm>
                <a:off x="11126651" y="2137855"/>
                <a:ext cx="11776" cy="4727"/>
              </a:xfrm>
              <a:custGeom>
                <a:avLst/>
                <a:gdLst>
                  <a:gd name="connsiteX0" fmla="*/ 11776 w 11776"/>
                  <a:gd name="connsiteY0" fmla="*/ 0 h 4727"/>
                  <a:gd name="connsiteX1" fmla="*/ 0 w 11776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727">
                    <a:moveTo>
                      <a:pt x="11776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5430378D-E39A-F956-B7D3-A3ADF681E033}"/>
                  </a:ext>
                </a:extLst>
              </p:cNvPr>
              <p:cNvSpPr/>
              <p:nvPr/>
            </p:nvSpPr>
            <p:spPr>
              <a:xfrm>
                <a:off x="11042889" y="2077562"/>
                <a:ext cx="11776" cy="4727"/>
              </a:xfrm>
              <a:custGeom>
                <a:avLst/>
                <a:gdLst>
                  <a:gd name="connsiteX0" fmla="*/ 11776 w 11776"/>
                  <a:gd name="connsiteY0" fmla="*/ 0 h 4727"/>
                  <a:gd name="connsiteX1" fmla="*/ 0 w 11776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727">
                    <a:moveTo>
                      <a:pt x="11776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DAD40D69-AD6C-85A7-04C6-C7F27883E14B}"/>
                  </a:ext>
                </a:extLst>
              </p:cNvPr>
              <p:cNvSpPr/>
              <p:nvPr/>
            </p:nvSpPr>
            <p:spPr>
              <a:xfrm>
                <a:off x="11144399" y="2037174"/>
                <a:ext cx="11776" cy="4727"/>
              </a:xfrm>
              <a:custGeom>
                <a:avLst/>
                <a:gdLst>
                  <a:gd name="connsiteX0" fmla="*/ 11776 w 11776"/>
                  <a:gd name="connsiteY0" fmla="*/ 0 h 4727"/>
                  <a:gd name="connsiteX1" fmla="*/ 0 w 11776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727">
                    <a:moveTo>
                      <a:pt x="11776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6946DDF1-AA51-5F08-0A37-CF9D94951A3E}"/>
                  </a:ext>
                </a:extLst>
              </p:cNvPr>
              <p:cNvSpPr/>
              <p:nvPr/>
            </p:nvSpPr>
            <p:spPr>
              <a:xfrm>
                <a:off x="11145643" y="2094149"/>
                <a:ext cx="11776" cy="4810"/>
              </a:xfrm>
              <a:custGeom>
                <a:avLst/>
                <a:gdLst>
                  <a:gd name="connsiteX0" fmla="*/ 11777 w 11776"/>
                  <a:gd name="connsiteY0" fmla="*/ 0 h 4810"/>
                  <a:gd name="connsiteX1" fmla="*/ 0 w 11776"/>
                  <a:gd name="connsiteY1" fmla="*/ 4810 h 4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810">
                    <a:moveTo>
                      <a:pt x="11777" y="0"/>
                    </a:moveTo>
                    <a:lnTo>
                      <a:pt x="0" y="4810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47B0398A-393A-F52B-4A4B-A5A7DF427BF7}"/>
                  </a:ext>
                </a:extLst>
              </p:cNvPr>
              <p:cNvSpPr/>
              <p:nvPr/>
            </p:nvSpPr>
            <p:spPr>
              <a:xfrm>
                <a:off x="11166044" y="2112975"/>
                <a:ext cx="11693" cy="4810"/>
              </a:xfrm>
              <a:custGeom>
                <a:avLst/>
                <a:gdLst>
                  <a:gd name="connsiteX0" fmla="*/ 11693 w 11693"/>
                  <a:gd name="connsiteY0" fmla="*/ 0 h 4810"/>
                  <a:gd name="connsiteX1" fmla="*/ 0 w 11693"/>
                  <a:gd name="connsiteY1" fmla="*/ 4810 h 4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93" h="4810">
                    <a:moveTo>
                      <a:pt x="11693" y="0"/>
                    </a:moveTo>
                    <a:lnTo>
                      <a:pt x="0" y="4810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0ED9D996-5572-030D-F4C1-A1034F876063}"/>
                  </a:ext>
                </a:extLst>
              </p:cNvPr>
              <p:cNvSpPr/>
              <p:nvPr/>
            </p:nvSpPr>
            <p:spPr>
              <a:xfrm>
                <a:off x="11109650" y="2063878"/>
                <a:ext cx="11776" cy="4727"/>
              </a:xfrm>
              <a:custGeom>
                <a:avLst/>
                <a:gdLst>
                  <a:gd name="connsiteX0" fmla="*/ 11777 w 11776"/>
                  <a:gd name="connsiteY0" fmla="*/ 0 h 4727"/>
                  <a:gd name="connsiteX1" fmla="*/ 0 w 11776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727">
                    <a:moveTo>
                      <a:pt x="11777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021EB7C-5B2A-204F-8105-430F67720F7B}"/>
                  </a:ext>
                </a:extLst>
              </p:cNvPr>
              <p:cNvSpPr/>
              <p:nvPr/>
            </p:nvSpPr>
            <p:spPr>
              <a:xfrm>
                <a:off x="11075150" y="2045052"/>
                <a:ext cx="11693" cy="4727"/>
              </a:xfrm>
              <a:custGeom>
                <a:avLst/>
                <a:gdLst>
                  <a:gd name="connsiteX0" fmla="*/ 11694 w 11693"/>
                  <a:gd name="connsiteY0" fmla="*/ 0 h 4727"/>
                  <a:gd name="connsiteX1" fmla="*/ 0 w 11693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93" h="4727">
                    <a:moveTo>
                      <a:pt x="11694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03EECB3A-CC9E-FFCB-EF69-176AC8F968BE}"/>
                  </a:ext>
                </a:extLst>
              </p:cNvPr>
              <p:cNvSpPr/>
              <p:nvPr/>
            </p:nvSpPr>
            <p:spPr>
              <a:xfrm>
                <a:off x="11079628" y="2129561"/>
                <a:ext cx="11776" cy="4727"/>
              </a:xfrm>
              <a:custGeom>
                <a:avLst/>
                <a:gdLst>
                  <a:gd name="connsiteX0" fmla="*/ 11777 w 11776"/>
                  <a:gd name="connsiteY0" fmla="*/ 0 h 4727"/>
                  <a:gd name="connsiteX1" fmla="*/ 0 w 11776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727">
                    <a:moveTo>
                      <a:pt x="11777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5C8081E7-6F33-4AE3-F442-63A563288E5D}"/>
                  </a:ext>
                </a:extLst>
              </p:cNvPr>
              <p:cNvSpPr/>
              <p:nvPr/>
            </p:nvSpPr>
            <p:spPr>
              <a:xfrm>
                <a:off x="11126651" y="2137855"/>
                <a:ext cx="11776" cy="4727"/>
              </a:xfrm>
              <a:custGeom>
                <a:avLst/>
                <a:gdLst>
                  <a:gd name="connsiteX0" fmla="*/ 11776 w 11776"/>
                  <a:gd name="connsiteY0" fmla="*/ 0 h 4727"/>
                  <a:gd name="connsiteX1" fmla="*/ 0 w 11776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727">
                    <a:moveTo>
                      <a:pt x="11776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0FEC539E-BB92-A59B-5029-DEDEFB820C90}"/>
                  </a:ext>
                </a:extLst>
              </p:cNvPr>
              <p:cNvSpPr/>
              <p:nvPr/>
            </p:nvSpPr>
            <p:spPr>
              <a:xfrm>
                <a:off x="11042889" y="2077562"/>
                <a:ext cx="11776" cy="4727"/>
              </a:xfrm>
              <a:custGeom>
                <a:avLst/>
                <a:gdLst>
                  <a:gd name="connsiteX0" fmla="*/ 11776 w 11776"/>
                  <a:gd name="connsiteY0" fmla="*/ 0 h 4727"/>
                  <a:gd name="connsiteX1" fmla="*/ 0 w 11776"/>
                  <a:gd name="connsiteY1" fmla="*/ 4727 h 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76" h="4727">
                    <a:moveTo>
                      <a:pt x="11776" y="0"/>
                    </a:moveTo>
                    <a:lnTo>
                      <a:pt x="0" y="4727"/>
                    </a:lnTo>
                  </a:path>
                </a:pathLst>
              </a:custGeom>
              <a:ln w="4643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73C07F5F-E6AE-2228-8354-F6528CB57DA4}"/>
                  </a:ext>
                </a:extLst>
              </p:cNvPr>
              <p:cNvSpPr/>
              <p:nvPr/>
            </p:nvSpPr>
            <p:spPr>
              <a:xfrm>
                <a:off x="10745821" y="2229413"/>
                <a:ext cx="166032" cy="44369"/>
              </a:xfrm>
              <a:custGeom>
                <a:avLst/>
                <a:gdLst>
                  <a:gd name="connsiteX0" fmla="*/ 166033 w 166032"/>
                  <a:gd name="connsiteY0" fmla="*/ 44369 h 44369"/>
                  <a:gd name="connsiteX1" fmla="*/ 0 w 166032"/>
                  <a:gd name="connsiteY1" fmla="*/ 0 h 44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032" h="44369">
                    <a:moveTo>
                      <a:pt x="166033" y="44369"/>
                    </a:moveTo>
                    <a:lnTo>
                      <a:pt x="0" y="0"/>
                    </a:lnTo>
                  </a:path>
                </a:pathLst>
              </a:custGeom>
              <a:ln w="6052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F852F6EA-3D70-95FF-447D-8F856958A92D}"/>
                  </a:ext>
                </a:extLst>
              </p:cNvPr>
              <p:cNvSpPr/>
              <p:nvPr/>
            </p:nvSpPr>
            <p:spPr>
              <a:xfrm>
                <a:off x="10438195" y="1902446"/>
                <a:ext cx="234505" cy="212727"/>
              </a:xfrm>
              <a:custGeom>
                <a:avLst/>
                <a:gdLst>
                  <a:gd name="connsiteX0" fmla="*/ 234310 w 234505"/>
                  <a:gd name="connsiteY0" fmla="*/ 212353 h 212727"/>
                  <a:gd name="connsiteX1" fmla="*/ 109330 w 234505"/>
                  <a:gd name="connsiteY1" fmla="*/ 115238 h 212727"/>
                  <a:gd name="connsiteX2" fmla="*/ 355 w 234505"/>
                  <a:gd name="connsiteY2" fmla="*/ 375 h 212727"/>
                  <a:gd name="connsiteX3" fmla="*/ 125336 w 234505"/>
                  <a:gd name="connsiteY3" fmla="*/ 97573 h 212727"/>
                  <a:gd name="connsiteX4" fmla="*/ 234310 w 234505"/>
                  <a:gd name="connsiteY4" fmla="*/ 212353 h 21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505" h="212727">
                    <a:moveTo>
                      <a:pt x="234310" y="212353"/>
                    </a:moveTo>
                    <a:cubicBezTo>
                      <a:pt x="229914" y="217246"/>
                      <a:pt x="174017" y="173706"/>
                      <a:pt x="109330" y="115238"/>
                    </a:cubicBezTo>
                    <a:cubicBezTo>
                      <a:pt x="44642" y="56770"/>
                      <a:pt x="-4040" y="5268"/>
                      <a:pt x="355" y="375"/>
                    </a:cubicBezTo>
                    <a:cubicBezTo>
                      <a:pt x="4750" y="-4518"/>
                      <a:pt x="60730" y="39022"/>
                      <a:pt x="125336" y="97573"/>
                    </a:cubicBezTo>
                    <a:cubicBezTo>
                      <a:pt x="189941" y="156124"/>
                      <a:pt x="238706" y="207874"/>
                      <a:pt x="234310" y="212353"/>
                    </a:cubicBezTo>
                    <a:close/>
                  </a:path>
                </a:pathLst>
              </a:custGeom>
              <a:solidFill>
                <a:srgbClr val="D9CBCB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FE406E36-57A7-B7B9-6517-6EC1E7B18D85}"/>
                </a:ext>
              </a:extLst>
            </p:cNvPr>
            <p:cNvGrpSpPr/>
            <p:nvPr/>
          </p:nvGrpSpPr>
          <p:grpSpPr>
            <a:xfrm flipH="1">
              <a:off x="1924162" y="1586375"/>
              <a:ext cx="1198382" cy="979782"/>
              <a:chOff x="9786332" y="1457638"/>
              <a:chExt cx="1268911" cy="1037446"/>
            </a:xfrm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70FECA54-46A1-F154-2976-BA96629F6273}"/>
                  </a:ext>
                </a:extLst>
              </p:cNvPr>
              <p:cNvSpPr/>
              <p:nvPr/>
            </p:nvSpPr>
            <p:spPr>
              <a:xfrm>
                <a:off x="9786332" y="1722802"/>
                <a:ext cx="234544" cy="212727"/>
              </a:xfrm>
              <a:custGeom>
                <a:avLst/>
                <a:gdLst>
                  <a:gd name="connsiteX0" fmla="*/ 234319 w 234544"/>
                  <a:gd name="connsiteY0" fmla="*/ 212353 h 212727"/>
                  <a:gd name="connsiteX1" fmla="*/ 109339 w 234544"/>
                  <a:gd name="connsiteY1" fmla="*/ 115155 h 212727"/>
                  <a:gd name="connsiteX2" fmla="*/ 365 w 234544"/>
                  <a:gd name="connsiteY2" fmla="*/ 375 h 212727"/>
                  <a:gd name="connsiteX3" fmla="*/ 125346 w 234544"/>
                  <a:gd name="connsiteY3" fmla="*/ 97573 h 212727"/>
                  <a:gd name="connsiteX4" fmla="*/ 234319 w 234544"/>
                  <a:gd name="connsiteY4" fmla="*/ 212353 h 21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544" h="212727">
                    <a:moveTo>
                      <a:pt x="234319" y="212353"/>
                    </a:moveTo>
                    <a:cubicBezTo>
                      <a:pt x="229925" y="217246"/>
                      <a:pt x="173945" y="173706"/>
                      <a:pt x="109339" y="115155"/>
                    </a:cubicBezTo>
                    <a:cubicBezTo>
                      <a:pt x="44734" y="56604"/>
                      <a:pt x="-4114" y="5268"/>
                      <a:pt x="365" y="375"/>
                    </a:cubicBezTo>
                    <a:cubicBezTo>
                      <a:pt x="4843" y="-4518"/>
                      <a:pt x="60657" y="39022"/>
                      <a:pt x="125346" y="97573"/>
                    </a:cubicBezTo>
                    <a:cubicBezTo>
                      <a:pt x="190033" y="156124"/>
                      <a:pt x="238964" y="207460"/>
                      <a:pt x="234319" y="212353"/>
                    </a:cubicBezTo>
                    <a:close/>
                  </a:path>
                </a:pathLst>
              </a:custGeom>
              <a:solidFill>
                <a:srgbClr val="D9CBCB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7E514AD-58E0-3256-88C8-4D52B881C1F3}"/>
                  </a:ext>
                </a:extLst>
              </p:cNvPr>
              <p:cNvSpPr/>
              <p:nvPr/>
            </p:nvSpPr>
            <p:spPr>
              <a:xfrm>
                <a:off x="9868224" y="1536886"/>
                <a:ext cx="315143" cy="315149"/>
              </a:xfrm>
              <a:custGeom>
                <a:avLst/>
                <a:gdLst>
                  <a:gd name="connsiteX0" fmla="*/ 40965 w 315143"/>
                  <a:gd name="connsiteY0" fmla="*/ 51690 h 315149"/>
                  <a:gd name="connsiteX1" fmla="*/ 51746 w 315143"/>
                  <a:gd name="connsiteY1" fmla="*/ 274267 h 315149"/>
                  <a:gd name="connsiteX2" fmla="*/ 274339 w 315143"/>
                  <a:gd name="connsiteY2" fmla="*/ 263460 h 315149"/>
                  <a:gd name="connsiteX3" fmla="*/ 263557 w 315143"/>
                  <a:gd name="connsiteY3" fmla="*/ 40884 h 315149"/>
                  <a:gd name="connsiteX4" fmla="*/ 263391 w 315143"/>
                  <a:gd name="connsiteY4" fmla="*/ 40743 h 315149"/>
                  <a:gd name="connsiteX5" fmla="*/ 40965 w 315143"/>
                  <a:gd name="connsiteY5" fmla="*/ 51690 h 31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143" h="315149">
                    <a:moveTo>
                      <a:pt x="40965" y="51690"/>
                    </a:moveTo>
                    <a:cubicBezTo>
                      <a:pt x="-17504" y="116138"/>
                      <a:pt x="-12693" y="215790"/>
                      <a:pt x="51746" y="274267"/>
                    </a:cubicBezTo>
                    <a:cubicBezTo>
                      <a:pt x="116185" y="332751"/>
                      <a:pt x="215871" y="327908"/>
                      <a:pt x="274339" y="263460"/>
                    </a:cubicBezTo>
                    <a:cubicBezTo>
                      <a:pt x="332807" y="199013"/>
                      <a:pt x="327997" y="99360"/>
                      <a:pt x="263557" y="40884"/>
                    </a:cubicBezTo>
                    <a:cubicBezTo>
                      <a:pt x="263474" y="40834"/>
                      <a:pt x="263474" y="40793"/>
                      <a:pt x="263391" y="40743"/>
                    </a:cubicBezTo>
                    <a:cubicBezTo>
                      <a:pt x="198953" y="-17601"/>
                      <a:pt x="99350" y="-12699"/>
                      <a:pt x="40965" y="51690"/>
                    </a:cubicBezTo>
                    <a:close/>
                  </a:path>
                </a:pathLst>
              </a:custGeom>
              <a:noFill/>
              <a:ln w="8539" cap="flat">
                <a:solidFill>
                  <a:srgbClr val="CA16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C7A96EC3-9EF5-D2DD-5457-2B3837D7F8F2}"/>
                  </a:ext>
                </a:extLst>
              </p:cNvPr>
              <p:cNvSpPr/>
              <p:nvPr/>
            </p:nvSpPr>
            <p:spPr>
              <a:xfrm>
                <a:off x="9855731" y="1524096"/>
                <a:ext cx="340173" cy="340197"/>
              </a:xfrm>
              <a:custGeom>
                <a:avLst/>
                <a:gdLst>
                  <a:gd name="connsiteX0" fmla="*/ 44004 w 340173"/>
                  <a:gd name="connsiteY0" fmla="*/ 56021 h 340197"/>
                  <a:gd name="connsiteX1" fmla="*/ 56112 w 340173"/>
                  <a:gd name="connsiteY1" fmla="*/ 296270 h 340197"/>
                  <a:gd name="connsiteX2" fmla="*/ 296370 w 340173"/>
                  <a:gd name="connsiteY2" fmla="*/ 284178 h 340197"/>
                  <a:gd name="connsiteX3" fmla="*/ 284510 w 340173"/>
                  <a:gd name="connsiteY3" fmla="*/ 44161 h 340197"/>
                  <a:gd name="connsiteX4" fmla="*/ 44253 w 340173"/>
                  <a:gd name="connsiteY4" fmla="*/ 55763 h 340197"/>
                  <a:gd name="connsiteX5" fmla="*/ 44004 w 340173"/>
                  <a:gd name="connsiteY5" fmla="*/ 56021 h 34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0173" h="340197">
                    <a:moveTo>
                      <a:pt x="44004" y="56021"/>
                    </a:moveTo>
                    <a:cubicBezTo>
                      <a:pt x="-19025" y="125701"/>
                      <a:pt x="-13552" y="233266"/>
                      <a:pt x="56112" y="296270"/>
                    </a:cubicBezTo>
                    <a:cubicBezTo>
                      <a:pt x="125776" y="359274"/>
                      <a:pt x="233340" y="353859"/>
                      <a:pt x="296370" y="284178"/>
                    </a:cubicBezTo>
                    <a:cubicBezTo>
                      <a:pt x="359233" y="214597"/>
                      <a:pt x="353925" y="107215"/>
                      <a:pt x="284510" y="44161"/>
                    </a:cubicBezTo>
                    <a:cubicBezTo>
                      <a:pt x="214929" y="-18984"/>
                      <a:pt x="107365" y="-13793"/>
                      <a:pt x="44253" y="55763"/>
                    </a:cubicBezTo>
                    <a:cubicBezTo>
                      <a:pt x="44170" y="55846"/>
                      <a:pt x="44087" y="55938"/>
                      <a:pt x="44004" y="56021"/>
                    </a:cubicBezTo>
                    <a:close/>
                  </a:path>
                </a:pathLst>
              </a:custGeom>
              <a:noFill/>
              <a:ln w="17907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088CBBAE-98E8-2C8E-2CF2-12E74BAA7E00}"/>
                  </a:ext>
                </a:extLst>
              </p:cNvPr>
              <p:cNvSpPr/>
              <p:nvPr/>
            </p:nvSpPr>
            <p:spPr>
              <a:xfrm>
                <a:off x="10564864" y="2167677"/>
                <a:ext cx="315143" cy="315149"/>
              </a:xfrm>
              <a:custGeom>
                <a:avLst/>
                <a:gdLst>
                  <a:gd name="connsiteX0" fmla="*/ 40965 w 315143"/>
                  <a:gd name="connsiteY0" fmla="*/ 51690 h 315149"/>
                  <a:gd name="connsiteX1" fmla="*/ 51746 w 315143"/>
                  <a:gd name="connsiteY1" fmla="*/ 274267 h 315149"/>
                  <a:gd name="connsiteX2" fmla="*/ 274339 w 315143"/>
                  <a:gd name="connsiteY2" fmla="*/ 263460 h 315149"/>
                  <a:gd name="connsiteX3" fmla="*/ 263557 w 315143"/>
                  <a:gd name="connsiteY3" fmla="*/ 40884 h 315149"/>
                  <a:gd name="connsiteX4" fmla="*/ 263391 w 315143"/>
                  <a:gd name="connsiteY4" fmla="*/ 40743 h 315149"/>
                  <a:gd name="connsiteX5" fmla="*/ 40965 w 315143"/>
                  <a:gd name="connsiteY5" fmla="*/ 51690 h 31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143" h="315149">
                    <a:moveTo>
                      <a:pt x="40965" y="51690"/>
                    </a:moveTo>
                    <a:cubicBezTo>
                      <a:pt x="-17504" y="116138"/>
                      <a:pt x="-12693" y="215790"/>
                      <a:pt x="51746" y="274267"/>
                    </a:cubicBezTo>
                    <a:cubicBezTo>
                      <a:pt x="116185" y="332751"/>
                      <a:pt x="215871" y="327908"/>
                      <a:pt x="274339" y="263460"/>
                    </a:cubicBezTo>
                    <a:cubicBezTo>
                      <a:pt x="332807" y="199013"/>
                      <a:pt x="327997" y="99360"/>
                      <a:pt x="263557" y="40884"/>
                    </a:cubicBezTo>
                    <a:cubicBezTo>
                      <a:pt x="263474" y="40834"/>
                      <a:pt x="263474" y="40793"/>
                      <a:pt x="263391" y="40743"/>
                    </a:cubicBezTo>
                    <a:cubicBezTo>
                      <a:pt x="198953" y="-17601"/>
                      <a:pt x="99350" y="-12699"/>
                      <a:pt x="40965" y="51690"/>
                    </a:cubicBezTo>
                    <a:close/>
                  </a:path>
                </a:pathLst>
              </a:custGeom>
              <a:noFill/>
              <a:ln w="8539" cap="flat">
                <a:solidFill>
                  <a:srgbClr val="CA16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8422270E-D0E0-7818-A610-C466C4117880}"/>
                  </a:ext>
                </a:extLst>
              </p:cNvPr>
              <p:cNvSpPr/>
              <p:nvPr/>
            </p:nvSpPr>
            <p:spPr>
              <a:xfrm>
                <a:off x="10552122" y="2154920"/>
                <a:ext cx="340173" cy="340164"/>
              </a:xfrm>
              <a:custGeom>
                <a:avLst/>
                <a:gdLst>
                  <a:gd name="connsiteX0" fmla="*/ 44004 w 340173"/>
                  <a:gd name="connsiteY0" fmla="*/ 55987 h 340164"/>
                  <a:gd name="connsiteX1" fmla="*/ 56113 w 340173"/>
                  <a:gd name="connsiteY1" fmla="*/ 296237 h 340164"/>
                  <a:gd name="connsiteX2" fmla="*/ 296370 w 340173"/>
                  <a:gd name="connsiteY2" fmla="*/ 284145 h 340164"/>
                  <a:gd name="connsiteX3" fmla="*/ 284510 w 340173"/>
                  <a:gd name="connsiteY3" fmla="*/ 44128 h 340164"/>
                  <a:gd name="connsiteX4" fmla="*/ 44087 w 340173"/>
                  <a:gd name="connsiteY4" fmla="*/ 55855 h 340164"/>
                  <a:gd name="connsiteX5" fmla="*/ 44004 w 340173"/>
                  <a:gd name="connsiteY5" fmla="*/ 55987 h 340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0173" h="340164">
                    <a:moveTo>
                      <a:pt x="44004" y="55987"/>
                    </a:moveTo>
                    <a:cubicBezTo>
                      <a:pt x="-19026" y="125668"/>
                      <a:pt x="-13552" y="233233"/>
                      <a:pt x="56113" y="296237"/>
                    </a:cubicBezTo>
                    <a:cubicBezTo>
                      <a:pt x="125776" y="359241"/>
                      <a:pt x="233341" y="353826"/>
                      <a:pt x="296370" y="284145"/>
                    </a:cubicBezTo>
                    <a:cubicBezTo>
                      <a:pt x="359233" y="214564"/>
                      <a:pt x="353925" y="107182"/>
                      <a:pt x="284510" y="44128"/>
                    </a:cubicBezTo>
                    <a:cubicBezTo>
                      <a:pt x="214929" y="-19017"/>
                      <a:pt x="107282" y="-13768"/>
                      <a:pt x="44087" y="55855"/>
                    </a:cubicBezTo>
                    <a:cubicBezTo>
                      <a:pt x="44087" y="55896"/>
                      <a:pt x="44004" y="55946"/>
                      <a:pt x="44004" y="55987"/>
                    </a:cubicBezTo>
                    <a:close/>
                  </a:path>
                </a:pathLst>
              </a:custGeom>
              <a:noFill/>
              <a:ln w="17907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7BCB96FD-041D-ECCD-9B7D-0DE33E285017}"/>
                  </a:ext>
                </a:extLst>
              </p:cNvPr>
              <p:cNvSpPr/>
              <p:nvPr/>
            </p:nvSpPr>
            <p:spPr>
              <a:xfrm>
                <a:off x="10496609" y="2082527"/>
                <a:ext cx="80611" cy="38232"/>
              </a:xfrm>
              <a:custGeom>
                <a:avLst/>
                <a:gdLst>
                  <a:gd name="connsiteX0" fmla="*/ 80611 w 80611"/>
                  <a:gd name="connsiteY0" fmla="*/ 0 h 38232"/>
                  <a:gd name="connsiteX1" fmla="*/ 0 w 80611"/>
                  <a:gd name="connsiteY1" fmla="*/ 38232 h 3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611" h="38232">
                    <a:moveTo>
                      <a:pt x="80611" y="0"/>
                    </a:moveTo>
                    <a:lnTo>
                      <a:pt x="0" y="38232"/>
                    </a:lnTo>
                  </a:path>
                </a:pathLst>
              </a:custGeom>
              <a:ln w="6881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20AE7CA8-2B06-EBD9-21CC-A13D6F5E9043}"/>
                  </a:ext>
                </a:extLst>
              </p:cNvPr>
              <p:cNvSpPr/>
              <p:nvPr/>
            </p:nvSpPr>
            <p:spPr>
              <a:xfrm rot="13330201">
                <a:off x="10551242" y="2077090"/>
                <a:ext cx="50423" cy="10781"/>
              </a:xfrm>
              <a:custGeom>
                <a:avLst/>
                <a:gdLst>
                  <a:gd name="connsiteX0" fmla="*/ 79 w 50423"/>
                  <a:gd name="connsiteY0" fmla="*/ 0 h 10781"/>
                  <a:gd name="connsiteX1" fmla="*/ 50503 w 50423"/>
                  <a:gd name="connsiteY1" fmla="*/ 0 h 10781"/>
                  <a:gd name="connsiteX2" fmla="*/ 50503 w 50423"/>
                  <a:gd name="connsiteY2" fmla="*/ 10781 h 10781"/>
                  <a:gd name="connsiteX3" fmla="*/ 79 w 50423"/>
                  <a:gd name="connsiteY3" fmla="*/ 10781 h 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423" h="10781">
                    <a:moveTo>
                      <a:pt x="79" y="0"/>
                    </a:moveTo>
                    <a:lnTo>
                      <a:pt x="50503" y="0"/>
                    </a:lnTo>
                    <a:lnTo>
                      <a:pt x="50503" y="10781"/>
                    </a:lnTo>
                    <a:lnTo>
                      <a:pt x="79" y="10781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1BED34E6-6867-E194-8ED0-9333C9C62DE5}"/>
                  </a:ext>
                </a:extLst>
              </p:cNvPr>
              <p:cNvSpPr/>
              <p:nvPr/>
            </p:nvSpPr>
            <p:spPr>
              <a:xfrm>
                <a:off x="10700135" y="2303124"/>
                <a:ext cx="43972" cy="43986"/>
              </a:xfrm>
              <a:custGeom>
                <a:avLst/>
                <a:gdLst>
                  <a:gd name="connsiteX0" fmla="*/ 5794 w 43972"/>
                  <a:gd name="connsiteY0" fmla="*/ 7221 h 43986"/>
                  <a:gd name="connsiteX1" fmla="*/ 7287 w 43972"/>
                  <a:gd name="connsiteY1" fmla="*/ 38263 h 43986"/>
                  <a:gd name="connsiteX2" fmla="*/ 38304 w 43972"/>
                  <a:gd name="connsiteY2" fmla="*/ 36803 h 43986"/>
                  <a:gd name="connsiteX3" fmla="*/ 36812 w 43972"/>
                  <a:gd name="connsiteY3" fmla="*/ 5753 h 43986"/>
                  <a:gd name="connsiteX4" fmla="*/ 36812 w 43972"/>
                  <a:gd name="connsiteY4" fmla="*/ 5728 h 43986"/>
                  <a:gd name="connsiteX5" fmla="*/ 5877 w 43972"/>
                  <a:gd name="connsiteY5" fmla="*/ 7130 h 43986"/>
                  <a:gd name="connsiteX6" fmla="*/ 5794 w 43972"/>
                  <a:gd name="connsiteY6" fmla="*/ 7221 h 4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972" h="43986">
                    <a:moveTo>
                      <a:pt x="5794" y="7221"/>
                    </a:moveTo>
                    <a:cubicBezTo>
                      <a:pt x="-2333" y="16203"/>
                      <a:pt x="-1752" y="30102"/>
                      <a:pt x="7287" y="38263"/>
                    </a:cubicBezTo>
                    <a:cubicBezTo>
                      <a:pt x="16244" y="46432"/>
                      <a:pt x="30177" y="45777"/>
                      <a:pt x="38304" y="36803"/>
                    </a:cubicBezTo>
                    <a:cubicBezTo>
                      <a:pt x="46515" y="27822"/>
                      <a:pt x="45852" y="13922"/>
                      <a:pt x="36812" y="5753"/>
                    </a:cubicBezTo>
                    <a:cubicBezTo>
                      <a:pt x="36812" y="5745"/>
                      <a:pt x="36812" y="5737"/>
                      <a:pt x="36812" y="5728"/>
                    </a:cubicBezTo>
                    <a:cubicBezTo>
                      <a:pt x="27855" y="-2424"/>
                      <a:pt x="14006" y="-1802"/>
                      <a:pt x="5877" y="7130"/>
                    </a:cubicBezTo>
                    <a:cubicBezTo>
                      <a:pt x="5877" y="7155"/>
                      <a:pt x="5794" y="7188"/>
                      <a:pt x="5794" y="7221"/>
                    </a:cubicBezTo>
                    <a:close/>
                  </a:path>
                </a:pathLst>
              </a:custGeom>
              <a:solidFill>
                <a:srgbClr val="E3A93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8BB52582-B853-A12C-9F84-2532C62A8112}"/>
                  </a:ext>
                </a:extLst>
              </p:cNvPr>
              <p:cNvSpPr/>
              <p:nvPr/>
            </p:nvSpPr>
            <p:spPr>
              <a:xfrm>
                <a:off x="10256185" y="1864827"/>
                <a:ext cx="80611" cy="38149"/>
              </a:xfrm>
              <a:custGeom>
                <a:avLst/>
                <a:gdLst>
                  <a:gd name="connsiteX0" fmla="*/ 80611 w 80611"/>
                  <a:gd name="connsiteY0" fmla="*/ 0 h 38149"/>
                  <a:gd name="connsiteX1" fmla="*/ 0 w 80611"/>
                  <a:gd name="connsiteY1" fmla="*/ 38149 h 38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611" h="38149">
                    <a:moveTo>
                      <a:pt x="80611" y="0"/>
                    </a:moveTo>
                    <a:lnTo>
                      <a:pt x="0" y="38149"/>
                    </a:lnTo>
                  </a:path>
                </a:pathLst>
              </a:custGeom>
              <a:ln w="6881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B06FC965-17C9-C682-AF07-4A50CBFACEE8}"/>
                  </a:ext>
                </a:extLst>
              </p:cNvPr>
              <p:cNvSpPr/>
              <p:nvPr/>
            </p:nvSpPr>
            <p:spPr>
              <a:xfrm rot="13330201">
                <a:off x="10310953" y="1859146"/>
                <a:ext cx="50423" cy="10781"/>
              </a:xfrm>
              <a:custGeom>
                <a:avLst/>
                <a:gdLst>
                  <a:gd name="connsiteX0" fmla="*/ 80 w 50423"/>
                  <a:gd name="connsiteY0" fmla="*/ 0 h 10781"/>
                  <a:gd name="connsiteX1" fmla="*/ 50503 w 50423"/>
                  <a:gd name="connsiteY1" fmla="*/ 0 h 10781"/>
                  <a:gd name="connsiteX2" fmla="*/ 50503 w 50423"/>
                  <a:gd name="connsiteY2" fmla="*/ 10781 h 10781"/>
                  <a:gd name="connsiteX3" fmla="*/ 80 w 50423"/>
                  <a:gd name="connsiteY3" fmla="*/ 10781 h 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423" h="10781">
                    <a:moveTo>
                      <a:pt x="80" y="0"/>
                    </a:moveTo>
                    <a:lnTo>
                      <a:pt x="50503" y="0"/>
                    </a:lnTo>
                    <a:lnTo>
                      <a:pt x="50503" y="10781"/>
                    </a:lnTo>
                    <a:lnTo>
                      <a:pt x="80" y="10781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1AD7BA3E-2423-D1C9-52DD-6EE04B3D0453}"/>
                  </a:ext>
                </a:extLst>
              </p:cNvPr>
              <p:cNvSpPr/>
              <p:nvPr/>
            </p:nvSpPr>
            <p:spPr>
              <a:xfrm>
                <a:off x="10328503" y="1820458"/>
                <a:ext cx="54653" cy="59838"/>
              </a:xfrm>
              <a:custGeom>
                <a:avLst/>
                <a:gdLst>
                  <a:gd name="connsiteX0" fmla="*/ 54734 w 54653"/>
                  <a:gd name="connsiteY0" fmla="*/ 14762 h 59838"/>
                  <a:gd name="connsiteX1" fmla="*/ 24960 w 54653"/>
                  <a:gd name="connsiteY1" fmla="*/ 33505 h 59838"/>
                  <a:gd name="connsiteX2" fmla="*/ 35161 w 54653"/>
                  <a:gd name="connsiteY2" fmla="*/ 59795 h 59838"/>
                  <a:gd name="connsiteX3" fmla="*/ 80 w 54653"/>
                  <a:gd name="connsiteY3" fmla="*/ 27948 h 59838"/>
                  <a:gd name="connsiteX4" fmla="*/ 40966 w 54653"/>
                  <a:gd name="connsiteY4" fmla="*/ 0 h 5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53" h="59838">
                    <a:moveTo>
                      <a:pt x="54734" y="14762"/>
                    </a:moveTo>
                    <a:cubicBezTo>
                      <a:pt x="54734" y="14762"/>
                      <a:pt x="25541" y="25295"/>
                      <a:pt x="24960" y="33505"/>
                    </a:cubicBezTo>
                    <a:cubicBezTo>
                      <a:pt x="24380" y="41715"/>
                      <a:pt x="36654" y="58385"/>
                      <a:pt x="35161" y="59795"/>
                    </a:cubicBezTo>
                    <a:cubicBezTo>
                      <a:pt x="33668" y="61205"/>
                      <a:pt x="80" y="27948"/>
                      <a:pt x="80" y="27948"/>
                    </a:cubicBezTo>
                    <a:lnTo>
                      <a:pt x="40966" y="0"/>
                    </a:lnTo>
                    <a:close/>
                  </a:path>
                </a:pathLst>
              </a:custGeom>
              <a:solidFill>
                <a:srgbClr val="61400F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689B396-C9A5-09D6-A064-790B3F896454}"/>
                  </a:ext>
                </a:extLst>
              </p:cNvPr>
              <p:cNvSpPr/>
              <p:nvPr/>
            </p:nvSpPr>
            <p:spPr>
              <a:xfrm>
                <a:off x="10319404" y="1612272"/>
                <a:ext cx="134895" cy="231135"/>
              </a:xfrm>
              <a:custGeom>
                <a:avLst/>
                <a:gdLst>
                  <a:gd name="connsiteX0" fmla="*/ 91638 w 134895"/>
                  <a:gd name="connsiteY0" fmla="*/ 0 h 231135"/>
                  <a:gd name="connsiteX1" fmla="*/ 134763 w 134895"/>
                  <a:gd name="connsiteY1" fmla="*/ 154754 h 231135"/>
                  <a:gd name="connsiteX2" fmla="*/ 31263 w 134895"/>
                  <a:gd name="connsiteY2" fmla="*/ 231135 h 231135"/>
                  <a:gd name="connsiteX3" fmla="*/ 80 w 134895"/>
                  <a:gd name="connsiteY3" fmla="*/ 202938 h 231135"/>
                  <a:gd name="connsiteX4" fmla="*/ 84008 w 134895"/>
                  <a:gd name="connsiteY4" fmla="*/ 158320 h 231135"/>
                  <a:gd name="connsiteX5" fmla="*/ 25955 w 134895"/>
                  <a:gd name="connsiteY5" fmla="*/ 43208 h 231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895" h="231135">
                    <a:moveTo>
                      <a:pt x="91638" y="0"/>
                    </a:moveTo>
                    <a:cubicBezTo>
                      <a:pt x="91638" y="0"/>
                      <a:pt x="138495" y="113785"/>
                      <a:pt x="134763" y="154754"/>
                    </a:cubicBezTo>
                    <a:cubicBezTo>
                      <a:pt x="131032" y="195723"/>
                      <a:pt x="31263" y="231135"/>
                      <a:pt x="31263" y="231135"/>
                    </a:cubicBezTo>
                    <a:lnTo>
                      <a:pt x="80" y="202938"/>
                    </a:lnTo>
                    <a:lnTo>
                      <a:pt x="84008" y="158320"/>
                    </a:lnTo>
                    <a:lnTo>
                      <a:pt x="25955" y="43208"/>
                    </a:lnTo>
                    <a:close/>
                  </a:path>
                </a:pathLst>
              </a:custGeom>
              <a:solidFill>
                <a:srgbClr val="3E50B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ADC14112-16EE-D74E-BC31-0B589F0B7B85}"/>
                  </a:ext>
                </a:extLst>
              </p:cNvPr>
              <p:cNvSpPr/>
              <p:nvPr/>
            </p:nvSpPr>
            <p:spPr>
              <a:xfrm>
                <a:off x="10568180" y="2057896"/>
                <a:ext cx="48681" cy="53326"/>
              </a:xfrm>
              <a:custGeom>
                <a:avLst/>
                <a:gdLst>
                  <a:gd name="connsiteX0" fmla="*/ 31429 w 48681"/>
                  <a:gd name="connsiteY0" fmla="*/ 0 h 53326"/>
                  <a:gd name="connsiteX1" fmla="*/ 80 w 48681"/>
                  <a:gd name="connsiteY1" fmla="*/ 9206 h 53326"/>
                  <a:gd name="connsiteX2" fmla="*/ 48762 w 48681"/>
                  <a:gd name="connsiteY2" fmla="*/ 53326 h 53326"/>
                  <a:gd name="connsiteX3" fmla="*/ 32175 w 48681"/>
                  <a:gd name="connsiteY3" fmla="*/ 24134 h 53326"/>
                  <a:gd name="connsiteX4" fmla="*/ 47600 w 48681"/>
                  <a:gd name="connsiteY4" fmla="*/ 14347 h 5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681" h="53326">
                    <a:moveTo>
                      <a:pt x="31429" y="0"/>
                    </a:moveTo>
                    <a:lnTo>
                      <a:pt x="80" y="9206"/>
                    </a:lnTo>
                    <a:lnTo>
                      <a:pt x="48762" y="53326"/>
                    </a:lnTo>
                    <a:cubicBezTo>
                      <a:pt x="48762" y="53326"/>
                      <a:pt x="32175" y="29358"/>
                      <a:pt x="32175" y="24134"/>
                    </a:cubicBezTo>
                    <a:cubicBezTo>
                      <a:pt x="32175" y="18909"/>
                      <a:pt x="47600" y="14347"/>
                      <a:pt x="47600" y="14347"/>
                    </a:cubicBezTo>
                    <a:close/>
                  </a:path>
                </a:pathLst>
              </a:custGeom>
              <a:solidFill>
                <a:srgbClr val="61400F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8D772492-8C71-D907-6FA1-503ED50DCC67}"/>
                  </a:ext>
                </a:extLst>
              </p:cNvPr>
              <p:cNvSpPr/>
              <p:nvPr/>
            </p:nvSpPr>
            <p:spPr>
              <a:xfrm>
                <a:off x="10589494" y="1834142"/>
                <a:ext cx="173799" cy="243326"/>
              </a:xfrm>
              <a:custGeom>
                <a:avLst/>
                <a:gdLst>
                  <a:gd name="connsiteX0" fmla="*/ 122820 w 173799"/>
                  <a:gd name="connsiteY0" fmla="*/ 39974 h 243326"/>
                  <a:gd name="connsiteX1" fmla="*/ 114527 w 173799"/>
                  <a:gd name="connsiteY1" fmla="*/ 70659 h 243326"/>
                  <a:gd name="connsiteX2" fmla="*/ 160722 w 173799"/>
                  <a:gd name="connsiteY2" fmla="*/ 213388 h 243326"/>
                  <a:gd name="connsiteX3" fmla="*/ 19735 w 173799"/>
                  <a:gd name="connsiteY3" fmla="*/ 243326 h 243326"/>
                  <a:gd name="connsiteX4" fmla="*/ 80 w 173799"/>
                  <a:gd name="connsiteY4" fmla="*/ 225496 h 243326"/>
                  <a:gd name="connsiteX5" fmla="*/ 114527 w 173799"/>
                  <a:gd name="connsiteY5" fmla="*/ 179053 h 243326"/>
                  <a:gd name="connsiteX6" fmla="*/ 37151 w 173799"/>
                  <a:gd name="connsiteY6" fmla="*/ 78206 h 243326"/>
                  <a:gd name="connsiteX7" fmla="*/ 78617 w 173799"/>
                  <a:gd name="connsiteY7" fmla="*/ 0 h 24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3799" h="243326">
                    <a:moveTo>
                      <a:pt x="122820" y="39974"/>
                    </a:moveTo>
                    <a:lnTo>
                      <a:pt x="114527" y="70659"/>
                    </a:lnTo>
                    <a:cubicBezTo>
                      <a:pt x="114527" y="70659"/>
                      <a:pt x="207496" y="186185"/>
                      <a:pt x="160722" y="213388"/>
                    </a:cubicBezTo>
                    <a:cubicBezTo>
                      <a:pt x="113947" y="240590"/>
                      <a:pt x="19735" y="243326"/>
                      <a:pt x="19735" y="243326"/>
                    </a:cubicBezTo>
                    <a:lnTo>
                      <a:pt x="80" y="225496"/>
                    </a:lnTo>
                    <a:lnTo>
                      <a:pt x="114527" y="179053"/>
                    </a:lnTo>
                    <a:lnTo>
                      <a:pt x="37151" y="78206"/>
                    </a:lnTo>
                    <a:lnTo>
                      <a:pt x="78617" y="0"/>
                    </a:lnTo>
                    <a:close/>
                  </a:path>
                </a:pathLst>
              </a:custGeom>
              <a:solidFill>
                <a:srgbClr val="3E50B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4E893488-C789-8F42-B343-A050CDED3666}"/>
                  </a:ext>
                </a:extLst>
              </p:cNvPr>
              <p:cNvSpPr/>
              <p:nvPr/>
            </p:nvSpPr>
            <p:spPr>
              <a:xfrm>
                <a:off x="10626648" y="1834142"/>
                <a:ext cx="125809" cy="147787"/>
              </a:xfrm>
              <a:custGeom>
                <a:avLst/>
                <a:gdLst>
                  <a:gd name="connsiteX0" fmla="*/ 125889 w 125809"/>
                  <a:gd name="connsiteY0" fmla="*/ 147787 h 147787"/>
                  <a:gd name="connsiteX1" fmla="*/ 77373 w 125809"/>
                  <a:gd name="connsiteY1" fmla="*/ 70659 h 147787"/>
                  <a:gd name="connsiteX2" fmla="*/ 85667 w 125809"/>
                  <a:gd name="connsiteY2" fmla="*/ 39974 h 147787"/>
                  <a:gd name="connsiteX3" fmla="*/ 41546 w 125809"/>
                  <a:gd name="connsiteY3" fmla="*/ 0 h 147787"/>
                  <a:gd name="connsiteX4" fmla="*/ 80 w 125809"/>
                  <a:gd name="connsiteY4" fmla="*/ 78206 h 147787"/>
                  <a:gd name="connsiteX5" fmla="*/ 39970 w 125809"/>
                  <a:gd name="connsiteY5" fmla="*/ 130205 h 147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809" h="147787">
                    <a:moveTo>
                      <a:pt x="125889" y="147787"/>
                    </a:moveTo>
                    <a:cubicBezTo>
                      <a:pt x="112537" y="120403"/>
                      <a:pt x="96282" y="94544"/>
                      <a:pt x="77373" y="70659"/>
                    </a:cubicBezTo>
                    <a:lnTo>
                      <a:pt x="85667" y="39974"/>
                    </a:lnTo>
                    <a:lnTo>
                      <a:pt x="41546" y="0"/>
                    </a:lnTo>
                    <a:lnTo>
                      <a:pt x="80" y="78206"/>
                    </a:lnTo>
                    <a:lnTo>
                      <a:pt x="39970" y="130205"/>
                    </a:lnTo>
                    <a:close/>
                  </a:path>
                </a:pathLst>
              </a:custGeom>
              <a:solidFill>
                <a:srgbClr val="313175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3D701A71-7D71-00F2-1C26-CC1BBABC9C26}"/>
                  </a:ext>
                </a:extLst>
              </p:cNvPr>
              <p:cNvSpPr/>
              <p:nvPr/>
            </p:nvSpPr>
            <p:spPr>
              <a:xfrm>
                <a:off x="10373619" y="1612959"/>
                <a:ext cx="107067" cy="128546"/>
              </a:xfrm>
              <a:custGeom>
                <a:avLst/>
                <a:gdLst>
                  <a:gd name="connsiteX0" fmla="*/ 65680 w 107067"/>
                  <a:gd name="connsiteY0" fmla="*/ 0 h 128546"/>
                  <a:gd name="connsiteX1" fmla="*/ 80 w 107067"/>
                  <a:gd name="connsiteY1" fmla="*/ 43208 h 128546"/>
                  <a:gd name="connsiteX2" fmla="*/ 33253 w 107067"/>
                  <a:gd name="connsiteY2" fmla="*/ 108891 h 128546"/>
                  <a:gd name="connsiteX3" fmla="*/ 107147 w 107067"/>
                  <a:gd name="connsiteY3" fmla="*/ 128547 h 128546"/>
                  <a:gd name="connsiteX4" fmla="*/ 65680 w 107067"/>
                  <a:gd name="connsiteY4" fmla="*/ 0 h 12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67" h="128546">
                    <a:moveTo>
                      <a:pt x="65680" y="0"/>
                    </a:moveTo>
                    <a:lnTo>
                      <a:pt x="80" y="43208"/>
                    </a:lnTo>
                    <a:lnTo>
                      <a:pt x="33253" y="108891"/>
                    </a:lnTo>
                    <a:lnTo>
                      <a:pt x="107147" y="128547"/>
                    </a:lnTo>
                    <a:cubicBezTo>
                      <a:pt x="98023" y="78704"/>
                      <a:pt x="65680" y="0"/>
                      <a:pt x="65680" y="0"/>
                    </a:cubicBezTo>
                    <a:close/>
                  </a:path>
                </a:pathLst>
              </a:custGeom>
              <a:solidFill>
                <a:srgbClr val="313175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8073B455-2E81-E20D-859F-61A5D08D101A}"/>
                  </a:ext>
                </a:extLst>
              </p:cNvPr>
              <p:cNvSpPr/>
              <p:nvPr/>
            </p:nvSpPr>
            <p:spPr>
              <a:xfrm>
                <a:off x="10020074" y="1691911"/>
                <a:ext cx="810009" cy="423872"/>
              </a:xfrm>
              <a:custGeom>
                <a:avLst/>
                <a:gdLst>
                  <a:gd name="connsiteX0" fmla="*/ 810009 w 810009"/>
                  <a:gd name="connsiteY0" fmla="*/ 404632 h 423872"/>
                  <a:gd name="connsiteX1" fmla="*/ 333226 w 810009"/>
                  <a:gd name="connsiteY1" fmla="*/ 0 h 423872"/>
                  <a:gd name="connsiteX2" fmla="*/ 0 w 810009"/>
                  <a:gd name="connsiteY2" fmla="*/ 1990 h 423872"/>
                  <a:gd name="connsiteX3" fmla="*/ 458124 w 810009"/>
                  <a:gd name="connsiteY3" fmla="*/ 416989 h 423872"/>
                  <a:gd name="connsiteX4" fmla="*/ 795496 w 810009"/>
                  <a:gd name="connsiteY4" fmla="*/ 423872 h 42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0009" h="423872">
                    <a:moveTo>
                      <a:pt x="810009" y="404632"/>
                    </a:moveTo>
                    <a:lnTo>
                      <a:pt x="333226" y="0"/>
                    </a:lnTo>
                    <a:lnTo>
                      <a:pt x="0" y="1990"/>
                    </a:lnTo>
                    <a:lnTo>
                      <a:pt x="458124" y="416989"/>
                    </a:lnTo>
                    <a:lnTo>
                      <a:pt x="795496" y="423872"/>
                    </a:lnTo>
                  </a:path>
                </a:pathLst>
              </a:custGeom>
              <a:noFill/>
              <a:ln w="16581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6A99173A-BA61-FDD0-ED23-3216FE5718BC}"/>
                  </a:ext>
                </a:extLst>
              </p:cNvPr>
              <p:cNvSpPr/>
              <p:nvPr/>
            </p:nvSpPr>
            <p:spPr>
              <a:xfrm>
                <a:off x="10268708" y="1914421"/>
                <a:ext cx="327835" cy="6634"/>
              </a:xfrm>
              <a:custGeom>
                <a:avLst/>
                <a:gdLst>
                  <a:gd name="connsiteX0" fmla="*/ 0 w 327835"/>
                  <a:gd name="connsiteY0" fmla="*/ 0 h 6634"/>
                  <a:gd name="connsiteX1" fmla="*/ 327836 w 327835"/>
                  <a:gd name="connsiteY1" fmla="*/ 6635 h 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835" h="6634">
                    <a:moveTo>
                      <a:pt x="0" y="0"/>
                    </a:moveTo>
                    <a:lnTo>
                      <a:pt x="327836" y="6635"/>
                    </a:lnTo>
                  </a:path>
                </a:pathLst>
              </a:custGeom>
              <a:ln w="16581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266B2D19-F7E0-F89F-A95D-383FE6FB6652}"/>
                  </a:ext>
                </a:extLst>
              </p:cNvPr>
              <p:cNvSpPr/>
              <p:nvPr/>
            </p:nvSpPr>
            <p:spPr>
              <a:xfrm>
                <a:off x="10260581" y="1672836"/>
                <a:ext cx="106983" cy="225246"/>
              </a:xfrm>
              <a:custGeom>
                <a:avLst/>
                <a:gdLst>
                  <a:gd name="connsiteX0" fmla="*/ 0 w 106983"/>
                  <a:gd name="connsiteY0" fmla="*/ 225247 h 225246"/>
                  <a:gd name="connsiteX1" fmla="*/ 106984 w 106983"/>
                  <a:gd name="connsiteY1" fmla="*/ 0 h 22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983" h="225246">
                    <a:moveTo>
                      <a:pt x="0" y="225247"/>
                    </a:moveTo>
                    <a:lnTo>
                      <a:pt x="106984" y="0"/>
                    </a:lnTo>
                  </a:path>
                </a:pathLst>
              </a:custGeom>
              <a:ln w="8456" cap="rnd">
                <a:solidFill>
                  <a:srgbClr val="3E6EE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2DC19534-BB58-0B49-D0CD-4358F8B1B67B}"/>
                  </a:ext>
                </a:extLst>
              </p:cNvPr>
              <p:cNvSpPr/>
              <p:nvPr/>
            </p:nvSpPr>
            <p:spPr>
              <a:xfrm>
                <a:off x="10502414" y="1891863"/>
                <a:ext cx="106983" cy="225246"/>
              </a:xfrm>
              <a:custGeom>
                <a:avLst/>
                <a:gdLst>
                  <a:gd name="connsiteX0" fmla="*/ 0 w 106983"/>
                  <a:gd name="connsiteY0" fmla="*/ 225247 h 225246"/>
                  <a:gd name="connsiteX1" fmla="*/ 106984 w 106983"/>
                  <a:gd name="connsiteY1" fmla="*/ 0 h 22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983" h="225246">
                    <a:moveTo>
                      <a:pt x="0" y="225247"/>
                    </a:moveTo>
                    <a:lnTo>
                      <a:pt x="106984" y="0"/>
                    </a:lnTo>
                  </a:path>
                </a:pathLst>
              </a:custGeom>
              <a:ln w="8456" cap="rnd">
                <a:solidFill>
                  <a:srgbClr val="3E6EE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217B832A-3C34-D3F8-7F7C-60388E316092}"/>
                  </a:ext>
                </a:extLst>
              </p:cNvPr>
              <p:cNvSpPr/>
              <p:nvPr/>
            </p:nvSpPr>
            <p:spPr>
              <a:xfrm>
                <a:off x="10725007" y="2027048"/>
                <a:ext cx="200479" cy="291755"/>
              </a:xfrm>
              <a:custGeom>
                <a:avLst/>
                <a:gdLst>
                  <a:gd name="connsiteX0" fmla="*/ 80 w 200479"/>
                  <a:gd name="connsiteY0" fmla="*/ 291756 h 291755"/>
                  <a:gd name="connsiteX1" fmla="*/ 132773 w 200479"/>
                  <a:gd name="connsiteY1" fmla="*/ 12768 h 291755"/>
                  <a:gd name="connsiteX2" fmla="*/ 162463 w 200479"/>
                  <a:gd name="connsiteY2" fmla="*/ 2153 h 291755"/>
                  <a:gd name="connsiteX3" fmla="*/ 167937 w 200479"/>
                  <a:gd name="connsiteY3" fmla="*/ 5802 h 291755"/>
                  <a:gd name="connsiteX4" fmla="*/ 196466 w 200479"/>
                  <a:gd name="connsiteY4" fmla="*/ 31677 h 291755"/>
                  <a:gd name="connsiteX5" fmla="*/ 197461 w 200479"/>
                  <a:gd name="connsiteY5" fmla="*/ 49010 h 291755"/>
                  <a:gd name="connsiteX6" fmla="*/ 192154 w 200479"/>
                  <a:gd name="connsiteY6" fmla="*/ 52493 h 291755"/>
                  <a:gd name="connsiteX7" fmla="*/ 160306 w 200479"/>
                  <a:gd name="connsiteY7" fmla="*/ 63440 h 291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479" h="291755">
                    <a:moveTo>
                      <a:pt x="80" y="291756"/>
                    </a:moveTo>
                    <a:lnTo>
                      <a:pt x="132773" y="12768"/>
                    </a:lnTo>
                    <a:cubicBezTo>
                      <a:pt x="138081" y="1630"/>
                      <a:pt x="151350" y="-3122"/>
                      <a:pt x="162463" y="2153"/>
                    </a:cubicBezTo>
                    <a:cubicBezTo>
                      <a:pt x="164453" y="3090"/>
                      <a:pt x="166278" y="4325"/>
                      <a:pt x="167937" y="5802"/>
                    </a:cubicBezTo>
                    <a:lnTo>
                      <a:pt x="196466" y="31677"/>
                    </a:lnTo>
                    <a:cubicBezTo>
                      <a:pt x="201525" y="36188"/>
                      <a:pt x="201939" y="43943"/>
                      <a:pt x="197461" y="49010"/>
                    </a:cubicBezTo>
                    <a:cubicBezTo>
                      <a:pt x="196051" y="50611"/>
                      <a:pt x="194227" y="51813"/>
                      <a:pt x="192154" y="52493"/>
                    </a:cubicBezTo>
                    <a:lnTo>
                      <a:pt x="160306" y="63440"/>
                    </a:lnTo>
                  </a:path>
                </a:pathLst>
              </a:custGeom>
              <a:noFill/>
              <a:ln w="16581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B7FBA30E-A2EA-8D8F-7BBE-0D1D56256D75}"/>
                  </a:ext>
                </a:extLst>
              </p:cNvPr>
              <p:cNvSpPr/>
              <p:nvPr/>
            </p:nvSpPr>
            <p:spPr>
              <a:xfrm>
                <a:off x="10542886" y="1765058"/>
                <a:ext cx="39476" cy="83099"/>
              </a:xfrm>
              <a:custGeom>
                <a:avLst/>
                <a:gdLst>
                  <a:gd name="connsiteX0" fmla="*/ 0 w 39476"/>
                  <a:gd name="connsiteY0" fmla="*/ 83099 h 83099"/>
                  <a:gd name="connsiteX1" fmla="*/ 39476 w 39476"/>
                  <a:gd name="connsiteY1" fmla="*/ 0 h 83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476" h="83099">
                    <a:moveTo>
                      <a:pt x="0" y="83099"/>
                    </a:moveTo>
                    <a:lnTo>
                      <a:pt x="39476" y="0"/>
                    </a:lnTo>
                  </a:path>
                </a:pathLst>
              </a:custGeom>
              <a:ln w="16581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69F156AE-18EF-4131-A88E-B36EAEE27724}"/>
                  </a:ext>
                </a:extLst>
              </p:cNvPr>
              <p:cNvSpPr/>
              <p:nvPr/>
            </p:nvSpPr>
            <p:spPr>
              <a:xfrm rot="13330201">
                <a:off x="10393602" y="2157261"/>
                <a:ext cx="50423" cy="10781"/>
              </a:xfrm>
              <a:custGeom>
                <a:avLst/>
                <a:gdLst>
                  <a:gd name="connsiteX0" fmla="*/ 79 w 50423"/>
                  <a:gd name="connsiteY0" fmla="*/ 0 h 10781"/>
                  <a:gd name="connsiteX1" fmla="*/ 50502 w 50423"/>
                  <a:gd name="connsiteY1" fmla="*/ 0 h 10781"/>
                  <a:gd name="connsiteX2" fmla="*/ 50502 w 50423"/>
                  <a:gd name="connsiteY2" fmla="*/ 10781 h 10781"/>
                  <a:gd name="connsiteX3" fmla="*/ 79 w 50423"/>
                  <a:gd name="connsiteY3" fmla="*/ 10781 h 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423" h="10781">
                    <a:moveTo>
                      <a:pt x="79" y="0"/>
                    </a:moveTo>
                    <a:lnTo>
                      <a:pt x="50502" y="0"/>
                    </a:lnTo>
                    <a:lnTo>
                      <a:pt x="50502" y="10781"/>
                    </a:lnTo>
                    <a:lnTo>
                      <a:pt x="79" y="10781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7F32FC76-286A-7A7D-7CD4-B2A2A7C0C0A0}"/>
                  </a:ext>
                </a:extLst>
              </p:cNvPr>
              <p:cNvSpPr/>
              <p:nvPr/>
            </p:nvSpPr>
            <p:spPr>
              <a:xfrm>
                <a:off x="10233876" y="1935155"/>
                <a:ext cx="236691" cy="214382"/>
              </a:xfrm>
              <a:custGeom>
                <a:avLst/>
                <a:gdLst>
                  <a:gd name="connsiteX0" fmla="*/ 0 w 236691"/>
                  <a:gd name="connsiteY0" fmla="*/ 0 h 214382"/>
                  <a:gd name="connsiteX1" fmla="*/ 236691 w 236691"/>
                  <a:gd name="connsiteY1" fmla="*/ 214383 h 21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6691" h="214382">
                    <a:moveTo>
                      <a:pt x="0" y="0"/>
                    </a:moveTo>
                    <a:lnTo>
                      <a:pt x="236691" y="214383"/>
                    </a:lnTo>
                  </a:path>
                </a:pathLst>
              </a:custGeom>
              <a:ln w="4974" cap="flat">
                <a:solidFill>
                  <a:srgbClr val="7777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B381B198-8626-08E6-843F-A0B15A6F3876}"/>
                  </a:ext>
                </a:extLst>
              </p:cNvPr>
              <p:cNvSpPr/>
              <p:nvPr/>
            </p:nvSpPr>
            <p:spPr>
              <a:xfrm>
                <a:off x="10287617" y="1875857"/>
                <a:ext cx="236608" cy="214382"/>
              </a:xfrm>
              <a:custGeom>
                <a:avLst/>
                <a:gdLst>
                  <a:gd name="connsiteX0" fmla="*/ 0 w 236608"/>
                  <a:gd name="connsiteY0" fmla="*/ 0 h 214382"/>
                  <a:gd name="connsiteX1" fmla="*/ 236608 w 236608"/>
                  <a:gd name="connsiteY1" fmla="*/ 214383 h 21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6608" h="214382">
                    <a:moveTo>
                      <a:pt x="0" y="0"/>
                    </a:moveTo>
                    <a:lnTo>
                      <a:pt x="236608" y="214383"/>
                    </a:lnTo>
                  </a:path>
                </a:pathLst>
              </a:custGeom>
              <a:ln w="4974" cap="flat">
                <a:solidFill>
                  <a:srgbClr val="7777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A67ADFA-CA45-F87D-4361-13E8DAB61787}"/>
                  </a:ext>
                </a:extLst>
              </p:cNvPr>
              <p:cNvSpPr/>
              <p:nvPr/>
            </p:nvSpPr>
            <p:spPr>
              <a:xfrm>
                <a:off x="10014932" y="1681379"/>
                <a:ext cx="278572" cy="264308"/>
              </a:xfrm>
              <a:custGeom>
                <a:avLst/>
                <a:gdLst>
                  <a:gd name="connsiteX0" fmla="*/ 278573 w 278572"/>
                  <a:gd name="connsiteY0" fmla="*/ 199786 h 264308"/>
                  <a:gd name="connsiteX1" fmla="*/ 22558 w 278572"/>
                  <a:gd name="connsiteY1" fmla="*/ 0 h 264308"/>
                  <a:gd name="connsiteX2" fmla="*/ 0 w 278572"/>
                  <a:gd name="connsiteY2" fmla="*/ 24880 h 264308"/>
                  <a:gd name="connsiteX3" fmla="*/ 226159 w 278572"/>
                  <a:gd name="connsiteY3" fmla="*/ 264309 h 264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72" h="264308">
                    <a:moveTo>
                      <a:pt x="278573" y="199786"/>
                    </a:moveTo>
                    <a:lnTo>
                      <a:pt x="22558" y="0"/>
                    </a:lnTo>
                    <a:lnTo>
                      <a:pt x="0" y="24880"/>
                    </a:lnTo>
                    <a:lnTo>
                      <a:pt x="226159" y="264309"/>
                    </a:lnTo>
                  </a:path>
                </a:pathLst>
              </a:custGeom>
              <a:noFill/>
              <a:ln w="4974" cap="flat">
                <a:solidFill>
                  <a:srgbClr val="7777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40DD473-0B1D-5EAC-B2B9-35C0ED74E2D0}"/>
                  </a:ext>
                </a:extLst>
              </p:cNvPr>
              <p:cNvSpPr/>
              <p:nvPr/>
            </p:nvSpPr>
            <p:spPr>
              <a:xfrm>
                <a:off x="10448574" y="2072860"/>
                <a:ext cx="95903" cy="95873"/>
              </a:xfrm>
              <a:custGeom>
                <a:avLst/>
                <a:gdLst>
                  <a:gd name="connsiteX0" fmla="*/ 12537 w 95903"/>
                  <a:gd name="connsiteY0" fmla="*/ 15721 h 95873"/>
                  <a:gd name="connsiteX1" fmla="*/ 15853 w 95903"/>
                  <a:gd name="connsiteY1" fmla="*/ 83436 h 95873"/>
                  <a:gd name="connsiteX2" fmla="*/ 83527 w 95903"/>
                  <a:gd name="connsiteY2" fmla="*/ 80152 h 95873"/>
                  <a:gd name="connsiteX3" fmla="*/ 80209 w 95903"/>
                  <a:gd name="connsiteY3" fmla="*/ 12437 h 95873"/>
                  <a:gd name="connsiteX4" fmla="*/ 80209 w 95903"/>
                  <a:gd name="connsiteY4" fmla="*/ 12404 h 95873"/>
                  <a:gd name="connsiteX5" fmla="*/ 12537 w 95903"/>
                  <a:gd name="connsiteY5" fmla="*/ 15721 h 95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903" h="95873">
                    <a:moveTo>
                      <a:pt x="12537" y="15721"/>
                    </a:moveTo>
                    <a:cubicBezTo>
                      <a:pt x="-5294" y="35326"/>
                      <a:pt x="-3802" y="65638"/>
                      <a:pt x="15853" y="83436"/>
                    </a:cubicBezTo>
                    <a:cubicBezTo>
                      <a:pt x="35426" y="101225"/>
                      <a:pt x="65779" y="99757"/>
                      <a:pt x="83527" y="80152"/>
                    </a:cubicBezTo>
                    <a:cubicBezTo>
                      <a:pt x="101358" y="60546"/>
                      <a:pt x="99865" y="30226"/>
                      <a:pt x="80209" y="12437"/>
                    </a:cubicBezTo>
                    <a:cubicBezTo>
                      <a:pt x="80209" y="12428"/>
                      <a:pt x="80209" y="12412"/>
                      <a:pt x="80209" y="12404"/>
                    </a:cubicBezTo>
                    <a:cubicBezTo>
                      <a:pt x="60637" y="-5353"/>
                      <a:pt x="30283" y="-3868"/>
                      <a:pt x="12537" y="15721"/>
                    </a:cubicBezTo>
                    <a:close/>
                  </a:path>
                </a:pathLst>
              </a:custGeom>
              <a:solidFill>
                <a:srgbClr val="E3A93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5E6C084D-B06F-322E-5C77-D0AD38267CEF}"/>
                  </a:ext>
                </a:extLst>
              </p:cNvPr>
              <p:cNvSpPr/>
              <p:nvPr/>
            </p:nvSpPr>
            <p:spPr>
              <a:xfrm>
                <a:off x="10003781" y="1672322"/>
                <a:ext cx="43947" cy="43954"/>
              </a:xfrm>
              <a:custGeom>
                <a:avLst/>
                <a:gdLst>
                  <a:gd name="connsiteX0" fmla="*/ 5757 w 43947"/>
                  <a:gd name="connsiteY0" fmla="*/ 7232 h 43954"/>
                  <a:gd name="connsiteX1" fmla="*/ 7333 w 43947"/>
                  <a:gd name="connsiteY1" fmla="*/ 38274 h 43954"/>
                  <a:gd name="connsiteX2" fmla="*/ 38350 w 43947"/>
                  <a:gd name="connsiteY2" fmla="*/ 36723 h 43954"/>
                  <a:gd name="connsiteX3" fmla="*/ 36774 w 43947"/>
                  <a:gd name="connsiteY3" fmla="*/ 5681 h 43954"/>
                  <a:gd name="connsiteX4" fmla="*/ 36774 w 43947"/>
                  <a:gd name="connsiteY4" fmla="*/ 5657 h 43954"/>
                  <a:gd name="connsiteX5" fmla="*/ 5757 w 43947"/>
                  <a:gd name="connsiteY5" fmla="*/ 7232 h 43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47" h="43954">
                    <a:moveTo>
                      <a:pt x="5757" y="7232"/>
                    </a:moveTo>
                    <a:cubicBezTo>
                      <a:pt x="-2370" y="16231"/>
                      <a:pt x="-1707" y="30130"/>
                      <a:pt x="7333" y="38274"/>
                    </a:cubicBezTo>
                    <a:cubicBezTo>
                      <a:pt x="16290" y="46418"/>
                      <a:pt x="30223" y="45722"/>
                      <a:pt x="38350" y="36723"/>
                    </a:cubicBezTo>
                    <a:cubicBezTo>
                      <a:pt x="46477" y="27717"/>
                      <a:pt x="45814" y="13826"/>
                      <a:pt x="36774" y="5681"/>
                    </a:cubicBezTo>
                    <a:cubicBezTo>
                      <a:pt x="36774" y="5673"/>
                      <a:pt x="36774" y="5665"/>
                      <a:pt x="36774" y="5657"/>
                    </a:cubicBezTo>
                    <a:cubicBezTo>
                      <a:pt x="27734" y="-2463"/>
                      <a:pt x="13884" y="-1758"/>
                      <a:pt x="5757" y="7232"/>
                    </a:cubicBezTo>
                    <a:close/>
                  </a:path>
                </a:pathLst>
              </a:custGeom>
              <a:solidFill>
                <a:srgbClr val="E3A93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E3132F8-96DF-B2CE-7401-7AC389161AEC}"/>
                  </a:ext>
                </a:extLst>
              </p:cNvPr>
              <p:cNvSpPr/>
              <p:nvPr/>
            </p:nvSpPr>
            <p:spPr>
              <a:xfrm>
                <a:off x="10415583" y="2121174"/>
                <a:ext cx="80611" cy="38232"/>
              </a:xfrm>
              <a:custGeom>
                <a:avLst/>
                <a:gdLst>
                  <a:gd name="connsiteX0" fmla="*/ 80612 w 80611"/>
                  <a:gd name="connsiteY0" fmla="*/ 0 h 38232"/>
                  <a:gd name="connsiteX1" fmla="*/ 0 w 80611"/>
                  <a:gd name="connsiteY1" fmla="*/ 38232 h 3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611" h="38232">
                    <a:moveTo>
                      <a:pt x="80612" y="0"/>
                    </a:moveTo>
                    <a:lnTo>
                      <a:pt x="0" y="38232"/>
                    </a:lnTo>
                  </a:path>
                </a:pathLst>
              </a:custGeom>
              <a:ln w="6881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E7E3A3F5-752C-F0D1-27F3-BCFAA37488BB}"/>
                  </a:ext>
                </a:extLst>
              </p:cNvPr>
              <p:cNvSpPr/>
              <p:nvPr/>
            </p:nvSpPr>
            <p:spPr>
              <a:xfrm rot="13330201">
                <a:off x="10153236" y="1939517"/>
                <a:ext cx="50423" cy="10781"/>
              </a:xfrm>
              <a:custGeom>
                <a:avLst/>
                <a:gdLst>
                  <a:gd name="connsiteX0" fmla="*/ 79 w 50423"/>
                  <a:gd name="connsiteY0" fmla="*/ 0 h 10781"/>
                  <a:gd name="connsiteX1" fmla="*/ 50502 w 50423"/>
                  <a:gd name="connsiteY1" fmla="*/ 0 h 10781"/>
                  <a:gd name="connsiteX2" fmla="*/ 50502 w 50423"/>
                  <a:gd name="connsiteY2" fmla="*/ 10781 h 10781"/>
                  <a:gd name="connsiteX3" fmla="*/ 79 w 50423"/>
                  <a:gd name="connsiteY3" fmla="*/ 10781 h 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423" h="10781">
                    <a:moveTo>
                      <a:pt x="79" y="0"/>
                    </a:moveTo>
                    <a:lnTo>
                      <a:pt x="50502" y="0"/>
                    </a:lnTo>
                    <a:lnTo>
                      <a:pt x="50502" y="10781"/>
                    </a:lnTo>
                    <a:lnTo>
                      <a:pt x="79" y="10781"/>
                    </a:lnTo>
                    <a:close/>
                  </a:path>
                </a:pathLst>
              </a:custGeom>
              <a:solidFill>
                <a:srgbClr val="1E2F52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E826B359-1BDC-FEF3-E5BF-E3E693E0FD92}"/>
                  </a:ext>
                </a:extLst>
              </p:cNvPr>
              <p:cNvSpPr/>
              <p:nvPr/>
            </p:nvSpPr>
            <p:spPr>
              <a:xfrm>
                <a:off x="10208221" y="1855071"/>
                <a:ext cx="95854" cy="95836"/>
              </a:xfrm>
              <a:custGeom>
                <a:avLst/>
                <a:gdLst>
                  <a:gd name="connsiteX0" fmla="*/ 12466 w 95854"/>
                  <a:gd name="connsiteY0" fmla="*/ 15727 h 95836"/>
                  <a:gd name="connsiteX1" fmla="*/ 15866 w 95854"/>
                  <a:gd name="connsiteY1" fmla="*/ 83434 h 95836"/>
                  <a:gd name="connsiteX2" fmla="*/ 83539 w 95854"/>
                  <a:gd name="connsiteY2" fmla="*/ 80075 h 95836"/>
                  <a:gd name="connsiteX3" fmla="*/ 80222 w 95854"/>
                  <a:gd name="connsiteY3" fmla="*/ 12410 h 95836"/>
                  <a:gd name="connsiteX4" fmla="*/ 12466 w 95854"/>
                  <a:gd name="connsiteY4" fmla="*/ 15727 h 9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54" h="95836">
                    <a:moveTo>
                      <a:pt x="12466" y="15727"/>
                    </a:moveTo>
                    <a:cubicBezTo>
                      <a:pt x="-5282" y="35349"/>
                      <a:pt x="-3790" y="65669"/>
                      <a:pt x="15866" y="83434"/>
                    </a:cubicBezTo>
                    <a:cubicBezTo>
                      <a:pt x="35438" y="101206"/>
                      <a:pt x="65792" y="99697"/>
                      <a:pt x="83539" y="80075"/>
                    </a:cubicBezTo>
                    <a:cubicBezTo>
                      <a:pt x="101287" y="60470"/>
                      <a:pt x="99794" y="30191"/>
                      <a:pt x="80222" y="12410"/>
                    </a:cubicBezTo>
                    <a:cubicBezTo>
                      <a:pt x="60567" y="-5355"/>
                      <a:pt x="30296" y="-3870"/>
                      <a:pt x="12466" y="15727"/>
                    </a:cubicBezTo>
                    <a:close/>
                  </a:path>
                </a:pathLst>
              </a:custGeom>
              <a:solidFill>
                <a:srgbClr val="E3A93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2857A2A3-14E2-4E67-4DA4-7FDC7A456354}"/>
                  </a:ext>
                </a:extLst>
              </p:cNvPr>
              <p:cNvSpPr/>
              <p:nvPr/>
            </p:nvSpPr>
            <p:spPr>
              <a:xfrm>
                <a:off x="10175159" y="1903391"/>
                <a:ext cx="80694" cy="38232"/>
              </a:xfrm>
              <a:custGeom>
                <a:avLst/>
                <a:gdLst>
                  <a:gd name="connsiteX0" fmla="*/ 80694 w 80694"/>
                  <a:gd name="connsiteY0" fmla="*/ 0 h 38232"/>
                  <a:gd name="connsiteX1" fmla="*/ 0 w 80694"/>
                  <a:gd name="connsiteY1" fmla="*/ 38232 h 3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694" h="38232">
                    <a:moveTo>
                      <a:pt x="80694" y="0"/>
                    </a:moveTo>
                    <a:lnTo>
                      <a:pt x="0" y="38232"/>
                    </a:lnTo>
                  </a:path>
                </a:pathLst>
              </a:custGeom>
              <a:ln w="6881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0E5A7B1C-82F3-6D6B-6B21-AA5E33A47698}"/>
                  </a:ext>
                </a:extLst>
              </p:cNvPr>
              <p:cNvSpPr/>
              <p:nvPr/>
            </p:nvSpPr>
            <p:spPr>
              <a:xfrm>
                <a:off x="10995597" y="1904552"/>
                <a:ext cx="59646" cy="46941"/>
              </a:xfrm>
              <a:custGeom>
                <a:avLst/>
                <a:gdLst>
                  <a:gd name="connsiteX0" fmla="*/ 2755 w 59646"/>
                  <a:gd name="connsiteY0" fmla="*/ 0 h 46941"/>
                  <a:gd name="connsiteX1" fmla="*/ 57409 w 59646"/>
                  <a:gd name="connsiteY1" fmla="*/ 42379 h 46941"/>
                  <a:gd name="connsiteX2" fmla="*/ 49116 w 59646"/>
                  <a:gd name="connsiteY2" fmla="*/ 44535 h 46941"/>
                  <a:gd name="connsiteX3" fmla="*/ 26889 w 59646"/>
                  <a:gd name="connsiteY3" fmla="*/ 40720 h 46941"/>
                  <a:gd name="connsiteX4" fmla="*/ 4912 w 59646"/>
                  <a:gd name="connsiteY4" fmla="*/ 15840 h 46941"/>
                  <a:gd name="connsiteX5" fmla="*/ 1760 w 59646"/>
                  <a:gd name="connsiteY5" fmla="*/ 1277 h 46941"/>
                  <a:gd name="connsiteX6" fmla="*/ 2755 w 59646"/>
                  <a:gd name="connsiteY6" fmla="*/ 0 h 4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646" h="46941">
                    <a:moveTo>
                      <a:pt x="2755" y="0"/>
                    </a:moveTo>
                    <a:lnTo>
                      <a:pt x="57409" y="42379"/>
                    </a:lnTo>
                    <a:cubicBezTo>
                      <a:pt x="63463" y="47023"/>
                      <a:pt x="56579" y="48765"/>
                      <a:pt x="49116" y="44535"/>
                    </a:cubicBezTo>
                    <a:cubicBezTo>
                      <a:pt x="41652" y="40306"/>
                      <a:pt x="34685" y="47023"/>
                      <a:pt x="26889" y="40720"/>
                    </a:cubicBezTo>
                    <a:cubicBezTo>
                      <a:pt x="19094" y="34417"/>
                      <a:pt x="14781" y="21812"/>
                      <a:pt x="4912" y="15840"/>
                    </a:cubicBezTo>
                    <a:cubicBezTo>
                      <a:pt x="19" y="12681"/>
                      <a:pt x="-1391" y="6162"/>
                      <a:pt x="1760" y="1277"/>
                    </a:cubicBezTo>
                    <a:cubicBezTo>
                      <a:pt x="2092" y="829"/>
                      <a:pt x="2424" y="398"/>
                      <a:pt x="2755" y="0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5AC5A51-23A5-64CE-67FE-A849D1D85700}"/>
                  </a:ext>
                </a:extLst>
              </p:cNvPr>
              <p:cNvSpPr/>
              <p:nvPr/>
            </p:nvSpPr>
            <p:spPr>
              <a:xfrm>
                <a:off x="10877356" y="2018668"/>
                <a:ext cx="47087" cy="40774"/>
              </a:xfrm>
              <a:custGeom>
                <a:avLst/>
                <a:gdLst>
                  <a:gd name="connsiteX0" fmla="*/ 14095 w 47087"/>
                  <a:gd name="connsiteY0" fmla="*/ 166 h 40774"/>
                  <a:gd name="connsiteX1" fmla="*/ 19901 w 47087"/>
                  <a:gd name="connsiteY1" fmla="*/ 15509 h 40774"/>
                  <a:gd name="connsiteX2" fmla="*/ 46937 w 47087"/>
                  <a:gd name="connsiteY2" fmla="*/ 29856 h 40774"/>
                  <a:gd name="connsiteX3" fmla="*/ 33502 w 47087"/>
                  <a:gd name="connsiteY3" fmla="*/ 38149 h 40774"/>
                  <a:gd name="connsiteX4" fmla="*/ 14344 w 47087"/>
                  <a:gd name="connsiteY4" fmla="*/ 35496 h 40774"/>
                  <a:gd name="connsiteX5" fmla="*/ 80 w 47087"/>
                  <a:gd name="connsiteY5" fmla="*/ 0 h 40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087" h="40774">
                    <a:moveTo>
                      <a:pt x="14095" y="166"/>
                    </a:moveTo>
                    <a:cubicBezTo>
                      <a:pt x="15754" y="5374"/>
                      <a:pt x="17745" y="10491"/>
                      <a:pt x="19901" y="15509"/>
                    </a:cubicBezTo>
                    <a:cubicBezTo>
                      <a:pt x="22223" y="20402"/>
                      <a:pt x="45610" y="20899"/>
                      <a:pt x="46937" y="29856"/>
                    </a:cubicBezTo>
                    <a:cubicBezTo>
                      <a:pt x="48265" y="38813"/>
                      <a:pt x="43869" y="39559"/>
                      <a:pt x="33502" y="38149"/>
                    </a:cubicBezTo>
                    <a:cubicBezTo>
                      <a:pt x="23135" y="36740"/>
                      <a:pt x="19652" y="46443"/>
                      <a:pt x="14344" y="35496"/>
                    </a:cubicBezTo>
                    <a:cubicBezTo>
                      <a:pt x="9036" y="24548"/>
                      <a:pt x="80" y="0"/>
                      <a:pt x="80" y="0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E7660098-3D86-09BE-6623-FD7A69912AC7}"/>
                  </a:ext>
                </a:extLst>
              </p:cNvPr>
              <p:cNvSpPr/>
              <p:nvPr/>
            </p:nvSpPr>
            <p:spPr>
              <a:xfrm>
                <a:off x="10415168" y="2122998"/>
                <a:ext cx="43837" cy="65341"/>
              </a:xfrm>
              <a:custGeom>
                <a:avLst/>
                <a:gdLst>
                  <a:gd name="connsiteX0" fmla="*/ 43703 w 43837"/>
                  <a:gd name="connsiteY0" fmla="*/ 15923 h 65341"/>
                  <a:gd name="connsiteX1" fmla="*/ 30185 w 43837"/>
                  <a:gd name="connsiteY1" fmla="*/ 38896 h 65341"/>
                  <a:gd name="connsiteX2" fmla="*/ 43620 w 43837"/>
                  <a:gd name="connsiteY2" fmla="*/ 64937 h 65341"/>
                  <a:gd name="connsiteX3" fmla="*/ 80 w 43837"/>
                  <a:gd name="connsiteY3" fmla="*/ 28695 h 65341"/>
                  <a:gd name="connsiteX4" fmla="*/ 26121 w 43837"/>
                  <a:gd name="connsiteY4" fmla="*/ 0 h 6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37" h="65341">
                    <a:moveTo>
                      <a:pt x="43703" y="15923"/>
                    </a:moveTo>
                    <a:cubicBezTo>
                      <a:pt x="43703" y="15923"/>
                      <a:pt x="28111" y="32510"/>
                      <a:pt x="30185" y="38896"/>
                    </a:cubicBezTo>
                    <a:cubicBezTo>
                      <a:pt x="32258" y="45282"/>
                      <a:pt x="46107" y="60044"/>
                      <a:pt x="43620" y="64937"/>
                    </a:cubicBezTo>
                    <a:cubicBezTo>
                      <a:pt x="41131" y="69830"/>
                      <a:pt x="80" y="28695"/>
                      <a:pt x="80" y="28695"/>
                    </a:cubicBezTo>
                    <a:lnTo>
                      <a:pt x="26121" y="0"/>
                    </a:lnTo>
                    <a:close/>
                  </a:path>
                </a:pathLst>
              </a:custGeom>
              <a:solidFill>
                <a:srgbClr val="61400F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186EC57-5518-261C-2CAF-8A6931DC6D9E}"/>
                  </a:ext>
                </a:extLst>
              </p:cNvPr>
              <p:cNvSpPr/>
              <p:nvPr/>
            </p:nvSpPr>
            <p:spPr>
              <a:xfrm>
                <a:off x="10174064" y="1883570"/>
                <a:ext cx="48616" cy="86182"/>
              </a:xfrm>
              <a:custGeom>
                <a:avLst/>
                <a:gdLst>
                  <a:gd name="connsiteX0" fmla="*/ 48696 w 48616"/>
                  <a:gd name="connsiteY0" fmla="*/ 16006 h 86182"/>
                  <a:gd name="connsiteX1" fmla="*/ 27548 w 48616"/>
                  <a:gd name="connsiteY1" fmla="*/ 57473 h 86182"/>
                  <a:gd name="connsiteX2" fmla="*/ 38910 w 48616"/>
                  <a:gd name="connsiteY2" fmla="*/ 85919 h 86182"/>
                  <a:gd name="connsiteX3" fmla="*/ 1009 w 48616"/>
                  <a:gd name="connsiteY3" fmla="*/ 51667 h 86182"/>
                  <a:gd name="connsiteX4" fmla="*/ 14196 w 48616"/>
                  <a:gd name="connsiteY4" fmla="*/ 37154 h 86182"/>
                  <a:gd name="connsiteX5" fmla="*/ 30782 w 48616"/>
                  <a:gd name="connsiteY5" fmla="*/ 0 h 8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616" h="86182">
                    <a:moveTo>
                      <a:pt x="48696" y="16006"/>
                    </a:moveTo>
                    <a:cubicBezTo>
                      <a:pt x="48696" y="16006"/>
                      <a:pt x="26636" y="48184"/>
                      <a:pt x="27548" y="57473"/>
                    </a:cubicBezTo>
                    <a:cubicBezTo>
                      <a:pt x="28460" y="66761"/>
                      <a:pt x="41729" y="82353"/>
                      <a:pt x="38910" y="85919"/>
                    </a:cubicBezTo>
                    <a:cubicBezTo>
                      <a:pt x="36090" y="89485"/>
                      <a:pt x="5736" y="55814"/>
                      <a:pt x="1009" y="51667"/>
                    </a:cubicBezTo>
                    <a:cubicBezTo>
                      <a:pt x="-3718" y="47521"/>
                      <a:pt x="10961" y="42877"/>
                      <a:pt x="14196" y="37154"/>
                    </a:cubicBezTo>
                    <a:cubicBezTo>
                      <a:pt x="17430" y="31432"/>
                      <a:pt x="30782" y="0"/>
                      <a:pt x="30782" y="0"/>
                    </a:cubicBezTo>
                    <a:close/>
                  </a:path>
                </a:pathLst>
              </a:custGeom>
              <a:solidFill>
                <a:srgbClr val="61400F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B937B509-09F2-ABB8-A602-111859D2F675}"/>
                  </a:ext>
                </a:extLst>
              </p:cNvPr>
              <p:cNvSpPr/>
              <p:nvPr/>
            </p:nvSpPr>
            <p:spPr>
              <a:xfrm>
                <a:off x="10194151" y="1572404"/>
                <a:ext cx="246477" cy="343178"/>
              </a:xfrm>
              <a:custGeom>
                <a:avLst/>
                <a:gdLst>
                  <a:gd name="connsiteX0" fmla="*/ 246557 w 246477"/>
                  <a:gd name="connsiteY0" fmla="*/ 37569 h 343178"/>
                  <a:gd name="connsiteX1" fmla="*/ 36737 w 246477"/>
                  <a:gd name="connsiteY1" fmla="*/ 343178 h 343178"/>
                  <a:gd name="connsiteX2" fmla="*/ 80 w 246477"/>
                  <a:gd name="connsiteY2" fmla="*/ 310005 h 343178"/>
                  <a:gd name="connsiteX3" fmla="*/ 90145 w 246477"/>
                  <a:gd name="connsiteY3" fmla="*/ 180546 h 343178"/>
                  <a:gd name="connsiteX4" fmla="*/ 199203 w 246477"/>
                  <a:gd name="connsiteY4" fmla="*/ 0 h 343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77" h="343178">
                    <a:moveTo>
                      <a:pt x="246557" y="37569"/>
                    </a:moveTo>
                    <a:lnTo>
                      <a:pt x="36737" y="343178"/>
                    </a:lnTo>
                    <a:lnTo>
                      <a:pt x="80" y="310005"/>
                    </a:lnTo>
                    <a:lnTo>
                      <a:pt x="90145" y="180546"/>
                    </a:lnTo>
                    <a:cubicBezTo>
                      <a:pt x="90145" y="180546"/>
                      <a:pt x="123319" y="41384"/>
                      <a:pt x="199203" y="0"/>
                    </a:cubicBezTo>
                    <a:close/>
                  </a:path>
                </a:pathLst>
              </a:custGeom>
              <a:solidFill>
                <a:srgbClr val="3E50B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AB2838D1-9481-6DC1-E21C-1A26BF941E47}"/>
                  </a:ext>
                </a:extLst>
              </p:cNvPr>
              <p:cNvSpPr/>
              <p:nvPr/>
            </p:nvSpPr>
            <p:spPr>
              <a:xfrm>
                <a:off x="10538656" y="1480571"/>
                <a:ext cx="86755" cy="67645"/>
              </a:xfrm>
              <a:custGeom>
                <a:avLst/>
                <a:gdLst>
                  <a:gd name="connsiteX0" fmla="*/ 86828 w 86755"/>
                  <a:gd name="connsiteY0" fmla="*/ 24491 h 67645"/>
                  <a:gd name="connsiteX1" fmla="*/ 79613 w 86755"/>
                  <a:gd name="connsiteY1" fmla="*/ 44146 h 67645"/>
                  <a:gd name="connsiteX2" fmla="*/ 72729 w 86755"/>
                  <a:gd name="connsiteY2" fmla="*/ 57167 h 67645"/>
                  <a:gd name="connsiteX3" fmla="*/ 70821 w 86755"/>
                  <a:gd name="connsiteY3" fmla="*/ 55508 h 67645"/>
                  <a:gd name="connsiteX4" fmla="*/ 56060 w 86755"/>
                  <a:gd name="connsiteY4" fmla="*/ 67036 h 67645"/>
                  <a:gd name="connsiteX5" fmla="*/ 40136 w 86755"/>
                  <a:gd name="connsiteY5" fmla="*/ 56006 h 67645"/>
                  <a:gd name="connsiteX6" fmla="*/ 17330 w 86755"/>
                  <a:gd name="connsiteY6" fmla="*/ 65294 h 67645"/>
                  <a:gd name="connsiteX7" fmla="*/ 80 w 86755"/>
                  <a:gd name="connsiteY7" fmla="*/ 36351 h 67645"/>
                  <a:gd name="connsiteX8" fmla="*/ 43537 w 86755"/>
                  <a:gd name="connsiteY8" fmla="*/ 5085 h 67645"/>
                  <a:gd name="connsiteX9" fmla="*/ 86828 w 86755"/>
                  <a:gd name="connsiteY9" fmla="*/ 24491 h 67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755" h="67645">
                    <a:moveTo>
                      <a:pt x="86828" y="24491"/>
                    </a:moveTo>
                    <a:cubicBezTo>
                      <a:pt x="86994" y="31723"/>
                      <a:pt x="84422" y="38756"/>
                      <a:pt x="79613" y="44146"/>
                    </a:cubicBezTo>
                    <a:cubicBezTo>
                      <a:pt x="76710" y="48127"/>
                      <a:pt x="74388" y="52514"/>
                      <a:pt x="72729" y="57167"/>
                    </a:cubicBezTo>
                    <a:lnTo>
                      <a:pt x="70821" y="55508"/>
                    </a:lnTo>
                    <a:cubicBezTo>
                      <a:pt x="70821" y="55508"/>
                      <a:pt x="64850" y="70851"/>
                      <a:pt x="56060" y="67036"/>
                    </a:cubicBezTo>
                    <a:cubicBezTo>
                      <a:pt x="47268" y="63221"/>
                      <a:pt x="47766" y="54845"/>
                      <a:pt x="40136" y="56006"/>
                    </a:cubicBezTo>
                    <a:cubicBezTo>
                      <a:pt x="32175" y="58195"/>
                      <a:pt x="24545" y="61314"/>
                      <a:pt x="17330" y="65294"/>
                    </a:cubicBezTo>
                    <a:lnTo>
                      <a:pt x="80" y="36351"/>
                    </a:lnTo>
                    <a:cubicBezTo>
                      <a:pt x="15505" y="27270"/>
                      <a:pt x="30019" y="16803"/>
                      <a:pt x="43537" y="5085"/>
                    </a:cubicBezTo>
                    <a:cubicBezTo>
                      <a:pt x="56557" y="-8102"/>
                      <a:pt x="80857" y="6495"/>
                      <a:pt x="86828" y="24491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AA8581EE-D928-A39E-7235-AD3D8EC22BDD}"/>
                  </a:ext>
                </a:extLst>
              </p:cNvPr>
              <p:cNvSpPr/>
              <p:nvPr/>
            </p:nvSpPr>
            <p:spPr>
              <a:xfrm>
                <a:off x="10376256" y="1511837"/>
                <a:ext cx="184544" cy="112611"/>
              </a:xfrm>
              <a:custGeom>
                <a:avLst/>
                <a:gdLst>
                  <a:gd name="connsiteX0" fmla="*/ 10298 w 184544"/>
                  <a:gd name="connsiteY0" fmla="*/ 62475 h 112611"/>
                  <a:gd name="connsiteX1" fmla="*/ 60555 w 184544"/>
                  <a:gd name="connsiteY1" fmla="*/ 108005 h 112611"/>
                  <a:gd name="connsiteX2" fmla="*/ 102022 w 184544"/>
                  <a:gd name="connsiteY2" fmla="*/ 98883 h 112611"/>
                  <a:gd name="connsiteX3" fmla="*/ 155679 w 184544"/>
                  <a:gd name="connsiteY3" fmla="*/ 76076 h 112611"/>
                  <a:gd name="connsiteX4" fmla="*/ 184623 w 184544"/>
                  <a:gd name="connsiteY4" fmla="*/ 30795 h 112611"/>
                  <a:gd name="connsiteX5" fmla="*/ 145645 w 184544"/>
                  <a:gd name="connsiteY5" fmla="*/ 26 h 112611"/>
                  <a:gd name="connsiteX6" fmla="*/ 40900 w 184544"/>
                  <a:gd name="connsiteY6" fmla="*/ 53352 h 112611"/>
                  <a:gd name="connsiteX7" fmla="*/ 10298 w 184544"/>
                  <a:gd name="connsiteY7" fmla="*/ 62475 h 112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544" h="112611">
                    <a:moveTo>
                      <a:pt x="10298" y="62475"/>
                    </a:moveTo>
                    <a:lnTo>
                      <a:pt x="60555" y="108005"/>
                    </a:lnTo>
                    <a:cubicBezTo>
                      <a:pt x="72166" y="118538"/>
                      <a:pt x="82698" y="109084"/>
                      <a:pt x="102022" y="98883"/>
                    </a:cubicBezTo>
                    <a:cubicBezTo>
                      <a:pt x="121345" y="88682"/>
                      <a:pt x="143073" y="89263"/>
                      <a:pt x="155679" y="76076"/>
                    </a:cubicBezTo>
                    <a:cubicBezTo>
                      <a:pt x="168285" y="62890"/>
                      <a:pt x="184458" y="43483"/>
                      <a:pt x="184623" y="30795"/>
                    </a:cubicBezTo>
                    <a:cubicBezTo>
                      <a:pt x="184789" y="18106"/>
                      <a:pt x="167290" y="-803"/>
                      <a:pt x="145645" y="26"/>
                    </a:cubicBezTo>
                    <a:cubicBezTo>
                      <a:pt x="123999" y="856"/>
                      <a:pt x="58980" y="49289"/>
                      <a:pt x="40900" y="53352"/>
                    </a:cubicBezTo>
                    <a:cubicBezTo>
                      <a:pt x="22820" y="57416"/>
                      <a:pt x="-19227" y="35771"/>
                      <a:pt x="10298" y="62475"/>
                    </a:cubicBezTo>
                    <a:close/>
                  </a:path>
                </a:pathLst>
              </a:custGeom>
              <a:solidFill>
                <a:srgbClr val="DE589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B92BFFD7-70EA-BBAD-7344-FB84222389D5}"/>
                  </a:ext>
                </a:extLst>
              </p:cNvPr>
              <p:cNvSpPr/>
              <p:nvPr/>
            </p:nvSpPr>
            <p:spPr>
              <a:xfrm>
                <a:off x="10572576" y="1483168"/>
                <a:ext cx="52496" cy="23387"/>
              </a:xfrm>
              <a:custGeom>
                <a:avLst/>
                <a:gdLst>
                  <a:gd name="connsiteX0" fmla="*/ 80 w 52496"/>
                  <a:gd name="connsiteY0" fmla="*/ 23387 h 23387"/>
                  <a:gd name="connsiteX1" fmla="*/ 52576 w 52496"/>
                  <a:gd name="connsiteY1" fmla="*/ 21894 h 23387"/>
                  <a:gd name="connsiteX2" fmla="*/ 45693 w 52496"/>
                  <a:gd name="connsiteY2" fmla="*/ 0 h 23387"/>
                  <a:gd name="connsiteX3" fmla="*/ 80 w 52496"/>
                  <a:gd name="connsiteY3" fmla="*/ 23387 h 2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496" h="23387">
                    <a:moveTo>
                      <a:pt x="80" y="23387"/>
                    </a:moveTo>
                    <a:cubicBezTo>
                      <a:pt x="80" y="23387"/>
                      <a:pt x="30517" y="13435"/>
                      <a:pt x="52576" y="21894"/>
                    </a:cubicBezTo>
                    <a:lnTo>
                      <a:pt x="45693" y="0"/>
                    </a:lnTo>
                    <a:cubicBezTo>
                      <a:pt x="28277" y="2272"/>
                      <a:pt x="12105" y="10541"/>
                      <a:pt x="80" y="23387"/>
                    </a:cubicBezTo>
                    <a:close/>
                  </a:path>
                </a:pathLst>
              </a:custGeom>
              <a:solidFill>
                <a:srgbClr val="DE589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6A3B9C4D-C350-A03A-EB06-B32CB5108B9F}"/>
                  </a:ext>
                </a:extLst>
              </p:cNvPr>
              <p:cNvSpPr/>
              <p:nvPr/>
            </p:nvSpPr>
            <p:spPr>
              <a:xfrm>
                <a:off x="10518366" y="1521374"/>
                <a:ext cx="87189" cy="248968"/>
              </a:xfrm>
              <a:custGeom>
                <a:avLst/>
                <a:gdLst>
                  <a:gd name="connsiteX0" fmla="*/ 21116 w 87189"/>
                  <a:gd name="connsiteY0" fmla="*/ 1353 h 248968"/>
                  <a:gd name="connsiteX1" fmla="*/ 38532 w 87189"/>
                  <a:gd name="connsiteY1" fmla="*/ 127163 h 248968"/>
                  <a:gd name="connsiteX2" fmla="*/ 70544 w 87189"/>
                  <a:gd name="connsiteY2" fmla="*/ 220794 h 248968"/>
                  <a:gd name="connsiteX3" fmla="*/ 86053 w 87189"/>
                  <a:gd name="connsiteY3" fmla="*/ 246587 h 248968"/>
                  <a:gd name="connsiteX4" fmla="*/ 56446 w 87189"/>
                  <a:gd name="connsiteY4" fmla="*/ 232239 h 248968"/>
                  <a:gd name="connsiteX5" fmla="*/ 10584 w 87189"/>
                  <a:gd name="connsiteY5" fmla="*/ 130480 h 248968"/>
                  <a:gd name="connsiteX6" fmla="*/ 300 w 87189"/>
                  <a:gd name="connsiteY6" fmla="*/ 24325 h 248968"/>
                  <a:gd name="connsiteX7" fmla="*/ 21116 w 87189"/>
                  <a:gd name="connsiteY7" fmla="*/ 1353 h 248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89" h="248968">
                    <a:moveTo>
                      <a:pt x="21116" y="1353"/>
                    </a:moveTo>
                    <a:cubicBezTo>
                      <a:pt x="46743" y="12051"/>
                      <a:pt x="38532" y="127163"/>
                      <a:pt x="38532" y="127163"/>
                    </a:cubicBezTo>
                    <a:lnTo>
                      <a:pt x="70544" y="220794"/>
                    </a:lnTo>
                    <a:cubicBezTo>
                      <a:pt x="70544" y="220794"/>
                      <a:pt x="92605" y="239371"/>
                      <a:pt x="86053" y="246587"/>
                    </a:cubicBezTo>
                    <a:cubicBezTo>
                      <a:pt x="79502" y="253802"/>
                      <a:pt x="58935" y="243352"/>
                      <a:pt x="56446" y="232239"/>
                    </a:cubicBezTo>
                    <a:cubicBezTo>
                      <a:pt x="53958" y="221126"/>
                      <a:pt x="18877" y="157599"/>
                      <a:pt x="10584" y="130480"/>
                    </a:cubicBezTo>
                    <a:cubicBezTo>
                      <a:pt x="2290" y="103361"/>
                      <a:pt x="2290" y="45390"/>
                      <a:pt x="300" y="24325"/>
                    </a:cubicBezTo>
                    <a:cubicBezTo>
                      <a:pt x="-1690" y="3260"/>
                      <a:pt x="10170" y="-3126"/>
                      <a:pt x="21116" y="1353"/>
                    </a:cubicBez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28CEB445-4521-A874-EB0D-0DCEB322DAA0}"/>
                  </a:ext>
                </a:extLst>
              </p:cNvPr>
              <p:cNvSpPr/>
              <p:nvPr/>
            </p:nvSpPr>
            <p:spPr>
              <a:xfrm>
                <a:off x="10450141" y="1457638"/>
                <a:ext cx="168047" cy="83218"/>
              </a:xfrm>
              <a:custGeom>
                <a:avLst/>
                <a:gdLst>
                  <a:gd name="connsiteX0" fmla="*/ 122514 w 168047"/>
                  <a:gd name="connsiteY0" fmla="*/ 48917 h 83218"/>
                  <a:gd name="connsiteX1" fmla="*/ 79638 w 168047"/>
                  <a:gd name="connsiteY1" fmla="*/ 73797 h 83218"/>
                  <a:gd name="connsiteX2" fmla="*/ 10887 w 168047"/>
                  <a:gd name="connsiteY2" fmla="*/ 64509 h 83218"/>
                  <a:gd name="connsiteX3" fmla="*/ 23326 w 168047"/>
                  <a:gd name="connsiteY3" fmla="*/ 6455 h 83218"/>
                  <a:gd name="connsiteX4" fmla="*/ 63881 w 168047"/>
                  <a:gd name="connsiteY4" fmla="*/ 8446 h 83218"/>
                  <a:gd name="connsiteX5" fmla="*/ 101864 w 168047"/>
                  <a:gd name="connsiteY5" fmla="*/ 1230 h 83218"/>
                  <a:gd name="connsiteX6" fmla="*/ 122348 w 168047"/>
                  <a:gd name="connsiteY6" fmla="*/ 9524 h 83218"/>
                  <a:gd name="connsiteX7" fmla="*/ 168128 w 168047"/>
                  <a:gd name="connsiteY7" fmla="*/ 25032 h 83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047" h="83218">
                    <a:moveTo>
                      <a:pt x="122514" y="48917"/>
                    </a:moveTo>
                    <a:cubicBezTo>
                      <a:pt x="107089" y="58952"/>
                      <a:pt x="94151" y="69899"/>
                      <a:pt x="79638" y="73797"/>
                    </a:cubicBezTo>
                    <a:cubicBezTo>
                      <a:pt x="65124" y="77695"/>
                      <a:pt x="35600" y="97433"/>
                      <a:pt x="10887" y="64509"/>
                    </a:cubicBezTo>
                    <a:cubicBezTo>
                      <a:pt x="-13827" y="31584"/>
                      <a:pt x="9725" y="12758"/>
                      <a:pt x="23326" y="6455"/>
                    </a:cubicBezTo>
                    <a:cubicBezTo>
                      <a:pt x="36928" y="152"/>
                      <a:pt x="46962" y="6455"/>
                      <a:pt x="63881" y="8446"/>
                    </a:cubicBezTo>
                    <a:cubicBezTo>
                      <a:pt x="80799" y="10436"/>
                      <a:pt x="87517" y="-4243"/>
                      <a:pt x="101864" y="1230"/>
                    </a:cubicBezTo>
                    <a:cubicBezTo>
                      <a:pt x="116211" y="6704"/>
                      <a:pt x="112563" y="9524"/>
                      <a:pt x="122348" y="9524"/>
                    </a:cubicBezTo>
                    <a:cubicBezTo>
                      <a:pt x="132135" y="9524"/>
                      <a:pt x="161245" y="-5653"/>
                      <a:pt x="168128" y="25032"/>
                    </a:cubicBezTo>
                    <a:close/>
                  </a:path>
                </a:pathLst>
              </a:custGeom>
              <a:solidFill>
                <a:srgbClr val="1A274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B41E9CF-1573-3989-3C49-CC3A5ACD1AFF}"/>
                  </a:ext>
                </a:extLst>
              </p:cNvPr>
              <p:cNvSpPr/>
              <p:nvPr/>
            </p:nvSpPr>
            <p:spPr>
              <a:xfrm>
                <a:off x="10429101" y="1812082"/>
                <a:ext cx="280148" cy="340192"/>
              </a:xfrm>
              <a:custGeom>
                <a:avLst/>
                <a:gdLst>
                  <a:gd name="connsiteX0" fmla="*/ 280229 w 280148"/>
                  <a:gd name="connsiteY0" fmla="*/ 54653 h 340192"/>
                  <a:gd name="connsiteX1" fmla="*/ 31429 w 280148"/>
                  <a:gd name="connsiteY1" fmla="*/ 340192 h 340192"/>
                  <a:gd name="connsiteX2" fmla="*/ 80 w 280148"/>
                  <a:gd name="connsiteY2" fmla="*/ 311746 h 340192"/>
                  <a:gd name="connsiteX3" fmla="*/ 117182 w 280148"/>
                  <a:gd name="connsiteY3" fmla="*/ 154173 h 340192"/>
                  <a:gd name="connsiteX4" fmla="*/ 220517 w 280148"/>
                  <a:gd name="connsiteY4" fmla="*/ 0 h 340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148" h="340192">
                    <a:moveTo>
                      <a:pt x="280229" y="54653"/>
                    </a:moveTo>
                    <a:lnTo>
                      <a:pt x="31429" y="340192"/>
                    </a:lnTo>
                    <a:lnTo>
                      <a:pt x="80" y="311746"/>
                    </a:lnTo>
                    <a:lnTo>
                      <a:pt x="117182" y="154173"/>
                    </a:lnTo>
                    <a:cubicBezTo>
                      <a:pt x="117182" y="154173"/>
                      <a:pt x="167689" y="24880"/>
                      <a:pt x="220517" y="0"/>
                    </a:cubicBezTo>
                    <a:close/>
                  </a:path>
                </a:pathLst>
              </a:custGeom>
              <a:solidFill>
                <a:srgbClr val="3E50BC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89420F70-B1E5-4C0D-E1C2-4165DD4A1383}"/>
                  </a:ext>
                </a:extLst>
              </p:cNvPr>
              <p:cNvSpPr/>
              <p:nvPr/>
            </p:nvSpPr>
            <p:spPr>
              <a:xfrm>
                <a:off x="10815570" y="1701365"/>
                <a:ext cx="94793" cy="79367"/>
              </a:xfrm>
              <a:custGeom>
                <a:avLst/>
                <a:gdLst>
                  <a:gd name="connsiteX0" fmla="*/ 94793 w 94793"/>
                  <a:gd name="connsiteY0" fmla="*/ 46194 h 79367"/>
                  <a:gd name="connsiteX1" fmla="*/ 84344 w 94793"/>
                  <a:gd name="connsiteY1" fmla="*/ 66678 h 79367"/>
                  <a:gd name="connsiteX2" fmla="*/ 78870 w 94793"/>
                  <a:gd name="connsiteY2" fmla="*/ 61785 h 79367"/>
                  <a:gd name="connsiteX3" fmla="*/ 63278 w 94793"/>
                  <a:gd name="connsiteY3" fmla="*/ 79035 h 79367"/>
                  <a:gd name="connsiteX4" fmla="*/ 49014 w 94793"/>
                  <a:gd name="connsiteY4" fmla="*/ 66098 h 79367"/>
                  <a:gd name="connsiteX5" fmla="*/ 27534 w 94793"/>
                  <a:gd name="connsiteY5" fmla="*/ 79367 h 79367"/>
                  <a:gd name="connsiteX6" fmla="*/ 0 w 94793"/>
                  <a:gd name="connsiteY6" fmla="*/ 48516 h 79367"/>
                  <a:gd name="connsiteX7" fmla="*/ 26871 w 94793"/>
                  <a:gd name="connsiteY7" fmla="*/ 31681 h 79367"/>
                  <a:gd name="connsiteX8" fmla="*/ 49263 w 94793"/>
                  <a:gd name="connsiteY8" fmla="*/ 0 h 79367"/>
                  <a:gd name="connsiteX9" fmla="*/ 94793 w 94793"/>
                  <a:gd name="connsiteY9" fmla="*/ 46194 h 7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793" h="79367">
                    <a:moveTo>
                      <a:pt x="94793" y="46194"/>
                    </a:moveTo>
                    <a:lnTo>
                      <a:pt x="84344" y="66678"/>
                    </a:lnTo>
                    <a:lnTo>
                      <a:pt x="78870" y="61785"/>
                    </a:lnTo>
                    <a:lnTo>
                      <a:pt x="63278" y="79035"/>
                    </a:lnTo>
                    <a:lnTo>
                      <a:pt x="49014" y="66098"/>
                    </a:lnTo>
                    <a:lnTo>
                      <a:pt x="27534" y="79367"/>
                    </a:lnTo>
                    <a:lnTo>
                      <a:pt x="0" y="48516"/>
                    </a:lnTo>
                    <a:lnTo>
                      <a:pt x="26871" y="31681"/>
                    </a:lnTo>
                    <a:lnTo>
                      <a:pt x="49263" y="0"/>
                    </a:lnTo>
                    <a:lnTo>
                      <a:pt x="94793" y="46194"/>
                    </a:lnTo>
                    <a:close/>
                  </a:path>
                </a:pathLst>
              </a:custGeom>
              <a:solidFill>
                <a:srgbClr val="CF8AA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7822F715-5A66-1491-285E-0CCE10AAA7B3}"/>
                  </a:ext>
                </a:extLst>
              </p:cNvPr>
              <p:cNvSpPr/>
              <p:nvPr/>
            </p:nvSpPr>
            <p:spPr>
              <a:xfrm>
                <a:off x="10819469" y="1775259"/>
                <a:ext cx="189170" cy="150192"/>
              </a:xfrm>
              <a:custGeom>
                <a:avLst/>
                <a:gdLst>
                  <a:gd name="connsiteX0" fmla="*/ 23553 w 189170"/>
                  <a:gd name="connsiteY0" fmla="*/ 0 h 150192"/>
                  <a:gd name="connsiteX1" fmla="*/ 189170 w 189170"/>
                  <a:gd name="connsiteY1" fmla="*/ 134103 h 150192"/>
                  <a:gd name="connsiteX2" fmla="*/ 177726 w 189170"/>
                  <a:gd name="connsiteY2" fmla="*/ 150192 h 150192"/>
                  <a:gd name="connsiteX3" fmla="*/ 0 w 189170"/>
                  <a:gd name="connsiteY3" fmla="*/ 39974 h 150192"/>
                  <a:gd name="connsiteX4" fmla="*/ 23553 w 189170"/>
                  <a:gd name="connsiteY4" fmla="*/ 0 h 150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170" h="150192">
                    <a:moveTo>
                      <a:pt x="23553" y="0"/>
                    </a:moveTo>
                    <a:lnTo>
                      <a:pt x="189170" y="134103"/>
                    </a:lnTo>
                    <a:lnTo>
                      <a:pt x="177726" y="150192"/>
                    </a:lnTo>
                    <a:lnTo>
                      <a:pt x="0" y="39974"/>
                    </a:lnTo>
                    <a:lnTo>
                      <a:pt x="23553" y="0"/>
                    </a:lnTo>
                    <a:close/>
                  </a:path>
                </a:pathLst>
              </a:custGeom>
              <a:solidFill>
                <a:srgbClr val="C2337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DA77D505-985F-5F2A-852C-188462BDBCFF}"/>
                  </a:ext>
                </a:extLst>
              </p:cNvPr>
              <p:cNvSpPr/>
              <p:nvPr/>
            </p:nvSpPr>
            <p:spPr>
              <a:xfrm>
                <a:off x="10637552" y="1743145"/>
                <a:ext cx="256639" cy="283733"/>
              </a:xfrm>
              <a:custGeom>
                <a:avLst/>
                <a:gdLst>
                  <a:gd name="connsiteX0" fmla="*/ 6177 w 256639"/>
                  <a:gd name="connsiteY0" fmla="*/ 77396 h 283733"/>
                  <a:gd name="connsiteX1" fmla="*/ 80154 w 256639"/>
                  <a:gd name="connsiteY1" fmla="*/ 144406 h 283733"/>
                  <a:gd name="connsiteX2" fmla="*/ 106941 w 256639"/>
                  <a:gd name="connsiteY2" fmla="*/ 119526 h 283733"/>
                  <a:gd name="connsiteX3" fmla="*/ 170053 w 256639"/>
                  <a:gd name="connsiteY3" fmla="*/ 89753 h 283733"/>
                  <a:gd name="connsiteX4" fmla="*/ 172292 w 256639"/>
                  <a:gd name="connsiteY4" fmla="*/ 142167 h 283733"/>
                  <a:gd name="connsiteX5" fmla="*/ 186806 w 256639"/>
                  <a:gd name="connsiteY5" fmla="*/ 191097 h 283733"/>
                  <a:gd name="connsiteX6" fmla="*/ 241377 w 256639"/>
                  <a:gd name="connsiteY6" fmla="*/ 283734 h 283733"/>
                  <a:gd name="connsiteX7" fmla="*/ 256719 w 256639"/>
                  <a:gd name="connsiteY7" fmla="*/ 282407 h 283733"/>
                  <a:gd name="connsiteX8" fmla="*/ 212184 w 256639"/>
                  <a:gd name="connsiteY8" fmla="*/ 171193 h 283733"/>
                  <a:gd name="connsiteX9" fmla="*/ 208949 w 256639"/>
                  <a:gd name="connsiteY9" fmla="*/ 23655 h 283733"/>
                  <a:gd name="connsiteX10" fmla="*/ 131490 w 256639"/>
                  <a:gd name="connsiteY10" fmla="*/ 13205 h 283733"/>
                  <a:gd name="connsiteX11" fmla="*/ 6177 w 256639"/>
                  <a:gd name="connsiteY11" fmla="*/ 77396 h 2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6639" h="283733">
                    <a:moveTo>
                      <a:pt x="6177" y="77396"/>
                    </a:moveTo>
                    <a:lnTo>
                      <a:pt x="80154" y="144406"/>
                    </a:lnTo>
                    <a:cubicBezTo>
                      <a:pt x="86457" y="133658"/>
                      <a:pt x="95745" y="125000"/>
                      <a:pt x="106941" y="119526"/>
                    </a:cubicBezTo>
                    <a:cubicBezTo>
                      <a:pt x="127674" y="108081"/>
                      <a:pt x="170053" y="89753"/>
                      <a:pt x="170053" y="89753"/>
                    </a:cubicBezTo>
                    <a:lnTo>
                      <a:pt x="172292" y="142167"/>
                    </a:lnTo>
                    <a:cubicBezTo>
                      <a:pt x="173039" y="159417"/>
                      <a:pt x="178015" y="176227"/>
                      <a:pt x="186806" y="191097"/>
                    </a:cubicBezTo>
                    <a:lnTo>
                      <a:pt x="241377" y="283734"/>
                    </a:lnTo>
                    <a:lnTo>
                      <a:pt x="256719" y="282407"/>
                    </a:lnTo>
                    <a:lnTo>
                      <a:pt x="212184" y="171193"/>
                    </a:lnTo>
                    <a:cubicBezTo>
                      <a:pt x="212184" y="171193"/>
                      <a:pt x="231922" y="44471"/>
                      <a:pt x="208949" y="23655"/>
                    </a:cubicBezTo>
                    <a:cubicBezTo>
                      <a:pt x="176771" y="-5538"/>
                      <a:pt x="168644" y="-6118"/>
                      <a:pt x="131490" y="13205"/>
                    </a:cubicBezTo>
                    <a:cubicBezTo>
                      <a:pt x="94335" y="32529"/>
                      <a:pt x="-28489" y="39744"/>
                      <a:pt x="6177" y="77396"/>
                    </a:cubicBezTo>
                    <a:close/>
                  </a:path>
                </a:pathLst>
              </a:custGeom>
              <a:solidFill>
                <a:srgbClr val="DE589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6928F5AA-29A7-C008-33CA-7C98DC384E8B}"/>
                  </a:ext>
                </a:extLst>
              </p:cNvPr>
              <p:cNvSpPr/>
              <p:nvPr/>
            </p:nvSpPr>
            <p:spPr>
              <a:xfrm>
                <a:off x="10755941" y="1787284"/>
                <a:ext cx="51667" cy="69663"/>
              </a:xfrm>
              <a:custGeom>
                <a:avLst/>
                <a:gdLst>
                  <a:gd name="connsiteX0" fmla="*/ 51667 w 51667"/>
                  <a:gd name="connsiteY0" fmla="*/ 45862 h 69663"/>
                  <a:gd name="connsiteX1" fmla="*/ 45281 w 51667"/>
                  <a:gd name="connsiteY1" fmla="*/ 0 h 69663"/>
                  <a:gd name="connsiteX2" fmla="*/ 0 w 51667"/>
                  <a:gd name="connsiteY2" fmla="*/ 69664 h 69663"/>
                  <a:gd name="connsiteX3" fmla="*/ 51667 w 51667"/>
                  <a:gd name="connsiteY3" fmla="*/ 45862 h 69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667" h="69663">
                    <a:moveTo>
                      <a:pt x="51667" y="45862"/>
                    </a:moveTo>
                    <a:lnTo>
                      <a:pt x="45281" y="0"/>
                    </a:lnTo>
                    <a:lnTo>
                      <a:pt x="0" y="69664"/>
                    </a:lnTo>
                    <a:lnTo>
                      <a:pt x="51667" y="45862"/>
                    </a:lnTo>
                    <a:close/>
                  </a:path>
                </a:pathLst>
              </a:custGeom>
              <a:solidFill>
                <a:srgbClr val="C23370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67432113-AAE2-7789-1770-C331DEDB9D93}"/>
                  </a:ext>
                </a:extLst>
              </p:cNvPr>
              <p:cNvSpPr/>
              <p:nvPr/>
            </p:nvSpPr>
            <p:spPr>
              <a:xfrm>
                <a:off x="10854964" y="1687317"/>
                <a:ext cx="88406" cy="92171"/>
              </a:xfrm>
              <a:custGeom>
                <a:avLst/>
                <a:gdLst>
                  <a:gd name="connsiteX0" fmla="*/ 80 w 88406"/>
                  <a:gd name="connsiteY0" fmla="*/ 12141 h 92171"/>
                  <a:gd name="connsiteX1" fmla="*/ 88486 w 88406"/>
                  <a:gd name="connsiteY1" fmla="*/ 92171 h 92171"/>
                  <a:gd name="connsiteX2" fmla="*/ 67505 w 88406"/>
                  <a:gd name="connsiteY2" fmla="*/ 52778 h 92171"/>
                  <a:gd name="connsiteX3" fmla="*/ 58381 w 88406"/>
                  <a:gd name="connsiteY3" fmla="*/ 8409 h 92171"/>
                  <a:gd name="connsiteX4" fmla="*/ 80 w 88406"/>
                  <a:gd name="connsiteY4" fmla="*/ 12141 h 9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06" h="92171">
                    <a:moveTo>
                      <a:pt x="80" y="12141"/>
                    </a:moveTo>
                    <a:lnTo>
                      <a:pt x="88486" y="92171"/>
                    </a:lnTo>
                    <a:cubicBezTo>
                      <a:pt x="88486" y="92171"/>
                      <a:pt x="64601" y="61237"/>
                      <a:pt x="67505" y="52778"/>
                    </a:cubicBezTo>
                    <a:cubicBezTo>
                      <a:pt x="70407" y="44319"/>
                      <a:pt x="75798" y="23171"/>
                      <a:pt x="58381" y="8409"/>
                    </a:cubicBezTo>
                    <a:cubicBezTo>
                      <a:pt x="40965" y="-6353"/>
                      <a:pt x="8870" y="530"/>
                      <a:pt x="80" y="12141"/>
                    </a:cubicBezTo>
                    <a:close/>
                  </a:path>
                </a:pathLst>
              </a:custGeom>
              <a:solidFill>
                <a:srgbClr val="1A2743"/>
              </a:solidFill>
              <a:ln w="8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2" name="组合 531">
              <a:extLst>
                <a:ext uri="{FF2B5EF4-FFF2-40B4-BE49-F238E27FC236}">
                  <a16:creationId xmlns:a16="http://schemas.microsoft.com/office/drawing/2014/main" id="{060F4A6E-7552-AC6C-D268-A47654DE2FD5}"/>
                </a:ext>
              </a:extLst>
            </p:cNvPr>
            <p:cNvGrpSpPr/>
            <p:nvPr userDrawn="1"/>
          </p:nvGrpSpPr>
          <p:grpSpPr>
            <a:xfrm>
              <a:off x="3787097" y="5906910"/>
              <a:ext cx="1025032" cy="919531"/>
              <a:chOff x="1101205" y="2357475"/>
              <a:chExt cx="5014668" cy="4498534"/>
            </a:xfrm>
          </p:grpSpPr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ABC3BF9F-F7F9-BECC-6BA2-41E2CF3C57C5}"/>
                  </a:ext>
                </a:extLst>
              </p:cNvPr>
              <p:cNvSpPr/>
              <p:nvPr/>
            </p:nvSpPr>
            <p:spPr>
              <a:xfrm>
                <a:off x="1122820" y="6696163"/>
                <a:ext cx="4826761" cy="159846"/>
              </a:xfrm>
              <a:custGeom>
                <a:avLst/>
                <a:gdLst>
                  <a:gd name="connsiteX0" fmla="*/ 1946085 w 3626710"/>
                  <a:gd name="connsiteY0" fmla="*/ 119593 h 120104"/>
                  <a:gd name="connsiteX1" fmla="*/ 3626717 w 3626710"/>
                  <a:gd name="connsiteY1" fmla="*/ 59874 h 120104"/>
                  <a:gd name="connsiteX2" fmla="*/ 1813237 w 3626710"/>
                  <a:gd name="connsiteY2" fmla="*/ -12 h 120104"/>
                  <a:gd name="connsiteX3" fmla="*/ 6 w 3626710"/>
                  <a:gd name="connsiteY3" fmla="*/ 60207 h 120104"/>
                  <a:gd name="connsiteX4" fmla="*/ 6 w 3626710"/>
                  <a:gd name="connsiteY4" fmla="*/ 60207 h 120104"/>
                  <a:gd name="connsiteX5" fmla="*/ 1813403 w 3626710"/>
                  <a:gd name="connsiteY5" fmla="*/ 120093 h 120104"/>
                  <a:gd name="connsiteX6" fmla="*/ 1946251 w 3626710"/>
                  <a:gd name="connsiteY6" fmla="*/ 120093 h 120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26710" h="120104">
                    <a:moveTo>
                      <a:pt x="1946085" y="119593"/>
                    </a:moveTo>
                    <a:cubicBezTo>
                      <a:pt x="2885683" y="117344"/>
                      <a:pt x="3626717" y="91441"/>
                      <a:pt x="3626717" y="59874"/>
                    </a:cubicBezTo>
                    <a:cubicBezTo>
                      <a:pt x="3626717" y="26557"/>
                      <a:pt x="2814803" y="-12"/>
                      <a:pt x="1813237" y="-12"/>
                    </a:cubicBezTo>
                    <a:cubicBezTo>
                      <a:pt x="811670" y="-12"/>
                      <a:pt x="6" y="26891"/>
                      <a:pt x="6" y="60207"/>
                    </a:cubicBezTo>
                    <a:lnTo>
                      <a:pt x="6" y="60207"/>
                    </a:lnTo>
                    <a:cubicBezTo>
                      <a:pt x="6" y="93523"/>
                      <a:pt x="811920" y="120093"/>
                      <a:pt x="1813403" y="120093"/>
                    </a:cubicBezTo>
                    <a:lnTo>
                      <a:pt x="1946251" y="120093"/>
                    </a:lnTo>
                  </a:path>
                </a:pathLst>
              </a:custGeom>
              <a:solidFill>
                <a:srgbClr val="D9CBCB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F64A3ED2-87EE-B795-F56E-DCF3CCC3275F}"/>
                  </a:ext>
                </a:extLst>
              </p:cNvPr>
              <p:cNvSpPr/>
              <p:nvPr/>
            </p:nvSpPr>
            <p:spPr>
              <a:xfrm>
                <a:off x="4197036" y="6496521"/>
                <a:ext cx="25062" cy="17712"/>
              </a:xfrm>
              <a:custGeom>
                <a:avLst/>
                <a:gdLst>
                  <a:gd name="connsiteX0" fmla="*/ 1922 w 18831"/>
                  <a:gd name="connsiteY0" fmla="*/ -12 h 13308"/>
                  <a:gd name="connsiteX1" fmla="*/ 6 w 18831"/>
                  <a:gd name="connsiteY1" fmla="*/ -12 h 13308"/>
                  <a:gd name="connsiteX2" fmla="*/ 1922 w 18831"/>
                  <a:gd name="connsiteY2" fmla="*/ -12 h 13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31" h="13308">
                    <a:moveTo>
                      <a:pt x="1922" y="-12"/>
                    </a:moveTo>
                    <a:lnTo>
                      <a:pt x="6" y="-12"/>
                    </a:lnTo>
                    <a:cubicBezTo>
                      <a:pt x="20496" y="15896"/>
                      <a:pt x="28575" y="19478"/>
                      <a:pt x="1922" y="-12"/>
                    </a:cubicBezTo>
                    <a:close/>
                  </a:path>
                </a:pathLst>
              </a:custGeom>
              <a:solidFill>
                <a:srgbClr val="EEBE96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7E0A6C8A-AACF-1082-96EC-1EAA459BAA5F}"/>
                  </a:ext>
                </a:extLst>
              </p:cNvPr>
              <p:cNvSpPr/>
              <p:nvPr/>
            </p:nvSpPr>
            <p:spPr>
              <a:xfrm>
                <a:off x="3334730" y="4366530"/>
                <a:ext cx="862305" cy="2140633"/>
              </a:xfrm>
              <a:custGeom>
                <a:avLst/>
                <a:gdLst>
                  <a:gd name="connsiteX0" fmla="*/ 647921 w 647915"/>
                  <a:gd name="connsiteY0" fmla="*/ 1600411 h 1608419"/>
                  <a:gd name="connsiteX1" fmla="*/ 549139 w 647915"/>
                  <a:gd name="connsiteY1" fmla="*/ 1488136 h 1608419"/>
                  <a:gd name="connsiteX2" fmla="*/ 542726 w 647915"/>
                  <a:gd name="connsiteY2" fmla="*/ 1486553 h 1608419"/>
                  <a:gd name="connsiteX3" fmla="*/ 543142 w 647915"/>
                  <a:gd name="connsiteY3" fmla="*/ 1497964 h 1608419"/>
                  <a:gd name="connsiteX4" fmla="*/ 561216 w 647915"/>
                  <a:gd name="connsiteY4" fmla="*/ 705374 h 1608419"/>
                  <a:gd name="connsiteX5" fmla="*/ 358155 w 647915"/>
                  <a:gd name="connsiteY5" fmla="*/ -12 h 1608419"/>
                  <a:gd name="connsiteX6" fmla="*/ 6 w 647915"/>
                  <a:gd name="connsiteY6" fmla="*/ 173148 h 1608419"/>
                  <a:gd name="connsiteX7" fmla="*/ 257207 w 647915"/>
                  <a:gd name="connsiteY7" fmla="*/ 842636 h 1608419"/>
                  <a:gd name="connsiteX8" fmla="*/ 316343 w 647915"/>
                  <a:gd name="connsiteY8" fmla="*/ 1430749 h 1608419"/>
                  <a:gd name="connsiteX9" fmla="*/ 298019 w 647915"/>
                  <a:gd name="connsiteY9" fmla="*/ 1608407 h 1608419"/>
                  <a:gd name="connsiteX10" fmla="*/ 647921 w 647915"/>
                  <a:gd name="connsiteY10" fmla="*/ 1600411 h 1608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7915" h="1608419">
                    <a:moveTo>
                      <a:pt x="647921" y="1600411"/>
                    </a:moveTo>
                    <a:cubicBezTo>
                      <a:pt x="618770" y="1577756"/>
                      <a:pt x="564631" y="1530031"/>
                      <a:pt x="549139" y="1488136"/>
                    </a:cubicBezTo>
                    <a:lnTo>
                      <a:pt x="542726" y="1486553"/>
                    </a:lnTo>
                    <a:lnTo>
                      <a:pt x="543142" y="1497964"/>
                    </a:lnTo>
                    <a:cubicBezTo>
                      <a:pt x="543142" y="1497964"/>
                      <a:pt x="605444" y="1102169"/>
                      <a:pt x="561216" y="705374"/>
                    </a:cubicBezTo>
                    <a:cubicBezTo>
                      <a:pt x="532565" y="448256"/>
                      <a:pt x="438946" y="201051"/>
                      <a:pt x="358155" y="-12"/>
                    </a:cubicBezTo>
                    <a:lnTo>
                      <a:pt x="6" y="173148"/>
                    </a:lnTo>
                    <a:cubicBezTo>
                      <a:pt x="64057" y="348058"/>
                      <a:pt x="218810" y="684301"/>
                      <a:pt x="257207" y="842636"/>
                    </a:cubicBezTo>
                    <a:cubicBezTo>
                      <a:pt x="276697" y="923011"/>
                      <a:pt x="305848" y="1291071"/>
                      <a:pt x="316343" y="1430749"/>
                    </a:cubicBezTo>
                    <a:cubicBezTo>
                      <a:pt x="308014" y="1508959"/>
                      <a:pt x="301600" y="1576257"/>
                      <a:pt x="298019" y="1608407"/>
                    </a:cubicBezTo>
                    <a:cubicBezTo>
                      <a:pt x="416708" y="1597996"/>
                      <a:pt x="529649" y="1603077"/>
                      <a:pt x="647921" y="1600411"/>
                    </a:cubicBezTo>
                    <a:close/>
                  </a:path>
                </a:pathLst>
              </a:custGeom>
              <a:solidFill>
                <a:srgbClr val="EEBE96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37C1054F-A7AC-8EC6-03C0-A6C6CB5A634D}"/>
                  </a:ext>
                </a:extLst>
              </p:cNvPr>
              <p:cNvSpPr/>
              <p:nvPr/>
            </p:nvSpPr>
            <p:spPr>
              <a:xfrm>
                <a:off x="3725699" y="6608259"/>
                <a:ext cx="1440" cy="14521"/>
              </a:xfrm>
              <a:custGeom>
                <a:avLst/>
                <a:gdLst>
                  <a:gd name="connsiteX0" fmla="*/ 6 w 1082"/>
                  <a:gd name="connsiteY0" fmla="*/ -12 h 10911"/>
                  <a:gd name="connsiteX1" fmla="*/ 1089 w 1082"/>
                  <a:gd name="connsiteY1" fmla="*/ 10899 h 10911"/>
                  <a:gd name="connsiteX2" fmla="*/ 1089 w 1082"/>
                  <a:gd name="connsiteY2" fmla="*/ 10899 h 10911"/>
                  <a:gd name="connsiteX3" fmla="*/ 6 w 1082"/>
                  <a:gd name="connsiteY3" fmla="*/ -12 h 10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2" h="10911">
                    <a:moveTo>
                      <a:pt x="6" y="-12"/>
                    </a:moveTo>
                    <a:cubicBezTo>
                      <a:pt x="6" y="3819"/>
                      <a:pt x="756" y="7401"/>
                      <a:pt x="1089" y="10899"/>
                    </a:cubicBezTo>
                    <a:lnTo>
                      <a:pt x="1089" y="10899"/>
                    </a:lnTo>
                    <a:cubicBezTo>
                      <a:pt x="673" y="7401"/>
                      <a:pt x="339" y="3819"/>
                      <a:pt x="6" y="-12"/>
                    </a:cubicBezTo>
                    <a:close/>
                  </a:path>
                </a:pathLst>
              </a:custGeom>
              <a:solidFill>
                <a:srgbClr val="DE5893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057724CE-C3B2-157C-C348-9F26EFA4432A}"/>
                  </a:ext>
                </a:extLst>
              </p:cNvPr>
              <p:cNvSpPr/>
              <p:nvPr/>
            </p:nvSpPr>
            <p:spPr>
              <a:xfrm>
                <a:off x="3779115" y="6357331"/>
                <a:ext cx="390207" cy="240455"/>
              </a:xfrm>
              <a:custGeom>
                <a:avLst/>
                <a:gdLst>
                  <a:gd name="connsiteX0" fmla="*/ 600 w 293192"/>
                  <a:gd name="connsiteY0" fmla="*/ 73754 h 180672"/>
                  <a:gd name="connsiteX1" fmla="*/ 6097 w 293192"/>
                  <a:gd name="connsiteY1" fmla="*/ 109486 h 180672"/>
                  <a:gd name="connsiteX2" fmla="*/ 26004 w 293192"/>
                  <a:gd name="connsiteY2" fmla="*/ 178034 h 180672"/>
                  <a:gd name="connsiteX3" fmla="*/ 28252 w 293192"/>
                  <a:gd name="connsiteY3" fmla="*/ 178034 h 180672"/>
                  <a:gd name="connsiteX4" fmla="*/ 28252 w 293192"/>
                  <a:gd name="connsiteY4" fmla="*/ 178034 h 180672"/>
                  <a:gd name="connsiteX5" fmla="*/ 184755 w 293192"/>
                  <a:gd name="connsiteY5" fmla="*/ 172953 h 180672"/>
                  <a:gd name="connsiteX6" fmla="*/ 269461 w 293192"/>
                  <a:gd name="connsiteY6" fmla="*/ 115816 h 180672"/>
                  <a:gd name="connsiteX7" fmla="*/ 270627 w 293192"/>
                  <a:gd name="connsiteY7" fmla="*/ 114067 h 180672"/>
                  <a:gd name="connsiteX8" fmla="*/ 270627 w 293192"/>
                  <a:gd name="connsiteY8" fmla="*/ 114067 h 180672"/>
                  <a:gd name="connsiteX9" fmla="*/ 276624 w 293192"/>
                  <a:gd name="connsiteY9" fmla="*/ 104905 h 180672"/>
                  <a:gd name="connsiteX10" fmla="*/ 280455 w 293192"/>
                  <a:gd name="connsiteY10" fmla="*/ 99158 h 180672"/>
                  <a:gd name="connsiteX11" fmla="*/ 280872 w 293192"/>
                  <a:gd name="connsiteY11" fmla="*/ 98492 h 180672"/>
                  <a:gd name="connsiteX12" fmla="*/ 285120 w 293192"/>
                  <a:gd name="connsiteY12" fmla="*/ 92828 h 180672"/>
                  <a:gd name="connsiteX13" fmla="*/ 286702 w 293192"/>
                  <a:gd name="connsiteY13" fmla="*/ 90746 h 180672"/>
                  <a:gd name="connsiteX14" fmla="*/ 291617 w 293192"/>
                  <a:gd name="connsiteY14" fmla="*/ 85832 h 180672"/>
                  <a:gd name="connsiteX15" fmla="*/ 293199 w 293192"/>
                  <a:gd name="connsiteY15" fmla="*/ 84166 h 180672"/>
                  <a:gd name="connsiteX16" fmla="*/ 286286 w 293192"/>
                  <a:gd name="connsiteY16" fmla="*/ 80751 h 180672"/>
                  <a:gd name="connsiteX17" fmla="*/ 286286 w 293192"/>
                  <a:gd name="connsiteY17" fmla="*/ 80751 h 180672"/>
                  <a:gd name="connsiteX18" fmla="*/ 258633 w 293192"/>
                  <a:gd name="connsiteY18" fmla="*/ 54098 h 180672"/>
                  <a:gd name="connsiteX19" fmla="*/ 186671 w 293192"/>
                  <a:gd name="connsiteY19" fmla="*/ 66175 h 180672"/>
                  <a:gd name="connsiteX20" fmla="*/ 168513 w 293192"/>
                  <a:gd name="connsiteY20" fmla="*/ 56680 h 180672"/>
                  <a:gd name="connsiteX21" fmla="*/ 170846 w 293192"/>
                  <a:gd name="connsiteY21" fmla="*/ 45352 h 180672"/>
                  <a:gd name="connsiteX22" fmla="*/ 206327 w 293192"/>
                  <a:gd name="connsiteY22" fmla="*/ 22947 h 180672"/>
                  <a:gd name="connsiteX23" fmla="*/ 232064 w 293192"/>
                  <a:gd name="connsiteY23" fmla="*/ 22031 h 180672"/>
                  <a:gd name="connsiteX24" fmla="*/ 219737 w 293192"/>
                  <a:gd name="connsiteY24" fmla="*/ 1542 h 180672"/>
                  <a:gd name="connsiteX25" fmla="*/ 209659 w 293192"/>
                  <a:gd name="connsiteY25" fmla="*/ 1542 h 180672"/>
                  <a:gd name="connsiteX26" fmla="*/ 137530 w 293192"/>
                  <a:gd name="connsiteY26" fmla="*/ 18200 h 180672"/>
                  <a:gd name="connsiteX27" fmla="*/ 108295 w 293192"/>
                  <a:gd name="connsiteY27" fmla="*/ 70006 h 180672"/>
                  <a:gd name="connsiteX28" fmla="*/ 77477 w 293192"/>
                  <a:gd name="connsiteY28" fmla="*/ 83083 h 180672"/>
                  <a:gd name="connsiteX29" fmla="*/ 17 w 293192"/>
                  <a:gd name="connsiteY29" fmla="*/ 65009 h 180672"/>
                  <a:gd name="connsiteX30" fmla="*/ 17 w 293192"/>
                  <a:gd name="connsiteY30" fmla="*/ 65009 h 180672"/>
                  <a:gd name="connsiteX31" fmla="*/ 600 w 293192"/>
                  <a:gd name="connsiteY31" fmla="*/ 73754 h 180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93192" h="180672">
                    <a:moveTo>
                      <a:pt x="600" y="73754"/>
                    </a:moveTo>
                    <a:cubicBezTo>
                      <a:pt x="2016" y="85748"/>
                      <a:pt x="3765" y="97659"/>
                      <a:pt x="6097" y="109486"/>
                    </a:cubicBezTo>
                    <a:cubicBezTo>
                      <a:pt x="10670" y="132882"/>
                      <a:pt x="17333" y="155829"/>
                      <a:pt x="26004" y="178034"/>
                    </a:cubicBezTo>
                    <a:lnTo>
                      <a:pt x="28252" y="178034"/>
                    </a:lnTo>
                    <a:lnTo>
                      <a:pt x="28252" y="178034"/>
                    </a:lnTo>
                    <a:cubicBezTo>
                      <a:pt x="80434" y="182790"/>
                      <a:pt x="132998" y="181083"/>
                      <a:pt x="184755" y="172953"/>
                    </a:cubicBezTo>
                    <a:cubicBezTo>
                      <a:pt x="222902" y="165874"/>
                      <a:pt x="247889" y="147217"/>
                      <a:pt x="269461" y="115816"/>
                    </a:cubicBezTo>
                    <a:lnTo>
                      <a:pt x="270627" y="114067"/>
                    </a:lnTo>
                    <a:lnTo>
                      <a:pt x="270627" y="114067"/>
                    </a:lnTo>
                    <a:lnTo>
                      <a:pt x="276624" y="104905"/>
                    </a:lnTo>
                    <a:cubicBezTo>
                      <a:pt x="277874" y="102906"/>
                      <a:pt x="279123" y="100990"/>
                      <a:pt x="280455" y="99158"/>
                    </a:cubicBezTo>
                    <a:cubicBezTo>
                      <a:pt x="280564" y="98916"/>
                      <a:pt x="280705" y="98691"/>
                      <a:pt x="280872" y="98492"/>
                    </a:cubicBezTo>
                    <a:cubicBezTo>
                      <a:pt x="282205" y="96493"/>
                      <a:pt x="283704" y="94660"/>
                      <a:pt x="285120" y="92828"/>
                    </a:cubicBezTo>
                    <a:cubicBezTo>
                      <a:pt x="286536" y="90996"/>
                      <a:pt x="286119" y="91412"/>
                      <a:pt x="286702" y="90746"/>
                    </a:cubicBezTo>
                    <a:cubicBezTo>
                      <a:pt x="288235" y="89005"/>
                      <a:pt x="289876" y="87364"/>
                      <a:pt x="291617" y="85832"/>
                    </a:cubicBezTo>
                    <a:cubicBezTo>
                      <a:pt x="292116" y="85332"/>
                      <a:pt x="292616" y="84665"/>
                      <a:pt x="293199" y="84166"/>
                    </a:cubicBezTo>
                    <a:cubicBezTo>
                      <a:pt x="290959" y="82900"/>
                      <a:pt x="288651" y="81759"/>
                      <a:pt x="286286" y="80751"/>
                    </a:cubicBezTo>
                    <a:lnTo>
                      <a:pt x="286286" y="80751"/>
                    </a:lnTo>
                    <a:cubicBezTo>
                      <a:pt x="277207" y="72422"/>
                      <a:pt x="267712" y="63676"/>
                      <a:pt x="258633" y="54098"/>
                    </a:cubicBezTo>
                    <a:cubicBezTo>
                      <a:pt x="235779" y="63202"/>
                      <a:pt x="211241" y="67316"/>
                      <a:pt x="186671" y="66175"/>
                    </a:cubicBezTo>
                    <a:cubicBezTo>
                      <a:pt x="179341" y="65759"/>
                      <a:pt x="170512" y="63760"/>
                      <a:pt x="168513" y="56680"/>
                    </a:cubicBezTo>
                    <a:cubicBezTo>
                      <a:pt x="167739" y="52740"/>
                      <a:pt x="168572" y="48659"/>
                      <a:pt x="170846" y="45352"/>
                    </a:cubicBezTo>
                    <a:cubicBezTo>
                      <a:pt x="178808" y="33042"/>
                      <a:pt x="191785" y="24846"/>
                      <a:pt x="206327" y="22947"/>
                    </a:cubicBezTo>
                    <a:cubicBezTo>
                      <a:pt x="214839" y="21598"/>
                      <a:pt x="223477" y="21298"/>
                      <a:pt x="232064" y="22031"/>
                    </a:cubicBezTo>
                    <a:cubicBezTo>
                      <a:pt x="227458" y="15509"/>
                      <a:pt x="223335" y="8663"/>
                      <a:pt x="219737" y="1542"/>
                    </a:cubicBezTo>
                    <a:cubicBezTo>
                      <a:pt x="216389" y="1883"/>
                      <a:pt x="213007" y="1883"/>
                      <a:pt x="209659" y="1542"/>
                    </a:cubicBezTo>
                    <a:cubicBezTo>
                      <a:pt x="183839" y="209"/>
                      <a:pt x="154854" y="-5455"/>
                      <a:pt x="137530" y="18200"/>
                    </a:cubicBezTo>
                    <a:cubicBezTo>
                      <a:pt x="125036" y="34858"/>
                      <a:pt x="126285" y="55597"/>
                      <a:pt x="108295" y="70006"/>
                    </a:cubicBezTo>
                    <a:cubicBezTo>
                      <a:pt x="99266" y="76845"/>
                      <a:pt x="88671" y="81342"/>
                      <a:pt x="77477" y="83083"/>
                    </a:cubicBezTo>
                    <a:cubicBezTo>
                      <a:pt x="51032" y="80143"/>
                      <a:pt x="25029" y="74071"/>
                      <a:pt x="17" y="65009"/>
                    </a:cubicBezTo>
                    <a:lnTo>
                      <a:pt x="17" y="65009"/>
                    </a:lnTo>
                    <a:cubicBezTo>
                      <a:pt x="-66" y="68091"/>
                      <a:pt x="350" y="70923"/>
                      <a:pt x="600" y="73754"/>
                    </a:cubicBezTo>
                    <a:close/>
                  </a:path>
                </a:pathLst>
              </a:custGeom>
              <a:solidFill>
                <a:srgbClr val="F2D05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F2B9390A-894B-E65B-B2AC-B1B3CEF205C1}"/>
                  </a:ext>
                </a:extLst>
              </p:cNvPr>
              <p:cNvSpPr/>
              <p:nvPr/>
            </p:nvSpPr>
            <p:spPr>
              <a:xfrm>
                <a:off x="4174644" y="6472689"/>
                <a:ext cx="36912" cy="20506"/>
              </a:xfrm>
              <a:custGeom>
                <a:avLst/>
                <a:gdLst>
                  <a:gd name="connsiteX0" fmla="*/ 6 w 27735"/>
                  <a:gd name="connsiteY0" fmla="*/ -12 h 15408"/>
                  <a:gd name="connsiteX1" fmla="*/ 27742 w 27735"/>
                  <a:gd name="connsiteY1" fmla="*/ 15397 h 15408"/>
                  <a:gd name="connsiteX2" fmla="*/ 6 w 27735"/>
                  <a:gd name="connsiteY2" fmla="*/ -12 h 1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735" h="15408">
                    <a:moveTo>
                      <a:pt x="6" y="-12"/>
                    </a:moveTo>
                    <a:cubicBezTo>
                      <a:pt x="7003" y="3736"/>
                      <a:pt x="16664" y="9233"/>
                      <a:pt x="27742" y="15397"/>
                    </a:cubicBezTo>
                    <a:cubicBezTo>
                      <a:pt x="16831" y="9233"/>
                      <a:pt x="7086" y="3819"/>
                      <a:pt x="6" y="-12"/>
                    </a:cubicBezTo>
                    <a:close/>
                  </a:path>
                </a:pathLst>
              </a:custGeom>
              <a:solidFill>
                <a:srgbClr val="DE5893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1419886A-00B7-CEC5-E2B0-2C8AE9400EA5}"/>
                  </a:ext>
                </a:extLst>
              </p:cNvPr>
              <p:cNvSpPr/>
              <p:nvPr/>
            </p:nvSpPr>
            <p:spPr>
              <a:xfrm>
                <a:off x="3736674" y="6654373"/>
                <a:ext cx="103534" cy="14153"/>
              </a:xfrm>
              <a:custGeom>
                <a:avLst/>
                <a:gdLst>
                  <a:gd name="connsiteX0" fmla="*/ 24244 w 77793"/>
                  <a:gd name="connsiteY0" fmla="*/ 10149 h 10634"/>
                  <a:gd name="connsiteX1" fmla="*/ 6 w 77793"/>
                  <a:gd name="connsiteY1" fmla="*/ -12 h 10634"/>
                  <a:gd name="connsiteX2" fmla="*/ 24244 w 77793"/>
                  <a:gd name="connsiteY2" fmla="*/ 10566 h 10634"/>
                  <a:gd name="connsiteX3" fmla="*/ 65139 w 77793"/>
                  <a:gd name="connsiteY3" fmla="*/ 8067 h 10634"/>
                  <a:gd name="connsiteX4" fmla="*/ 77800 w 77793"/>
                  <a:gd name="connsiteY4" fmla="*/ 7317 h 10634"/>
                  <a:gd name="connsiteX5" fmla="*/ 65139 w 77793"/>
                  <a:gd name="connsiteY5" fmla="*/ 8067 h 1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793" h="10634">
                    <a:moveTo>
                      <a:pt x="24244" y="10149"/>
                    </a:moveTo>
                    <a:cubicBezTo>
                      <a:pt x="15007" y="10832"/>
                      <a:pt x="5995" y="7051"/>
                      <a:pt x="6" y="-12"/>
                    </a:cubicBezTo>
                    <a:cubicBezTo>
                      <a:pt x="5912" y="7209"/>
                      <a:pt x="14932" y="11149"/>
                      <a:pt x="24244" y="10566"/>
                    </a:cubicBezTo>
                    <a:lnTo>
                      <a:pt x="65139" y="8067"/>
                    </a:lnTo>
                    <a:lnTo>
                      <a:pt x="77800" y="7317"/>
                    </a:lnTo>
                    <a:lnTo>
                      <a:pt x="65139" y="8067"/>
                    </a:lnTo>
                    <a:close/>
                  </a:path>
                </a:pathLst>
              </a:custGeom>
              <a:solidFill>
                <a:srgbClr val="DE5893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8093FB2D-BF7C-C928-9F54-07130CA21CF5}"/>
                  </a:ext>
                </a:extLst>
              </p:cNvPr>
              <p:cNvSpPr/>
              <p:nvPr/>
            </p:nvSpPr>
            <p:spPr>
              <a:xfrm>
                <a:off x="3721484" y="6419369"/>
                <a:ext cx="92230" cy="203410"/>
              </a:xfrm>
              <a:custGeom>
                <a:avLst/>
                <a:gdLst>
                  <a:gd name="connsiteX0" fmla="*/ 1758 w 69299"/>
                  <a:gd name="connsiteY0" fmla="*/ 124673 h 152837"/>
                  <a:gd name="connsiteX1" fmla="*/ 36156 w 69299"/>
                  <a:gd name="connsiteY1" fmla="*/ 128505 h 152837"/>
                  <a:gd name="connsiteX2" fmla="*/ 36740 w 69299"/>
                  <a:gd name="connsiteY2" fmla="*/ 128505 h 152837"/>
                  <a:gd name="connsiteX3" fmla="*/ 69306 w 69299"/>
                  <a:gd name="connsiteY3" fmla="*/ 131337 h 152837"/>
                  <a:gd name="connsiteX4" fmla="*/ 49400 w 69299"/>
                  <a:gd name="connsiteY4" fmla="*/ 62789 h 152837"/>
                  <a:gd name="connsiteX5" fmla="*/ 43903 w 69299"/>
                  <a:gd name="connsiteY5" fmla="*/ 27057 h 152837"/>
                  <a:gd name="connsiteX6" fmla="*/ 42903 w 69299"/>
                  <a:gd name="connsiteY6" fmla="*/ 18728 h 152837"/>
                  <a:gd name="connsiteX7" fmla="*/ 42903 w 69299"/>
                  <a:gd name="connsiteY7" fmla="*/ 18728 h 152837"/>
                  <a:gd name="connsiteX8" fmla="*/ 33325 w 69299"/>
                  <a:gd name="connsiteY8" fmla="*/ 14480 h 152837"/>
                  <a:gd name="connsiteX9" fmla="*/ 33325 w 69299"/>
                  <a:gd name="connsiteY9" fmla="*/ 14480 h 152837"/>
                  <a:gd name="connsiteX10" fmla="*/ 24996 w 69299"/>
                  <a:gd name="connsiteY10" fmla="*/ 9983 h 152837"/>
                  <a:gd name="connsiteX11" fmla="*/ 24996 w 69299"/>
                  <a:gd name="connsiteY11" fmla="*/ 9983 h 152837"/>
                  <a:gd name="connsiteX12" fmla="*/ 19165 w 69299"/>
                  <a:gd name="connsiteY12" fmla="*/ 5818 h 152837"/>
                  <a:gd name="connsiteX13" fmla="*/ 17833 w 69299"/>
                  <a:gd name="connsiteY13" fmla="*/ 4735 h 152837"/>
                  <a:gd name="connsiteX14" fmla="*/ 13085 w 69299"/>
                  <a:gd name="connsiteY14" fmla="*/ -12 h 152837"/>
                  <a:gd name="connsiteX15" fmla="*/ 9670 w 69299"/>
                  <a:gd name="connsiteY15" fmla="*/ 5485 h 152837"/>
                  <a:gd name="connsiteX16" fmla="*/ 2924 w 69299"/>
                  <a:gd name="connsiteY16" fmla="*/ 29389 h 152837"/>
                  <a:gd name="connsiteX17" fmla="*/ 1591 w 69299"/>
                  <a:gd name="connsiteY17" fmla="*/ 39384 h 152837"/>
                  <a:gd name="connsiteX18" fmla="*/ 9 w 69299"/>
                  <a:gd name="connsiteY18" fmla="*/ 72700 h 152837"/>
                  <a:gd name="connsiteX19" fmla="*/ 425 w 69299"/>
                  <a:gd name="connsiteY19" fmla="*/ 96522 h 152837"/>
                  <a:gd name="connsiteX20" fmla="*/ 1674 w 69299"/>
                  <a:gd name="connsiteY20" fmla="*/ 120093 h 152837"/>
                  <a:gd name="connsiteX21" fmla="*/ 3423 w 69299"/>
                  <a:gd name="connsiteY21" fmla="*/ 141998 h 152837"/>
                  <a:gd name="connsiteX22" fmla="*/ 4506 w 69299"/>
                  <a:gd name="connsiteY22" fmla="*/ 152826 h 152837"/>
                  <a:gd name="connsiteX23" fmla="*/ 1758 w 69299"/>
                  <a:gd name="connsiteY23" fmla="*/ 124673 h 152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9299" h="152837">
                    <a:moveTo>
                      <a:pt x="1758" y="124673"/>
                    </a:moveTo>
                    <a:cubicBezTo>
                      <a:pt x="13085" y="126089"/>
                      <a:pt x="24579" y="127422"/>
                      <a:pt x="36156" y="128505"/>
                    </a:cubicBezTo>
                    <a:lnTo>
                      <a:pt x="36740" y="128505"/>
                    </a:lnTo>
                    <a:cubicBezTo>
                      <a:pt x="47484" y="129588"/>
                      <a:pt x="58395" y="130504"/>
                      <a:pt x="69306" y="131337"/>
                    </a:cubicBezTo>
                    <a:cubicBezTo>
                      <a:pt x="60636" y="109131"/>
                      <a:pt x="53972" y="86185"/>
                      <a:pt x="49400" y="62789"/>
                    </a:cubicBezTo>
                    <a:cubicBezTo>
                      <a:pt x="47068" y="50962"/>
                      <a:pt x="45318" y="39051"/>
                      <a:pt x="43903" y="27057"/>
                    </a:cubicBezTo>
                    <a:cubicBezTo>
                      <a:pt x="43903" y="24225"/>
                      <a:pt x="43236" y="21393"/>
                      <a:pt x="42903" y="18728"/>
                    </a:cubicBezTo>
                    <a:lnTo>
                      <a:pt x="42903" y="18728"/>
                    </a:lnTo>
                    <a:cubicBezTo>
                      <a:pt x="39488" y="17396"/>
                      <a:pt x="36323" y="15980"/>
                      <a:pt x="33325" y="14480"/>
                    </a:cubicBezTo>
                    <a:lnTo>
                      <a:pt x="33325" y="14480"/>
                    </a:lnTo>
                    <a:cubicBezTo>
                      <a:pt x="30460" y="13156"/>
                      <a:pt x="27678" y="11657"/>
                      <a:pt x="24996" y="9983"/>
                    </a:cubicBezTo>
                    <a:lnTo>
                      <a:pt x="24996" y="9983"/>
                    </a:lnTo>
                    <a:cubicBezTo>
                      <a:pt x="22963" y="8725"/>
                      <a:pt x="21014" y="7334"/>
                      <a:pt x="19165" y="5818"/>
                    </a:cubicBezTo>
                    <a:lnTo>
                      <a:pt x="17833" y="4735"/>
                    </a:lnTo>
                    <a:cubicBezTo>
                      <a:pt x="16150" y="3261"/>
                      <a:pt x="14559" y="1670"/>
                      <a:pt x="13085" y="-12"/>
                    </a:cubicBezTo>
                    <a:cubicBezTo>
                      <a:pt x="11777" y="1712"/>
                      <a:pt x="10636" y="3553"/>
                      <a:pt x="9670" y="5485"/>
                    </a:cubicBezTo>
                    <a:cubicBezTo>
                      <a:pt x="6247" y="13073"/>
                      <a:pt x="3973" y="21127"/>
                      <a:pt x="2924" y="29389"/>
                    </a:cubicBezTo>
                    <a:cubicBezTo>
                      <a:pt x="2341" y="32554"/>
                      <a:pt x="1924" y="35886"/>
                      <a:pt x="1591" y="39384"/>
                    </a:cubicBezTo>
                    <a:cubicBezTo>
                      <a:pt x="500" y="50454"/>
                      <a:pt x="-33" y="61573"/>
                      <a:pt x="9" y="72700"/>
                    </a:cubicBezTo>
                    <a:cubicBezTo>
                      <a:pt x="9" y="80530"/>
                      <a:pt x="9" y="88525"/>
                      <a:pt x="425" y="96522"/>
                    </a:cubicBezTo>
                    <a:cubicBezTo>
                      <a:pt x="841" y="104517"/>
                      <a:pt x="1175" y="112430"/>
                      <a:pt x="1674" y="120093"/>
                    </a:cubicBezTo>
                    <a:cubicBezTo>
                      <a:pt x="2174" y="127755"/>
                      <a:pt x="2757" y="135085"/>
                      <a:pt x="3423" y="141998"/>
                    </a:cubicBezTo>
                    <a:cubicBezTo>
                      <a:pt x="3423" y="145829"/>
                      <a:pt x="4090" y="149411"/>
                      <a:pt x="4506" y="152826"/>
                    </a:cubicBezTo>
                    <a:cubicBezTo>
                      <a:pt x="3340" y="144247"/>
                      <a:pt x="2507" y="134918"/>
                      <a:pt x="1758" y="124673"/>
                    </a:cubicBezTo>
                    <a:close/>
                  </a:path>
                </a:pathLst>
              </a:custGeom>
              <a:solidFill>
                <a:srgbClr val="ECB833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01264C6F-C134-3952-F14B-DC1F03821A73}"/>
                  </a:ext>
                </a:extLst>
              </p:cNvPr>
              <p:cNvSpPr/>
              <p:nvPr/>
            </p:nvSpPr>
            <p:spPr>
              <a:xfrm>
                <a:off x="3816708" y="6509490"/>
                <a:ext cx="405804" cy="153528"/>
              </a:xfrm>
              <a:custGeom>
                <a:avLst/>
                <a:gdLst>
                  <a:gd name="connsiteX0" fmla="*/ 242381 w 304911"/>
                  <a:gd name="connsiteY0" fmla="*/ -12 h 115357"/>
                  <a:gd name="connsiteX1" fmla="*/ 241215 w 304911"/>
                  <a:gd name="connsiteY1" fmla="*/ 1737 h 115357"/>
                  <a:gd name="connsiteX2" fmla="*/ 156509 w 304911"/>
                  <a:gd name="connsiteY2" fmla="*/ 58874 h 115357"/>
                  <a:gd name="connsiteX3" fmla="*/ 6 w 304911"/>
                  <a:gd name="connsiteY3" fmla="*/ 63955 h 115357"/>
                  <a:gd name="connsiteX4" fmla="*/ 23827 w 304911"/>
                  <a:gd name="connsiteY4" fmla="*/ 115345 h 115357"/>
                  <a:gd name="connsiteX5" fmla="*/ 83880 w 304911"/>
                  <a:gd name="connsiteY5" fmla="*/ 111764 h 115357"/>
                  <a:gd name="connsiteX6" fmla="*/ 88711 w 304911"/>
                  <a:gd name="connsiteY6" fmla="*/ 111764 h 115357"/>
                  <a:gd name="connsiteX7" fmla="*/ 302683 w 304911"/>
                  <a:gd name="connsiteY7" fmla="*/ 98770 h 115357"/>
                  <a:gd name="connsiteX8" fmla="*/ 242381 w 304911"/>
                  <a:gd name="connsiteY8" fmla="*/ -12 h 11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4911" h="115357">
                    <a:moveTo>
                      <a:pt x="242381" y="-12"/>
                    </a:moveTo>
                    <a:lnTo>
                      <a:pt x="241215" y="1737"/>
                    </a:lnTo>
                    <a:cubicBezTo>
                      <a:pt x="219643" y="33137"/>
                      <a:pt x="194656" y="51711"/>
                      <a:pt x="156509" y="58874"/>
                    </a:cubicBezTo>
                    <a:cubicBezTo>
                      <a:pt x="104752" y="67003"/>
                      <a:pt x="52188" y="68711"/>
                      <a:pt x="6" y="63955"/>
                    </a:cubicBezTo>
                    <a:cubicBezTo>
                      <a:pt x="5545" y="82095"/>
                      <a:pt x="13558" y="99395"/>
                      <a:pt x="23827" y="115345"/>
                    </a:cubicBezTo>
                    <a:lnTo>
                      <a:pt x="83880" y="111764"/>
                    </a:lnTo>
                    <a:lnTo>
                      <a:pt x="88711" y="111764"/>
                    </a:lnTo>
                    <a:lnTo>
                      <a:pt x="302683" y="98770"/>
                    </a:lnTo>
                    <a:cubicBezTo>
                      <a:pt x="313928" y="54043"/>
                      <a:pt x="281028" y="17229"/>
                      <a:pt x="242381" y="-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F234F730-FCF4-C60D-5D36-FF522FD50D1F}"/>
                  </a:ext>
                </a:extLst>
              </p:cNvPr>
              <p:cNvSpPr/>
              <p:nvPr/>
            </p:nvSpPr>
            <p:spPr>
              <a:xfrm>
                <a:off x="4139948" y="6470139"/>
                <a:ext cx="191700" cy="170820"/>
              </a:xfrm>
              <a:custGeom>
                <a:avLst/>
                <a:gdLst>
                  <a:gd name="connsiteX0" fmla="*/ 142849 w 144039"/>
                  <a:gd name="connsiteY0" fmla="*/ 85444 h 128350"/>
                  <a:gd name="connsiteX1" fmla="*/ 138768 w 144039"/>
                  <a:gd name="connsiteY1" fmla="*/ 74200 h 128350"/>
                  <a:gd name="connsiteX2" fmla="*/ 135436 w 144039"/>
                  <a:gd name="connsiteY2" fmla="*/ 68786 h 128350"/>
                  <a:gd name="connsiteX3" fmla="*/ 119861 w 144039"/>
                  <a:gd name="connsiteY3" fmla="*/ 55043 h 128350"/>
                  <a:gd name="connsiteX4" fmla="*/ 106368 w 144039"/>
                  <a:gd name="connsiteY4" fmla="*/ 47297 h 128350"/>
                  <a:gd name="connsiteX5" fmla="*/ 106368 w 144039"/>
                  <a:gd name="connsiteY5" fmla="*/ 47297 h 128350"/>
                  <a:gd name="connsiteX6" fmla="*/ 99455 w 144039"/>
                  <a:gd name="connsiteY6" fmla="*/ 43299 h 128350"/>
                  <a:gd name="connsiteX7" fmla="*/ 98372 w 144039"/>
                  <a:gd name="connsiteY7" fmla="*/ 42716 h 128350"/>
                  <a:gd name="connsiteX8" fmla="*/ 92292 w 144039"/>
                  <a:gd name="connsiteY8" fmla="*/ 39217 h 128350"/>
                  <a:gd name="connsiteX9" fmla="*/ 90043 w 144039"/>
                  <a:gd name="connsiteY9" fmla="*/ 37885 h 128350"/>
                  <a:gd name="connsiteX10" fmla="*/ 83796 w 144039"/>
                  <a:gd name="connsiteY10" fmla="*/ 34387 h 128350"/>
                  <a:gd name="connsiteX11" fmla="*/ 79882 w 144039"/>
                  <a:gd name="connsiteY11" fmla="*/ 32138 h 128350"/>
                  <a:gd name="connsiteX12" fmla="*/ 74718 w 144039"/>
                  <a:gd name="connsiteY12" fmla="*/ 29223 h 128350"/>
                  <a:gd name="connsiteX13" fmla="*/ 70637 w 144039"/>
                  <a:gd name="connsiteY13" fmla="*/ 26890 h 128350"/>
                  <a:gd name="connsiteX14" fmla="*/ 67388 w 144039"/>
                  <a:gd name="connsiteY14" fmla="*/ 25058 h 128350"/>
                  <a:gd name="connsiteX15" fmla="*/ 62724 w 144039"/>
                  <a:gd name="connsiteY15" fmla="*/ 22393 h 128350"/>
                  <a:gd name="connsiteX16" fmla="*/ 60059 w 144039"/>
                  <a:gd name="connsiteY16" fmla="*/ 20894 h 128350"/>
                  <a:gd name="connsiteX17" fmla="*/ 54728 w 144039"/>
                  <a:gd name="connsiteY17" fmla="*/ 17895 h 128350"/>
                  <a:gd name="connsiteX18" fmla="*/ 54062 w 144039"/>
                  <a:gd name="connsiteY18" fmla="*/ 17479 h 128350"/>
                  <a:gd name="connsiteX19" fmla="*/ 26326 w 144039"/>
                  <a:gd name="connsiteY19" fmla="*/ 2070 h 128350"/>
                  <a:gd name="connsiteX20" fmla="*/ 26326 w 144039"/>
                  <a:gd name="connsiteY20" fmla="*/ 2070 h 128350"/>
                  <a:gd name="connsiteX21" fmla="*/ 22578 w 144039"/>
                  <a:gd name="connsiteY21" fmla="*/ -12 h 128350"/>
                  <a:gd name="connsiteX22" fmla="*/ 22578 w 144039"/>
                  <a:gd name="connsiteY22" fmla="*/ -12 h 128350"/>
                  <a:gd name="connsiteX23" fmla="*/ 20996 w 144039"/>
                  <a:gd name="connsiteY23" fmla="*/ 1653 h 128350"/>
                  <a:gd name="connsiteX24" fmla="*/ 16081 w 144039"/>
                  <a:gd name="connsiteY24" fmla="*/ 6568 h 128350"/>
                  <a:gd name="connsiteX25" fmla="*/ 14499 w 144039"/>
                  <a:gd name="connsiteY25" fmla="*/ 8650 h 128350"/>
                  <a:gd name="connsiteX26" fmla="*/ 10251 w 144039"/>
                  <a:gd name="connsiteY26" fmla="*/ 14314 h 128350"/>
                  <a:gd name="connsiteX27" fmla="*/ 9834 w 144039"/>
                  <a:gd name="connsiteY27" fmla="*/ 14980 h 128350"/>
                  <a:gd name="connsiteX28" fmla="*/ 6003 w 144039"/>
                  <a:gd name="connsiteY28" fmla="*/ 20727 h 128350"/>
                  <a:gd name="connsiteX29" fmla="*/ 6 w 144039"/>
                  <a:gd name="connsiteY29" fmla="*/ 29889 h 128350"/>
                  <a:gd name="connsiteX30" fmla="*/ 6 w 144039"/>
                  <a:gd name="connsiteY30" fmla="*/ 29889 h 128350"/>
                  <a:gd name="connsiteX31" fmla="*/ 60309 w 144039"/>
                  <a:gd name="connsiteY31" fmla="*/ 128338 h 128350"/>
                  <a:gd name="connsiteX32" fmla="*/ 116363 w 144039"/>
                  <a:gd name="connsiteY32" fmla="*/ 124923 h 128350"/>
                  <a:gd name="connsiteX33" fmla="*/ 139185 w 144039"/>
                  <a:gd name="connsiteY33" fmla="*/ 111930 h 128350"/>
                  <a:gd name="connsiteX34" fmla="*/ 143266 w 144039"/>
                  <a:gd name="connsiteY34" fmla="*/ 102352 h 128350"/>
                  <a:gd name="connsiteX35" fmla="*/ 142849 w 144039"/>
                  <a:gd name="connsiteY35" fmla="*/ 85444 h 12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44039" h="128350">
                    <a:moveTo>
                      <a:pt x="142849" y="85444"/>
                    </a:moveTo>
                    <a:cubicBezTo>
                      <a:pt x="142091" y="81504"/>
                      <a:pt x="140709" y="77706"/>
                      <a:pt x="138768" y="74200"/>
                    </a:cubicBezTo>
                    <a:cubicBezTo>
                      <a:pt x="137793" y="72309"/>
                      <a:pt x="136686" y="70501"/>
                      <a:pt x="135436" y="68786"/>
                    </a:cubicBezTo>
                    <a:cubicBezTo>
                      <a:pt x="131280" y="63155"/>
                      <a:pt x="125966" y="58466"/>
                      <a:pt x="119861" y="55043"/>
                    </a:cubicBezTo>
                    <a:lnTo>
                      <a:pt x="106368" y="47297"/>
                    </a:lnTo>
                    <a:lnTo>
                      <a:pt x="106368" y="47297"/>
                    </a:lnTo>
                    <a:lnTo>
                      <a:pt x="99455" y="43299"/>
                    </a:lnTo>
                    <a:lnTo>
                      <a:pt x="98372" y="42716"/>
                    </a:lnTo>
                    <a:lnTo>
                      <a:pt x="92292" y="39217"/>
                    </a:lnTo>
                    <a:lnTo>
                      <a:pt x="90043" y="37885"/>
                    </a:lnTo>
                    <a:lnTo>
                      <a:pt x="83796" y="34387"/>
                    </a:lnTo>
                    <a:lnTo>
                      <a:pt x="79882" y="32138"/>
                    </a:lnTo>
                    <a:lnTo>
                      <a:pt x="74718" y="29223"/>
                    </a:lnTo>
                    <a:lnTo>
                      <a:pt x="70637" y="26890"/>
                    </a:lnTo>
                    <a:lnTo>
                      <a:pt x="67388" y="25058"/>
                    </a:lnTo>
                    <a:lnTo>
                      <a:pt x="62724" y="22393"/>
                    </a:lnTo>
                    <a:lnTo>
                      <a:pt x="60059" y="20894"/>
                    </a:lnTo>
                    <a:lnTo>
                      <a:pt x="54728" y="17895"/>
                    </a:lnTo>
                    <a:lnTo>
                      <a:pt x="54062" y="17479"/>
                    </a:lnTo>
                    <a:cubicBezTo>
                      <a:pt x="43151" y="11315"/>
                      <a:pt x="33322" y="5818"/>
                      <a:pt x="26326" y="2070"/>
                    </a:cubicBezTo>
                    <a:lnTo>
                      <a:pt x="26326" y="2070"/>
                    </a:lnTo>
                    <a:lnTo>
                      <a:pt x="22578" y="-12"/>
                    </a:lnTo>
                    <a:lnTo>
                      <a:pt x="22578" y="-12"/>
                    </a:lnTo>
                    <a:cubicBezTo>
                      <a:pt x="21995" y="488"/>
                      <a:pt x="21495" y="1154"/>
                      <a:pt x="20996" y="1653"/>
                    </a:cubicBezTo>
                    <a:cubicBezTo>
                      <a:pt x="19255" y="3186"/>
                      <a:pt x="17614" y="4827"/>
                      <a:pt x="16081" y="6568"/>
                    </a:cubicBezTo>
                    <a:cubicBezTo>
                      <a:pt x="15498" y="7234"/>
                      <a:pt x="14999" y="7984"/>
                      <a:pt x="14499" y="8650"/>
                    </a:cubicBezTo>
                    <a:cubicBezTo>
                      <a:pt x="13999" y="9316"/>
                      <a:pt x="11584" y="12315"/>
                      <a:pt x="10251" y="14314"/>
                    </a:cubicBezTo>
                    <a:cubicBezTo>
                      <a:pt x="10085" y="14514"/>
                      <a:pt x="9943" y="14738"/>
                      <a:pt x="9834" y="14980"/>
                    </a:cubicBezTo>
                    <a:cubicBezTo>
                      <a:pt x="8502" y="16812"/>
                      <a:pt x="7252" y="18728"/>
                      <a:pt x="6003" y="20727"/>
                    </a:cubicBezTo>
                    <a:lnTo>
                      <a:pt x="6" y="29889"/>
                    </a:lnTo>
                    <a:lnTo>
                      <a:pt x="6" y="29889"/>
                    </a:lnTo>
                    <a:cubicBezTo>
                      <a:pt x="38653" y="47213"/>
                      <a:pt x="71553" y="83944"/>
                      <a:pt x="60309" y="128338"/>
                    </a:cubicBezTo>
                    <a:lnTo>
                      <a:pt x="116363" y="124923"/>
                    </a:lnTo>
                    <a:cubicBezTo>
                      <a:pt x="125650" y="124623"/>
                      <a:pt x="134187" y="119759"/>
                      <a:pt x="139185" y="111930"/>
                    </a:cubicBezTo>
                    <a:cubicBezTo>
                      <a:pt x="141067" y="108982"/>
                      <a:pt x="142441" y="105750"/>
                      <a:pt x="143266" y="102352"/>
                    </a:cubicBezTo>
                    <a:cubicBezTo>
                      <a:pt x="144432" y="96763"/>
                      <a:pt x="144290" y="90974"/>
                      <a:pt x="142849" y="85444"/>
                    </a:cubicBezTo>
                    <a:close/>
                  </a:path>
                </a:pathLst>
              </a:custGeom>
              <a:solidFill>
                <a:srgbClr val="F6E1C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11572056-DD5B-F31F-3596-78E0E266152F}"/>
                  </a:ext>
                </a:extLst>
              </p:cNvPr>
              <p:cNvSpPr/>
              <p:nvPr/>
            </p:nvSpPr>
            <p:spPr>
              <a:xfrm>
                <a:off x="3723594" y="6585645"/>
                <a:ext cx="124595" cy="82774"/>
              </a:xfrm>
              <a:custGeom>
                <a:avLst/>
                <a:gdLst>
                  <a:gd name="connsiteX0" fmla="*/ 69804 w 93618"/>
                  <a:gd name="connsiteY0" fmla="*/ 6651 h 62194"/>
                  <a:gd name="connsiteX1" fmla="*/ 67555 w 93618"/>
                  <a:gd name="connsiteY1" fmla="*/ 6651 h 62194"/>
                  <a:gd name="connsiteX2" fmla="*/ 34988 w 93618"/>
                  <a:gd name="connsiteY2" fmla="*/ 3819 h 62194"/>
                  <a:gd name="connsiteX3" fmla="*/ 34405 w 93618"/>
                  <a:gd name="connsiteY3" fmla="*/ 3819 h 62194"/>
                  <a:gd name="connsiteX4" fmla="*/ 6 w 93618"/>
                  <a:gd name="connsiteY4" fmla="*/ -12 h 62194"/>
                  <a:gd name="connsiteX5" fmla="*/ 2505 w 93618"/>
                  <a:gd name="connsiteY5" fmla="*/ 28057 h 62194"/>
                  <a:gd name="connsiteX6" fmla="*/ 2505 w 93618"/>
                  <a:gd name="connsiteY6" fmla="*/ 28057 h 62194"/>
                  <a:gd name="connsiteX7" fmla="*/ 3338 w 93618"/>
                  <a:gd name="connsiteY7" fmla="*/ 36386 h 62194"/>
                  <a:gd name="connsiteX8" fmla="*/ 33905 w 93618"/>
                  <a:gd name="connsiteY8" fmla="*/ 62123 h 62194"/>
                  <a:gd name="connsiteX9" fmla="*/ 74801 w 93618"/>
                  <a:gd name="connsiteY9" fmla="*/ 59624 h 62194"/>
                  <a:gd name="connsiteX10" fmla="*/ 87461 w 93618"/>
                  <a:gd name="connsiteY10" fmla="*/ 58874 h 62194"/>
                  <a:gd name="connsiteX11" fmla="*/ 92542 w 93618"/>
                  <a:gd name="connsiteY11" fmla="*/ 58874 h 62194"/>
                  <a:gd name="connsiteX12" fmla="*/ 93624 w 93618"/>
                  <a:gd name="connsiteY12" fmla="*/ 58874 h 62194"/>
                  <a:gd name="connsiteX13" fmla="*/ 69804 w 93618"/>
                  <a:gd name="connsiteY13" fmla="*/ 7484 h 62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3618" h="62194">
                    <a:moveTo>
                      <a:pt x="69804" y="6651"/>
                    </a:moveTo>
                    <a:lnTo>
                      <a:pt x="67555" y="6651"/>
                    </a:lnTo>
                    <a:cubicBezTo>
                      <a:pt x="56644" y="5818"/>
                      <a:pt x="45733" y="4902"/>
                      <a:pt x="34988" y="3819"/>
                    </a:cubicBezTo>
                    <a:lnTo>
                      <a:pt x="34405" y="3819"/>
                    </a:lnTo>
                    <a:cubicBezTo>
                      <a:pt x="22828" y="2737"/>
                      <a:pt x="11334" y="1404"/>
                      <a:pt x="6" y="-12"/>
                    </a:cubicBezTo>
                    <a:cubicBezTo>
                      <a:pt x="756" y="10066"/>
                      <a:pt x="1589" y="19561"/>
                      <a:pt x="2505" y="28057"/>
                    </a:cubicBezTo>
                    <a:lnTo>
                      <a:pt x="2505" y="28057"/>
                    </a:lnTo>
                    <a:cubicBezTo>
                      <a:pt x="2505" y="30889"/>
                      <a:pt x="3088" y="33637"/>
                      <a:pt x="3338" y="36386"/>
                    </a:cubicBezTo>
                    <a:cubicBezTo>
                      <a:pt x="5004" y="51761"/>
                      <a:pt x="18472" y="63105"/>
                      <a:pt x="33905" y="62123"/>
                    </a:cubicBezTo>
                    <a:lnTo>
                      <a:pt x="74801" y="59624"/>
                    </a:lnTo>
                    <a:lnTo>
                      <a:pt x="87461" y="58874"/>
                    </a:lnTo>
                    <a:lnTo>
                      <a:pt x="92542" y="58874"/>
                    </a:lnTo>
                    <a:lnTo>
                      <a:pt x="93624" y="58874"/>
                    </a:lnTo>
                    <a:cubicBezTo>
                      <a:pt x="83355" y="42924"/>
                      <a:pt x="75342" y="25625"/>
                      <a:pt x="69804" y="7484"/>
                    </a:cubicBezTo>
                    <a:close/>
                  </a:path>
                </a:pathLst>
              </a:custGeom>
              <a:solidFill>
                <a:srgbClr val="F6E1C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DF15894D-D45C-5114-1D3A-F9DF58AA335B}"/>
                  </a:ext>
                </a:extLst>
              </p:cNvPr>
              <p:cNvSpPr/>
              <p:nvPr/>
            </p:nvSpPr>
            <p:spPr>
              <a:xfrm>
                <a:off x="4002450" y="6386891"/>
                <a:ext cx="120315" cy="59218"/>
              </a:xfrm>
              <a:custGeom>
                <a:avLst/>
                <a:gdLst>
                  <a:gd name="connsiteX0" fmla="*/ 38102 w 90402"/>
                  <a:gd name="connsiteY0" fmla="*/ 1070 h 44495"/>
                  <a:gd name="connsiteX1" fmla="*/ 2621 w 90402"/>
                  <a:gd name="connsiteY1" fmla="*/ 23475 h 44495"/>
                  <a:gd name="connsiteX2" fmla="*/ 289 w 90402"/>
                  <a:gd name="connsiteY2" fmla="*/ 34802 h 44495"/>
                  <a:gd name="connsiteX3" fmla="*/ 18446 w 90402"/>
                  <a:gd name="connsiteY3" fmla="*/ 44297 h 44495"/>
                  <a:gd name="connsiteX4" fmla="*/ 90409 w 90402"/>
                  <a:gd name="connsiteY4" fmla="*/ 32220 h 44495"/>
                  <a:gd name="connsiteX5" fmla="*/ 90409 w 90402"/>
                  <a:gd name="connsiteY5" fmla="*/ 32220 h 44495"/>
                  <a:gd name="connsiteX6" fmla="*/ 66671 w 90402"/>
                  <a:gd name="connsiteY6" fmla="*/ 487 h 44495"/>
                  <a:gd name="connsiteX7" fmla="*/ 63506 w 90402"/>
                  <a:gd name="connsiteY7" fmla="*/ 487 h 44495"/>
                  <a:gd name="connsiteX8" fmla="*/ 38102 w 90402"/>
                  <a:gd name="connsiteY8" fmla="*/ 1070 h 44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402" h="44495">
                    <a:moveTo>
                      <a:pt x="38102" y="1070"/>
                    </a:moveTo>
                    <a:cubicBezTo>
                      <a:pt x="23560" y="2969"/>
                      <a:pt x="10592" y="11165"/>
                      <a:pt x="2621" y="23475"/>
                    </a:cubicBezTo>
                    <a:cubicBezTo>
                      <a:pt x="347" y="26781"/>
                      <a:pt x="-486" y="30863"/>
                      <a:pt x="289" y="34802"/>
                    </a:cubicBezTo>
                    <a:cubicBezTo>
                      <a:pt x="2287" y="41882"/>
                      <a:pt x="11116" y="43881"/>
                      <a:pt x="18446" y="44297"/>
                    </a:cubicBezTo>
                    <a:cubicBezTo>
                      <a:pt x="43017" y="45438"/>
                      <a:pt x="67554" y="41324"/>
                      <a:pt x="90409" y="32220"/>
                    </a:cubicBezTo>
                    <a:lnTo>
                      <a:pt x="90409" y="32220"/>
                    </a:lnTo>
                    <a:cubicBezTo>
                      <a:pt x="81855" y="22134"/>
                      <a:pt x="73926" y="11539"/>
                      <a:pt x="66671" y="487"/>
                    </a:cubicBezTo>
                    <a:lnTo>
                      <a:pt x="63506" y="487"/>
                    </a:lnTo>
                    <a:cubicBezTo>
                      <a:pt x="55044" y="-338"/>
                      <a:pt x="46515" y="-138"/>
                      <a:pt x="38102" y="10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842C3D42-C78D-896A-E660-448BA85B7583}"/>
                  </a:ext>
                </a:extLst>
              </p:cNvPr>
              <p:cNvSpPr/>
              <p:nvPr/>
            </p:nvSpPr>
            <p:spPr>
              <a:xfrm>
                <a:off x="3334952" y="4366530"/>
                <a:ext cx="601031" cy="554917"/>
              </a:xfrm>
              <a:custGeom>
                <a:avLst/>
                <a:gdLst>
                  <a:gd name="connsiteX0" fmla="*/ 98039 w 451600"/>
                  <a:gd name="connsiteY0" fmla="*/ 416939 h 416951"/>
                  <a:gd name="connsiteX1" fmla="*/ 6 w 451600"/>
                  <a:gd name="connsiteY1" fmla="*/ 173148 h 416951"/>
                  <a:gd name="connsiteX2" fmla="*/ 358155 w 451600"/>
                  <a:gd name="connsiteY2" fmla="*/ -12 h 416951"/>
                  <a:gd name="connsiteX3" fmla="*/ 451606 w 451600"/>
                  <a:gd name="connsiteY3" fmla="*/ 247776 h 416951"/>
                  <a:gd name="connsiteX4" fmla="*/ 98039 w 451600"/>
                  <a:gd name="connsiteY4" fmla="*/ 416939 h 416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600" h="416951">
                    <a:moveTo>
                      <a:pt x="98039" y="416939"/>
                    </a:moveTo>
                    <a:cubicBezTo>
                      <a:pt x="59975" y="325320"/>
                      <a:pt x="23744" y="238032"/>
                      <a:pt x="6" y="173148"/>
                    </a:cubicBezTo>
                    <a:lnTo>
                      <a:pt x="358155" y="-12"/>
                    </a:lnTo>
                    <a:cubicBezTo>
                      <a:pt x="388889" y="76532"/>
                      <a:pt x="421455" y="159905"/>
                      <a:pt x="451606" y="247776"/>
                    </a:cubicBezTo>
                    <a:cubicBezTo>
                      <a:pt x="332002" y="299833"/>
                      <a:pt x="212563" y="354388"/>
                      <a:pt x="98039" y="416939"/>
                    </a:cubicBezTo>
                    <a:close/>
                  </a:path>
                </a:pathLst>
              </a:custGeom>
              <a:solidFill>
                <a:srgbClr val="CE9C7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2853005B-B47F-36D5-DB93-A6F28250A311}"/>
                  </a:ext>
                </a:extLst>
              </p:cNvPr>
              <p:cNvSpPr/>
              <p:nvPr/>
            </p:nvSpPr>
            <p:spPr>
              <a:xfrm>
                <a:off x="2210042" y="4557304"/>
                <a:ext cx="929037" cy="2099617"/>
              </a:xfrm>
              <a:custGeom>
                <a:avLst/>
                <a:gdLst>
                  <a:gd name="connsiteX0" fmla="*/ 596948 w 698056"/>
                  <a:gd name="connsiteY0" fmla="*/ 726946 h 1577601"/>
                  <a:gd name="connsiteX1" fmla="*/ 698063 w 698056"/>
                  <a:gd name="connsiteY1" fmla="*/ -12 h 1577601"/>
                  <a:gd name="connsiteX2" fmla="*/ 300601 w 698056"/>
                  <a:gd name="connsiteY2" fmla="*/ 12731 h 1577601"/>
                  <a:gd name="connsiteX3" fmla="*/ 263537 w 698056"/>
                  <a:gd name="connsiteY3" fmla="*/ 729028 h 1577601"/>
                  <a:gd name="connsiteX4" fmla="*/ 60308 w 698056"/>
                  <a:gd name="connsiteY4" fmla="*/ 1341378 h 1577601"/>
                  <a:gd name="connsiteX5" fmla="*/ 60308 w 698056"/>
                  <a:gd name="connsiteY5" fmla="*/ 1341378 h 1577601"/>
                  <a:gd name="connsiteX6" fmla="*/ 6 w 698056"/>
                  <a:gd name="connsiteY6" fmla="*/ 1475059 h 1577601"/>
                  <a:gd name="connsiteX7" fmla="*/ 334500 w 698056"/>
                  <a:gd name="connsiteY7" fmla="*/ 1577590 h 1577601"/>
                  <a:gd name="connsiteX8" fmla="*/ 276197 w 698056"/>
                  <a:gd name="connsiteY8" fmla="*/ 1439994 h 1577601"/>
                  <a:gd name="connsiteX9" fmla="*/ 596948 w 698056"/>
                  <a:gd name="connsiteY9" fmla="*/ 726946 h 157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8056" h="1577601">
                    <a:moveTo>
                      <a:pt x="596948" y="726946"/>
                    </a:moveTo>
                    <a:cubicBezTo>
                      <a:pt x="675324" y="480406"/>
                      <a:pt x="690233" y="216543"/>
                      <a:pt x="698063" y="-12"/>
                    </a:cubicBezTo>
                    <a:lnTo>
                      <a:pt x="300601" y="12731"/>
                    </a:lnTo>
                    <a:cubicBezTo>
                      <a:pt x="287941" y="198802"/>
                      <a:pt x="292855" y="568694"/>
                      <a:pt x="263537" y="729028"/>
                    </a:cubicBezTo>
                    <a:cubicBezTo>
                      <a:pt x="245213" y="829892"/>
                      <a:pt x="60308" y="1341378"/>
                      <a:pt x="60308" y="1341378"/>
                    </a:cubicBezTo>
                    <a:lnTo>
                      <a:pt x="60308" y="1341378"/>
                    </a:lnTo>
                    <a:cubicBezTo>
                      <a:pt x="33822" y="1400431"/>
                      <a:pt x="11667" y="1449656"/>
                      <a:pt x="6" y="1475059"/>
                    </a:cubicBezTo>
                    <a:cubicBezTo>
                      <a:pt x="115780" y="1502545"/>
                      <a:pt x="221392" y="1542858"/>
                      <a:pt x="334500" y="1577590"/>
                    </a:cubicBezTo>
                    <a:cubicBezTo>
                      <a:pt x="314011" y="1546939"/>
                      <a:pt x="277446" y="1484554"/>
                      <a:pt x="276197" y="1439994"/>
                    </a:cubicBezTo>
                    <a:cubicBezTo>
                      <a:pt x="276030" y="1439911"/>
                      <a:pt x="476094" y="1107499"/>
                      <a:pt x="596948" y="726946"/>
                    </a:cubicBezTo>
                    <a:close/>
                  </a:path>
                </a:pathLst>
              </a:custGeom>
              <a:solidFill>
                <a:srgbClr val="EEBE96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FF4412FF-ADD6-6E82-66D0-B099C89A1C55}"/>
                  </a:ext>
                </a:extLst>
              </p:cNvPr>
              <p:cNvSpPr/>
              <p:nvPr/>
            </p:nvSpPr>
            <p:spPr>
              <a:xfrm>
                <a:off x="2655217" y="6656811"/>
                <a:ext cx="18337" cy="24688"/>
              </a:xfrm>
              <a:custGeom>
                <a:avLst/>
                <a:gdLst>
                  <a:gd name="connsiteX0" fmla="*/ 1839 w 13778"/>
                  <a:gd name="connsiteY0" fmla="*/ 571 h 18550"/>
                  <a:gd name="connsiteX1" fmla="*/ 6 w 13778"/>
                  <a:gd name="connsiteY1" fmla="*/ -12 h 18550"/>
                  <a:gd name="connsiteX2" fmla="*/ 1839 w 13778"/>
                  <a:gd name="connsiteY2" fmla="*/ 571 h 18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78" h="18550">
                    <a:moveTo>
                      <a:pt x="1839" y="571"/>
                    </a:moveTo>
                    <a:lnTo>
                      <a:pt x="6" y="-12"/>
                    </a:lnTo>
                    <a:cubicBezTo>
                      <a:pt x="14665" y="21560"/>
                      <a:pt x="20995" y="27474"/>
                      <a:pt x="1839" y="571"/>
                    </a:cubicBezTo>
                    <a:close/>
                  </a:path>
                </a:pathLst>
              </a:custGeom>
              <a:solidFill>
                <a:srgbClr val="EEBE96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C202109A-4CC4-CD2A-1FD2-C285AFC9720F}"/>
                  </a:ext>
                </a:extLst>
              </p:cNvPr>
              <p:cNvSpPr/>
              <p:nvPr/>
            </p:nvSpPr>
            <p:spPr>
              <a:xfrm>
                <a:off x="2171909" y="6667675"/>
                <a:ext cx="75710" cy="31038"/>
              </a:xfrm>
              <a:custGeom>
                <a:avLst/>
                <a:gdLst>
                  <a:gd name="connsiteX0" fmla="*/ 6 w 56887"/>
                  <a:gd name="connsiteY0" fmla="*/ -12 h 23321"/>
                  <a:gd name="connsiteX1" fmla="*/ 17331 w 56887"/>
                  <a:gd name="connsiteY1" fmla="*/ 12814 h 23321"/>
                  <a:gd name="connsiteX2" fmla="*/ 56894 w 56887"/>
                  <a:gd name="connsiteY2" fmla="*/ 23309 h 23321"/>
                  <a:gd name="connsiteX3" fmla="*/ 17331 w 56887"/>
                  <a:gd name="connsiteY3" fmla="*/ 12814 h 23321"/>
                  <a:gd name="connsiteX4" fmla="*/ 6 w 56887"/>
                  <a:gd name="connsiteY4" fmla="*/ -12 h 2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87" h="23321">
                    <a:moveTo>
                      <a:pt x="6" y="-12"/>
                    </a:moveTo>
                    <a:cubicBezTo>
                      <a:pt x="3946" y="6301"/>
                      <a:pt x="10143" y="10890"/>
                      <a:pt x="17331" y="12814"/>
                    </a:cubicBezTo>
                    <a:lnTo>
                      <a:pt x="56894" y="23309"/>
                    </a:lnTo>
                    <a:lnTo>
                      <a:pt x="17331" y="12814"/>
                    </a:lnTo>
                    <a:cubicBezTo>
                      <a:pt x="10143" y="10882"/>
                      <a:pt x="3946" y="6301"/>
                      <a:pt x="6" y="-12"/>
                    </a:cubicBezTo>
                    <a:close/>
                  </a:path>
                </a:pathLst>
              </a:custGeom>
              <a:solidFill>
                <a:srgbClr val="DE5893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EFFD5D50-B515-6345-840F-CAE0AE930198}"/>
                  </a:ext>
                </a:extLst>
              </p:cNvPr>
              <p:cNvSpPr/>
              <p:nvPr/>
            </p:nvSpPr>
            <p:spPr>
              <a:xfrm>
                <a:off x="2260319" y="6463611"/>
                <a:ext cx="376941" cy="227493"/>
              </a:xfrm>
              <a:custGeom>
                <a:avLst/>
                <a:gdLst>
                  <a:gd name="connsiteX0" fmla="*/ 3208 w 283224"/>
                  <a:gd name="connsiteY0" fmla="*/ 52868 h 170933"/>
                  <a:gd name="connsiteX1" fmla="*/ 543 w 283224"/>
                  <a:gd name="connsiteY1" fmla="*/ 124165 h 170933"/>
                  <a:gd name="connsiteX2" fmla="*/ 2625 w 283224"/>
                  <a:gd name="connsiteY2" fmla="*/ 125081 h 170933"/>
                  <a:gd name="connsiteX3" fmla="*/ 2625 w 283224"/>
                  <a:gd name="connsiteY3" fmla="*/ 125081 h 170933"/>
                  <a:gd name="connsiteX4" fmla="*/ 152548 w 283224"/>
                  <a:gd name="connsiteY4" fmla="*/ 169475 h 170933"/>
                  <a:gd name="connsiteX5" fmla="*/ 250830 w 283224"/>
                  <a:gd name="connsiteY5" fmla="*/ 141989 h 170933"/>
                  <a:gd name="connsiteX6" fmla="*/ 252580 w 283224"/>
                  <a:gd name="connsiteY6" fmla="*/ 140656 h 170933"/>
                  <a:gd name="connsiteX7" fmla="*/ 260909 w 283224"/>
                  <a:gd name="connsiteY7" fmla="*/ 133826 h 170933"/>
                  <a:gd name="connsiteX8" fmla="*/ 266406 w 283224"/>
                  <a:gd name="connsiteY8" fmla="*/ 129579 h 170933"/>
                  <a:gd name="connsiteX9" fmla="*/ 266989 w 283224"/>
                  <a:gd name="connsiteY9" fmla="*/ 129162 h 170933"/>
                  <a:gd name="connsiteX10" fmla="*/ 272819 w 283224"/>
                  <a:gd name="connsiteY10" fmla="*/ 125081 h 170933"/>
                  <a:gd name="connsiteX11" fmla="*/ 274985 w 283224"/>
                  <a:gd name="connsiteY11" fmla="*/ 123582 h 170933"/>
                  <a:gd name="connsiteX12" fmla="*/ 281148 w 283224"/>
                  <a:gd name="connsiteY12" fmla="*/ 120417 h 170933"/>
                  <a:gd name="connsiteX13" fmla="*/ 283230 w 283224"/>
                  <a:gd name="connsiteY13" fmla="*/ 119417 h 170933"/>
                  <a:gd name="connsiteX14" fmla="*/ 277733 w 283224"/>
                  <a:gd name="connsiteY14" fmla="*/ 113920 h 170933"/>
                  <a:gd name="connsiteX15" fmla="*/ 277317 w 283224"/>
                  <a:gd name="connsiteY15" fmla="*/ 113920 h 170933"/>
                  <a:gd name="connsiteX16" fmla="*/ 259493 w 283224"/>
                  <a:gd name="connsiteY16" fmla="*/ 79854 h 170933"/>
                  <a:gd name="connsiteX17" fmla="*/ 187363 w 283224"/>
                  <a:gd name="connsiteY17" fmla="*/ 68610 h 170933"/>
                  <a:gd name="connsiteX18" fmla="*/ 173121 w 283224"/>
                  <a:gd name="connsiteY18" fmla="*/ 53951 h 170933"/>
                  <a:gd name="connsiteX19" fmla="*/ 178951 w 283224"/>
                  <a:gd name="connsiteY19" fmla="*/ 43873 h 170933"/>
                  <a:gd name="connsiteX20" fmla="*/ 219680 w 283224"/>
                  <a:gd name="connsiteY20" fmla="*/ 33795 h 170933"/>
                  <a:gd name="connsiteX21" fmla="*/ 244667 w 283224"/>
                  <a:gd name="connsiteY21" fmla="*/ 41041 h 170933"/>
                  <a:gd name="connsiteX22" fmla="*/ 239420 w 283224"/>
                  <a:gd name="connsiteY22" fmla="*/ 17720 h 170933"/>
                  <a:gd name="connsiteX23" fmla="*/ 229675 w 283224"/>
                  <a:gd name="connsiteY23" fmla="*/ 14888 h 170933"/>
                  <a:gd name="connsiteX24" fmla="*/ 156129 w 283224"/>
                  <a:gd name="connsiteY24" fmla="*/ 7641 h 170933"/>
                  <a:gd name="connsiteX25" fmla="*/ 112069 w 283224"/>
                  <a:gd name="connsiteY25" fmla="*/ 47621 h 170933"/>
                  <a:gd name="connsiteX26" fmla="*/ 78753 w 283224"/>
                  <a:gd name="connsiteY26" fmla="*/ 50369 h 170933"/>
                  <a:gd name="connsiteX27" fmla="*/ 10954 w 283224"/>
                  <a:gd name="connsiteY27" fmla="*/ 8724 h 170933"/>
                  <a:gd name="connsiteX28" fmla="*/ 9205 w 283224"/>
                  <a:gd name="connsiteY28" fmla="*/ 17053 h 170933"/>
                  <a:gd name="connsiteX29" fmla="*/ 3208 w 283224"/>
                  <a:gd name="connsiteY29" fmla="*/ 52868 h 170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83224" h="170933">
                    <a:moveTo>
                      <a:pt x="3208" y="52868"/>
                    </a:moveTo>
                    <a:cubicBezTo>
                      <a:pt x="202" y="76506"/>
                      <a:pt x="-690" y="100368"/>
                      <a:pt x="543" y="124165"/>
                    </a:cubicBezTo>
                    <a:lnTo>
                      <a:pt x="2625" y="125081"/>
                    </a:lnTo>
                    <a:lnTo>
                      <a:pt x="2625" y="125081"/>
                    </a:lnTo>
                    <a:cubicBezTo>
                      <a:pt x="50559" y="146053"/>
                      <a:pt x="100925" y="160962"/>
                      <a:pt x="152548" y="169475"/>
                    </a:cubicBezTo>
                    <a:cubicBezTo>
                      <a:pt x="190945" y="174889"/>
                      <a:pt x="220596" y="164977"/>
                      <a:pt x="250830" y="141989"/>
                    </a:cubicBezTo>
                    <a:lnTo>
                      <a:pt x="252580" y="140656"/>
                    </a:lnTo>
                    <a:lnTo>
                      <a:pt x="260909" y="133826"/>
                    </a:lnTo>
                    <a:cubicBezTo>
                      <a:pt x="262741" y="132327"/>
                      <a:pt x="264573" y="130911"/>
                      <a:pt x="266406" y="129579"/>
                    </a:cubicBezTo>
                    <a:lnTo>
                      <a:pt x="266989" y="129162"/>
                    </a:lnTo>
                    <a:cubicBezTo>
                      <a:pt x="268904" y="127663"/>
                      <a:pt x="270903" y="126330"/>
                      <a:pt x="272819" y="125081"/>
                    </a:cubicBezTo>
                    <a:lnTo>
                      <a:pt x="274985" y="123582"/>
                    </a:lnTo>
                    <a:cubicBezTo>
                      <a:pt x="276984" y="122415"/>
                      <a:pt x="279066" y="121416"/>
                      <a:pt x="281148" y="120417"/>
                    </a:cubicBezTo>
                    <a:cubicBezTo>
                      <a:pt x="281814" y="120417"/>
                      <a:pt x="282481" y="119667"/>
                      <a:pt x="283230" y="119417"/>
                    </a:cubicBezTo>
                    <a:cubicBezTo>
                      <a:pt x="281498" y="117493"/>
                      <a:pt x="279657" y="115652"/>
                      <a:pt x="277733" y="113920"/>
                    </a:cubicBezTo>
                    <a:lnTo>
                      <a:pt x="277317" y="113920"/>
                    </a:lnTo>
                    <a:cubicBezTo>
                      <a:pt x="271237" y="103342"/>
                      <a:pt x="265073" y="91765"/>
                      <a:pt x="259493" y="79854"/>
                    </a:cubicBezTo>
                    <a:cubicBezTo>
                      <a:pt x="234922" y="81312"/>
                      <a:pt x="210326" y="77472"/>
                      <a:pt x="187363" y="68610"/>
                    </a:cubicBezTo>
                    <a:cubicBezTo>
                      <a:pt x="180533" y="65945"/>
                      <a:pt x="172787" y="61197"/>
                      <a:pt x="173121" y="53951"/>
                    </a:cubicBezTo>
                    <a:cubicBezTo>
                      <a:pt x="173637" y="49945"/>
                      <a:pt x="175736" y="46313"/>
                      <a:pt x="178951" y="43873"/>
                    </a:cubicBezTo>
                    <a:cubicBezTo>
                      <a:pt x="190420" y="34761"/>
                      <a:pt x="205287" y="31088"/>
                      <a:pt x="219680" y="33795"/>
                    </a:cubicBezTo>
                    <a:cubicBezTo>
                      <a:pt x="228267" y="35202"/>
                      <a:pt x="236654" y="37634"/>
                      <a:pt x="244667" y="41041"/>
                    </a:cubicBezTo>
                    <a:cubicBezTo>
                      <a:pt x="242301" y="33420"/>
                      <a:pt x="240544" y="25624"/>
                      <a:pt x="239420" y="17720"/>
                    </a:cubicBezTo>
                    <a:cubicBezTo>
                      <a:pt x="236096" y="17062"/>
                      <a:pt x="232831" y="16112"/>
                      <a:pt x="229675" y="14888"/>
                    </a:cubicBezTo>
                    <a:cubicBezTo>
                      <a:pt x="205604" y="5476"/>
                      <a:pt x="179701" y="-9100"/>
                      <a:pt x="156129" y="7641"/>
                    </a:cubicBezTo>
                    <a:cubicBezTo>
                      <a:pt x="138888" y="19719"/>
                      <a:pt x="133641" y="39542"/>
                      <a:pt x="112069" y="47621"/>
                    </a:cubicBezTo>
                    <a:cubicBezTo>
                      <a:pt x="101358" y="51252"/>
                      <a:pt x="89914" y="52193"/>
                      <a:pt x="78753" y="50369"/>
                    </a:cubicBezTo>
                    <a:cubicBezTo>
                      <a:pt x="54590" y="39209"/>
                      <a:pt x="31835" y="25232"/>
                      <a:pt x="10954" y="8724"/>
                    </a:cubicBezTo>
                    <a:cubicBezTo>
                      <a:pt x="10288" y="11473"/>
                      <a:pt x="9788" y="14305"/>
                      <a:pt x="9205" y="17053"/>
                    </a:cubicBezTo>
                    <a:cubicBezTo>
                      <a:pt x="6457" y="29047"/>
                      <a:pt x="4374" y="40958"/>
                      <a:pt x="3208" y="52868"/>
                    </a:cubicBezTo>
                    <a:close/>
                  </a:path>
                </a:pathLst>
              </a:custGeom>
              <a:solidFill>
                <a:srgbClr val="F2D05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B61F0A6C-3721-490D-B3F9-15779412AE1F}"/>
                  </a:ext>
                </a:extLst>
              </p:cNvPr>
              <p:cNvSpPr/>
              <p:nvPr/>
            </p:nvSpPr>
            <p:spPr>
              <a:xfrm>
                <a:off x="2178116" y="6438879"/>
                <a:ext cx="96106" cy="189997"/>
              </a:xfrm>
              <a:custGeom>
                <a:avLst/>
                <a:gdLst>
                  <a:gd name="connsiteX0" fmla="*/ 31657 w 72212"/>
                  <a:gd name="connsiteY0" fmla="*/ 129837 h 142759"/>
                  <a:gd name="connsiteX1" fmla="*/ 61724 w 72212"/>
                  <a:gd name="connsiteY1" fmla="*/ 142748 h 142759"/>
                  <a:gd name="connsiteX2" fmla="*/ 64390 w 72212"/>
                  <a:gd name="connsiteY2" fmla="*/ 71451 h 142759"/>
                  <a:gd name="connsiteX3" fmla="*/ 70470 w 72212"/>
                  <a:gd name="connsiteY3" fmla="*/ 35886 h 142759"/>
                  <a:gd name="connsiteX4" fmla="*/ 72219 w 72212"/>
                  <a:gd name="connsiteY4" fmla="*/ 27557 h 142759"/>
                  <a:gd name="connsiteX5" fmla="*/ 72219 w 72212"/>
                  <a:gd name="connsiteY5" fmla="*/ 27557 h 142759"/>
                  <a:gd name="connsiteX6" fmla="*/ 64390 w 72212"/>
                  <a:gd name="connsiteY6" fmla="*/ 20477 h 142759"/>
                  <a:gd name="connsiteX7" fmla="*/ 64390 w 72212"/>
                  <a:gd name="connsiteY7" fmla="*/ 20477 h 142759"/>
                  <a:gd name="connsiteX8" fmla="*/ 58060 w 72212"/>
                  <a:gd name="connsiteY8" fmla="*/ 13648 h 142759"/>
                  <a:gd name="connsiteX9" fmla="*/ 58060 w 72212"/>
                  <a:gd name="connsiteY9" fmla="*/ 13231 h 142759"/>
                  <a:gd name="connsiteX10" fmla="*/ 53895 w 72212"/>
                  <a:gd name="connsiteY10" fmla="*/ 7484 h 142759"/>
                  <a:gd name="connsiteX11" fmla="*/ 52979 w 72212"/>
                  <a:gd name="connsiteY11" fmla="*/ 6068 h 142759"/>
                  <a:gd name="connsiteX12" fmla="*/ 49980 w 72212"/>
                  <a:gd name="connsiteY12" fmla="*/ -12 h 142759"/>
                  <a:gd name="connsiteX13" fmla="*/ 6 w 72212"/>
                  <a:gd name="connsiteY13" fmla="*/ 115178 h 142759"/>
                  <a:gd name="connsiteX14" fmla="*/ 31407 w 72212"/>
                  <a:gd name="connsiteY14" fmla="*/ 129671 h 142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212" h="142759">
                    <a:moveTo>
                      <a:pt x="31657" y="129837"/>
                    </a:moveTo>
                    <a:cubicBezTo>
                      <a:pt x="41568" y="134252"/>
                      <a:pt x="51646" y="138583"/>
                      <a:pt x="61724" y="142748"/>
                    </a:cubicBezTo>
                    <a:cubicBezTo>
                      <a:pt x="60492" y="118951"/>
                      <a:pt x="61383" y="95089"/>
                      <a:pt x="64390" y="71451"/>
                    </a:cubicBezTo>
                    <a:cubicBezTo>
                      <a:pt x="65889" y="59540"/>
                      <a:pt x="67971" y="47630"/>
                      <a:pt x="70470" y="35886"/>
                    </a:cubicBezTo>
                    <a:cubicBezTo>
                      <a:pt x="71053" y="33054"/>
                      <a:pt x="71553" y="30222"/>
                      <a:pt x="72219" y="27557"/>
                    </a:cubicBezTo>
                    <a:lnTo>
                      <a:pt x="72219" y="27557"/>
                    </a:lnTo>
                    <a:cubicBezTo>
                      <a:pt x="69387" y="25225"/>
                      <a:pt x="66805" y="22809"/>
                      <a:pt x="64390" y="20477"/>
                    </a:cubicBezTo>
                    <a:lnTo>
                      <a:pt x="64390" y="20477"/>
                    </a:lnTo>
                    <a:cubicBezTo>
                      <a:pt x="62058" y="18145"/>
                      <a:pt x="59892" y="15896"/>
                      <a:pt x="58060" y="13648"/>
                    </a:cubicBezTo>
                    <a:lnTo>
                      <a:pt x="58060" y="13231"/>
                    </a:lnTo>
                    <a:cubicBezTo>
                      <a:pt x="56560" y="11399"/>
                      <a:pt x="55169" y="9475"/>
                      <a:pt x="53895" y="7484"/>
                    </a:cubicBezTo>
                    <a:cubicBezTo>
                      <a:pt x="53895" y="6984"/>
                      <a:pt x="53312" y="6484"/>
                      <a:pt x="52979" y="6068"/>
                    </a:cubicBezTo>
                    <a:cubicBezTo>
                      <a:pt x="51829" y="4119"/>
                      <a:pt x="50830" y="2087"/>
                      <a:pt x="49980" y="-12"/>
                    </a:cubicBezTo>
                    <a:cubicBezTo>
                      <a:pt x="29324" y="13897"/>
                      <a:pt x="11584" y="69702"/>
                      <a:pt x="6" y="115178"/>
                    </a:cubicBezTo>
                    <a:cubicBezTo>
                      <a:pt x="10334" y="120093"/>
                      <a:pt x="20746" y="124923"/>
                      <a:pt x="31407" y="129671"/>
                    </a:cubicBezTo>
                    <a:close/>
                  </a:path>
                </a:pathLst>
              </a:custGeom>
              <a:solidFill>
                <a:srgbClr val="ECB833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531B205B-AAEA-B6BD-82F1-DECF10E16A93}"/>
                  </a:ext>
                </a:extLst>
              </p:cNvPr>
              <p:cNvSpPr/>
              <p:nvPr/>
            </p:nvSpPr>
            <p:spPr>
              <a:xfrm>
                <a:off x="2169471" y="6592296"/>
                <a:ext cx="8645" cy="36359"/>
              </a:xfrm>
              <a:custGeom>
                <a:avLst/>
                <a:gdLst>
                  <a:gd name="connsiteX0" fmla="*/ 6 w 6496"/>
                  <a:gd name="connsiteY0" fmla="*/ 27307 h 27319"/>
                  <a:gd name="connsiteX1" fmla="*/ 6503 w 6496"/>
                  <a:gd name="connsiteY1" fmla="*/ -12 h 27319"/>
                  <a:gd name="connsiteX2" fmla="*/ 6 w 6496"/>
                  <a:gd name="connsiteY2" fmla="*/ 27307 h 2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96" h="27319">
                    <a:moveTo>
                      <a:pt x="6" y="27307"/>
                    </a:moveTo>
                    <a:cubicBezTo>
                      <a:pt x="1839" y="18978"/>
                      <a:pt x="4004" y="9733"/>
                      <a:pt x="6503" y="-12"/>
                    </a:cubicBezTo>
                    <a:cubicBezTo>
                      <a:pt x="4004" y="9733"/>
                      <a:pt x="1839" y="18978"/>
                      <a:pt x="6" y="27307"/>
                    </a:cubicBezTo>
                    <a:close/>
                  </a:path>
                </a:pathLst>
              </a:custGeom>
              <a:solidFill>
                <a:srgbClr val="AA4F7D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07AE9B31-C2D3-2110-9A07-8C3191998545}"/>
                  </a:ext>
                </a:extLst>
              </p:cNvPr>
              <p:cNvSpPr/>
              <p:nvPr/>
            </p:nvSpPr>
            <p:spPr>
              <a:xfrm>
                <a:off x="2263508" y="6630208"/>
                <a:ext cx="382428" cy="170377"/>
              </a:xfrm>
              <a:custGeom>
                <a:avLst/>
                <a:gdLst>
                  <a:gd name="connsiteX0" fmla="*/ 250017 w 287347"/>
                  <a:gd name="connsiteY0" fmla="*/ 15563 h 128017"/>
                  <a:gd name="connsiteX1" fmla="*/ 250017 w 287347"/>
                  <a:gd name="connsiteY1" fmla="*/ 15563 h 128017"/>
                  <a:gd name="connsiteX2" fmla="*/ 248268 w 287347"/>
                  <a:gd name="connsiteY2" fmla="*/ 16896 h 128017"/>
                  <a:gd name="connsiteX3" fmla="*/ 149985 w 287347"/>
                  <a:gd name="connsiteY3" fmla="*/ 44381 h 128017"/>
                  <a:gd name="connsiteX4" fmla="*/ 63 w 287347"/>
                  <a:gd name="connsiteY4" fmla="*/ -12 h 128017"/>
                  <a:gd name="connsiteX5" fmla="*/ 6476 w 287347"/>
                  <a:gd name="connsiteY5" fmla="*/ 56292 h 128017"/>
                  <a:gd name="connsiteX6" fmla="*/ 8808 w 287347"/>
                  <a:gd name="connsiteY6" fmla="*/ 56875 h 128017"/>
                  <a:gd name="connsiteX7" fmla="*/ 69277 w 287347"/>
                  <a:gd name="connsiteY7" fmla="*/ 72950 h 128017"/>
                  <a:gd name="connsiteX8" fmla="*/ 276503 w 287347"/>
                  <a:gd name="connsiteY8" fmla="*/ 128005 h 128017"/>
                  <a:gd name="connsiteX9" fmla="*/ 276503 w 287347"/>
                  <a:gd name="connsiteY9" fmla="*/ 128005 h 128017"/>
                  <a:gd name="connsiteX10" fmla="*/ 250017 w 287347"/>
                  <a:gd name="connsiteY10" fmla="*/ 15563 h 12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7347" h="128017">
                    <a:moveTo>
                      <a:pt x="250017" y="15563"/>
                    </a:moveTo>
                    <a:lnTo>
                      <a:pt x="250017" y="15563"/>
                    </a:lnTo>
                    <a:lnTo>
                      <a:pt x="248268" y="16896"/>
                    </a:lnTo>
                    <a:cubicBezTo>
                      <a:pt x="218033" y="39884"/>
                      <a:pt x="188382" y="49795"/>
                      <a:pt x="149985" y="44381"/>
                    </a:cubicBezTo>
                    <a:cubicBezTo>
                      <a:pt x="98362" y="35869"/>
                      <a:pt x="47996" y="20960"/>
                      <a:pt x="63" y="-12"/>
                    </a:cubicBezTo>
                    <a:cubicBezTo>
                      <a:pt x="-379" y="18961"/>
                      <a:pt x="1778" y="37902"/>
                      <a:pt x="6476" y="56292"/>
                    </a:cubicBezTo>
                    <a:lnTo>
                      <a:pt x="8808" y="56875"/>
                    </a:lnTo>
                    <a:lnTo>
                      <a:pt x="69277" y="72950"/>
                    </a:lnTo>
                    <a:lnTo>
                      <a:pt x="276503" y="128005"/>
                    </a:lnTo>
                    <a:lnTo>
                      <a:pt x="276503" y="128005"/>
                    </a:lnTo>
                    <a:cubicBezTo>
                      <a:pt x="300657" y="89358"/>
                      <a:pt x="281251" y="44132"/>
                      <a:pt x="250017" y="155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FE2ABE83-5526-DD8C-DBB4-87269894DFCD}"/>
                  </a:ext>
                </a:extLst>
              </p:cNvPr>
              <p:cNvSpPr/>
              <p:nvPr/>
            </p:nvSpPr>
            <p:spPr>
              <a:xfrm>
                <a:off x="2597132" y="6623666"/>
                <a:ext cx="157906" cy="198558"/>
              </a:xfrm>
              <a:custGeom>
                <a:avLst/>
                <a:gdLst>
                  <a:gd name="connsiteX0" fmla="*/ 113614 w 118647"/>
                  <a:gd name="connsiteY0" fmla="*/ 94356 h 149192"/>
                  <a:gd name="connsiteX1" fmla="*/ 110116 w 118647"/>
                  <a:gd name="connsiteY1" fmla="*/ 88359 h 149192"/>
                  <a:gd name="connsiteX2" fmla="*/ 105618 w 118647"/>
                  <a:gd name="connsiteY2" fmla="*/ 82529 h 149192"/>
                  <a:gd name="connsiteX3" fmla="*/ 95457 w 118647"/>
                  <a:gd name="connsiteY3" fmla="*/ 71201 h 149192"/>
                  <a:gd name="connsiteX4" fmla="*/ 94791 w 118647"/>
                  <a:gd name="connsiteY4" fmla="*/ 70451 h 149192"/>
                  <a:gd name="connsiteX5" fmla="*/ 89543 w 118647"/>
                  <a:gd name="connsiteY5" fmla="*/ 64621 h 149192"/>
                  <a:gd name="connsiteX6" fmla="*/ 88960 w 118647"/>
                  <a:gd name="connsiteY6" fmla="*/ 63955 h 149192"/>
                  <a:gd name="connsiteX7" fmla="*/ 84296 w 118647"/>
                  <a:gd name="connsiteY7" fmla="*/ 58707 h 149192"/>
                  <a:gd name="connsiteX8" fmla="*/ 82380 w 118647"/>
                  <a:gd name="connsiteY8" fmla="*/ 56625 h 149192"/>
                  <a:gd name="connsiteX9" fmla="*/ 76633 w 118647"/>
                  <a:gd name="connsiteY9" fmla="*/ 50212 h 149192"/>
                  <a:gd name="connsiteX10" fmla="*/ 74051 w 118647"/>
                  <a:gd name="connsiteY10" fmla="*/ 47380 h 149192"/>
                  <a:gd name="connsiteX11" fmla="*/ 71053 w 118647"/>
                  <a:gd name="connsiteY11" fmla="*/ 43965 h 149192"/>
                  <a:gd name="connsiteX12" fmla="*/ 67055 w 118647"/>
                  <a:gd name="connsiteY12" fmla="*/ 39551 h 149192"/>
                  <a:gd name="connsiteX13" fmla="*/ 65223 w 118647"/>
                  <a:gd name="connsiteY13" fmla="*/ 37468 h 149192"/>
                  <a:gd name="connsiteX14" fmla="*/ 60808 w 118647"/>
                  <a:gd name="connsiteY14" fmla="*/ 32637 h 149192"/>
                  <a:gd name="connsiteX15" fmla="*/ 59975 w 118647"/>
                  <a:gd name="connsiteY15" fmla="*/ 31721 h 149192"/>
                  <a:gd name="connsiteX16" fmla="*/ 36904 w 118647"/>
                  <a:gd name="connsiteY16" fmla="*/ 6734 h 149192"/>
                  <a:gd name="connsiteX17" fmla="*/ 36904 w 118647"/>
                  <a:gd name="connsiteY17" fmla="*/ 6734 h 149192"/>
                  <a:gd name="connsiteX18" fmla="*/ 33489 w 118647"/>
                  <a:gd name="connsiteY18" fmla="*/ 3070 h 149192"/>
                  <a:gd name="connsiteX19" fmla="*/ 33489 w 118647"/>
                  <a:gd name="connsiteY19" fmla="*/ 3070 h 149192"/>
                  <a:gd name="connsiteX20" fmla="*/ 30657 w 118647"/>
                  <a:gd name="connsiteY20" fmla="*/ -12 h 149192"/>
                  <a:gd name="connsiteX21" fmla="*/ 30657 w 118647"/>
                  <a:gd name="connsiteY21" fmla="*/ -12 h 149192"/>
                  <a:gd name="connsiteX22" fmla="*/ 28575 w 118647"/>
                  <a:gd name="connsiteY22" fmla="*/ 987 h 149192"/>
                  <a:gd name="connsiteX23" fmla="*/ 22411 w 118647"/>
                  <a:gd name="connsiteY23" fmla="*/ 4152 h 149192"/>
                  <a:gd name="connsiteX24" fmla="*/ 20246 w 118647"/>
                  <a:gd name="connsiteY24" fmla="*/ 5651 h 149192"/>
                  <a:gd name="connsiteX25" fmla="*/ 14415 w 118647"/>
                  <a:gd name="connsiteY25" fmla="*/ 9733 h 149192"/>
                  <a:gd name="connsiteX26" fmla="*/ 13832 w 118647"/>
                  <a:gd name="connsiteY26" fmla="*/ 10149 h 149192"/>
                  <a:gd name="connsiteX27" fmla="*/ 8335 w 118647"/>
                  <a:gd name="connsiteY27" fmla="*/ 14397 h 149192"/>
                  <a:gd name="connsiteX28" fmla="*/ 6 w 118647"/>
                  <a:gd name="connsiteY28" fmla="*/ 21227 h 149192"/>
                  <a:gd name="connsiteX29" fmla="*/ 6 w 118647"/>
                  <a:gd name="connsiteY29" fmla="*/ 21227 h 149192"/>
                  <a:gd name="connsiteX30" fmla="*/ 26326 w 118647"/>
                  <a:gd name="connsiteY30" fmla="*/ 133669 h 149192"/>
                  <a:gd name="connsiteX31" fmla="*/ 26326 w 118647"/>
                  <a:gd name="connsiteY31" fmla="*/ 133669 h 149192"/>
                  <a:gd name="connsiteX32" fmla="*/ 80631 w 118647"/>
                  <a:gd name="connsiteY32" fmla="*/ 148078 h 149192"/>
                  <a:gd name="connsiteX33" fmla="*/ 86545 w 118647"/>
                  <a:gd name="connsiteY33" fmla="*/ 149077 h 149192"/>
                  <a:gd name="connsiteX34" fmla="*/ 102037 w 118647"/>
                  <a:gd name="connsiteY34" fmla="*/ 145829 h 149192"/>
                  <a:gd name="connsiteX35" fmla="*/ 115697 w 118647"/>
                  <a:gd name="connsiteY35" fmla="*/ 130254 h 149192"/>
                  <a:gd name="connsiteX36" fmla="*/ 118528 w 118647"/>
                  <a:gd name="connsiteY36" fmla="*/ 119426 h 149192"/>
                  <a:gd name="connsiteX37" fmla="*/ 118528 w 118647"/>
                  <a:gd name="connsiteY37" fmla="*/ 113512 h 149192"/>
                  <a:gd name="connsiteX38" fmla="*/ 113614 w 118647"/>
                  <a:gd name="connsiteY38" fmla="*/ 94356 h 149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18647" h="149192">
                    <a:moveTo>
                      <a:pt x="113614" y="94356"/>
                    </a:moveTo>
                    <a:cubicBezTo>
                      <a:pt x="112573" y="92290"/>
                      <a:pt x="111407" y="90283"/>
                      <a:pt x="110116" y="88359"/>
                    </a:cubicBezTo>
                    <a:cubicBezTo>
                      <a:pt x="108742" y="86318"/>
                      <a:pt x="107243" y="84377"/>
                      <a:pt x="105618" y="82529"/>
                    </a:cubicBezTo>
                    <a:lnTo>
                      <a:pt x="95457" y="71201"/>
                    </a:lnTo>
                    <a:lnTo>
                      <a:pt x="94791" y="70451"/>
                    </a:lnTo>
                    <a:lnTo>
                      <a:pt x="89543" y="64621"/>
                    </a:lnTo>
                    <a:lnTo>
                      <a:pt x="88960" y="63955"/>
                    </a:lnTo>
                    <a:lnTo>
                      <a:pt x="84296" y="58707"/>
                    </a:lnTo>
                    <a:lnTo>
                      <a:pt x="82380" y="56625"/>
                    </a:lnTo>
                    <a:lnTo>
                      <a:pt x="76633" y="50212"/>
                    </a:lnTo>
                    <a:cubicBezTo>
                      <a:pt x="75801" y="49212"/>
                      <a:pt x="74884" y="48296"/>
                      <a:pt x="74051" y="47380"/>
                    </a:cubicBezTo>
                    <a:lnTo>
                      <a:pt x="71053" y="43965"/>
                    </a:lnTo>
                    <a:lnTo>
                      <a:pt x="67055" y="39551"/>
                    </a:lnTo>
                    <a:lnTo>
                      <a:pt x="65223" y="37468"/>
                    </a:lnTo>
                    <a:lnTo>
                      <a:pt x="60808" y="32637"/>
                    </a:lnTo>
                    <a:lnTo>
                      <a:pt x="59975" y="31721"/>
                    </a:lnTo>
                    <a:lnTo>
                      <a:pt x="36904" y="6734"/>
                    </a:lnTo>
                    <a:lnTo>
                      <a:pt x="36904" y="6734"/>
                    </a:lnTo>
                    <a:lnTo>
                      <a:pt x="33489" y="3070"/>
                    </a:lnTo>
                    <a:lnTo>
                      <a:pt x="33489" y="3070"/>
                    </a:lnTo>
                    <a:lnTo>
                      <a:pt x="30657" y="-12"/>
                    </a:lnTo>
                    <a:lnTo>
                      <a:pt x="30657" y="-12"/>
                    </a:lnTo>
                    <a:cubicBezTo>
                      <a:pt x="29907" y="-12"/>
                      <a:pt x="29241" y="737"/>
                      <a:pt x="28575" y="987"/>
                    </a:cubicBezTo>
                    <a:cubicBezTo>
                      <a:pt x="26493" y="1987"/>
                      <a:pt x="24410" y="2986"/>
                      <a:pt x="22411" y="4152"/>
                    </a:cubicBezTo>
                    <a:lnTo>
                      <a:pt x="20246" y="5651"/>
                    </a:lnTo>
                    <a:cubicBezTo>
                      <a:pt x="18330" y="6901"/>
                      <a:pt x="16331" y="8233"/>
                      <a:pt x="14415" y="9733"/>
                    </a:cubicBezTo>
                    <a:lnTo>
                      <a:pt x="13832" y="10149"/>
                    </a:lnTo>
                    <a:cubicBezTo>
                      <a:pt x="12000" y="11482"/>
                      <a:pt x="10168" y="12898"/>
                      <a:pt x="8335" y="14397"/>
                    </a:cubicBezTo>
                    <a:lnTo>
                      <a:pt x="6" y="21227"/>
                    </a:lnTo>
                    <a:lnTo>
                      <a:pt x="6" y="21227"/>
                    </a:lnTo>
                    <a:cubicBezTo>
                      <a:pt x="31240" y="49795"/>
                      <a:pt x="50980" y="95022"/>
                      <a:pt x="26326" y="133669"/>
                    </a:cubicBezTo>
                    <a:lnTo>
                      <a:pt x="26326" y="133669"/>
                    </a:lnTo>
                    <a:lnTo>
                      <a:pt x="80631" y="148078"/>
                    </a:lnTo>
                    <a:cubicBezTo>
                      <a:pt x="82572" y="148569"/>
                      <a:pt x="84554" y="148903"/>
                      <a:pt x="86545" y="149077"/>
                    </a:cubicBezTo>
                    <a:cubicBezTo>
                      <a:pt x="91917" y="149544"/>
                      <a:pt x="97306" y="148411"/>
                      <a:pt x="102037" y="145829"/>
                    </a:cubicBezTo>
                    <a:cubicBezTo>
                      <a:pt x="108184" y="142289"/>
                      <a:pt x="112990" y="136809"/>
                      <a:pt x="115697" y="130254"/>
                    </a:cubicBezTo>
                    <a:cubicBezTo>
                      <a:pt x="117162" y="126805"/>
                      <a:pt x="118120" y="123157"/>
                      <a:pt x="118528" y="119426"/>
                    </a:cubicBezTo>
                    <a:cubicBezTo>
                      <a:pt x="118695" y="117461"/>
                      <a:pt x="118695" y="115478"/>
                      <a:pt x="118528" y="113512"/>
                    </a:cubicBezTo>
                    <a:cubicBezTo>
                      <a:pt x="118295" y="106849"/>
                      <a:pt x="116621" y="100311"/>
                      <a:pt x="113614" y="94356"/>
                    </a:cubicBezTo>
                    <a:close/>
                  </a:path>
                </a:pathLst>
              </a:custGeom>
              <a:solidFill>
                <a:srgbClr val="F6E1C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3D06607E-A9FB-F655-BCEF-38985D34DF16}"/>
                  </a:ext>
                </a:extLst>
              </p:cNvPr>
              <p:cNvSpPr/>
              <p:nvPr/>
            </p:nvSpPr>
            <p:spPr>
              <a:xfrm>
                <a:off x="2166436" y="6592518"/>
                <a:ext cx="105793" cy="113178"/>
              </a:xfrm>
              <a:custGeom>
                <a:avLst/>
                <a:gdLst>
                  <a:gd name="connsiteX0" fmla="*/ 72833 w 79490"/>
                  <a:gd name="connsiteY0" fmla="*/ 28306 h 85039"/>
                  <a:gd name="connsiteX1" fmla="*/ 72833 w 79490"/>
                  <a:gd name="connsiteY1" fmla="*/ 28306 h 85039"/>
                  <a:gd name="connsiteX2" fmla="*/ 70751 w 79490"/>
                  <a:gd name="connsiteY2" fmla="*/ 27390 h 85039"/>
                  <a:gd name="connsiteX3" fmla="*/ 40683 w 79490"/>
                  <a:gd name="connsiteY3" fmla="*/ 14480 h 85039"/>
                  <a:gd name="connsiteX4" fmla="*/ 40183 w 79490"/>
                  <a:gd name="connsiteY4" fmla="*/ 14480 h 85039"/>
                  <a:gd name="connsiteX5" fmla="*/ 8783 w 79490"/>
                  <a:gd name="connsiteY5" fmla="*/ -12 h 85039"/>
                  <a:gd name="connsiteX6" fmla="*/ 8783 w 79490"/>
                  <a:gd name="connsiteY6" fmla="*/ -12 h 85039"/>
                  <a:gd name="connsiteX7" fmla="*/ 8783 w 79490"/>
                  <a:gd name="connsiteY7" fmla="*/ -12 h 85039"/>
                  <a:gd name="connsiteX8" fmla="*/ 2286 w 79490"/>
                  <a:gd name="connsiteY8" fmla="*/ 27307 h 85039"/>
                  <a:gd name="connsiteX9" fmla="*/ 537 w 79490"/>
                  <a:gd name="connsiteY9" fmla="*/ 35636 h 85039"/>
                  <a:gd name="connsiteX10" fmla="*/ 537 w 79490"/>
                  <a:gd name="connsiteY10" fmla="*/ 46797 h 85039"/>
                  <a:gd name="connsiteX11" fmla="*/ 4369 w 79490"/>
                  <a:gd name="connsiteY11" fmla="*/ 56875 h 85039"/>
                  <a:gd name="connsiteX12" fmla="*/ 21693 w 79490"/>
                  <a:gd name="connsiteY12" fmla="*/ 69702 h 85039"/>
                  <a:gd name="connsiteX13" fmla="*/ 61256 w 79490"/>
                  <a:gd name="connsiteY13" fmla="*/ 80196 h 85039"/>
                  <a:gd name="connsiteX14" fmla="*/ 79496 w 79490"/>
                  <a:gd name="connsiteY14" fmla="*/ 85027 h 85039"/>
                  <a:gd name="connsiteX15" fmla="*/ 72833 w 79490"/>
                  <a:gd name="connsiteY15" fmla="*/ 28306 h 8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9490" h="85039">
                    <a:moveTo>
                      <a:pt x="72833" y="28306"/>
                    </a:moveTo>
                    <a:lnTo>
                      <a:pt x="72833" y="28306"/>
                    </a:lnTo>
                    <a:lnTo>
                      <a:pt x="70751" y="27390"/>
                    </a:lnTo>
                    <a:cubicBezTo>
                      <a:pt x="60673" y="23226"/>
                      <a:pt x="50595" y="19061"/>
                      <a:pt x="40683" y="14480"/>
                    </a:cubicBezTo>
                    <a:lnTo>
                      <a:pt x="40183" y="14480"/>
                    </a:lnTo>
                    <a:cubicBezTo>
                      <a:pt x="29522" y="9733"/>
                      <a:pt x="19111" y="4902"/>
                      <a:pt x="8783" y="-12"/>
                    </a:cubicBezTo>
                    <a:lnTo>
                      <a:pt x="8783" y="-12"/>
                    </a:lnTo>
                    <a:lnTo>
                      <a:pt x="8783" y="-12"/>
                    </a:lnTo>
                    <a:cubicBezTo>
                      <a:pt x="6284" y="9733"/>
                      <a:pt x="4119" y="18978"/>
                      <a:pt x="2286" y="27307"/>
                    </a:cubicBezTo>
                    <a:cubicBezTo>
                      <a:pt x="1620" y="30055"/>
                      <a:pt x="1037" y="32804"/>
                      <a:pt x="537" y="35636"/>
                    </a:cubicBezTo>
                    <a:cubicBezTo>
                      <a:pt x="-171" y="39326"/>
                      <a:pt x="-171" y="43107"/>
                      <a:pt x="537" y="46797"/>
                    </a:cubicBezTo>
                    <a:cubicBezTo>
                      <a:pt x="1212" y="50353"/>
                      <a:pt x="2511" y="53768"/>
                      <a:pt x="4369" y="56875"/>
                    </a:cubicBezTo>
                    <a:cubicBezTo>
                      <a:pt x="8308" y="63188"/>
                      <a:pt x="14505" y="67778"/>
                      <a:pt x="21693" y="69702"/>
                    </a:cubicBezTo>
                    <a:lnTo>
                      <a:pt x="61256" y="80196"/>
                    </a:lnTo>
                    <a:lnTo>
                      <a:pt x="79496" y="85027"/>
                    </a:lnTo>
                    <a:cubicBezTo>
                      <a:pt x="74682" y="66520"/>
                      <a:pt x="72442" y="47430"/>
                      <a:pt x="72833" y="28306"/>
                    </a:cubicBezTo>
                    <a:close/>
                  </a:path>
                </a:pathLst>
              </a:custGeom>
              <a:solidFill>
                <a:srgbClr val="F6E1C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8D14338A-164F-7FF2-BE90-DBBE2EE8E467}"/>
                  </a:ext>
                </a:extLst>
              </p:cNvPr>
              <p:cNvSpPr/>
              <p:nvPr/>
            </p:nvSpPr>
            <p:spPr>
              <a:xfrm>
                <a:off x="2490825" y="6507671"/>
                <a:ext cx="114952" cy="62745"/>
              </a:xfrm>
              <a:custGeom>
                <a:avLst/>
                <a:gdLst>
                  <a:gd name="connsiteX0" fmla="*/ 5837 w 86372"/>
                  <a:gd name="connsiteY0" fmla="*/ 10850 h 47145"/>
                  <a:gd name="connsiteX1" fmla="*/ 6 w 86372"/>
                  <a:gd name="connsiteY1" fmla="*/ 20928 h 47145"/>
                  <a:gd name="connsiteX2" fmla="*/ 14249 w 86372"/>
                  <a:gd name="connsiteY2" fmla="*/ 35587 h 47145"/>
                  <a:gd name="connsiteX3" fmla="*/ 86378 w 86372"/>
                  <a:gd name="connsiteY3" fmla="*/ 46831 h 47145"/>
                  <a:gd name="connsiteX4" fmla="*/ 86378 w 86372"/>
                  <a:gd name="connsiteY4" fmla="*/ 46831 h 47145"/>
                  <a:gd name="connsiteX5" fmla="*/ 73885 w 86372"/>
                  <a:gd name="connsiteY5" fmla="*/ 9184 h 47145"/>
                  <a:gd name="connsiteX6" fmla="*/ 70970 w 86372"/>
                  <a:gd name="connsiteY6" fmla="*/ 8018 h 47145"/>
                  <a:gd name="connsiteX7" fmla="*/ 45982 w 86372"/>
                  <a:gd name="connsiteY7" fmla="*/ 772 h 47145"/>
                  <a:gd name="connsiteX8" fmla="*/ 5837 w 86372"/>
                  <a:gd name="connsiteY8" fmla="*/ 10850 h 4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6372" h="47145">
                    <a:moveTo>
                      <a:pt x="5837" y="10850"/>
                    </a:moveTo>
                    <a:cubicBezTo>
                      <a:pt x="2622" y="13290"/>
                      <a:pt x="523" y="16922"/>
                      <a:pt x="6" y="20928"/>
                    </a:cubicBezTo>
                    <a:cubicBezTo>
                      <a:pt x="6" y="28174"/>
                      <a:pt x="7419" y="32922"/>
                      <a:pt x="14249" y="35587"/>
                    </a:cubicBezTo>
                    <a:cubicBezTo>
                      <a:pt x="37212" y="44449"/>
                      <a:pt x="61808" y="48289"/>
                      <a:pt x="86378" y="46831"/>
                    </a:cubicBezTo>
                    <a:lnTo>
                      <a:pt x="86378" y="46831"/>
                    </a:lnTo>
                    <a:cubicBezTo>
                      <a:pt x="81439" y="34554"/>
                      <a:pt x="77266" y="21978"/>
                      <a:pt x="73885" y="9184"/>
                    </a:cubicBezTo>
                    <a:lnTo>
                      <a:pt x="70970" y="8018"/>
                    </a:lnTo>
                    <a:cubicBezTo>
                      <a:pt x="62957" y="4620"/>
                      <a:pt x="54570" y="2179"/>
                      <a:pt x="45982" y="772"/>
                    </a:cubicBezTo>
                    <a:cubicBezTo>
                      <a:pt x="31773" y="-1760"/>
                      <a:pt x="17164" y="1905"/>
                      <a:pt x="5837" y="10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10EFC4C5-6C30-62B8-D6CC-D0C2637879F5}"/>
                  </a:ext>
                </a:extLst>
              </p:cNvPr>
              <p:cNvSpPr/>
              <p:nvPr/>
            </p:nvSpPr>
            <p:spPr>
              <a:xfrm>
                <a:off x="2597132" y="4557304"/>
                <a:ext cx="541615" cy="366471"/>
              </a:xfrm>
              <a:custGeom>
                <a:avLst/>
                <a:gdLst>
                  <a:gd name="connsiteX0" fmla="*/ 6 w 406956"/>
                  <a:gd name="connsiteY0" fmla="*/ 275346 h 275357"/>
                  <a:gd name="connsiteX1" fmla="*/ 9501 w 406956"/>
                  <a:gd name="connsiteY1" fmla="*/ 12731 h 275357"/>
                  <a:gd name="connsiteX2" fmla="*/ 406963 w 406956"/>
                  <a:gd name="connsiteY2" fmla="*/ -12 h 275357"/>
                  <a:gd name="connsiteX3" fmla="*/ 391637 w 406956"/>
                  <a:gd name="connsiteY3" fmla="*/ 264351 h 275357"/>
                  <a:gd name="connsiteX4" fmla="*/ 6 w 406956"/>
                  <a:gd name="connsiteY4" fmla="*/ 275346 h 27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956" h="275357">
                    <a:moveTo>
                      <a:pt x="6" y="275346"/>
                    </a:moveTo>
                    <a:cubicBezTo>
                      <a:pt x="2588" y="175897"/>
                      <a:pt x="4837" y="81696"/>
                      <a:pt x="9501" y="12731"/>
                    </a:cubicBezTo>
                    <a:lnTo>
                      <a:pt x="406963" y="-12"/>
                    </a:lnTo>
                    <a:cubicBezTo>
                      <a:pt x="403964" y="82445"/>
                      <a:pt x="399883" y="171816"/>
                      <a:pt x="391637" y="264351"/>
                    </a:cubicBezTo>
                    <a:cubicBezTo>
                      <a:pt x="261705" y="263352"/>
                      <a:pt x="130356" y="264768"/>
                      <a:pt x="6" y="275346"/>
                    </a:cubicBezTo>
                    <a:close/>
                  </a:path>
                </a:pathLst>
              </a:custGeom>
              <a:solidFill>
                <a:srgbClr val="CE9C7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C1B08826-C468-7092-783F-FE56EF2BC7AB}"/>
                  </a:ext>
                </a:extLst>
              </p:cNvPr>
              <p:cNvSpPr/>
              <p:nvPr/>
            </p:nvSpPr>
            <p:spPr>
              <a:xfrm>
                <a:off x="2533725" y="3722489"/>
                <a:ext cx="1472537" cy="1186210"/>
              </a:xfrm>
              <a:custGeom>
                <a:avLst/>
                <a:gdLst>
                  <a:gd name="connsiteX0" fmla="*/ 760697 w 1106428"/>
                  <a:gd name="connsiteY0" fmla="*/ -12 h 891289"/>
                  <a:gd name="connsiteX1" fmla="*/ 1018897 w 1106428"/>
                  <a:gd name="connsiteY1" fmla="*/ 489069 h 891289"/>
                  <a:gd name="connsiteX2" fmla="*/ 1106435 w 1106428"/>
                  <a:gd name="connsiteY2" fmla="*/ 693213 h 891289"/>
                  <a:gd name="connsiteX3" fmla="*/ 618021 w 1106428"/>
                  <a:gd name="connsiteY3" fmla="*/ 820980 h 891289"/>
                  <a:gd name="connsiteX4" fmla="*/ 600446 w 1106428"/>
                  <a:gd name="connsiteY4" fmla="*/ 821730 h 891289"/>
                  <a:gd name="connsiteX5" fmla="*/ 587453 w 1106428"/>
                  <a:gd name="connsiteY5" fmla="*/ 805072 h 891289"/>
                  <a:gd name="connsiteX6" fmla="*/ 559800 w 1106428"/>
                  <a:gd name="connsiteY6" fmla="*/ 471911 h 891289"/>
                  <a:gd name="connsiteX7" fmla="*/ 440362 w 1106428"/>
                  <a:gd name="connsiteY7" fmla="*/ 891277 h 891289"/>
                  <a:gd name="connsiteX8" fmla="*/ 6 w 1106428"/>
                  <a:gd name="connsiteY8" fmla="*/ 789414 h 891289"/>
                  <a:gd name="connsiteX9" fmla="*/ 97123 w 1106428"/>
                  <a:gd name="connsiteY9" fmla="*/ 484821 h 891289"/>
                  <a:gd name="connsiteX10" fmla="*/ 267951 w 1106428"/>
                  <a:gd name="connsiteY10" fmla="*/ 114429 h 89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6428" h="891289">
                    <a:moveTo>
                      <a:pt x="760697" y="-12"/>
                    </a:moveTo>
                    <a:cubicBezTo>
                      <a:pt x="871889" y="147578"/>
                      <a:pt x="945768" y="319240"/>
                      <a:pt x="1018897" y="489069"/>
                    </a:cubicBezTo>
                    <a:lnTo>
                      <a:pt x="1106435" y="693213"/>
                    </a:lnTo>
                    <a:lnTo>
                      <a:pt x="618021" y="820980"/>
                    </a:lnTo>
                    <a:cubicBezTo>
                      <a:pt x="612390" y="823088"/>
                      <a:pt x="606235" y="823354"/>
                      <a:pt x="600446" y="821730"/>
                    </a:cubicBezTo>
                    <a:cubicBezTo>
                      <a:pt x="594091" y="818099"/>
                      <a:pt x="589427" y="812118"/>
                      <a:pt x="587453" y="805072"/>
                    </a:cubicBezTo>
                    <a:cubicBezTo>
                      <a:pt x="540727" y="696212"/>
                      <a:pt x="525735" y="613504"/>
                      <a:pt x="559800" y="471911"/>
                    </a:cubicBezTo>
                    <a:cubicBezTo>
                      <a:pt x="561883" y="618085"/>
                      <a:pt x="487921" y="753099"/>
                      <a:pt x="440362" y="891277"/>
                    </a:cubicBezTo>
                    <a:cubicBezTo>
                      <a:pt x="299185" y="836506"/>
                      <a:pt x="150895" y="802199"/>
                      <a:pt x="6" y="789414"/>
                    </a:cubicBezTo>
                    <a:cubicBezTo>
                      <a:pt x="39169" y="690173"/>
                      <a:pt x="71611" y="588417"/>
                      <a:pt x="97123" y="484821"/>
                    </a:cubicBezTo>
                    <a:cubicBezTo>
                      <a:pt x="128856" y="355554"/>
                      <a:pt x="152344" y="180478"/>
                      <a:pt x="267951" y="114429"/>
                    </a:cubicBezTo>
                  </a:path>
                </a:pathLst>
              </a:custGeom>
              <a:solidFill>
                <a:srgbClr val="C23370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4B5D3FD5-B162-74DA-AF55-FF229E3A0A52}"/>
                  </a:ext>
                </a:extLst>
              </p:cNvPr>
              <p:cNvSpPr/>
              <p:nvPr/>
            </p:nvSpPr>
            <p:spPr>
              <a:xfrm>
                <a:off x="2533281" y="3835778"/>
                <a:ext cx="524987" cy="973266"/>
              </a:xfrm>
              <a:custGeom>
                <a:avLst/>
                <a:gdLst>
                  <a:gd name="connsiteX0" fmla="*/ 237384 w 394462"/>
                  <a:gd name="connsiteY0" fmla="*/ 641323 h 731288"/>
                  <a:gd name="connsiteX1" fmla="*/ 290439 w 394462"/>
                  <a:gd name="connsiteY1" fmla="*/ 367715 h 731288"/>
                  <a:gd name="connsiteX2" fmla="*/ 339498 w 394462"/>
                  <a:gd name="connsiteY2" fmla="*/ 243779 h 731288"/>
                  <a:gd name="connsiteX3" fmla="*/ 386140 w 394462"/>
                  <a:gd name="connsiteY3" fmla="*/ 128338 h 731288"/>
                  <a:gd name="connsiteX4" fmla="*/ 394469 w 394462"/>
                  <a:gd name="connsiteY4" fmla="*/ -12 h 731288"/>
                  <a:gd name="connsiteX5" fmla="*/ 267951 w 394462"/>
                  <a:gd name="connsiteY5" fmla="*/ 29389 h 731288"/>
                  <a:gd name="connsiteX6" fmla="*/ 97123 w 394462"/>
                  <a:gd name="connsiteY6" fmla="*/ 399781 h 731288"/>
                  <a:gd name="connsiteX7" fmla="*/ 6 w 394462"/>
                  <a:gd name="connsiteY7" fmla="*/ 704374 h 731288"/>
                  <a:gd name="connsiteX8" fmla="*/ 184661 w 394462"/>
                  <a:gd name="connsiteY8" fmla="*/ 731277 h 731288"/>
                  <a:gd name="connsiteX9" fmla="*/ 237384 w 394462"/>
                  <a:gd name="connsiteY9" fmla="*/ 641323 h 731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4462" h="731288">
                    <a:moveTo>
                      <a:pt x="237384" y="641323"/>
                    </a:moveTo>
                    <a:cubicBezTo>
                      <a:pt x="275281" y="555284"/>
                      <a:pt x="268867" y="458085"/>
                      <a:pt x="290439" y="367715"/>
                    </a:cubicBezTo>
                    <a:cubicBezTo>
                      <a:pt x="301434" y="324479"/>
                      <a:pt x="317917" y="282825"/>
                      <a:pt x="339498" y="243779"/>
                    </a:cubicBezTo>
                    <a:cubicBezTo>
                      <a:pt x="359154" y="206798"/>
                      <a:pt x="381143" y="170733"/>
                      <a:pt x="386140" y="128338"/>
                    </a:cubicBezTo>
                    <a:cubicBezTo>
                      <a:pt x="391138" y="85943"/>
                      <a:pt x="388722" y="41633"/>
                      <a:pt x="394469" y="-12"/>
                    </a:cubicBezTo>
                    <a:lnTo>
                      <a:pt x="267951" y="29389"/>
                    </a:lnTo>
                    <a:cubicBezTo>
                      <a:pt x="152344" y="95439"/>
                      <a:pt x="128856" y="270515"/>
                      <a:pt x="97123" y="399781"/>
                    </a:cubicBezTo>
                    <a:cubicBezTo>
                      <a:pt x="71611" y="503378"/>
                      <a:pt x="39169" y="605134"/>
                      <a:pt x="6" y="704374"/>
                    </a:cubicBezTo>
                    <a:cubicBezTo>
                      <a:pt x="62032" y="709713"/>
                      <a:pt x="123692" y="718692"/>
                      <a:pt x="184661" y="731277"/>
                    </a:cubicBezTo>
                    <a:cubicBezTo>
                      <a:pt x="204925" y="702958"/>
                      <a:pt x="222575" y="672849"/>
                      <a:pt x="237384" y="641323"/>
                    </a:cubicBezTo>
                    <a:close/>
                  </a:path>
                </a:pathLst>
              </a:custGeom>
              <a:solidFill>
                <a:srgbClr val="A43A58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862481F0-6AF9-5C11-F633-11414C3B40BB}"/>
                  </a:ext>
                </a:extLst>
              </p:cNvPr>
              <p:cNvSpPr/>
              <p:nvPr/>
            </p:nvSpPr>
            <p:spPr>
              <a:xfrm>
                <a:off x="3407226" y="2851426"/>
                <a:ext cx="1143977" cy="1158941"/>
              </a:xfrm>
              <a:custGeom>
                <a:avLst/>
                <a:gdLst>
                  <a:gd name="connsiteX0" fmla="*/ 858146 w 859556"/>
                  <a:gd name="connsiteY0" fmla="*/ 848966 h 870800"/>
                  <a:gd name="connsiteX1" fmla="*/ 856897 w 859556"/>
                  <a:gd name="connsiteY1" fmla="*/ 844552 h 870800"/>
                  <a:gd name="connsiteX2" fmla="*/ 851900 w 859556"/>
                  <a:gd name="connsiteY2" fmla="*/ 829559 h 870800"/>
                  <a:gd name="connsiteX3" fmla="*/ 812503 w 859556"/>
                  <a:gd name="connsiteY3" fmla="*/ 777170 h 870800"/>
                  <a:gd name="connsiteX4" fmla="*/ 292355 w 859556"/>
                  <a:gd name="connsiteY4" fmla="*/ 237365 h 870800"/>
                  <a:gd name="connsiteX5" fmla="*/ 6 w 859556"/>
                  <a:gd name="connsiteY5" fmla="*/ -12 h 870800"/>
                  <a:gd name="connsiteX6" fmla="*/ 63390 w 859556"/>
                  <a:gd name="connsiteY6" fmla="*/ 389204 h 870800"/>
                  <a:gd name="connsiteX7" fmla="*/ 560134 w 859556"/>
                  <a:gd name="connsiteY7" fmla="*/ 813318 h 870800"/>
                  <a:gd name="connsiteX8" fmla="*/ 570045 w 859556"/>
                  <a:gd name="connsiteY8" fmla="*/ 813318 h 870800"/>
                  <a:gd name="connsiteX9" fmla="*/ 697063 w 859556"/>
                  <a:gd name="connsiteY9" fmla="*/ 863792 h 870800"/>
                  <a:gd name="connsiteX10" fmla="*/ 818167 w 859556"/>
                  <a:gd name="connsiteY10" fmla="*/ 860627 h 870800"/>
                  <a:gd name="connsiteX11" fmla="*/ 823498 w 859556"/>
                  <a:gd name="connsiteY11" fmla="*/ 865374 h 870800"/>
                  <a:gd name="connsiteX12" fmla="*/ 847652 w 859556"/>
                  <a:gd name="connsiteY12" fmla="*/ 870788 h 870800"/>
                  <a:gd name="connsiteX13" fmla="*/ 859562 w 859556"/>
                  <a:gd name="connsiteY13" fmla="*/ 855213 h 870800"/>
                  <a:gd name="connsiteX14" fmla="*/ 858146 w 859556"/>
                  <a:gd name="connsiteY14" fmla="*/ 848966 h 87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9556" h="870800">
                    <a:moveTo>
                      <a:pt x="858146" y="848966"/>
                    </a:moveTo>
                    <a:cubicBezTo>
                      <a:pt x="858213" y="847400"/>
                      <a:pt x="857772" y="845851"/>
                      <a:pt x="856897" y="844552"/>
                    </a:cubicBezTo>
                    <a:cubicBezTo>
                      <a:pt x="855315" y="839388"/>
                      <a:pt x="853566" y="834057"/>
                      <a:pt x="851900" y="829559"/>
                    </a:cubicBezTo>
                    <a:cubicBezTo>
                      <a:pt x="839798" y="811344"/>
                      <a:pt x="826646" y="793853"/>
                      <a:pt x="812503" y="777170"/>
                    </a:cubicBezTo>
                    <a:cubicBezTo>
                      <a:pt x="697230" y="682802"/>
                      <a:pt x="457020" y="472827"/>
                      <a:pt x="292355" y="237365"/>
                    </a:cubicBezTo>
                    <a:cubicBezTo>
                      <a:pt x="292355" y="237365"/>
                      <a:pt x="136852" y="21310"/>
                      <a:pt x="6" y="-12"/>
                    </a:cubicBezTo>
                    <a:lnTo>
                      <a:pt x="63390" y="389204"/>
                    </a:lnTo>
                    <a:cubicBezTo>
                      <a:pt x="196655" y="554785"/>
                      <a:pt x="402215" y="708539"/>
                      <a:pt x="560134" y="813318"/>
                    </a:cubicBezTo>
                    <a:lnTo>
                      <a:pt x="570045" y="813318"/>
                    </a:lnTo>
                    <a:cubicBezTo>
                      <a:pt x="607693" y="836722"/>
                      <a:pt x="661082" y="865041"/>
                      <a:pt x="697063" y="863792"/>
                    </a:cubicBezTo>
                    <a:cubicBezTo>
                      <a:pt x="737792" y="862293"/>
                      <a:pt x="784934" y="863792"/>
                      <a:pt x="818167" y="860627"/>
                    </a:cubicBezTo>
                    <a:cubicBezTo>
                      <a:pt x="820000" y="862209"/>
                      <a:pt x="821832" y="863625"/>
                      <a:pt x="823498" y="865374"/>
                    </a:cubicBezTo>
                    <a:cubicBezTo>
                      <a:pt x="831352" y="867965"/>
                      <a:pt x="839440" y="869772"/>
                      <a:pt x="847652" y="870788"/>
                    </a:cubicBezTo>
                    <a:lnTo>
                      <a:pt x="859562" y="855213"/>
                    </a:lnTo>
                    <a:cubicBezTo>
                      <a:pt x="859229" y="853380"/>
                      <a:pt x="858730" y="851215"/>
                      <a:pt x="858146" y="848966"/>
                    </a:cubicBezTo>
                    <a:close/>
                  </a:path>
                </a:pathLst>
              </a:custGeom>
              <a:solidFill>
                <a:srgbClr val="EEBE96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50CE68A2-7887-F63C-C2A5-51BD334DB5C5}"/>
                  </a:ext>
                </a:extLst>
              </p:cNvPr>
              <p:cNvSpPr/>
              <p:nvPr/>
            </p:nvSpPr>
            <p:spPr>
              <a:xfrm>
                <a:off x="3419975" y="2929797"/>
                <a:ext cx="441850" cy="793911"/>
              </a:xfrm>
              <a:custGeom>
                <a:avLst/>
                <a:gdLst>
                  <a:gd name="connsiteX0" fmla="*/ 234885 w 331995"/>
                  <a:gd name="connsiteY0" fmla="*/ 358136 h 596525"/>
                  <a:gd name="connsiteX1" fmla="*/ 332001 w 331995"/>
                  <a:gd name="connsiteY1" fmla="*/ 596513 h 596525"/>
                  <a:gd name="connsiteX2" fmla="*/ 53812 w 331995"/>
                  <a:gd name="connsiteY2" fmla="*/ 329984 h 596525"/>
                  <a:gd name="connsiteX3" fmla="*/ 6 w 331995"/>
                  <a:gd name="connsiteY3" fmla="*/ -12 h 596525"/>
                  <a:gd name="connsiteX4" fmla="*/ 234885 w 331995"/>
                  <a:gd name="connsiteY4" fmla="*/ 358136 h 59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995" h="596525">
                    <a:moveTo>
                      <a:pt x="234885" y="358136"/>
                    </a:moveTo>
                    <a:cubicBezTo>
                      <a:pt x="261096" y="439969"/>
                      <a:pt x="293563" y="519661"/>
                      <a:pt x="332001" y="596513"/>
                    </a:cubicBezTo>
                    <a:cubicBezTo>
                      <a:pt x="230554" y="516305"/>
                      <a:pt x="130189" y="425102"/>
                      <a:pt x="53812" y="329984"/>
                    </a:cubicBezTo>
                    <a:lnTo>
                      <a:pt x="6" y="-12"/>
                    </a:lnTo>
                    <a:cubicBezTo>
                      <a:pt x="128190" y="81945"/>
                      <a:pt x="189658" y="215793"/>
                      <a:pt x="234885" y="358136"/>
                    </a:cubicBezTo>
                    <a:close/>
                  </a:path>
                </a:pathLst>
              </a:custGeom>
              <a:solidFill>
                <a:srgbClr val="CE9C7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56BDA1E9-6085-111A-0F05-0C0F4620897A}"/>
                  </a:ext>
                </a:extLst>
              </p:cNvPr>
              <p:cNvSpPr/>
              <p:nvPr/>
            </p:nvSpPr>
            <p:spPr>
              <a:xfrm>
                <a:off x="3587802" y="3028012"/>
                <a:ext cx="96994" cy="231123"/>
              </a:xfrm>
              <a:custGeom>
                <a:avLst/>
                <a:gdLst>
                  <a:gd name="connsiteX0" fmla="*/ 72885 w 72879"/>
                  <a:gd name="connsiteY0" fmla="*/ 172565 h 173660"/>
                  <a:gd name="connsiteX1" fmla="*/ 60392 w 72879"/>
                  <a:gd name="connsiteY1" fmla="*/ 173648 h 173660"/>
                  <a:gd name="connsiteX2" fmla="*/ 6 w 72879"/>
                  <a:gd name="connsiteY2" fmla="*/ 5985 h 173660"/>
                  <a:gd name="connsiteX3" fmla="*/ 11001 w 72879"/>
                  <a:gd name="connsiteY3" fmla="*/ -12 h 173660"/>
                  <a:gd name="connsiteX4" fmla="*/ 72885 w 72879"/>
                  <a:gd name="connsiteY4" fmla="*/ 172565 h 173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9" h="173660">
                    <a:moveTo>
                      <a:pt x="72885" y="172565"/>
                    </a:moveTo>
                    <a:lnTo>
                      <a:pt x="60392" y="173648"/>
                    </a:lnTo>
                    <a:cubicBezTo>
                      <a:pt x="54645" y="106599"/>
                      <a:pt x="589" y="7068"/>
                      <a:pt x="6" y="5985"/>
                    </a:cubicBezTo>
                    <a:lnTo>
                      <a:pt x="11001" y="-12"/>
                    </a:lnTo>
                    <a:cubicBezTo>
                      <a:pt x="13583" y="4152"/>
                      <a:pt x="66888" y="102935"/>
                      <a:pt x="72885" y="172565"/>
                    </a:cubicBezTo>
                    <a:close/>
                  </a:path>
                </a:pathLst>
              </a:custGeom>
              <a:solidFill>
                <a:srgbClr val="EEBE96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BFB6D5AB-19C1-E98B-2D5D-7B2E868DEB6F}"/>
                  </a:ext>
                </a:extLst>
              </p:cNvPr>
              <p:cNvSpPr/>
              <p:nvPr/>
            </p:nvSpPr>
            <p:spPr>
              <a:xfrm>
                <a:off x="2836026" y="2788342"/>
                <a:ext cx="842511" cy="1106847"/>
              </a:xfrm>
              <a:custGeom>
                <a:avLst/>
                <a:gdLst>
                  <a:gd name="connsiteX0" fmla="*/ 436855 w 633042"/>
                  <a:gd name="connsiteY0" fmla="*/ 31313 h 831658"/>
                  <a:gd name="connsiteX1" fmla="*/ 366975 w 633042"/>
                  <a:gd name="connsiteY1" fmla="*/ 23567 h 831658"/>
                  <a:gd name="connsiteX2" fmla="*/ 324080 w 633042"/>
                  <a:gd name="connsiteY2" fmla="*/ 31896 h 831658"/>
                  <a:gd name="connsiteX3" fmla="*/ 221883 w 633042"/>
                  <a:gd name="connsiteY3" fmla="*/ 79 h 831658"/>
                  <a:gd name="connsiteX4" fmla="*/ 9659 w 633042"/>
                  <a:gd name="connsiteY4" fmla="*/ 185067 h 831658"/>
                  <a:gd name="connsiteX5" fmla="*/ 40144 w 633042"/>
                  <a:gd name="connsiteY5" fmla="*/ 816990 h 831658"/>
                  <a:gd name="connsiteX6" fmla="*/ 584529 w 633042"/>
                  <a:gd name="connsiteY6" fmla="*/ 757854 h 831658"/>
                  <a:gd name="connsiteX7" fmla="*/ 618262 w 633042"/>
                  <a:gd name="connsiteY7" fmla="*/ 478082 h 831658"/>
                  <a:gd name="connsiteX8" fmla="*/ 545299 w 633042"/>
                  <a:gd name="connsiteY8" fmla="*/ 160663 h 831658"/>
                  <a:gd name="connsiteX9" fmla="*/ 436855 w 633042"/>
                  <a:gd name="connsiteY9" fmla="*/ 31313 h 831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3042" h="831658">
                    <a:moveTo>
                      <a:pt x="436855" y="31313"/>
                    </a:moveTo>
                    <a:cubicBezTo>
                      <a:pt x="417124" y="15180"/>
                      <a:pt x="389755" y="12148"/>
                      <a:pt x="366975" y="23567"/>
                    </a:cubicBezTo>
                    <a:cubicBezTo>
                      <a:pt x="354223" y="31621"/>
                      <a:pt x="338914" y="34594"/>
                      <a:pt x="324080" y="31896"/>
                    </a:cubicBezTo>
                    <a:cubicBezTo>
                      <a:pt x="288807" y="25657"/>
                      <a:pt x="254466" y="14963"/>
                      <a:pt x="221883" y="79"/>
                    </a:cubicBezTo>
                    <a:cubicBezTo>
                      <a:pt x="257865" y="-2420"/>
                      <a:pt x="109275" y="46138"/>
                      <a:pt x="9659" y="185067"/>
                    </a:cubicBezTo>
                    <a:cubicBezTo>
                      <a:pt x="-11080" y="325078"/>
                      <a:pt x="2746" y="459925"/>
                      <a:pt x="40144" y="816990"/>
                    </a:cubicBezTo>
                    <a:cubicBezTo>
                      <a:pt x="342987" y="871129"/>
                      <a:pt x="584529" y="757854"/>
                      <a:pt x="584529" y="757854"/>
                    </a:cubicBezTo>
                    <a:cubicBezTo>
                      <a:pt x="584529" y="757854"/>
                      <a:pt x="596190" y="598187"/>
                      <a:pt x="618262" y="478082"/>
                    </a:cubicBezTo>
                    <a:cubicBezTo>
                      <a:pt x="656242" y="365057"/>
                      <a:pt x="617179" y="249533"/>
                      <a:pt x="545299" y="160663"/>
                    </a:cubicBezTo>
                    <a:cubicBezTo>
                      <a:pt x="538803" y="120017"/>
                      <a:pt x="476252" y="63046"/>
                      <a:pt x="436855" y="31313"/>
                    </a:cubicBezTo>
                    <a:close/>
                  </a:path>
                </a:pathLst>
              </a:custGeom>
              <a:solidFill>
                <a:srgbClr val="F2D05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2BC6D5A6-B082-E2AC-9A46-6B8ECCE364F9}"/>
                  </a:ext>
                </a:extLst>
              </p:cNvPr>
              <p:cNvSpPr/>
              <p:nvPr/>
            </p:nvSpPr>
            <p:spPr>
              <a:xfrm>
                <a:off x="2837134" y="2902306"/>
                <a:ext cx="301627" cy="990116"/>
              </a:xfrm>
              <a:custGeom>
                <a:avLst/>
                <a:gdLst>
                  <a:gd name="connsiteX0" fmla="*/ 162414 w 226635"/>
                  <a:gd name="connsiteY0" fmla="*/ 710871 h 743949"/>
                  <a:gd name="connsiteX1" fmla="*/ 220717 w 226635"/>
                  <a:gd name="connsiteY1" fmla="*/ 311827 h 743949"/>
                  <a:gd name="connsiteX2" fmla="*/ 102611 w 226635"/>
                  <a:gd name="connsiteY2" fmla="*/ 3653 h 743949"/>
                  <a:gd name="connsiteX3" fmla="*/ 102611 w 226635"/>
                  <a:gd name="connsiteY3" fmla="*/ -12 h 743949"/>
                  <a:gd name="connsiteX4" fmla="*/ 9659 w 226635"/>
                  <a:gd name="connsiteY4" fmla="*/ 98687 h 743949"/>
                  <a:gd name="connsiteX5" fmla="*/ 40144 w 226635"/>
                  <a:gd name="connsiteY5" fmla="*/ 730610 h 743949"/>
                  <a:gd name="connsiteX6" fmla="*/ 157916 w 226635"/>
                  <a:gd name="connsiteY6" fmla="*/ 743937 h 743949"/>
                  <a:gd name="connsiteX7" fmla="*/ 162414 w 226635"/>
                  <a:gd name="connsiteY7" fmla="*/ 710871 h 74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6635" h="743949">
                    <a:moveTo>
                      <a:pt x="162414" y="710871"/>
                    </a:moveTo>
                    <a:cubicBezTo>
                      <a:pt x="184985" y="580854"/>
                      <a:pt x="245704" y="445841"/>
                      <a:pt x="220717" y="311827"/>
                    </a:cubicBezTo>
                    <a:cubicBezTo>
                      <a:pt x="200311" y="202800"/>
                      <a:pt x="110857" y="115095"/>
                      <a:pt x="102611" y="3653"/>
                    </a:cubicBezTo>
                    <a:cubicBezTo>
                      <a:pt x="102611" y="2403"/>
                      <a:pt x="102611" y="1237"/>
                      <a:pt x="102611" y="-12"/>
                    </a:cubicBezTo>
                    <a:cubicBezTo>
                      <a:pt x="67546" y="28790"/>
                      <a:pt x="36312" y="61964"/>
                      <a:pt x="9659" y="98687"/>
                    </a:cubicBezTo>
                    <a:cubicBezTo>
                      <a:pt x="-11080" y="238698"/>
                      <a:pt x="2746" y="373545"/>
                      <a:pt x="40144" y="730610"/>
                    </a:cubicBezTo>
                    <a:cubicBezTo>
                      <a:pt x="79082" y="737540"/>
                      <a:pt x="118420" y="741988"/>
                      <a:pt x="157916" y="743937"/>
                    </a:cubicBezTo>
                    <a:cubicBezTo>
                      <a:pt x="158832" y="733026"/>
                      <a:pt x="160415" y="721948"/>
                      <a:pt x="162414" y="710871"/>
                    </a:cubicBezTo>
                    <a:close/>
                  </a:path>
                </a:pathLst>
              </a:custGeom>
              <a:solidFill>
                <a:srgbClr val="ECB833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F884F732-0BFE-500B-1167-33DAE9980E38}"/>
                  </a:ext>
                </a:extLst>
              </p:cNvPr>
              <p:cNvSpPr/>
              <p:nvPr/>
            </p:nvSpPr>
            <p:spPr>
              <a:xfrm>
                <a:off x="3208290" y="3448064"/>
                <a:ext cx="313139" cy="119054"/>
              </a:xfrm>
              <a:custGeom>
                <a:avLst/>
                <a:gdLst>
                  <a:gd name="connsiteX0" fmla="*/ 18550 w 235285"/>
                  <a:gd name="connsiteY0" fmla="*/ 88495 h 89454"/>
                  <a:gd name="connsiteX1" fmla="*/ 224610 w 235285"/>
                  <a:gd name="connsiteY1" fmla="*/ 29275 h 89454"/>
                  <a:gd name="connsiteX2" fmla="*/ 216281 w 235285"/>
                  <a:gd name="connsiteY2" fmla="*/ 457 h 89454"/>
                  <a:gd name="connsiteX3" fmla="*/ 10138 w 235285"/>
                  <a:gd name="connsiteY3" fmla="*/ 59676 h 89454"/>
                  <a:gd name="connsiteX4" fmla="*/ 18467 w 235285"/>
                  <a:gd name="connsiteY4" fmla="*/ 88495 h 89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285" h="89454">
                    <a:moveTo>
                      <a:pt x="18550" y="88495"/>
                    </a:moveTo>
                    <a:cubicBezTo>
                      <a:pt x="85815" y="64116"/>
                      <a:pt x="154663" y="44334"/>
                      <a:pt x="224610" y="29275"/>
                    </a:cubicBezTo>
                    <a:cubicBezTo>
                      <a:pt x="243351" y="25194"/>
                      <a:pt x="235438" y="-4041"/>
                      <a:pt x="216281" y="457"/>
                    </a:cubicBezTo>
                    <a:cubicBezTo>
                      <a:pt x="146317" y="15549"/>
                      <a:pt x="77445" y="35339"/>
                      <a:pt x="10138" y="59676"/>
                    </a:cubicBezTo>
                    <a:cubicBezTo>
                      <a:pt x="-7770" y="66173"/>
                      <a:pt x="-24" y="94991"/>
                      <a:pt x="18467" y="88495"/>
                    </a:cubicBezTo>
                    <a:close/>
                  </a:path>
                </a:pathLst>
              </a:custGeom>
              <a:solidFill>
                <a:srgbClr val="ECB833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12D68EB1-91F8-D4E5-B499-4E569A67A135}"/>
                  </a:ext>
                </a:extLst>
              </p:cNvPr>
              <p:cNvSpPr/>
              <p:nvPr/>
            </p:nvSpPr>
            <p:spPr>
              <a:xfrm>
                <a:off x="2749536" y="2357475"/>
                <a:ext cx="740891" cy="412000"/>
              </a:xfrm>
              <a:custGeom>
                <a:avLst/>
                <a:gdLst>
                  <a:gd name="connsiteX0" fmla="*/ 518499 w 556687"/>
                  <a:gd name="connsiteY0" fmla="*/ 151661 h 309567"/>
                  <a:gd name="connsiteX1" fmla="*/ 553232 w 556687"/>
                  <a:gd name="connsiteY1" fmla="*/ 63540 h 309567"/>
                  <a:gd name="connsiteX2" fmla="*/ 477104 w 556687"/>
                  <a:gd name="connsiteY2" fmla="*/ 1322 h 309567"/>
                  <a:gd name="connsiteX3" fmla="*/ 378738 w 556687"/>
                  <a:gd name="connsiteY3" fmla="*/ 24060 h 309567"/>
                  <a:gd name="connsiteX4" fmla="*/ 331179 w 556687"/>
                  <a:gd name="connsiteY4" fmla="*/ 47965 h 309567"/>
                  <a:gd name="connsiteX5" fmla="*/ 295032 w 556687"/>
                  <a:gd name="connsiteY5" fmla="*/ 42467 h 309567"/>
                  <a:gd name="connsiteX6" fmla="*/ 165598 w 556687"/>
                  <a:gd name="connsiteY6" fmla="*/ 30640 h 309567"/>
                  <a:gd name="connsiteX7" fmla="*/ 29169 w 556687"/>
                  <a:gd name="connsiteY7" fmla="*/ 59292 h 309567"/>
                  <a:gd name="connsiteX8" fmla="*/ 12511 w 556687"/>
                  <a:gd name="connsiteY8" fmla="*/ 57710 h 309567"/>
                  <a:gd name="connsiteX9" fmla="*/ 2932 w 556687"/>
                  <a:gd name="connsiteY9" fmla="*/ 70536 h 309567"/>
                  <a:gd name="connsiteX10" fmla="*/ 41745 w 556687"/>
                  <a:gd name="connsiteY10" fmla="*/ 157158 h 309567"/>
                  <a:gd name="connsiteX11" fmla="*/ 118872 w 556687"/>
                  <a:gd name="connsiteY11" fmla="*/ 165487 h 309567"/>
                  <a:gd name="connsiteX12" fmla="*/ 185005 w 556687"/>
                  <a:gd name="connsiteY12" fmla="*/ 198803 h 309567"/>
                  <a:gd name="connsiteX13" fmla="*/ 199830 w 556687"/>
                  <a:gd name="connsiteY13" fmla="*/ 287008 h 309567"/>
                  <a:gd name="connsiteX14" fmla="*/ 224401 w 556687"/>
                  <a:gd name="connsiteY14" fmla="*/ 301500 h 309567"/>
                  <a:gd name="connsiteX15" fmla="*/ 336593 w 556687"/>
                  <a:gd name="connsiteY15" fmla="*/ 296420 h 309567"/>
                  <a:gd name="connsiteX16" fmla="*/ 434459 w 556687"/>
                  <a:gd name="connsiteY16" fmla="*/ 244613 h 30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56687" h="309567">
                    <a:moveTo>
                      <a:pt x="518499" y="151661"/>
                    </a:moveTo>
                    <a:cubicBezTo>
                      <a:pt x="549567" y="136752"/>
                      <a:pt x="563809" y="96356"/>
                      <a:pt x="553232" y="63540"/>
                    </a:cubicBezTo>
                    <a:cubicBezTo>
                      <a:pt x="541038" y="30515"/>
                      <a:pt x="511894" y="6702"/>
                      <a:pt x="477104" y="1322"/>
                    </a:cubicBezTo>
                    <a:cubicBezTo>
                      <a:pt x="442638" y="-3443"/>
                      <a:pt x="407623" y="4652"/>
                      <a:pt x="378738" y="24060"/>
                    </a:cubicBezTo>
                    <a:cubicBezTo>
                      <a:pt x="363579" y="33722"/>
                      <a:pt x="349003" y="45882"/>
                      <a:pt x="331179" y="47965"/>
                    </a:cubicBezTo>
                    <a:cubicBezTo>
                      <a:pt x="318886" y="48498"/>
                      <a:pt x="306609" y="46624"/>
                      <a:pt x="295032" y="42467"/>
                    </a:cubicBezTo>
                    <a:cubicBezTo>
                      <a:pt x="252886" y="30557"/>
                      <a:pt x="208326" y="21228"/>
                      <a:pt x="165598" y="30640"/>
                    </a:cubicBezTo>
                    <a:cubicBezTo>
                      <a:pt x="119455" y="40718"/>
                      <a:pt x="74562" y="72285"/>
                      <a:pt x="29169" y="59292"/>
                    </a:cubicBezTo>
                    <a:cubicBezTo>
                      <a:pt x="23938" y="56968"/>
                      <a:pt x="18091" y="56410"/>
                      <a:pt x="12511" y="57710"/>
                    </a:cubicBezTo>
                    <a:cubicBezTo>
                      <a:pt x="7588" y="60375"/>
                      <a:pt x="4090" y="65064"/>
                      <a:pt x="2932" y="70536"/>
                    </a:cubicBezTo>
                    <a:cubicBezTo>
                      <a:pt x="-7096" y="105018"/>
                      <a:pt x="9337" y="141691"/>
                      <a:pt x="41745" y="157158"/>
                    </a:cubicBezTo>
                    <a:cubicBezTo>
                      <a:pt x="65567" y="167569"/>
                      <a:pt x="92886" y="164238"/>
                      <a:pt x="118872" y="165487"/>
                    </a:cubicBezTo>
                    <a:cubicBezTo>
                      <a:pt x="144859" y="166737"/>
                      <a:pt x="174177" y="175232"/>
                      <a:pt x="185005" y="198803"/>
                    </a:cubicBezTo>
                    <a:cubicBezTo>
                      <a:pt x="197582" y="226456"/>
                      <a:pt x="179757" y="264103"/>
                      <a:pt x="199830" y="287008"/>
                    </a:cubicBezTo>
                    <a:cubicBezTo>
                      <a:pt x="206619" y="293904"/>
                      <a:pt x="215089" y="298902"/>
                      <a:pt x="224401" y="301500"/>
                    </a:cubicBezTo>
                    <a:cubicBezTo>
                      <a:pt x="261132" y="313777"/>
                      <a:pt x="301120" y="311970"/>
                      <a:pt x="336593" y="296420"/>
                    </a:cubicBezTo>
                    <a:cubicBezTo>
                      <a:pt x="370493" y="281427"/>
                      <a:pt x="398728" y="254358"/>
                      <a:pt x="434459" y="244613"/>
                    </a:cubicBezTo>
                  </a:path>
                </a:pathLst>
              </a:custGeom>
              <a:solidFill>
                <a:srgbClr val="373372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4243EB40-3A41-E19B-84B0-C1A95A71AFAB}"/>
                  </a:ext>
                </a:extLst>
              </p:cNvPr>
              <p:cNvSpPr/>
              <p:nvPr/>
            </p:nvSpPr>
            <p:spPr>
              <a:xfrm>
                <a:off x="3002780" y="2571196"/>
                <a:ext cx="403559" cy="198610"/>
              </a:xfrm>
              <a:custGeom>
                <a:avLst/>
                <a:gdLst>
                  <a:gd name="connsiteX0" fmla="*/ 41532 w 303224"/>
                  <a:gd name="connsiteY0" fmla="*/ 87859 h 149231"/>
                  <a:gd name="connsiteX1" fmla="*/ 128321 w 303224"/>
                  <a:gd name="connsiteY1" fmla="*/ 61206 h 149231"/>
                  <a:gd name="connsiteX2" fmla="*/ 200534 w 303224"/>
                  <a:gd name="connsiteY2" fmla="*/ -12 h 149231"/>
                  <a:gd name="connsiteX3" fmla="*/ 303231 w 303224"/>
                  <a:gd name="connsiteY3" fmla="*/ 19561 h 149231"/>
                  <a:gd name="connsiteX4" fmla="*/ 244928 w 303224"/>
                  <a:gd name="connsiteY4" fmla="*/ 84278 h 149231"/>
                  <a:gd name="connsiteX5" fmla="*/ 147061 w 303224"/>
                  <a:gd name="connsiteY5" fmla="*/ 136084 h 149231"/>
                  <a:gd name="connsiteX6" fmla="*/ 34869 w 303224"/>
                  <a:gd name="connsiteY6" fmla="*/ 141165 h 149231"/>
                  <a:gd name="connsiteX7" fmla="*/ 10299 w 303224"/>
                  <a:gd name="connsiteY7" fmla="*/ 126672 h 149231"/>
                  <a:gd name="connsiteX8" fmla="*/ 387 w 303224"/>
                  <a:gd name="connsiteY8" fmla="*/ 74283 h 149231"/>
                  <a:gd name="connsiteX9" fmla="*/ 41532 w 303224"/>
                  <a:gd name="connsiteY9" fmla="*/ 87859 h 149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224" h="149231">
                    <a:moveTo>
                      <a:pt x="41532" y="87859"/>
                    </a:moveTo>
                    <a:cubicBezTo>
                      <a:pt x="73166" y="95730"/>
                      <a:pt x="106557" y="85469"/>
                      <a:pt x="128321" y="61206"/>
                    </a:cubicBezTo>
                    <a:cubicBezTo>
                      <a:pt x="154641" y="33887"/>
                      <a:pt x="171465" y="12731"/>
                      <a:pt x="200534" y="-12"/>
                    </a:cubicBezTo>
                    <a:cubicBezTo>
                      <a:pt x="233958" y="10208"/>
                      <a:pt x="268390" y="16771"/>
                      <a:pt x="303231" y="19561"/>
                    </a:cubicBezTo>
                    <a:lnTo>
                      <a:pt x="244928" y="84278"/>
                    </a:lnTo>
                    <a:cubicBezTo>
                      <a:pt x="209196" y="94023"/>
                      <a:pt x="180961" y="121092"/>
                      <a:pt x="147061" y="136084"/>
                    </a:cubicBezTo>
                    <a:cubicBezTo>
                      <a:pt x="111588" y="151634"/>
                      <a:pt x="71600" y="153442"/>
                      <a:pt x="34869" y="141165"/>
                    </a:cubicBezTo>
                    <a:cubicBezTo>
                      <a:pt x="25557" y="138566"/>
                      <a:pt x="17087" y="133569"/>
                      <a:pt x="10299" y="126672"/>
                    </a:cubicBezTo>
                    <a:cubicBezTo>
                      <a:pt x="-1862" y="112846"/>
                      <a:pt x="-113" y="93356"/>
                      <a:pt x="387" y="74283"/>
                    </a:cubicBezTo>
                    <a:cubicBezTo>
                      <a:pt x="13689" y="79971"/>
                      <a:pt x="27457" y="84519"/>
                      <a:pt x="41532" y="87859"/>
                    </a:cubicBezTo>
                    <a:close/>
                  </a:path>
                </a:pathLst>
              </a:custGeom>
              <a:solidFill>
                <a:srgbClr val="1D2030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BE7A3E42-E019-1B82-15FC-EE20CC2DF012}"/>
                  </a:ext>
                </a:extLst>
              </p:cNvPr>
              <p:cNvSpPr/>
              <p:nvPr/>
            </p:nvSpPr>
            <p:spPr>
              <a:xfrm>
                <a:off x="3194172" y="2573746"/>
                <a:ext cx="11085" cy="11085"/>
              </a:xfrm>
              <a:custGeom>
                <a:avLst/>
                <a:gdLst>
                  <a:gd name="connsiteX0" fmla="*/ 6 w 8329"/>
                  <a:gd name="connsiteY0" fmla="*/ -12 h 8329"/>
                  <a:gd name="connsiteX1" fmla="*/ 6 w 8329"/>
                  <a:gd name="connsiteY1" fmla="*/ -12 h 8329"/>
                  <a:gd name="connsiteX2" fmla="*/ 6 w 8329"/>
                  <a:gd name="connsiteY2" fmla="*/ -12 h 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29" h="8329">
                    <a:moveTo>
                      <a:pt x="6" y="-12"/>
                    </a:moveTo>
                    <a:lnTo>
                      <a:pt x="6" y="-12"/>
                    </a:lnTo>
                    <a:cubicBezTo>
                      <a:pt x="6" y="-12"/>
                      <a:pt x="6" y="-12"/>
                      <a:pt x="6" y="-12"/>
                    </a:cubicBezTo>
                    <a:close/>
                  </a:path>
                </a:pathLst>
              </a:custGeom>
              <a:solidFill>
                <a:srgbClr val="CB815F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043A1296-9A06-BEEF-FE9A-1F60EA6A57BD}"/>
                  </a:ext>
                </a:extLst>
              </p:cNvPr>
              <p:cNvSpPr/>
              <p:nvPr/>
            </p:nvSpPr>
            <p:spPr>
              <a:xfrm>
                <a:off x="3118794" y="2594918"/>
                <a:ext cx="272327" cy="401339"/>
              </a:xfrm>
              <a:custGeom>
                <a:avLst/>
                <a:gdLst>
                  <a:gd name="connsiteX0" fmla="*/ 169918 w 204620"/>
                  <a:gd name="connsiteY0" fmla="*/ 175147 h 301556"/>
                  <a:gd name="connsiteX1" fmla="*/ 170668 w 204620"/>
                  <a:gd name="connsiteY1" fmla="*/ 88609 h 301556"/>
                  <a:gd name="connsiteX2" fmla="*/ 44317 w 204620"/>
                  <a:gd name="connsiteY2" fmla="*/ -12 h 301556"/>
                  <a:gd name="connsiteX3" fmla="*/ 6 w 204620"/>
                  <a:gd name="connsiteY3" fmla="*/ 164653 h 301556"/>
                  <a:gd name="connsiteX4" fmla="*/ 16664 w 204620"/>
                  <a:gd name="connsiteY4" fmla="*/ 190223 h 301556"/>
                  <a:gd name="connsiteX5" fmla="*/ 108284 w 204620"/>
                  <a:gd name="connsiteY5" fmla="*/ 285007 h 301556"/>
                  <a:gd name="connsiteX6" fmla="*/ 201236 w 204620"/>
                  <a:gd name="connsiteY6" fmla="*/ 281426 h 301556"/>
                  <a:gd name="connsiteX7" fmla="*/ 169918 w 204620"/>
                  <a:gd name="connsiteY7" fmla="*/ 175147 h 301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620" h="301556">
                    <a:moveTo>
                      <a:pt x="169918" y="175147"/>
                    </a:moveTo>
                    <a:lnTo>
                      <a:pt x="170668" y="88609"/>
                    </a:lnTo>
                    <a:lnTo>
                      <a:pt x="44317" y="-12"/>
                    </a:lnTo>
                    <a:lnTo>
                      <a:pt x="6" y="164653"/>
                    </a:lnTo>
                    <a:cubicBezTo>
                      <a:pt x="1864" y="175081"/>
                      <a:pt x="7877" y="184309"/>
                      <a:pt x="16664" y="190223"/>
                    </a:cubicBezTo>
                    <a:cubicBezTo>
                      <a:pt x="42984" y="227120"/>
                      <a:pt x="71636" y="261853"/>
                      <a:pt x="108284" y="285007"/>
                    </a:cubicBezTo>
                    <a:cubicBezTo>
                      <a:pt x="131772" y="299833"/>
                      <a:pt x="184411" y="314825"/>
                      <a:pt x="201236" y="281426"/>
                    </a:cubicBezTo>
                    <a:cubicBezTo>
                      <a:pt x="213979" y="256689"/>
                      <a:pt x="187993" y="204715"/>
                      <a:pt x="169918" y="175147"/>
                    </a:cubicBezTo>
                    <a:close/>
                  </a:path>
                </a:pathLst>
              </a:custGeom>
              <a:solidFill>
                <a:srgbClr val="EEBE96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F71C9C4E-E4C4-7A19-FCBA-CCDEA4FCFCA3}"/>
                  </a:ext>
                </a:extLst>
              </p:cNvPr>
              <p:cNvSpPr/>
              <p:nvPr/>
            </p:nvSpPr>
            <p:spPr>
              <a:xfrm>
                <a:off x="3176556" y="2455552"/>
                <a:ext cx="266706" cy="312205"/>
              </a:xfrm>
              <a:custGeom>
                <a:avLst/>
                <a:gdLst>
                  <a:gd name="connsiteX0" fmla="*/ 193483 w 200396"/>
                  <a:gd name="connsiteY0" fmla="*/ 32325 h 234583"/>
                  <a:gd name="connsiteX1" fmla="*/ 128599 w 200396"/>
                  <a:gd name="connsiteY1" fmla="*/ 234304 h 234583"/>
                  <a:gd name="connsiteX2" fmla="*/ 2248 w 200396"/>
                  <a:gd name="connsiteY2" fmla="*/ 94959 h 234583"/>
                  <a:gd name="connsiteX3" fmla="*/ 193483 w 200396"/>
                  <a:gd name="connsiteY3" fmla="*/ 32325 h 23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396" h="234583">
                    <a:moveTo>
                      <a:pt x="193483" y="32325"/>
                    </a:moveTo>
                    <a:cubicBezTo>
                      <a:pt x="209391" y="141602"/>
                      <a:pt x="201812" y="229973"/>
                      <a:pt x="128599" y="234304"/>
                    </a:cubicBezTo>
                    <a:cubicBezTo>
                      <a:pt x="51722" y="238885"/>
                      <a:pt x="-12994" y="184330"/>
                      <a:pt x="2248" y="94959"/>
                    </a:cubicBezTo>
                    <a:cubicBezTo>
                      <a:pt x="18573" y="1424"/>
                      <a:pt x="178490" y="-29976"/>
                      <a:pt x="193483" y="32325"/>
                    </a:cubicBezTo>
                    <a:close/>
                  </a:path>
                </a:pathLst>
              </a:custGeom>
              <a:solidFill>
                <a:srgbClr val="EEBE96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D17D0D82-77C6-9F3B-334E-C575DF471E1A}"/>
                  </a:ext>
                </a:extLst>
              </p:cNvPr>
              <p:cNvSpPr/>
              <p:nvPr/>
            </p:nvSpPr>
            <p:spPr>
              <a:xfrm>
                <a:off x="3189295" y="2689807"/>
                <a:ext cx="155855" cy="93779"/>
              </a:xfrm>
              <a:custGeom>
                <a:avLst/>
                <a:gdLst>
                  <a:gd name="connsiteX0" fmla="*/ 117112 w 117106"/>
                  <a:gd name="connsiteY0" fmla="*/ 70451 h 70463"/>
                  <a:gd name="connsiteX1" fmla="*/ 117112 w 117106"/>
                  <a:gd name="connsiteY1" fmla="*/ 59374 h 70463"/>
                  <a:gd name="connsiteX2" fmla="*/ 9668 w 117106"/>
                  <a:gd name="connsiteY2" fmla="*/ -12 h 70463"/>
                  <a:gd name="connsiteX3" fmla="*/ 6 w 117106"/>
                  <a:gd name="connsiteY3" fmla="*/ 5402 h 70463"/>
                  <a:gd name="connsiteX4" fmla="*/ 117112 w 117106"/>
                  <a:gd name="connsiteY4" fmla="*/ 70451 h 70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06" h="70463">
                    <a:moveTo>
                      <a:pt x="117112" y="70451"/>
                    </a:moveTo>
                    <a:lnTo>
                      <a:pt x="117112" y="59374"/>
                    </a:lnTo>
                    <a:cubicBezTo>
                      <a:pt x="88877" y="58624"/>
                      <a:pt x="37404" y="49879"/>
                      <a:pt x="9668" y="-12"/>
                    </a:cubicBezTo>
                    <a:lnTo>
                      <a:pt x="6" y="5402"/>
                    </a:lnTo>
                    <a:cubicBezTo>
                      <a:pt x="30657" y="60123"/>
                      <a:pt x="86545" y="69702"/>
                      <a:pt x="117112" y="70451"/>
                    </a:cubicBezTo>
                    <a:close/>
                  </a:path>
                </a:pathLst>
              </a:custGeom>
              <a:solidFill>
                <a:srgbClr val="CE9C7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BF86D05B-1914-47E1-653A-50B97AFC7A0A}"/>
                  </a:ext>
                </a:extLst>
              </p:cNvPr>
              <p:cNvSpPr/>
              <p:nvPr/>
            </p:nvSpPr>
            <p:spPr>
              <a:xfrm>
                <a:off x="3131395" y="2533996"/>
                <a:ext cx="53244" cy="91460"/>
              </a:xfrm>
              <a:custGeom>
                <a:avLst/>
                <a:gdLst>
                  <a:gd name="connsiteX0" fmla="*/ 40012 w 40006"/>
                  <a:gd name="connsiteY0" fmla="*/ 17361 h 68721"/>
                  <a:gd name="connsiteX1" fmla="*/ 27852 w 40006"/>
                  <a:gd name="connsiteY1" fmla="*/ 1453 h 68721"/>
                  <a:gd name="connsiteX2" fmla="*/ 33 w 40006"/>
                  <a:gd name="connsiteY2" fmla="*/ 31104 h 68721"/>
                  <a:gd name="connsiteX3" fmla="*/ 10111 w 40006"/>
                  <a:gd name="connsiteY3" fmla="*/ 58590 h 68721"/>
                  <a:gd name="connsiteX4" fmla="*/ 38846 w 40006"/>
                  <a:gd name="connsiteY4" fmla="*/ 60672 h 6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6" h="68721">
                    <a:moveTo>
                      <a:pt x="40012" y="17361"/>
                    </a:moveTo>
                    <a:cubicBezTo>
                      <a:pt x="39271" y="10190"/>
                      <a:pt x="34573" y="4043"/>
                      <a:pt x="27852" y="1453"/>
                    </a:cubicBezTo>
                    <a:cubicBezTo>
                      <a:pt x="11194" y="-5627"/>
                      <a:pt x="-633" y="14363"/>
                      <a:pt x="33" y="31104"/>
                    </a:cubicBezTo>
                    <a:cubicBezTo>
                      <a:pt x="316" y="41116"/>
                      <a:pt x="3856" y="50769"/>
                      <a:pt x="10111" y="58590"/>
                    </a:cubicBezTo>
                    <a:cubicBezTo>
                      <a:pt x="18440" y="69918"/>
                      <a:pt x="31017" y="73249"/>
                      <a:pt x="38846" y="60672"/>
                    </a:cubicBezTo>
                  </a:path>
                </a:pathLst>
              </a:custGeom>
              <a:solidFill>
                <a:srgbClr val="EEBE96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B6FBC182-2E2E-6A84-8711-9D25D88858FF}"/>
                  </a:ext>
                </a:extLst>
              </p:cNvPr>
              <p:cNvSpPr/>
              <p:nvPr/>
            </p:nvSpPr>
            <p:spPr>
              <a:xfrm>
                <a:off x="3151025" y="2558426"/>
                <a:ext cx="28513" cy="49013"/>
              </a:xfrm>
              <a:custGeom>
                <a:avLst/>
                <a:gdLst>
                  <a:gd name="connsiteX0" fmla="*/ 20765 w 21424"/>
                  <a:gd name="connsiteY0" fmla="*/ 32488 h 36827"/>
                  <a:gd name="connsiteX1" fmla="*/ 5356 w 21424"/>
                  <a:gd name="connsiteY1" fmla="*/ 31405 h 36827"/>
                  <a:gd name="connsiteX2" fmla="*/ 25 w 21424"/>
                  <a:gd name="connsiteY2" fmla="*/ 16663 h 36827"/>
                  <a:gd name="connsiteX3" fmla="*/ 14851 w 21424"/>
                  <a:gd name="connsiteY3" fmla="*/ 755 h 36827"/>
                  <a:gd name="connsiteX4" fmla="*/ 21431 w 21424"/>
                  <a:gd name="connsiteY4" fmla="*/ 9084 h 36827"/>
                  <a:gd name="connsiteX5" fmla="*/ 19016 w 21424"/>
                  <a:gd name="connsiteY5" fmla="*/ 22993 h 36827"/>
                  <a:gd name="connsiteX6" fmla="*/ 20765 w 21424"/>
                  <a:gd name="connsiteY6" fmla="*/ 32488 h 3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24" h="36827">
                    <a:moveTo>
                      <a:pt x="20765" y="32488"/>
                    </a:moveTo>
                    <a:cubicBezTo>
                      <a:pt x="16600" y="39235"/>
                      <a:pt x="10020" y="37486"/>
                      <a:pt x="5356" y="31405"/>
                    </a:cubicBezTo>
                    <a:cubicBezTo>
                      <a:pt x="2041" y="27191"/>
                      <a:pt x="175" y="22019"/>
                      <a:pt x="25" y="16663"/>
                    </a:cubicBezTo>
                    <a:cubicBezTo>
                      <a:pt x="-391" y="7751"/>
                      <a:pt x="6022" y="-2993"/>
                      <a:pt x="14851" y="755"/>
                    </a:cubicBezTo>
                    <a:cubicBezTo>
                      <a:pt x="18383" y="2154"/>
                      <a:pt x="20890" y="5327"/>
                      <a:pt x="21431" y="9084"/>
                    </a:cubicBezTo>
                    <a:cubicBezTo>
                      <a:pt x="20148" y="13623"/>
                      <a:pt x="19340" y="18287"/>
                      <a:pt x="19016" y="22993"/>
                    </a:cubicBezTo>
                    <a:cubicBezTo>
                      <a:pt x="19407" y="26191"/>
                      <a:pt x="19990" y="29365"/>
                      <a:pt x="20765" y="32488"/>
                    </a:cubicBezTo>
                    <a:close/>
                  </a:path>
                </a:pathLst>
              </a:custGeom>
              <a:solidFill>
                <a:srgbClr val="CE9C7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C0B48EC2-3D2C-ABE5-26E9-37231418F487}"/>
                  </a:ext>
                </a:extLst>
              </p:cNvPr>
              <p:cNvSpPr/>
              <p:nvPr/>
            </p:nvSpPr>
            <p:spPr>
              <a:xfrm>
                <a:off x="3350692" y="2584388"/>
                <a:ext cx="43351" cy="83808"/>
              </a:xfrm>
              <a:custGeom>
                <a:avLst/>
                <a:gdLst>
                  <a:gd name="connsiteX0" fmla="*/ 6919 w 32573"/>
                  <a:gd name="connsiteY0" fmla="*/ 62955 h 62971"/>
                  <a:gd name="connsiteX1" fmla="*/ 31906 w 32573"/>
                  <a:gd name="connsiteY1" fmla="*/ 52794 h 62971"/>
                  <a:gd name="connsiteX2" fmla="*/ 17164 w 32573"/>
                  <a:gd name="connsiteY2" fmla="*/ -12 h 62971"/>
                  <a:gd name="connsiteX3" fmla="*/ 10418 w 32573"/>
                  <a:gd name="connsiteY3" fmla="*/ 3153 h 62971"/>
                  <a:gd name="connsiteX4" fmla="*/ 24993 w 32573"/>
                  <a:gd name="connsiteY4" fmla="*/ 50129 h 62971"/>
                  <a:gd name="connsiteX5" fmla="*/ 756 w 32573"/>
                  <a:gd name="connsiteY5" fmla="*/ 55293 h 62971"/>
                  <a:gd name="connsiteX6" fmla="*/ 6 w 32573"/>
                  <a:gd name="connsiteY6" fmla="*/ 62622 h 62971"/>
                  <a:gd name="connsiteX7" fmla="*/ 6919 w 32573"/>
                  <a:gd name="connsiteY7" fmla="*/ 62955 h 6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573" h="62971">
                    <a:moveTo>
                      <a:pt x="6919" y="62955"/>
                    </a:moveTo>
                    <a:cubicBezTo>
                      <a:pt x="15248" y="62955"/>
                      <a:pt x="28658" y="61456"/>
                      <a:pt x="31906" y="52794"/>
                    </a:cubicBezTo>
                    <a:cubicBezTo>
                      <a:pt x="35987" y="42049"/>
                      <a:pt x="20329" y="6984"/>
                      <a:pt x="17164" y="-12"/>
                    </a:cubicBezTo>
                    <a:lnTo>
                      <a:pt x="10418" y="3153"/>
                    </a:lnTo>
                    <a:cubicBezTo>
                      <a:pt x="18747" y="22143"/>
                      <a:pt x="27076" y="44798"/>
                      <a:pt x="24993" y="50129"/>
                    </a:cubicBezTo>
                    <a:cubicBezTo>
                      <a:pt x="22911" y="55459"/>
                      <a:pt x="9418" y="56126"/>
                      <a:pt x="756" y="55293"/>
                    </a:cubicBezTo>
                    <a:lnTo>
                      <a:pt x="6" y="62622"/>
                    </a:lnTo>
                    <a:cubicBezTo>
                      <a:pt x="2305" y="62872"/>
                      <a:pt x="4612" y="62980"/>
                      <a:pt x="6919" y="62955"/>
                    </a:cubicBezTo>
                    <a:close/>
                  </a:path>
                </a:pathLst>
              </a:custGeom>
              <a:solidFill>
                <a:srgbClr val="1B22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id="{965DF1DB-74A2-E3AE-AF62-36EFBB120D55}"/>
                  </a:ext>
                </a:extLst>
              </p:cNvPr>
              <p:cNvSpPr/>
              <p:nvPr/>
            </p:nvSpPr>
            <p:spPr>
              <a:xfrm>
                <a:off x="3284293" y="2663424"/>
                <a:ext cx="72052" cy="40801"/>
              </a:xfrm>
              <a:custGeom>
                <a:avLst/>
                <a:gdLst>
                  <a:gd name="connsiteX0" fmla="*/ 50980 w 54138"/>
                  <a:gd name="connsiteY0" fmla="*/ 30639 h 30657"/>
                  <a:gd name="connsiteX1" fmla="*/ 54145 w 54138"/>
                  <a:gd name="connsiteY1" fmla="*/ 30639 h 30657"/>
                  <a:gd name="connsiteX2" fmla="*/ 54145 w 54138"/>
                  <a:gd name="connsiteY2" fmla="*/ 23226 h 30657"/>
                  <a:gd name="connsiteX3" fmla="*/ 6420 w 54138"/>
                  <a:gd name="connsiteY3" fmla="*/ -12 h 30657"/>
                  <a:gd name="connsiteX4" fmla="*/ 6 w 54138"/>
                  <a:gd name="connsiteY4" fmla="*/ 3736 h 30657"/>
                  <a:gd name="connsiteX5" fmla="*/ 50980 w 54138"/>
                  <a:gd name="connsiteY5" fmla="*/ 30639 h 30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138" h="30657">
                    <a:moveTo>
                      <a:pt x="50980" y="30639"/>
                    </a:moveTo>
                    <a:lnTo>
                      <a:pt x="54145" y="30639"/>
                    </a:lnTo>
                    <a:lnTo>
                      <a:pt x="54145" y="23226"/>
                    </a:lnTo>
                    <a:cubicBezTo>
                      <a:pt x="35247" y="24483"/>
                      <a:pt x="17089" y="15638"/>
                      <a:pt x="6420" y="-12"/>
                    </a:cubicBezTo>
                    <a:lnTo>
                      <a:pt x="6" y="3736"/>
                    </a:lnTo>
                    <a:cubicBezTo>
                      <a:pt x="11301" y="20802"/>
                      <a:pt x="30516" y="30947"/>
                      <a:pt x="50980" y="30639"/>
                    </a:cubicBezTo>
                    <a:close/>
                  </a:path>
                </a:pathLst>
              </a:custGeom>
              <a:solidFill>
                <a:srgbClr val="1B22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id="{A1738D31-BE9B-D85A-6008-B8F7F433530D}"/>
                  </a:ext>
                </a:extLst>
              </p:cNvPr>
              <p:cNvSpPr/>
              <p:nvPr/>
            </p:nvSpPr>
            <p:spPr>
              <a:xfrm>
                <a:off x="3387617" y="2526055"/>
                <a:ext cx="43404" cy="23601"/>
              </a:xfrm>
              <a:custGeom>
                <a:avLst/>
                <a:gdLst>
                  <a:gd name="connsiteX0" fmla="*/ 27984 w 32613"/>
                  <a:gd name="connsiteY0" fmla="*/ 17664 h 17733"/>
                  <a:gd name="connsiteX1" fmla="*/ 24902 w 32613"/>
                  <a:gd name="connsiteY1" fmla="*/ 15665 h 17733"/>
                  <a:gd name="connsiteX2" fmla="*/ 7686 w 32613"/>
                  <a:gd name="connsiteY2" fmla="*/ 9585 h 17733"/>
                  <a:gd name="connsiteX3" fmla="*/ 6329 w 32613"/>
                  <a:gd name="connsiteY3" fmla="*/ 10335 h 17733"/>
                  <a:gd name="connsiteX4" fmla="*/ 581 w 32613"/>
                  <a:gd name="connsiteY4" fmla="*/ 8835 h 17733"/>
                  <a:gd name="connsiteX5" fmla="*/ 1997 w 32613"/>
                  <a:gd name="connsiteY5" fmla="*/ 3172 h 17733"/>
                  <a:gd name="connsiteX6" fmla="*/ 31132 w 32613"/>
                  <a:gd name="connsiteY6" fmla="*/ 9993 h 17733"/>
                  <a:gd name="connsiteX7" fmla="*/ 31982 w 32613"/>
                  <a:gd name="connsiteY7" fmla="*/ 11501 h 17733"/>
                  <a:gd name="connsiteX8" fmla="*/ 30658 w 32613"/>
                  <a:gd name="connsiteY8" fmla="*/ 17239 h 17733"/>
                  <a:gd name="connsiteX9" fmla="*/ 30649 w 32613"/>
                  <a:gd name="connsiteY9" fmla="*/ 17248 h 17733"/>
                  <a:gd name="connsiteX10" fmla="*/ 27984 w 32613"/>
                  <a:gd name="connsiteY10" fmla="*/ 17664 h 17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613" h="17733">
                    <a:moveTo>
                      <a:pt x="27984" y="17664"/>
                    </a:moveTo>
                    <a:cubicBezTo>
                      <a:pt x="26701" y="17523"/>
                      <a:pt x="25552" y="16781"/>
                      <a:pt x="24902" y="15665"/>
                    </a:cubicBezTo>
                    <a:cubicBezTo>
                      <a:pt x="21829" y="9235"/>
                      <a:pt x="14125" y="6512"/>
                      <a:pt x="7686" y="9585"/>
                    </a:cubicBezTo>
                    <a:cubicBezTo>
                      <a:pt x="7220" y="9802"/>
                      <a:pt x="6770" y="10060"/>
                      <a:pt x="6329" y="10335"/>
                    </a:cubicBezTo>
                    <a:cubicBezTo>
                      <a:pt x="4321" y="11476"/>
                      <a:pt x="1773" y="10818"/>
                      <a:pt x="581" y="8835"/>
                    </a:cubicBezTo>
                    <a:cubicBezTo>
                      <a:pt x="-568" y="6878"/>
                      <a:pt x="57" y="4354"/>
                      <a:pt x="1997" y="3172"/>
                    </a:cubicBezTo>
                    <a:cubicBezTo>
                      <a:pt x="11926" y="-2992"/>
                      <a:pt x="24969" y="65"/>
                      <a:pt x="31132" y="9993"/>
                    </a:cubicBezTo>
                    <a:cubicBezTo>
                      <a:pt x="31432" y="10485"/>
                      <a:pt x="31715" y="10984"/>
                      <a:pt x="31982" y="11501"/>
                    </a:cubicBezTo>
                    <a:cubicBezTo>
                      <a:pt x="33206" y="13450"/>
                      <a:pt x="32615" y="16023"/>
                      <a:pt x="30658" y="17239"/>
                    </a:cubicBezTo>
                    <a:cubicBezTo>
                      <a:pt x="30658" y="17239"/>
                      <a:pt x="30658" y="17248"/>
                      <a:pt x="30649" y="17248"/>
                    </a:cubicBezTo>
                    <a:cubicBezTo>
                      <a:pt x="29825" y="17664"/>
                      <a:pt x="28892" y="17814"/>
                      <a:pt x="27984" y="17664"/>
                    </a:cubicBezTo>
                    <a:close/>
                  </a:path>
                </a:pathLst>
              </a:custGeom>
              <a:solidFill>
                <a:srgbClr val="1B22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:a16="http://schemas.microsoft.com/office/drawing/2014/main" id="{F528AAC9-7BDD-6E51-8F84-6F548175FA91}"/>
                  </a:ext>
                </a:extLst>
              </p:cNvPr>
              <p:cNvSpPr/>
              <p:nvPr/>
            </p:nvSpPr>
            <p:spPr>
              <a:xfrm>
                <a:off x="3273103" y="2524692"/>
                <a:ext cx="57560" cy="25272"/>
              </a:xfrm>
              <a:custGeom>
                <a:avLst/>
                <a:gdLst>
                  <a:gd name="connsiteX0" fmla="*/ 4750 w 43249"/>
                  <a:gd name="connsiteY0" fmla="*/ 18939 h 18989"/>
                  <a:gd name="connsiteX1" fmla="*/ 1002 w 43249"/>
                  <a:gd name="connsiteY1" fmla="*/ 17439 h 18989"/>
                  <a:gd name="connsiteX2" fmla="*/ 1418 w 43249"/>
                  <a:gd name="connsiteY2" fmla="*/ 11684 h 18989"/>
                  <a:gd name="connsiteX3" fmla="*/ 1501 w 43249"/>
                  <a:gd name="connsiteY3" fmla="*/ 11609 h 18989"/>
                  <a:gd name="connsiteX4" fmla="*/ 40981 w 43249"/>
                  <a:gd name="connsiteY4" fmla="*/ 2364 h 18989"/>
                  <a:gd name="connsiteX5" fmla="*/ 42813 w 43249"/>
                  <a:gd name="connsiteY5" fmla="*/ 7944 h 18989"/>
                  <a:gd name="connsiteX6" fmla="*/ 37233 w 43249"/>
                  <a:gd name="connsiteY6" fmla="*/ 9777 h 18989"/>
                  <a:gd name="connsiteX7" fmla="*/ 6832 w 43249"/>
                  <a:gd name="connsiteY7" fmla="*/ 18106 h 18989"/>
                  <a:gd name="connsiteX8" fmla="*/ 4750 w 43249"/>
                  <a:gd name="connsiteY8" fmla="*/ 18939 h 18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49" h="18989">
                    <a:moveTo>
                      <a:pt x="4750" y="18939"/>
                    </a:moveTo>
                    <a:cubicBezTo>
                      <a:pt x="3325" y="19138"/>
                      <a:pt x="1901" y="18564"/>
                      <a:pt x="1002" y="17439"/>
                    </a:cubicBezTo>
                    <a:cubicBezTo>
                      <a:pt x="-472" y="15732"/>
                      <a:pt x="-289" y="13158"/>
                      <a:pt x="1418" y="11684"/>
                    </a:cubicBezTo>
                    <a:cubicBezTo>
                      <a:pt x="1443" y="11659"/>
                      <a:pt x="1468" y="11634"/>
                      <a:pt x="1501" y="11609"/>
                    </a:cubicBezTo>
                    <a:cubicBezTo>
                      <a:pt x="22907" y="-6631"/>
                      <a:pt x="40231" y="1947"/>
                      <a:pt x="40981" y="2364"/>
                    </a:cubicBezTo>
                    <a:cubicBezTo>
                      <a:pt x="43022" y="3405"/>
                      <a:pt x="43838" y="5895"/>
                      <a:pt x="42813" y="7944"/>
                    </a:cubicBezTo>
                    <a:cubicBezTo>
                      <a:pt x="41772" y="9985"/>
                      <a:pt x="39282" y="10801"/>
                      <a:pt x="37233" y="9777"/>
                    </a:cubicBezTo>
                    <a:cubicBezTo>
                      <a:pt x="36650" y="9777"/>
                      <a:pt x="23823" y="3530"/>
                      <a:pt x="6832" y="18106"/>
                    </a:cubicBezTo>
                    <a:cubicBezTo>
                      <a:pt x="6232" y="18572"/>
                      <a:pt x="5508" y="18864"/>
                      <a:pt x="4750" y="18939"/>
                    </a:cubicBezTo>
                    <a:close/>
                  </a:path>
                </a:pathLst>
              </a:custGeom>
              <a:solidFill>
                <a:srgbClr val="1B22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:a16="http://schemas.microsoft.com/office/drawing/2014/main" id="{8FE9A4C7-113E-22E0-08A0-61CAD8C6B8CF}"/>
                  </a:ext>
                </a:extLst>
              </p:cNvPr>
              <p:cNvSpPr/>
              <p:nvPr/>
            </p:nvSpPr>
            <p:spPr>
              <a:xfrm>
                <a:off x="3404068" y="2585638"/>
                <a:ext cx="21338" cy="33847"/>
              </a:xfrm>
              <a:custGeom>
                <a:avLst/>
                <a:gdLst>
                  <a:gd name="connsiteX0" fmla="*/ 14290 w 16033"/>
                  <a:gd name="connsiteY0" fmla="*/ 3796 h 25432"/>
                  <a:gd name="connsiteX1" fmla="*/ 14290 w 16033"/>
                  <a:gd name="connsiteY1" fmla="*/ 3796 h 25432"/>
                  <a:gd name="connsiteX2" fmla="*/ 13041 w 16033"/>
                  <a:gd name="connsiteY2" fmla="*/ 1381 h 25432"/>
                  <a:gd name="connsiteX3" fmla="*/ 6045 w 16033"/>
                  <a:gd name="connsiteY3" fmla="*/ 1381 h 25432"/>
                  <a:gd name="connsiteX4" fmla="*/ 464 w 16033"/>
                  <a:gd name="connsiteY4" fmla="*/ 21870 h 25432"/>
                  <a:gd name="connsiteX5" fmla="*/ 6844 w 16033"/>
                  <a:gd name="connsiteY5" fmla="*/ 25185 h 25432"/>
                  <a:gd name="connsiteX6" fmla="*/ 8793 w 16033"/>
                  <a:gd name="connsiteY6" fmla="*/ 24036 h 25432"/>
                  <a:gd name="connsiteX7" fmla="*/ 13457 w 16033"/>
                  <a:gd name="connsiteY7" fmla="*/ 16873 h 25432"/>
                  <a:gd name="connsiteX8" fmla="*/ 15123 w 16033"/>
                  <a:gd name="connsiteY8" fmla="*/ 12375 h 25432"/>
                  <a:gd name="connsiteX9" fmla="*/ 16039 w 16033"/>
                  <a:gd name="connsiteY9" fmla="*/ 7544 h 25432"/>
                  <a:gd name="connsiteX10" fmla="*/ 14290 w 16033"/>
                  <a:gd name="connsiteY10" fmla="*/ 3796 h 2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033" h="25432">
                    <a:moveTo>
                      <a:pt x="14290" y="3796"/>
                    </a:moveTo>
                    <a:lnTo>
                      <a:pt x="14290" y="3796"/>
                    </a:lnTo>
                    <a:cubicBezTo>
                      <a:pt x="14065" y="2905"/>
                      <a:pt x="13632" y="2080"/>
                      <a:pt x="13041" y="1381"/>
                    </a:cubicBezTo>
                    <a:cubicBezTo>
                      <a:pt x="11084" y="-477"/>
                      <a:pt x="8002" y="-477"/>
                      <a:pt x="6045" y="1381"/>
                    </a:cubicBezTo>
                    <a:cubicBezTo>
                      <a:pt x="1072" y="6961"/>
                      <a:pt x="-994" y="14541"/>
                      <a:pt x="464" y="21870"/>
                    </a:cubicBezTo>
                    <a:cubicBezTo>
                      <a:pt x="1314" y="24544"/>
                      <a:pt x="4162" y="26026"/>
                      <a:pt x="6844" y="25185"/>
                    </a:cubicBezTo>
                    <a:cubicBezTo>
                      <a:pt x="7569" y="24952"/>
                      <a:pt x="8235" y="24561"/>
                      <a:pt x="8793" y="24036"/>
                    </a:cubicBezTo>
                    <a:cubicBezTo>
                      <a:pt x="10701" y="21895"/>
                      <a:pt x="12266" y="19480"/>
                      <a:pt x="13457" y="16873"/>
                    </a:cubicBezTo>
                    <a:cubicBezTo>
                      <a:pt x="14124" y="15415"/>
                      <a:pt x="14682" y="13916"/>
                      <a:pt x="15123" y="12375"/>
                    </a:cubicBezTo>
                    <a:cubicBezTo>
                      <a:pt x="15540" y="10793"/>
                      <a:pt x="15790" y="9127"/>
                      <a:pt x="16039" y="7544"/>
                    </a:cubicBezTo>
                    <a:cubicBezTo>
                      <a:pt x="16048" y="6095"/>
                      <a:pt x="15407" y="4721"/>
                      <a:pt x="14290" y="3796"/>
                    </a:cubicBezTo>
                    <a:close/>
                  </a:path>
                </a:pathLst>
              </a:custGeom>
              <a:solidFill>
                <a:srgbClr val="1B22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1B6A2BBC-6D2D-AC6B-E047-9F1373616069}"/>
                  </a:ext>
                </a:extLst>
              </p:cNvPr>
              <p:cNvSpPr/>
              <p:nvPr/>
            </p:nvSpPr>
            <p:spPr>
              <a:xfrm>
                <a:off x="3301863" y="2582587"/>
                <a:ext cx="21338" cy="34330"/>
              </a:xfrm>
              <a:custGeom>
                <a:avLst/>
                <a:gdLst>
                  <a:gd name="connsiteX0" fmla="*/ 14374 w 16033"/>
                  <a:gd name="connsiteY0" fmla="*/ 4089 h 25795"/>
                  <a:gd name="connsiteX1" fmla="*/ 9018 w 16033"/>
                  <a:gd name="connsiteY1" fmla="*/ 33 h 25795"/>
                  <a:gd name="connsiteX2" fmla="*/ 6045 w 16033"/>
                  <a:gd name="connsiteY2" fmla="*/ 1674 h 25795"/>
                  <a:gd name="connsiteX3" fmla="*/ 464 w 16033"/>
                  <a:gd name="connsiteY3" fmla="*/ 22163 h 25795"/>
                  <a:gd name="connsiteX4" fmla="*/ 6644 w 16033"/>
                  <a:gd name="connsiteY4" fmla="*/ 25586 h 25795"/>
                  <a:gd name="connsiteX5" fmla="*/ 8793 w 16033"/>
                  <a:gd name="connsiteY5" fmla="*/ 24329 h 25795"/>
                  <a:gd name="connsiteX6" fmla="*/ 13457 w 16033"/>
                  <a:gd name="connsiteY6" fmla="*/ 17082 h 25795"/>
                  <a:gd name="connsiteX7" fmla="*/ 15123 w 16033"/>
                  <a:gd name="connsiteY7" fmla="*/ 12668 h 25795"/>
                  <a:gd name="connsiteX8" fmla="*/ 16039 w 16033"/>
                  <a:gd name="connsiteY8" fmla="*/ 7754 h 25795"/>
                  <a:gd name="connsiteX9" fmla="*/ 14540 w 16033"/>
                  <a:gd name="connsiteY9" fmla="*/ 4256 h 2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033" h="25795">
                    <a:moveTo>
                      <a:pt x="14374" y="4089"/>
                    </a:moveTo>
                    <a:cubicBezTo>
                      <a:pt x="14015" y="1490"/>
                      <a:pt x="11617" y="-325"/>
                      <a:pt x="9018" y="33"/>
                    </a:cubicBezTo>
                    <a:cubicBezTo>
                      <a:pt x="7860" y="191"/>
                      <a:pt x="6802" y="783"/>
                      <a:pt x="6045" y="1674"/>
                    </a:cubicBezTo>
                    <a:cubicBezTo>
                      <a:pt x="1072" y="7254"/>
                      <a:pt x="-994" y="14834"/>
                      <a:pt x="464" y="22163"/>
                    </a:cubicBezTo>
                    <a:cubicBezTo>
                      <a:pt x="1222" y="24820"/>
                      <a:pt x="3987" y="26353"/>
                      <a:pt x="6644" y="25586"/>
                    </a:cubicBezTo>
                    <a:cubicBezTo>
                      <a:pt x="7452" y="25361"/>
                      <a:pt x="8194" y="24920"/>
                      <a:pt x="8793" y="24329"/>
                    </a:cubicBezTo>
                    <a:cubicBezTo>
                      <a:pt x="10717" y="22171"/>
                      <a:pt x="12291" y="19723"/>
                      <a:pt x="13457" y="17082"/>
                    </a:cubicBezTo>
                    <a:cubicBezTo>
                      <a:pt x="14132" y="15658"/>
                      <a:pt x="14690" y="14184"/>
                      <a:pt x="15123" y="12668"/>
                    </a:cubicBezTo>
                    <a:cubicBezTo>
                      <a:pt x="15515" y="11044"/>
                      <a:pt x="15823" y="9403"/>
                      <a:pt x="16039" y="7754"/>
                    </a:cubicBezTo>
                    <a:cubicBezTo>
                      <a:pt x="16006" y="6438"/>
                      <a:pt x="15465" y="5189"/>
                      <a:pt x="14540" y="4256"/>
                    </a:cubicBezTo>
                    <a:close/>
                  </a:path>
                </a:pathLst>
              </a:custGeom>
              <a:solidFill>
                <a:srgbClr val="1B22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C89238A4-A259-64BE-DBE9-538782B64851}"/>
                  </a:ext>
                </a:extLst>
              </p:cNvPr>
              <p:cNvSpPr/>
              <p:nvPr/>
            </p:nvSpPr>
            <p:spPr>
              <a:xfrm>
                <a:off x="3223055" y="2591765"/>
                <a:ext cx="69168" cy="69169"/>
              </a:xfrm>
              <a:custGeom>
                <a:avLst/>
                <a:gdLst>
                  <a:gd name="connsiteX0" fmla="*/ 43 w 51971"/>
                  <a:gd name="connsiteY0" fmla="*/ 27344 h 51972"/>
                  <a:gd name="connsiteX1" fmla="*/ 27362 w 51971"/>
                  <a:gd name="connsiteY1" fmla="*/ 51923 h 51972"/>
                  <a:gd name="connsiteX2" fmla="*/ 51941 w 51971"/>
                  <a:gd name="connsiteY2" fmla="*/ 24604 h 51972"/>
                  <a:gd name="connsiteX3" fmla="*/ 24622 w 51971"/>
                  <a:gd name="connsiteY3" fmla="*/ 25 h 51972"/>
                  <a:gd name="connsiteX4" fmla="*/ 24614 w 51971"/>
                  <a:gd name="connsiteY4" fmla="*/ 25 h 51972"/>
                  <a:gd name="connsiteX5" fmla="*/ 43 w 51971"/>
                  <a:gd name="connsiteY5" fmla="*/ 27344 h 51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971" h="51972">
                    <a:moveTo>
                      <a:pt x="43" y="27344"/>
                    </a:moveTo>
                    <a:cubicBezTo>
                      <a:pt x="801" y="41678"/>
                      <a:pt x="13028" y="52681"/>
                      <a:pt x="27362" y="51923"/>
                    </a:cubicBezTo>
                    <a:cubicBezTo>
                      <a:pt x="41697" y="51165"/>
                      <a:pt x="52699" y="38938"/>
                      <a:pt x="51941" y="24604"/>
                    </a:cubicBezTo>
                    <a:cubicBezTo>
                      <a:pt x="51192" y="10269"/>
                      <a:pt x="38956" y="-733"/>
                      <a:pt x="24622" y="25"/>
                    </a:cubicBezTo>
                    <a:cubicBezTo>
                      <a:pt x="24622" y="25"/>
                      <a:pt x="24614" y="25"/>
                      <a:pt x="24614" y="25"/>
                    </a:cubicBezTo>
                    <a:cubicBezTo>
                      <a:pt x="10288" y="783"/>
                      <a:pt x="-715" y="13018"/>
                      <a:pt x="43" y="27344"/>
                    </a:cubicBezTo>
                    <a:close/>
                  </a:path>
                </a:pathLst>
              </a:custGeom>
              <a:solidFill>
                <a:srgbClr val="DB2942">
                  <a:alpha val="37000"/>
                </a:srgbClr>
              </a:solidFill>
              <a:ln w="2497" cap="flat">
                <a:solidFill>
                  <a:srgbClr val="DB2942">
                    <a:alpha val="37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F7C1AB1D-A84D-C3B6-1BE4-78A0ED610EF5}"/>
                  </a:ext>
                </a:extLst>
              </p:cNvPr>
              <p:cNvSpPr/>
              <p:nvPr/>
            </p:nvSpPr>
            <p:spPr>
              <a:xfrm>
                <a:off x="3409887" y="2616867"/>
                <a:ext cx="34586" cy="68395"/>
              </a:xfrm>
              <a:custGeom>
                <a:avLst/>
                <a:gdLst>
                  <a:gd name="connsiteX0" fmla="*/ 25994 w 25987"/>
                  <a:gd name="connsiteY0" fmla="*/ -12 h 51390"/>
                  <a:gd name="connsiteX1" fmla="*/ 7 w 25987"/>
                  <a:gd name="connsiteY1" fmla="*/ 27474 h 51390"/>
                  <a:gd name="connsiteX2" fmla="*/ 20080 w 25987"/>
                  <a:gd name="connsiteY2" fmla="*/ 51378 h 51390"/>
                  <a:gd name="connsiteX3" fmla="*/ 24661 w 25987"/>
                  <a:gd name="connsiteY3" fmla="*/ 23309 h 51390"/>
                  <a:gd name="connsiteX4" fmla="*/ 25994 w 25987"/>
                  <a:gd name="connsiteY4" fmla="*/ -12 h 51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87" h="51390">
                    <a:moveTo>
                      <a:pt x="25994" y="-12"/>
                    </a:moveTo>
                    <a:cubicBezTo>
                      <a:pt x="11368" y="704"/>
                      <a:pt x="-101" y="12823"/>
                      <a:pt x="7" y="27474"/>
                    </a:cubicBezTo>
                    <a:cubicBezTo>
                      <a:pt x="690" y="39001"/>
                      <a:pt x="8844" y="48713"/>
                      <a:pt x="20080" y="51378"/>
                    </a:cubicBezTo>
                    <a:cubicBezTo>
                      <a:pt x="22370" y="42166"/>
                      <a:pt x="23903" y="32779"/>
                      <a:pt x="24661" y="23309"/>
                    </a:cubicBezTo>
                    <a:cubicBezTo>
                      <a:pt x="25660" y="8900"/>
                      <a:pt x="25994" y="-12"/>
                      <a:pt x="25994" y="-12"/>
                    </a:cubicBezTo>
                    <a:close/>
                  </a:path>
                </a:pathLst>
              </a:custGeom>
              <a:solidFill>
                <a:srgbClr val="DB2942">
                  <a:alpha val="37000"/>
                </a:srgbClr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A26AF0EA-DE35-958C-81FF-F15ABE9EEF65}"/>
                  </a:ext>
                </a:extLst>
              </p:cNvPr>
              <p:cNvSpPr/>
              <p:nvPr/>
            </p:nvSpPr>
            <p:spPr>
              <a:xfrm>
                <a:off x="2289217" y="2970515"/>
                <a:ext cx="725322" cy="1531355"/>
              </a:xfrm>
              <a:custGeom>
                <a:avLst/>
                <a:gdLst>
                  <a:gd name="connsiteX0" fmla="*/ 520966 w 544989"/>
                  <a:gd name="connsiteY0" fmla="*/ 53350 h 1150623"/>
                  <a:gd name="connsiteX1" fmla="*/ 487650 w 544989"/>
                  <a:gd name="connsiteY1" fmla="*/ 6541 h 1150623"/>
                  <a:gd name="connsiteX2" fmla="*/ 419602 w 544989"/>
                  <a:gd name="connsiteY2" fmla="*/ 38108 h 1150623"/>
                  <a:gd name="connsiteX3" fmla="*/ 196967 w 544989"/>
                  <a:gd name="connsiteY3" fmla="*/ 509781 h 1150623"/>
                  <a:gd name="connsiteX4" fmla="*/ 188638 w 544989"/>
                  <a:gd name="connsiteY4" fmla="*/ 528105 h 1150623"/>
                  <a:gd name="connsiteX5" fmla="*/ 109429 w 544989"/>
                  <a:gd name="connsiteY5" fmla="*/ 864931 h 1150623"/>
                  <a:gd name="connsiteX6" fmla="*/ 95853 w 544989"/>
                  <a:gd name="connsiteY6" fmla="*/ 913906 h 1150623"/>
                  <a:gd name="connsiteX7" fmla="*/ 63952 w 544989"/>
                  <a:gd name="connsiteY7" fmla="*/ 923318 h 1150623"/>
                  <a:gd name="connsiteX8" fmla="*/ 402 w 544989"/>
                  <a:gd name="connsiteY8" fmla="*/ 1003526 h 1150623"/>
                  <a:gd name="connsiteX9" fmla="*/ 91272 w 544989"/>
                  <a:gd name="connsiteY9" fmla="*/ 1149868 h 1150623"/>
                  <a:gd name="connsiteX10" fmla="*/ 55290 w 544989"/>
                  <a:gd name="connsiteY10" fmla="*/ 1016603 h 1150623"/>
                  <a:gd name="connsiteX11" fmla="*/ 97685 w 544989"/>
                  <a:gd name="connsiteY11" fmla="*/ 1058831 h 1150623"/>
                  <a:gd name="connsiteX12" fmla="*/ 258935 w 544989"/>
                  <a:gd name="connsiteY12" fmla="*/ 1100476 h 1150623"/>
                  <a:gd name="connsiteX13" fmla="*/ 212042 w 544989"/>
                  <a:gd name="connsiteY13" fmla="*/ 1058415 h 1150623"/>
                  <a:gd name="connsiteX14" fmla="*/ 168065 w 544989"/>
                  <a:gd name="connsiteY14" fmla="*/ 1010356 h 1150623"/>
                  <a:gd name="connsiteX15" fmla="*/ 182641 w 544989"/>
                  <a:gd name="connsiteY15" fmla="*/ 1009940 h 1150623"/>
                  <a:gd name="connsiteX16" fmla="*/ 184140 w 544989"/>
                  <a:gd name="connsiteY16" fmla="*/ 1009357 h 1150623"/>
                  <a:gd name="connsiteX17" fmla="*/ 279924 w 544989"/>
                  <a:gd name="connsiteY17" fmla="*/ 947639 h 1150623"/>
                  <a:gd name="connsiteX18" fmla="*/ 282756 w 544989"/>
                  <a:gd name="connsiteY18" fmla="*/ 947639 h 1150623"/>
                  <a:gd name="connsiteX19" fmla="*/ 307743 w 544989"/>
                  <a:gd name="connsiteY19" fmla="*/ 914323 h 1150623"/>
                  <a:gd name="connsiteX20" fmla="*/ 301080 w 544989"/>
                  <a:gd name="connsiteY20" fmla="*/ 915822 h 1150623"/>
                  <a:gd name="connsiteX21" fmla="*/ 305494 w 544989"/>
                  <a:gd name="connsiteY21" fmla="*/ 912657 h 1150623"/>
                  <a:gd name="connsiteX22" fmla="*/ 405443 w 544989"/>
                  <a:gd name="connsiteY22" fmla="*/ 610146 h 1150623"/>
                  <a:gd name="connsiteX23" fmla="*/ 410440 w 544989"/>
                  <a:gd name="connsiteY23" fmla="*/ 599235 h 1150623"/>
                  <a:gd name="connsiteX24" fmla="*/ 425349 w 544989"/>
                  <a:gd name="connsiteY24" fmla="*/ 565919 h 1150623"/>
                  <a:gd name="connsiteX25" fmla="*/ 425349 w 544989"/>
                  <a:gd name="connsiteY25" fmla="*/ 565919 h 1150623"/>
                  <a:gd name="connsiteX26" fmla="*/ 508639 w 544989"/>
                  <a:gd name="connsiteY26" fmla="*/ 370187 h 1150623"/>
                  <a:gd name="connsiteX27" fmla="*/ 520966 w 544989"/>
                  <a:gd name="connsiteY27" fmla="*/ 53350 h 115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4989" h="1150623">
                    <a:moveTo>
                      <a:pt x="520966" y="53350"/>
                    </a:moveTo>
                    <a:cubicBezTo>
                      <a:pt x="513720" y="35443"/>
                      <a:pt x="503475" y="16453"/>
                      <a:pt x="487650" y="6541"/>
                    </a:cubicBezTo>
                    <a:cubicBezTo>
                      <a:pt x="458082" y="-12449"/>
                      <a:pt x="433678" y="13454"/>
                      <a:pt x="419602" y="38108"/>
                    </a:cubicBezTo>
                    <a:cubicBezTo>
                      <a:pt x="337394" y="182117"/>
                      <a:pt x="251022" y="342618"/>
                      <a:pt x="196967" y="509781"/>
                    </a:cubicBezTo>
                    <a:cubicBezTo>
                      <a:pt x="193202" y="515387"/>
                      <a:pt x="190387" y="521584"/>
                      <a:pt x="188638" y="528105"/>
                    </a:cubicBezTo>
                    <a:cubicBezTo>
                      <a:pt x="160319" y="638382"/>
                      <a:pt x="109429" y="864931"/>
                      <a:pt x="109429" y="864931"/>
                    </a:cubicBezTo>
                    <a:cubicBezTo>
                      <a:pt x="104706" y="881589"/>
                      <a:pt x="100184" y="897914"/>
                      <a:pt x="95853" y="913906"/>
                    </a:cubicBezTo>
                    <a:cubicBezTo>
                      <a:pt x="85066" y="916488"/>
                      <a:pt x="74414" y="919628"/>
                      <a:pt x="63952" y="923318"/>
                    </a:cubicBezTo>
                    <a:cubicBezTo>
                      <a:pt x="63952" y="923318"/>
                      <a:pt x="-5845" y="949804"/>
                      <a:pt x="402" y="1003526"/>
                    </a:cubicBezTo>
                    <a:cubicBezTo>
                      <a:pt x="6649" y="1057248"/>
                      <a:pt x="73531" y="1160362"/>
                      <a:pt x="91272" y="1149868"/>
                    </a:cubicBezTo>
                    <a:cubicBezTo>
                      <a:pt x="109012" y="1139373"/>
                      <a:pt x="70116" y="1033927"/>
                      <a:pt x="55290" y="1016603"/>
                    </a:cubicBezTo>
                    <a:cubicBezTo>
                      <a:pt x="70865" y="1033261"/>
                      <a:pt x="91105" y="1046587"/>
                      <a:pt x="97685" y="1058831"/>
                    </a:cubicBezTo>
                    <a:cubicBezTo>
                      <a:pt x="113344" y="1087816"/>
                      <a:pt x="235114" y="1102558"/>
                      <a:pt x="258935" y="1100476"/>
                    </a:cubicBezTo>
                    <a:cubicBezTo>
                      <a:pt x="282756" y="1098394"/>
                      <a:pt x="238529" y="1071824"/>
                      <a:pt x="212042" y="1058415"/>
                    </a:cubicBezTo>
                    <a:cubicBezTo>
                      <a:pt x="197550" y="1051085"/>
                      <a:pt x="178726" y="1029596"/>
                      <a:pt x="168065" y="1010356"/>
                    </a:cubicBezTo>
                    <a:cubicBezTo>
                      <a:pt x="172896" y="1010356"/>
                      <a:pt x="177810" y="1010356"/>
                      <a:pt x="182641" y="1009940"/>
                    </a:cubicBezTo>
                    <a:lnTo>
                      <a:pt x="184140" y="1009357"/>
                    </a:lnTo>
                    <a:cubicBezTo>
                      <a:pt x="226618" y="996946"/>
                      <a:pt x="257019" y="980955"/>
                      <a:pt x="279924" y="947639"/>
                    </a:cubicBezTo>
                    <a:lnTo>
                      <a:pt x="282756" y="947639"/>
                    </a:lnTo>
                    <a:cubicBezTo>
                      <a:pt x="351387" y="946223"/>
                      <a:pt x="329982" y="907243"/>
                      <a:pt x="307743" y="914323"/>
                    </a:cubicBezTo>
                    <a:cubicBezTo>
                      <a:pt x="305553" y="914955"/>
                      <a:pt x="303329" y="915455"/>
                      <a:pt x="301080" y="915822"/>
                    </a:cubicBezTo>
                    <a:cubicBezTo>
                      <a:pt x="302479" y="914664"/>
                      <a:pt x="303953" y="913606"/>
                      <a:pt x="305494" y="912657"/>
                    </a:cubicBezTo>
                    <a:cubicBezTo>
                      <a:pt x="337894" y="815957"/>
                      <a:pt x="384204" y="676945"/>
                      <a:pt x="405443" y="610146"/>
                    </a:cubicBezTo>
                    <a:lnTo>
                      <a:pt x="410440" y="599235"/>
                    </a:lnTo>
                    <a:cubicBezTo>
                      <a:pt x="416354" y="588324"/>
                      <a:pt x="424516" y="576414"/>
                      <a:pt x="425349" y="565919"/>
                    </a:cubicBezTo>
                    <a:lnTo>
                      <a:pt x="425349" y="565919"/>
                    </a:lnTo>
                    <a:cubicBezTo>
                      <a:pt x="462580" y="483545"/>
                      <a:pt x="497812" y="404752"/>
                      <a:pt x="508639" y="370187"/>
                    </a:cubicBezTo>
                    <a:cubicBezTo>
                      <a:pt x="538207" y="275236"/>
                      <a:pt x="566776" y="167042"/>
                      <a:pt x="520966" y="53350"/>
                    </a:cubicBezTo>
                    <a:close/>
                  </a:path>
                </a:pathLst>
              </a:custGeom>
              <a:solidFill>
                <a:srgbClr val="EEBE96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A464392C-11C0-457E-FDB5-4B8D02420889}"/>
                  </a:ext>
                </a:extLst>
              </p:cNvPr>
              <p:cNvSpPr/>
              <p:nvPr/>
            </p:nvSpPr>
            <p:spPr>
              <a:xfrm>
                <a:off x="3171283" y="5384933"/>
                <a:ext cx="200500" cy="503024"/>
              </a:xfrm>
              <a:custGeom>
                <a:avLst/>
                <a:gdLst>
                  <a:gd name="connsiteX0" fmla="*/ 18370 w 150651"/>
                  <a:gd name="connsiteY0" fmla="*/ 1139 h 377960"/>
                  <a:gd name="connsiteX1" fmla="*/ 1096 w 150651"/>
                  <a:gd name="connsiteY1" fmla="*/ 33173 h 377960"/>
                  <a:gd name="connsiteX2" fmla="*/ 1129 w 150651"/>
                  <a:gd name="connsiteY2" fmla="*/ 33289 h 377960"/>
                  <a:gd name="connsiteX3" fmla="*/ 99912 w 150651"/>
                  <a:gd name="connsiteY3" fmla="*/ 358871 h 377960"/>
                  <a:gd name="connsiteX4" fmla="*/ 131587 w 150651"/>
                  <a:gd name="connsiteY4" fmla="*/ 377045 h 377960"/>
                  <a:gd name="connsiteX5" fmla="*/ 149752 w 150651"/>
                  <a:gd name="connsiteY5" fmla="*/ 345370 h 377960"/>
                  <a:gd name="connsiteX6" fmla="*/ 149303 w 150651"/>
                  <a:gd name="connsiteY6" fmla="*/ 343879 h 377960"/>
                  <a:gd name="connsiteX7" fmla="*/ 50520 w 150651"/>
                  <a:gd name="connsiteY7" fmla="*/ 18297 h 377960"/>
                  <a:gd name="connsiteX8" fmla="*/ 18587 w 150651"/>
                  <a:gd name="connsiteY8" fmla="*/ 1072 h 377960"/>
                  <a:gd name="connsiteX9" fmla="*/ 18370 w 150651"/>
                  <a:gd name="connsiteY9" fmla="*/ 1139 h 377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651" h="377960">
                    <a:moveTo>
                      <a:pt x="18370" y="1139"/>
                    </a:moveTo>
                    <a:cubicBezTo>
                      <a:pt x="4752" y="5212"/>
                      <a:pt x="-2985" y="19555"/>
                      <a:pt x="1096" y="33173"/>
                    </a:cubicBezTo>
                    <a:cubicBezTo>
                      <a:pt x="1104" y="33214"/>
                      <a:pt x="1121" y="33248"/>
                      <a:pt x="1129" y="33289"/>
                    </a:cubicBezTo>
                    <a:lnTo>
                      <a:pt x="99912" y="358871"/>
                    </a:lnTo>
                    <a:cubicBezTo>
                      <a:pt x="103643" y="372639"/>
                      <a:pt x="117819" y="380768"/>
                      <a:pt x="131587" y="377045"/>
                    </a:cubicBezTo>
                    <a:cubicBezTo>
                      <a:pt x="145346" y="373313"/>
                      <a:pt x="153484" y="359137"/>
                      <a:pt x="149752" y="345370"/>
                    </a:cubicBezTo>
                    <a:cubicBezTo>
                      <a:pt x="149619" y="344870"/>
                      <a:pt x="149469" y="344370"/>
                      <a:pt x="149303" y="343879"/>
                    </a:cubicBezTo>
                    <a:lnTo>
                      <a:pt x="50520" y="18297"/>
                    </a:lnTo>
                    <a:cubicBezTo>
                      <a:pt x="46456" y="4720"/>
                      <a:pt x="32163" y="-2992"/>
                      <a:pt x="18587" y="1072"/>
                    </a:cubicBezTo>
                    <a:cubicBezTo>
                      <a:pt x="18520" y="1097"/>
                      <a:pt x="18445" y="1114"/>
                      <a:pt x="18370" y="1139"/>
                    </a:cubicBezTo>
                    <a:close/>
                  </a:path>
                </a:pathLst>
              </a:custGeom>
              <a:solidFill>
                <a:srgbClr val="F6E1C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11C12BB7-84C5-0BF8-7CAC-F4C134BAE514}"/>
                  </a:ext>
                </a:extLst>
              </p:cNvPr>
              <p:cNvSpPr/>
              <p:nvPr/>
            </p:nvSpPr>
            <p:spPr>
              <a:xfrm>
                <a:off x="3013263" y="5313525"/>
                <a:ext cx="376559" cy="182348"/>
              </a:xfrm>
              <a:custGeom>
                <a:avLst/>
                <a:gdLst>
                  <a:gd name="connsiteX0" fmla="*/ 282937 w 282937"/>
                  <a:gd name="connsiteY0" fmla="*/ 66549 h 137012"/>
                  <a:gd name="connsiteX1" fmla="*/ 17658 w 282937"/>
                  <a:gd name="connsiteY1" fmla="*/ 0 h 137012"/>
                  <a:gd name="connsiteX2" fmla="*/ 0 w 282937"/>
                  <a:gd name="connsiteY2" fmla="*/ 70464 h 137012"/>
                  <a:gd name="connsiteX3" fmla="*/ 265280 w 282937"/>
                  <a:gd name="connsiteY3" fmla="*/ 137012 h 137012"/>
                  <a:gd name="connsiteX4" fmla="*/ 282937 w 282937"/>
                  <a:gd name="connsiteY4" fmla="*/ 66549 h 137012"/>
                  <a:gd name="connsiteX5" fmla="*/ 282937 w 282937"/>
                  <a:gd name="connsiteY5" fmla="*/ 66549 h 137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937" h="137012">
                    <a:moveTo>
                      <a:pt x="282937" y="66549"/>
                    </a:moveTo>
                    <a:lnTo>
                      <a:pt x="17658" y="0"/>
                    </a:lnTo>
                    <a:lnTo>
                      <a:pt x="0" y="70464"/>
                    </a:lnTo>
                    <a:lnTo>
                      <a:pt x="265280" y="137012"/>
                    </a:lnTo>
                    <a:lnTo>
                      <a:pt x="282937" y="66549"/>
                    </a:lnTo>
                    <a:lnTo>
                      <a:pt x="282937" y="66549"/>
                    </a:lnTo>
                    <a:close/>
                  </a:path>
                </a:pathLst>
              </a:custGeom>
              <a:solidFill>
                <a:srgbClr val="373372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4ED0A301-C2DA-055F-9BA6-FEF03E8785B9}"/>
                  </a:ext>
                </a:extLst>
              </p:cNvPr>
              <p:cNvSpPr/>
              <p:nvPr/>
            </p:nvSpPr>
            <p:spPr>
              <a:xfrm>
                <a:off x="4370739" y="5076416"/>
                <a:ext cx="1486282" cy="1487613"/>
              </a:xfrm>
              <a:custGeom>
                <a:avLst/>
                <a:gdLst>
                  <a:gd name="connsiteX0" fmla="*/ 25576 w 1116756"/>
                  <a:gd name="connsiteY0" fmla="*/ 390120 h 1117756"/>
                  <a:gd name="connsiteX1" fmla="*/ 29907 w 1116756"/>
                  <a:gd name="connsiteY1" fmla="*/ 377210 h 1117756"/>
                  <a:gd name="connsiteX2" fmla="*/ 472929 w 1116756"/>
                  <a:gd name="connsiteY2" fmla="*/ 523467 h 1117756"/>
                  <a:gd name="connsiteX3" fmla="*/ 56477 w 1116756"/>
                  <a:gd name="connsiteY3" fmla="*/ 313576 h 1117756"/>
                  <a:gd name="connsiteX4" fmla="*/ 62640 w 1116756"/>
                  <a:gd name="connsiteY4" fmla="*/ 301415 h 1117756"/>
                  <a:gd name="connsiteX5" fmla="*/ 523569 w 1116756"/>
                  <a:gd name="connsiteY5" fmla="*/ 533629 h 1117756"/>
                  <a:gd name="connsiteX6" fmla="*/ 158258 w 1116756"/>
                  <a:gd name="connsiteY6" fmla="*/ 168817 h 1117756"/>
                  <a:gd name="connsiteX7" fmla="*/ 167920 w 1116756"/>
                  <a:gd name="connsiteY7" fmla="*/ 159156 h 1117756"/>
                  <a:gd name="connsiteX8" fmla="*/ 532731 w 1116756"/>
                  <a:gd name="connsiteY8" fmla="*/ 523967 h 1117756"/>
                  <a:gd name="connsiteX9" fmla="*/ 300601 w 1116756"/>
                  <a:gd name="connsiteY9" fmla="*/ 63039 h 1117756"/>
                  <a:gd name="connsiteX10" fmla="*/ 312761 w 1116756"/>
                  <a:gd name="connsiteY10" fmla="*/ 56875 h 1117756"/>
                  <a:gd name="connsiteX11" fmla="*/ 522570 w 1116756"/>
                  <a:gd name="connsiteY11" fmla="*/ 473327 h 1117756"/>
                  <a:gd name="connsiteX12" fmla="*/ 376645 w 1116756"/>
                  <a:gd name="connsiteY12" fmla="*/ 30389 h 1117756"/>
                  <a:gd name="connsiteX13" fmla="*/ 389555 w 1116756"/>
                  <a:gd name="connsiteY13" fmla="*/ 26141 h 1117756"/>
                  <a:gd name="connsiteX14" fmla="*/ 551388 w 1116756"/>
                  <a:gd name="connsiteY14" fmla="*/ 516388 h 1117756"/>
                  <a:gd name="connsiteX15" fmla="*/ 551388 w 1116756"/>
                  <a:gd name="connsiteY15" fmla="*/ -12 h 1117756"/>
                  <a:gd name="connsiteX16" fmla="*/ 565048 w 1116756"/>
                  <a:gd name="connsiteY16" fmla="*/ -12 h 1117756"/>
                  <a:gd name="connsiteX17" fmla="*/ 565048 w 1116756"/>
                  <a:gd name="connsiteY17" fmla="*/ 516388 h 1117756"/>
                  <a:gd name="connsiteX18" fmla="*/ 726881 w 1116756"/>
                  <a:gd name="connsiteY18" fmla="*/ 26141 h 1117756"/>
                  <a:gd name="connsiteX19" fmla="*/ 739791 w 1116756"/>
                  <a:gd name="connsiteY19" fmla="*/ 30389 h 1117756"/>
                  <a:gd name="connsiteX20" fmla="*/ 593616 w 1116756"/>
                  <a:gd name="connsiteY20" fmla="*/ 473410 h 1117756"/>
                  <a:gd name="connsiteX21" fmla="*/ 803425 w 1116756"/>
                  <a:gd name="connsiteY21" fmla="*/ 56958 h 1117756"/>
                  <a:gd name="connsiteX22" fmla="*/ 815585 w 1116756"/>
                  <a:gd name="connsiteY22" fmla="*/ 63122 h 1117756"/>
                  <a:gd name="connsiteX23" fmla="*/ 583039 w 1116756"/>
                  <a:gd name="connsiteY23" fmla="*/ 523967 h 1117756"/>
                  <a:gd name="connsiteX24" fmla="*/ 947850 w 1116756"/>
                  <a:gd name="connsiteY24" fmla="*/ 159156 h 1117756"/>
                  <a:gd name="connsiteX25" fmla="*/ 957512 w 1116756"/>
                  <a:gd name="connsiteY25" fmla="*/ 168817 h 1117756"/>
                  <a:gd name="connsiteX26" fmla="*/ 592700 w 1116756"/>
                  <a:gd name="connsiteY26" fmla="*/ 533629 h 1117756"/>
                  <a:gd name="connsiteX27" fmla="*/ 1053629 w 1116756"/>
                  <a:gd name="connsiteY27" fmla="*/ 301415 h 1117756"/>
                  <a:gd name="connsiteX28" fmla="*/ 1059792 w 1116756"/>
                  <a:gd name="connsiteY28" fmla="*/ 313576 h 1117756"/>
                  <a:gd name="connsiteX29" fmla="*/ 643341 w 1116756"/>
                  <a:gd name="connsiteY29" fmla="*/ 523467 h 1117756"/>
                  <a:gd name="connsiteX30" fmla="*/ 1086362 w 1116756"/>
                  <a:gd name="connsiteY30" fmla="*/ 377210 h 1117756"/>
                  <a:gd name="connsiteX31" fmla="*/ 1090610 w 1116756"/>
                  <a:gd name="connsiteY31" fmla="*/ 390120 h 1117756"/>
                  <a:gd name="connsiteX32" fmla="*/ 600363 w 1116756"/>
                  <a:gd name="connsiteY32" fmla="*/ 551953 h 1117756"/>
                  <a:gd name="connsiteX33" fmla="*/ 1116763 w 1116756"/>
                  <a:gd name="connsiteY33" fmla="*/ 551953 h 1117756"/>
                  <a:gd name="connsiteX34" fmla="*/ 1116763 w 1116756"/>
                  <a:gd name="connsiteY34" fmla="*/ 558783 h 1117756"/>
                  <a:gd name="connsiteX35" fmla="*/ 1116763 w 1116756"/>
                  <a:gd name="connsiteY35" fmla="*/ 565612 h 1117756"/>
                  <a:gd name="connsiteX36" fmla="*/ 600363 w 1116756"/>
                  <a:gd name="connsiteY36" fmla="*/ 565612 h 1117756"/>
                  <a:gd name="connsiteX37" fmla="*/ 1091109 w 1116756"/>
                  <a:gd name="connsiteY37" fmla="*/ 727529 h 1117756"/>
                  <a:gd name="connsiteX38" fmla="*/ 1086862 w 1116756"/>
                  <a:gd name="connsiteY38" fmla="*/ 740439 h 1117756"/>
                  <a:gd name="connsiteX39" fmla="*/ 643590 w 1116756"/>
                  <a:gd name="connsiteY39" fmla="*/ 594264 h 1117756"/>
                  <a:gd name="connsiteX40" fmla="*/ 1060042 w 1116756"/>
                  <a:gd name="connsiteY40" fmla="*/ 804073 h 1117756"/>
                  <a:gd name="connsiteX41" fmla="*/ 1053879 w 1116756"/>
                  <a:gd name="connsiteY41" fmla="*/ 816233 h 1117756"/>
                  <a:gd name="connsiteX42" fmla="*/ 593033 w 1116756"/>
                  <a:gd name="connsiteY42" fmla="*/ 583936 h 1117756"/>
                  <a:gd name="connsiteX43" fmla="*/ 957845 w 1116756"/>
                  <a:gd name="connsiteY43" fmla="*/ 948748 h 1117756"/>
                  <a:gd name="connsiteX44" fmla="*/ 948183 w 1116756"/>
                  <a:gd name="connsiteY44" fmla="*/ 958410 h 1117756"/>
                  <a:gd name="connsiteX45" fmla="*/ 583039 w 1116756"/>
                  <a:gd name="connsiteY45" fmla="*/ 593598 h 1117756"/>
                  <a:gd name="connsiteX46" fmla="*/ 815252 w 1116756"/>
                  <a:gd name="connsiteY46" fmla="*/ 1054527 h 1117756"/>
                  <a:gd name="connsiteX47" fmla="*/ 803092 w 1116756"/>
                  <a:gd name="connsiteY47" fmla="*/ 1060690 h 1117756"/>
                  <a:gd name="connsiteX48" fmla="*/ 593283 w 1116756"/>
                  <a:gd name="connsiteY48" fmla="*/ 644238 h 1117756"/>
                  <a:gd name="connsiteX49" fmla="*/ 739458 w 1116756"/>
                  <a:gd name="connsiteY49" fmla="*/ 1087260 h 1117756"/>
                  <a:gd name="connsiteX50" fmla="*/ 726548 w 1116756"/>
                  <a:gd name="connsiteY50" fmla="*/ 1091591 h 1117756"/>
                  <a:gd name="connsiteX51" fmla="*/ 564715 w 1116756"/>
                  <a:gd name="connsiteY51" fmla="*/ 601344 h 1117756"/>
                  <a:gd name="connsiteX52" fmla="*/ 564715 w 1116756"/>
                  <a:gd name="connsiteY52" fmla="*/ 1117744 h 1117756"/>
                  <a:gd name="connsiteX53" fmla="*/ 557885 w 1116756"/>
                  <a:gd name="connsiteY53" fmla="*/ 1117744 h 1117756"/>
                  <a:gd name="connsiteX54" fmla="*/ 551055 w 1116756"/>
                  <a:gd name="connsiteY54" fmla="*/ 1117744 h 1117756"/>
                  <a:gd name="connsiteX55" fmla="*/ 551055 w 1116756"/>
                  <a:gd name="connsiteY55" fmla="*/ 601344 h 1117756"/>
                  <a:gd name="connsiteX56" fmla="*/ 389222 w 1116756"/>
                  <a:gd name="connsiteY56" fmla="*/ 1091591 h 1117756"/>
                  <a:gd name="connsiteX57" fmla="*/ 376312 w 1116756"/>
                  <a:gd name="connsiteY57" fmla="*/ 1087260 h 1117756"/>
                  <a:gd name="connsiteX58" fmla="*/ 522903 w 1116756"/>
                  <a:gd name="connsiteY58" fmla="*/ 644238 h 1117756"/>
                  <a:gd name="connsiteX59" fmla="*/ 313095 w 1116756"/>
                  <a:gd name="connsiteY59" fmla="*/ 1060690 h 1117756"/>
                  <a:gd name="connsiteX60" fmla="*/ 300934 w 1116756"/>
                  <a:gd name="connsiteY60" fmla="*/ 1054527 h 1117756"/>
                  <a:gd name="connsiteX61" fmla="*/ 533064 w 1116756"/>
                  <a:gd name="connsiteY61" fmla="*/ 593598 h 1117756"/>
                  <a:gd name="connsiteX62" fmla="*/ 168253 w 1116756"/>
                  <a:gd name="connsiteY62" fmla="*/ 958410 h 1117756"/>
                  <a:gd name="connsiteX63" fmla="*/ 158258 w 1116756"/>
                  <a:gd name="connsiteY63" fmla="*/ 948748 h 1117756"/>
                  <a:gd name="connsiteX64" fmla="*/ 523069 w 1116756"/>
                  <a:gd name="connsiteY64" fmla="*/ 583936 h 1117756"/>
                  <a:gd name="connsiteX65" fmla="*/ 62474 w 1116756"/>
                  <a:gd name="connsiteY65" fmla="*/ 816066 h 1117756"/>
                  <a:gd name="connsiteX66" fmla="*/ 56311 w 1116756"/>
                  <a:gd name="connsiteY66" fmla="*/ 803906 h 1117756"/>
                  <a:gd name="connsiteX67" fmla="*/ 472762 w 1116756"/>
                  <a:gd name="connsiteY67" fmla="*/ 594098 h 1117756"/>
                  <a:gd name="connsiteX68" fmla="*/ 29741 w 1116756"/>
                  <a:gd name="connsiteY68" fmla="*/ 740356 h 1117756"/>
                  <a:gd name="connsiteX69" fmla="*/ 25410 w 1116756"/>
                  <a:gd name="connsiteY69" fmla="*/ 727445 h 1117756"/>
                  <a:gd name="connsiteX70" fmla="*/ 515657 w 1116756"/>
                  <a:gd name="connsiteY70" fmla="*/ 565612 h 1117756"/>
                  <a:gd name="connsiteX71" fmla="*/ 6 w 1116756"/>
                  <a:gd name="connsiteY71" fmla="*/ 565612 h 1117756"/>
                  <a:gd name="connsiteX72" fmla="*/ 6 w 1116756"/>
                  <a:gd name="connsiteY72" fmla="*/ 558783 h 1117756"/>
                  <a:gd name="connsiteX73" fmla="*/ 6 w 1116756"/>
                  <a:gd name="connsiteY73" fmla="*/ 551953 h 1117756"/>
                  <a:gd name="connsiteX74" fmla="*/ 516406 w 1116756"/>
                  <a:gd name="connsiteY74" fmla="*/ 551953 h 1117756"/>
                  <a:gd name="connsiteX75" fmla="*/ 26160 w 1116756"/>
                  <a:gd name="connsiteY75" fmla="*/ 390120 h 111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116756" h="1117756">
                    <a:moveTo>
                      <a:pt x="25576" y="390120"/>
                    </a:moveTo>
                    <a:cubicBezTo>
                      <a:pt x="26992" y="385789"/>
                      <a:pt x="28408" y="381791"/>
                      <a:pt x="29907" y="377210"/>
                    </a:cubicBezTo>
                    <a:lnTo>
                      <a:pt x="472929" y="523467"/>
                    </a:lnTo>
                    <a:lnTo>
                      <a:pt x="56477" y="313576"/>
                    </a:lnTo>
                    <a:cubicBezTo>
                      <a:pt x="58476" y="309495"/>
                      <a:pt x="60558" y="305247"/>
                      <a:pt x="62640" y="301415"/>
                    </a:cubicBezTo>
                    <a:lnTo>
                      <a:pt x="523569" y="533629"/>
                    </a:lnTo>
                    <a:lnTo>
                      <a:pt x="158258" y="168817"/>
                    </a:lnTo>
                    <a:cubicBezTo>
                      <a:pt x="161423" y="165569"/>
                      <a:pt x="164671" y="162321"/>
                      <a:pt x="167920" y="159156"/>
                    </a:cubicBezTo>
                    <a:lnTo>
                      <a:pt x="532731" y="523967"/>
                    </a:lnTo>
                    <a:lnTo>
                      <a:pt x="300601" y="63039"/>
                    </a:lnTo>
                    <a:cubicBezTo>
                      <a:pt x="304599" y="60873"/>
                      <a:pt x="308930" y="58874"/>
                      <a:pt x="312761" y="56875"/>
                    </a:cubicBezTo>
                    <a:lnTo>
                      <a:pt x="522570" y="473327"/>
                    </a:lnTo>
                    <a:lnTo>
                      <a:pt x="376645" y="30389"/>
                    </a:lnTo>
                    <a:cubicBezTo>
                      <a:pt x="380976" y="28973"/>
                      <a:pt x="384974" y="27474"/>
                      <a:pt x="389555" y="26141"/>
                    </a:cubicBezTo>
                    <a:lnTo>
                      <a:pt x="551388" y="516388"/>
                    </a:lnTo>
                    <a:lnTo>
                      <a:pt x="551388" y="-12"/>
                    </a:lnTo>
                    <a:lnTo>
                      <a:pt x="565048" y="-12"/>
                    </a:lnTo>
                    <a:lnTo>
                      <a:pt x="565048" y="516388"/>
                    </a:lnTo>
                    <a:lnTo>
                      <a:pt x="726881" y="26141"/>
                    </a:lnTo>
                    <a:cubicBezTo>
                      <a:pt x="731212" y="27474"/>
                      <a:pt x="735210" y="28973"/>
                      <a:pt x="739791" y="30389"/>
                    </a:cubicBezTo>
                    <a:lnTo>
                      <a:pt x="593616" y="473410"/>
                    </a:lnTo>
                    <a:lnTo>
                      <a:pt x="803425" y="56958"/>
                    </a:lnTo>
                    <a:cubicBezTo>
                      <a:pt x="807506" y="58957"/>
                      <a:pt x="811754" y="60956"/>
                      <a:pt x="815585" y="63122"/>
                    </a:cubicBezTo>
                    <a:lnTo>
                      <a:pt x="583039" y="523967"/>
                    </a:lnTo>
                    <a:lnTo>
                      <a:pt x="947850" y="159156"/>
                    </a:lnTo>
                    <a:cubicBezTo>
                      <a:pt x="951098" y="162321"/>
                      <a:pt x="954347" y="165569"/>
                      <a:pt x="957512" y="168817"/>
                    </a:cubicBezTo>
                    <a:lnTo>
                      <a:pt x="592700" y="533629"/>
                    </a:lnTo>
                    <a:lnTo>
                      <a:pt x="1053629" y="301415"/>
                    </a:lnTo>
                    <a:cubicBezTo>
                      <a:pt x="1055794" y="305497"/>
                      <a:pt x="1057793" y="309745"/>
                      <a:pt x="1059792" y="313576"/>
                    </a:cubicBezTo>
                    <a:lnTo>
                      <a:pt x="643341" y="523467"/>
                    </a:lnTo>
                    <a:lnTo>
                      <a:pt x="1086362" y="377210"/>
                    </a:lnTo>
                    <a:cubicBezTo>
                      <a:pt x="1087778" y="381458"/>
                      <a:pt x="1089277" y="385539"/>
                      <a:pt x="1090610" y="390120"/>
                    </a:cubicBezTo>
                    <a:lnTo>
                      <a:pt x="600363" y="551953"/>
                    </a:lnTo>
                    <a:lnTo>
                      <a:pt x="1116763" y="551953"/>
                    </a:lnTo>
                    <a:cubicBezTo>
                      <a:pt x="1116763" y="554202"/>
                      <a:pt x="1116763" y="556534"/>
                      <a:pt x="1116763" y="558783"/>
                    </a:cubicBezTo>
                    <a:cubicBezTo>
                      <a:pt x="1116763" y="561032"/>
                      <a:pt x="1116763" y="563280"/>
                      <a:pt x="1116763" y="565612"/>
                    </a:cubicBezTo>
                    <a:lnTo>
                      <a:pt x="600363" y="565612"/>
                    </a:lnTo>
                    <a:lnTo>
                      <a:pt x="1091109" y="727529"/>
                    </a:lnTo>
                    <a:cubicBezTo>
                      <a:pt x="1089777" y="731860"/>
                      <a:pt x="1088277" y="735858"/>
                      <a:pt x="1086862" y="740439"/>
                    </a:cubicBezTo>
                    <a:lnTo>
                      <a:pt x="643590" y="594264"/>
                    </a:lnTo>
                    <a:lnTo>
                      <a:pt x="1060042" y="804073"/>
                    </a:lnTo>
                    <a:cubicBezTo>
                      <a:pt x="1058043" y="808154"/>
                      <a:pt x="1056044" y="812402"/>
                      <a:pt x="1053879" y="816233"/>
                    </a:cubicBezTo>
                    <a:lnTo>
                      <a:pt x="593033" y="583936"/>
                    </a:lnTo>
                    <a:lnTo>
                      <a:pt x="957845" y="948748"/>
                    </a:lnTo>
                    <a:lnTo>
                      <a:pt x="948183" y="958410"/>
                    </a:lnTo>
                    <a:lnTo>
                      <a:pt x="583039" y="593598"/>
                    </a:lnTo>
                    <a:lnTo>
                      <a:pt x="815252" y="1054527"/>
                    </a:lnTo>
                    <a:lnTo>
                      <a:pt x="803092" y="1060690"/>
                    </a:lnTo>
                    <a:lnTo>
                      <a:pt x="593283" y="644238"/>
                    </a:lnTo>
                    <a:lnTo>
                      <a:pt x="739458" y="1087260"/>
                    </a:lnTo>
                    <a:lnTo>
                      <a:pt x="726548" y="1091591"/>
                    </a:lnTo>
                    <a:lnTo>
                      <a:pt x="564715" y="601344"/>
                    </a:lnTo>
                    <a:lnTo>
                      <a:pt x="564715" y="1117744"/>
                    </a:lnTo>
                    <a:lnTo>
                      <a:pt x="557885" y="1117744"/>
                    </a:lnTo>
                    <a:lnTo>
                      <a:pt x="551055" y="1117744"/>
                    </a:lnTo>
                    <a:lnTo>
                      <a:pt x="551055" y="601344"/>
                    </a:lnTo>
                    <a:lnTo>
                      <a:pt x="389222" y="1091591"/>
                    </a:lnTo>
                    <a:lnTo>
                      <a:pt x="376312" y="1087260"/>
                    </a:lnTo>
                    <a:lnTo>
                      <a:pt x="522903" y="644238"/>
                    </a:lnTo>
                    <a:lnTo>
                      <a:pt x="313095" y="1060690"/>
                    </a:lnTo>
                    <a:lnTo>
                      <a:pt x="300934" y="1054527"/>
                    </a:lnTo>
                    <a:lnTo>
                      <a:pt x="533064" y="593598"/>
                    </a:lnTo>
                    <a:lnTo>
                      <a:pt x="168253" y="958410"/>
                    </a:lnTo>
                    <a:lnTo>
                      <a:pt x="158258" y="948748"/>
                    </a:lnTo>
                    <a:lnTo>
                      <a:pt x="523069" y="583936"/>
                    </a:lnTo>
                    <a:lnTo>
                      <a:pt x="62474" y="816066"/>
                    </a:lnTo>
                    <a:cubicBezTo>
                      <a:pt x="60392" y="812068"/>
                      <a:pt x="58309" y="807737"/>
                      <a:pt x="56311" y="803906"/>
                    </a:cubicBezTo>
                    <a:lnTo>
                      <a:pt x="472762" y="594098"/>
                    </a:lnTo>
                    <a:lnTo>
                      <a:pt x="29741" y="740356"/>
                    </a:lnTo>
                    <a:cubicBezTo>
                      <a:pt x="28242" y="736024"/>
                      <a:pt x="26826" y="732027"/>
                      <a:pt x="25410" y="727445"/>
                    </a:cubicBezTo>
                    <a:lnTo>
                      <a:pt x="515657" y="565612"/>
                    </a:lnTo>
                    <a:lnTo>
                      <a:pt x="6" y="565612"/>
                    </a:lnTo>
                    <a:cubicBezTo>
                      <a:pt x="6" y="563280"/>
                      <a:pt x="6" y="561032"/>
                      <a:pt x="6" y="558783"/>
                    </a:cubicBezTo>
                    <a:cubicBezTo>
                      <a:pt x="6" y="556534"/>
                      <a:pt x="6" y="554202"/>
                      <a:pt x="6" y="551953"/>
                    </a:cubicBezTo>
                    <a:lnTo>
                      <a:pt x="516406" y="551953"/>
                    </a:lnTo>
                    <a:lnTo>
                      <a:pt x="26160" y="390120"/>
                    </a:lnTo>
                    <a:close/>
                  </a:path>
                </a:pathLst>
              </a:custGeom>
              <a:solidFill>
                <a:srgbClr val="C2C2C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49D529F2-F18A-F59D-3F78-1B3252726413}"/>
                  </a:ext>
                </a:extLst>
              </p:cNvPr>
              <p:cNvSpPr/>
              <p:nvPr/>
            </p:nvSpPr>
            <p:spPr>
              <a:xfrm>
                <a:off x="4312676" y="5018550"/>
                <a:ext cx="1603116" cy="1603120"/>
              </a:xfrm>
              <a:custGeom>
                <a:avLst/>
                <a:gdLst>
                  <a:gd name="connsiteX0" fmla="*/ 43633 w 1204542"/>
                  <a:gd name="connsiteY0" fmla="*/ 602262 h 1204545"/>
                  <a:gd name="connsiteX1" fmla="*/ 43633 w 1204542"/>
                  <a:gd name="connsiteY1" fmla="*/ 595432 h 1204545"/>
                  <a:gd name="connsiteX2" fmla="*/ 69536 w 1204542"/>
                  <a:gd name="connsiteY2" fmla="*/ 433599 h 1204545"/>
                  <a:gd name="connsiteX3" fmla="*/ 73867 w 1204542"/>
                  <a:gd name="connsiteY3" fmla="*/ 420689 h 1204545"/>
                  <a:gd name="connsiteX4" fmla="*/ 100270 w 1204542"/>
                  <a:gd name="connsiteY4" fmla="*/ 357055 h 1204545"/>
                  <a:gd name="connsiteX5" fmla="*/ 106434 w 1204542"/>
                  <a:gd name="connsiteY5" fmla="*/ 344895 h 1204545"/>
                  <a:gd name="connsiteX6" fmla="*/ 201884 w 1204542"/>
                  <a:gd name="connsiteY6" fmla="*/ 212297 h 1204545"/>
                  <a:gd name="connsiteX7" fmla="*/ 211546 w 1204542"/>
                  <a:gd name="connsiteY7" fmla="*/ 202635 h 1204545"/>
                  <a:gd name="connsiteX8" fmla="*/ 344227 w 1204542"/>
                  <a:gd name="connsiteY8" fmla="*/ 106518 h 1204545"/>
                  <a:gd name="connsiteX9" fmla="*/ 356388 w 1204542"/>
                  <a:gd name="connsiteY9" fmla="*/ 100355 h 1204545"/>
                  <a:gd name="connsiteX10" fmla="*/ 419938 w 1204542"/>
                  <a:gd name="connsiteY10" fmla="*/ 73868 h 1204545"/>
                  <a:gd name="connsiteX11" fmla="*/ 432848 w 1204542"/>
                  <a:gd name="connsiteY11" fmla="*/ 69621 h 1204545"/>
                  <a:gd name="connsiteX12" fmla="*/ 594682 w 1204542"/>
                  <a:gd name="connsiteY12" fmla="*/ 43634 h 1204545"/>
                  <a:gd name="connsiteX13" fmla="*/ 608341 w 1204542"/>
                  <a:gd name="connsiteY13" fmla="*/ 43634 h 1204545"/>
                  <a:gd name="connsiteX14" fmla="*/ 770174 w 1204542"/>
                  <a:gd name="connsiteY14" fmla="*/ 69621 h 1204545"/>
                  <a:gd name="connsiteX15" fmla="*/ 783084 w 1204542"/>
                  <a:gd name="connsiteY15" fmla="*/ 73868 h 1204545"/>
                  <a:gd name="connsiteX16" fmla="*/ 846718 w 1204542"/>
                  <a:gd name="connsiteY16" fmla="*/ 100355 h 1204545"/>
                  <a:gd name="connsiteX17" fmla="*/ 858878 w 1204542"/>
                  <a:gd name="connsiteY17" fmla="*/ 106518 h 1204545"/>
                  <a:gd name="connsiteX18" fmla="*/ 991476 w 1204542"/>
                  <a:gd name="connsiteY18" fmla="*/ 202635 h 1204545"/>
                  <a:gd name="connsiteX19" fmla="*/ 1001138 w 1204542"/>
                  <a:gd name="connsiteY19" fmla="*/ 212297 h 1204545"/>
                  <a:gd name="connsiteX20" fmla="*/ 1097255 w 1204542"/>
                  <a:gd name="connsiteY20" fmla="*/ 344895 h 1204545"/>
                  <a:gd name="connsiteX21" fmla="*/ 1103419 w 1204542"/>
                  <a:gd name="connsiteY21" fmla="*/ 357055 h 1204545"/>
                  <a:gd name="connsiteX22" fmla="*/ 1129905 w 1204542"/>
                  <a:gd name="connsiteY22" fmla="*/ 420689 h 1204545"/>
                  <a:gd name="connsiteX23" fmla="*/ 1134153 w 1204542"/>
                  <a:gd name="connsiteY23" fmla="*/ 433599 h 1204545"/>
                  <a:gd name="connsiteX24" fmla="*/ 1160139 w 1204542"/>
                  <a:gd name="connsiteY24" fmla="*/ 595432 h 1204545"/>
                  <a:gd name="connsiteX25" fmla="*/ 1160139 w 1204542"/>
                  <a:gd name="connsiteY25" fmla="*/ 602262 h 1204545"/>
                  <a:gd name="connsiteX26" fmla="*/ 1160139 w 1204542"/>
                  <a:gd name="connsiteY26" fmla="*/ 609092 h 1204545"/>
                  <a:gd name="connsiteX27" fmla="*/ 1134736 w 1204542"/>
                  <a:gd name="connsiteY27" fmla="*/ 771008 h 1204545"/>
                  <a:gd name="connsiteX28" fmla="*/ 1130488 w 1204542"/>
                  <a:gd name="connsiteY28" fmla="*/ 783918 h 1204545"/>
                  <a:gd name="connsiteX29" fmla="*/ 1104002 w 1204542"/>
                  <a:gd name="connsiteY29" fmla="*/ 847469 h 1204545"/>
                  <a:gd name="connsiteX30" fmla="*/ 1097838 w 1204542"/>
                  <a:gd name="connsiteY30" fmla="*/ 859629 h 1204545"/>
                  <a:gd name="connsiteX31" fmla="*/ 1001471 w 1204542"/>
                  <a:gd name="connsiteY31" fmla="*/ 992227 h 1204545"/>
                  <a:gd name="connsiteX32" fmla="*/ 991810 w 1204542"/>
                  <a:gd name="connsiteY32" fmla="*/ 1001889 h 1204545"/>
                  <a:gd name="connsiteX33" fmla="*/ 859212 w 1204542"/>
                  <a:gd name="connsiteY33" fmla="*/ 1098006 h 1204545"/>
                  <a:gd name="connsiteX34" fmla="*/ 847051 w 1204542"/>
                  <a:gd name="connsiteY34" fmla="*/ 1104169 h 1204545"/>
                  <a:gd name="connsiteX35" fmla="*/ 783417 w 1204542"/>
                  <a:gd name="connsiteY35" fmla="*/ 1130573 h 1204545"/>
                  <a:gd name="connsiteX36" fmla="*/ 770507 w 1204542"/>
                  <a:gd name="connsiteY36" fmla="*/ 1134904 h 1204545"/>
                  <a:gd name="connsiteX37" fmla="*/ 608674 w 1204542"/>
                  <a:gd name="connsiteY37" fmla="*/ 1160807 h 1204545"/>
                  <a:gd name="connsiteX38" fmla="*/ 601844 w 1204542"/>
                  <a:gd name="connsiteY38" fmla="*/ 1160807 h 1204545"/>
                  <a:gd name="connsiteX39" fmla="*/ 595015 w 1204542"/>
                  <a:gd name="connsiteY39" fmla="*/ 1160807 h 1204545"/>
                  <a:gd name="connsiteX40" fmla="*/ 433181 w 1204542"/>
                  <a:gd name="connsiteY40" fmla="*/ 1134904 h 1204545"/>
                  <a:gd name="connsiteX41" fmla="*/ 420272 w 1204542"/>
                  <a:gd name="connsiteY41" fmla="*/ 1130573 h 1204545"/>
                  <a:gd name="connsiteX42" fmla="*/ 356721 w 1204542"/>
                  <a:gd name="connsiteY42" fmla="*/ 1104169 h 1204545"/>
                  <a:gd name="connsiteX43" fmla="*/ 344561 w 1204542"/>
                  <a:gd name="connsiteY43" fmla="*/ 1098006 h 1204545"/>
                  <a:gd name="connsiteX44" fmla="*/ 211879 w 1204542"/>
                  <a:gd name="connsiteY44" fmla="*/ 1001889 h 1204545"/>
                  <a:gd name="connsiteX45" fmla="*/ 201884 w 1204542"/>
                  <a:gd name="connsiteY45" fmla="*/ 992227 h 1204545"/>
                  <a:gd name="connsiteX46" fmla="*/ 105767 w 1204542"/>
                  <a:gd name="connsiteY46" fmla="*/ 859546 h 1204545"/>
                  <a:gd name="connsiteX47" fmla="*/ 99604 w 1204542"/>
                  <a:gd name="connsiteY47" fmla="*/ 847386 h 1204545"/>
                  <a:gd name="connsiteX48" fmla="*/ 73201 w 1204542"/>
                  <a:gd name="connsiteY48" fmla="*/ 783835 h 1204545"/>
                  <a:gd name="connsiteX49" fmla="*/ 68870 w 1204542"/>
                  <a:gd name="connsiteY49" fmla="*/ 770925 h 1204545"/>
                  <a:gd name="connsiteX50" fmla="*/ 43633 w 1204542"/>
                  <a:gd name="connsiteY50" fmla="*/ 609092 h 1204545"/>
                  <a:gd name="connsiteX51" fmla="*/ 43633 w 1204542"/>
                  <a:gd name="connsiteY51" fmla="*/ 602262 h 1204545"/>
                  <a:gd name="connsiteX52" fmla="*/ 176397 w 1204542"/>
                  <a:gd name="connsiteY52" fmla="*/ 176399 h 1204545"/>
                  <a:gd name="connsiteX53" fmla="*/ 176414 w 1204542"/>
                  <a:gd name="connsiteY53" fmla="*/ 1028142 h 1204545"/>
                  <a:gd name="connsiteX54" fmla="*/ 1028158 w 1204542"/>
                  <a:gd name="connsiteY54" fmla="*/ 1028125 h 1204545"/>
                  <a:gd name="connsiteX55" fmla="*/ 1028141 w 1204542"/>
                  <a:gd name="connsiteY55" fmla="*/ 176382 h 1204545"/>
                  <a:gd name="connsiteX56" fmla="*/ 601678 w 1204542"/>
                  <a:gd name="connsiteY56" fmla="*/ -10 h 1204545"/>
                  <a:gd name="connsiteX57" fmla="*/ 175814 w 1204542"/>
                  <a:gd name="connsiteY57" fmla="*/ 176399 h 120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204542" h="1204545">
                    <a:moveTo>
                      <a:pt x="43633" y="602262"/>
                    </a:moveTo>
                    <a:cubicBezTo>
                      <a:pt x="43633" y="600013"/>
                      <a:pt x="43633" y="597681"/>
                      <a:pt x="43633" y="595432"/>
                    </a:cubicBezTo>
                    <a:cubicBezTo>
                      <a:pt x="44224" y="540502"/>
                      <a:pt x="52953" y="485964"/>
                      <a:pt x="69536" y="433599"/>
                    </a:cubicBezTo>
                    <a:cubicBezTo>
                      <a:pt x="70952" y="429268"/>
                      <a:pt x="72368" y="425270"/>
                      <a:pt x="73867" y="420689"/>
                    </a:cubicBezTo>
                    <a:cubicBezTo>
                      <a:pt x="81338" y="398950"/>
                      <a:pt x="90159" y="377695"/>
                      <a:pt x="100270" y="357055"/>
                    </a:cubicBezTo>
                    <a:cubicBezTo>
                      <a:pt x="102269" y="352974"/>
                      <a:pt x="104351" y="348726"/>
                      <a:pt x="106434" y="344895"/>
                    </a:cubicBezTo>
                    <a:cubicBezTo>
                      <a:pt x="131612" y="296278"/>
                      <a:pt x="163771" y="251602"/>
                      <a:pt x="201884" y="212297"/>
                    </a:cubicBezTo>
                    <a:cubicBezTo>
                      <a:pt x="205049" y="209048"/>
                      <a:pt x="208298" y="205800"/>
                      <a:pt x="211546" y="202635"/>
                    </a:cubicBezTo>
                    <a:cubicBezTo>
                      <a:pt x="250834" y="164271"/>
                      <a:pt x="295536" y="131888"/>
                      <a:pt x="344227" y="106518"/>
                    </a:cubicBezTo>
                    <a:cubicBezTo>
                      <a:pt x="348225" y="104352"/>
                      <a:pt x="352556" y="102354"/>
                      <a:pt x="356388" y="100355"/>
                    </a:cubicBezTo>
                    <a:cubicBezTo>
                      <a:pt x="377011" y="90235"/>
                      <a:pt x="398233" y="81389"/>
                      <a:pt x="419938" y="73868"/>
                    </a:cubicBezTo>
                    <a:cubicBezTo>
                      <a:pt x="424270" y="72452"/>
                      <a:pt x="428267" y="70953"/>
                      <a:pt x="432848" y="69621"/>
                    </a:cubicBezTo>
                    <a:cubicBezTo>
                      <a:pt x="485221" y="53054"/>
                      <a:pt x="539752" y="44300"/>
                      <a:pt x="594682" y="43634"/>
                    </a:cubicBezTo>
                    <a:lnTo>
                      <a:pt x="608341" y="43634"/>
                    </a:lnTo>
                    <a:cubicBezTo>
                      <a:pt x="663271" y="44292"/>
                      <a:pt x="717801" y="53046"/>
                      <a:pt x="770174" y="69621"/>
                    </a:cubicBezTo>
                    <a:cubicBezTo>
                      <a:pt x="774505" y="70953"/>
                      <a:pt x="778503" y="72452"/>
                      <a:pt x="783084" y="73868"/>
                    </a:cubicBezTo>
                    <a:cubicBezTo>
                      <a:pt x="804815" y="81406"/>
                      <a:pt x="826062" y="90251"/>
                      <a:pt x="846718" y="100355"/>
                    </a:cubicBezTo>
                    <a:cubicBezTo>
                      <a:pt x="850799" y="102354"/>
                      <a:pt x="855047" y="104352"/>
                      <a:pt x="858878" y="106518"/>
                    </a:cubicBezTo>
                    <a:cubicBezTo>
                      <a:pt x="907562" y="131872"/>
                      <a:pt x="952238" y="164255"/>
                      <a:pt x="991476" y="202635"/>
                    </a:cubicBezTo>
                    <a:cubicBezTo>
                      <a:pt x="994725" y="205800"/>
                      <a:pt x="997973" y="209048"/>
                      <a:pt x="1001138" y="212297"/>
                    </a:cubicBezTo>
                    <a:cubicBezTo>
                      <a:pt x="1039518" y="251535"/>
                      <a:pt x="1071902" y="296212"/>
                      <a:pt x="1097255" y="344895"/>
                    </a:cubicBezTo>
                    <a:cubicBezTo>
                      <a:pt x="1099421" y="348976"/>
                      <a:pt x="1101420" y="353224"/>
                      <a:pt x="1103419" y="357055"/>
                    </a:cubicBezTo>
                    <a:cubicBezTo>
                      <a:pt x="1113522" y="377711"/>
                      <a:pt x="1122367" y="398959"/>
                      <a:pt x="1129905" y="420689"/>
                    </a:cubicBezTo>
                    <a:cubicBezTo>
                      <a:pt x="1131321" y="424937"/>
                      <a:pt x="1132820" y="429018"/>
                      <a:pt x="1134153" y="433599"/>
                    </a:cubicBezTo>
                    <a:cubicBezTo>
                      <a:pt x="1150761" y="485964"/>
                      <a:pt x="1159523" y="540502"/>
                      <a:pt x="1160139" y="595432"/>
                    </a:cubicBezTo>
                    <a:cubicBezTo>
                      <a:pt x="1160139" y="597681"/>
                      <a:pt x="1160139" y="600013"/>
                      <a:pt x="1160139" y="602262"/>
                    </a:cubicBezTo>
                    <a:cubicBezTo>
                      <a:pt x="1160139" y="604511"/>
                      <a:pt x="1160139" y="606760"/>
                      <a:pt x="1160139" y="609092"/>
                    </a:cubicBezTo>
                    <a:cubicBezTo>
                      <a:pt x="1159715" y="664022"/>
                      <a:pt x="1151153" y="718585"/>
                      <a:pt x="1134736" y="771008"/>
                    </a:cubicBezTo>
                    <a:cubicBezTo>
                      <a:pt x="1133403" y="775339"/>
                      <a:pt x="1131904" y="779337"/>
                      <a:pt x="1130488" y="783918"/>
                    </a:cubicBezTo>
                    <a:cubicBezTo>
                      <a:pt x="1122967" y="805624"/>
                      <a:pt x="1114122" y="826846"/>
                      <a:pt x="1104002" y="847469"/>
                    </a:cubicBezTo>
                    <a:cubicBezTo>
                      <a:pt x="1102003" y="851550"/>
                      <a:pt x="1100004" y="855798"/>
                      <a:pt x="1097838" y="859629"/>
                    </a:cubicBezTo>
                    <a:cubicBezTo>
                      <a:pt x="1072401" y="908321"/>
                      <a:pt x="1039935" y="952998"/>
                      <a:pt x="1001471" y="992227"/>
                    </a:cubicBezTo>
                    <a:lnTo>
                      <a:pt x="991810" y="1001889"/>
                    </a:lnTo>
                    <a:cubicBezTo>
                      <a:pt x="952547" y="1040244"/>
                      <a:pt x="907870" y="1072628"/>
                      <a:pt x="859212" y="1098006"/>
                    </a:cubicBezTo>
                    <a:lnTo>
                      <a:pt x="847051" y="1104169"/>
                    </a:lnTo>
                    <a:cubicBezTo>
                      <a:pt x="826412" y="1114281"/>
                      <a:pt x="805156" y="1123101"/>
                      <a:pt x="783417" y="1130573"/>
                    </a:cubicBezTo>
                    <a:lnTo>
                      <a:pt x="770507" y="1134904"/>
                    </a:lnTo>
                    <a:cubicBezTo>
                      <a:pt x="718143" y="1151487"/>
                      <a:pt x="663604" y="1160216"/>
                      <a:pt x="608674" y="1160807"/>
                    </a:cubicBezTo>
                    <a:lnTo>
                      <a:pt x="601844" y="1160807"/>
                    </a:lnTo>
                    <a:lnTo>
                      <a:pt x="595015" y="1160807"/>
                    </a:lnTo>
                    <a:cubicBezTo>
                      <a:pt x="540085" y="1160207"/>
                      <a:pt x="485555" y="1151478"/>
                      <a:pt x="433181" y="1134904"/>
                    </a:cubicBezTo>
                    <a:lnTo>
                      <a:pt x="420272" y="1130573"/>
                    </a:lnTo>
                    <a:cubicBezTo>
                      <a:pt x="398558" y="1123118"/>
                      <a:pt x="377327" y="1114298"/>
                      <a:pt x="356721" y="1104169"/>
                    </a:cubicBezTo>
                    <a:lnTo>
                      <a:pt x="344561" y="1098006"/>
                    </a:lnTo>
                    <a:cubicBezTo>
                      <a:pt x="295886" y="1072602"/>
                      <a:pt x="251184" y="1040219"/>
                      <a:pt x="211879" y="1001889"/>
                    </a:cubicBezTo>
                    <a:lnTo>
                      <a:pt x="201884" y="992227"/>
                    </a:lnTo>
                    <a:cubicBezTo>
                      <a:pt x="163529" y="952939"/>
                      <a:pt x="131146" y="908237"/>
                      <a:pt x="105767" y="859546"/>
                    </a:cubicBezTo>
                    <a:cubicBezTo>
                      <a:pt x="103685" y="855548"/>
                      <a:pt x="101603" y="851217"/>
                      <a:pt x="99604" y="847386"/>
                    </a:cubicBezTo>
                    <a:cubicBezTo>
                      <a:pt x="89476" y="826780"/>
                      <a:pt x="80655" y="805549"/>
                      <a:pt x="73201" y="783835"/>
                    </a:cubicBezTo>
                    <a:cubicBezTo>
                      <a:pt x="71702" y="779504"/>
                      <a:pt x="70286" y="775506"/>
                      <a:pt x="68870" y="770925"/>
                    </a:cubicBezTo>
                    <a:cubicBezTo>
                      <a:pt x="52520" y="718519"/>
                      <a:pt x="44016" y="663988"/>
                      <a:pt x="43633" y="609092"/>
                    </a:cubicBezTo>
                    <a:cubicBezTo>
                      <a:pt x="43633" y="606760"/>
                      <a:pt x="43633" y="604511"/>
                      <a:pt x="43633" y="602262"/>
                    </a:cubicBezTo>
                    <a:close/>
                    <a:moveTo>
                      <a:pt x="176397" y="176399"/>
                    </a:moveTo>
                    <a:cubicBezTo>
                      <a:pt x="-58798" y="411602"/>
                      <a:pt x="-58789" y="792939"/>
                      <a:pt x="176414" y="1028142"/>
                    </a:cubicBezTo>
                    <a:cubicBezTo>
                      <a:pt x="411618" y="1263337"/>
                      <a:pt x="792954" y="1263329"/>
                      <a:pt x="1028158" y="1028125"/>
                    </a:cubicBezTo>
                    <a:cubicBezTo>
                      <a:pt x="1263353" y="792922"/>
                      <a:pt x="1263344" y="411577"/>
                      <a:pt x="1028141" y="176382"/>
                    </a:cubicBezTo>
                    <a:cubicBezTo>
                      <a:pt x="915049" y="63290"/>
                      <a:pt x="761612" y="-168"/>
                      <a:pt x="601678" y="-10"/>
                    </a:cubicBezTo>
                    <a:cubicBezTo>
                      <a:pt x="441869" y="-410"/>
                      <a:pt x="288531" y="63107"/>
                      <a:pt x="175814" y="1763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8F6CA16F-4BEA-1881-9006-CB95DD1D39AD}"/>
                  </a:ext>
                </a:extLst>
              </p:cNvPr>
              <p:cNvSpPr/>
              <p:nvPr/>
            </p:nvSpPr>
            <p:spPr>
              <a:xfrm>
                <a:off x="4221356" y="4927874"/>
                <a:ext cx="1784695" cy="1784696"/>
              </a:xfrm>
              <a:custGeom>
                <a:avLst/>
                <a:gdLst>
                  <a:gd name="connsiteX0" fmla="*/ 670294 w 1340976"/>
                  <a:gd name="connsiteY0" fmla="*/ 1272250 h 1340977"/>
                  <a:gd name="connsiteX1" fmla="*/ 68205 w 1340976"/>
                  <a:gd name="connsiteY1" fmla="*/ 669960 h 1340977"/>
                  <a:gd name="connsiteX2" fmla="*/ 670503 w 1340976"/>
                  <a:gd name="connsiteY2" fmla="*/ 67872 h 1340977"/>
                  <a:gd name="connsiteX3" fmla="*/ 1272584 w 1340976"/>
                  <a:gd name="connsiteY3" fmla="*/ 670161 h 1340977"/>
                  <a:gd name="connsiteX4" fmla="*/ 1096158 w 1340976"/>
                  <a:gd name="connsiteY4" fmla="*/ 1095924 h 1340977"/>
                  <a:gd name="connsiteX5" fmla="*/ 670294 w 1340976"/>
                  <a:gd name="connsiteY5" fmla="*/ 1272250 h 1340977"/>
                  <a:gd name="connsiteX6" fmla="*/ 196456 w 1340976"/>
                  <a:gd name="connsiteY6" fmla="*/ 196305 h 1340977"/>
                  <a:gd name="connsiteX7" fmla="*/ 196323 w 1340976"/>
                  <a:gd name="connsiteY7" fmla="*/ 1144516 h 1340977"/>
                  <a:gd name="connsiteX8" fmla="*/ 1144533 w 1340976"/>
                  <a:gd name="connsiteY8" fmla="*/ 1144649 h 1340977"/>
                  <a:gd name="connsiteX9" fmla="*/ 1144666 w 1340976"/>
                  <a:gd name="connsiteY9" fmla="*/ 196438 h 1340977"/>
                  <a:gd name="connsiteX10" fmla="*/ 670294 w 1340976"/>
                  <a:gd name="connsiteY10" fmla="*/ -10 h 1340977"/>
                  <a:gd name="connsiteX11" fmla="*/ 196289 w 1340976"/>
                  <a:gd name="connsiteY11" fmla="*/ 196305 h 1340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40976" h="1340977">
                    <a:moveTo>
                      <a:pt x="670294" y="1272250"/>
                    </a:moveTo>
                    <a:cubicBezTo>
                      <a:pt x="337716" y="1272191"/>
                      <a:pt x="68155" y="1002539"/>
                      <a:pt x="68205" y="669960"/>
                    </a:cubicBezTo>
                    <a:cubicBezTo>
                      <a:pt x="68264" y="337374"/>
                      <a:pt x="337924" y="67813"/>
                      <a:pt x="670503" y="67872"/>
                    </a:cubicBezTo>
                    <a:cubicBezTo>
                      <a:pt x="1003081" y="67930"/>
                      <a:pt x="1272642" y="337582"/>
                      <a:pt x="1272584" y="670161"/>
                    </a:cubicBezTo>
                    <a:cubicBezTo>
                      <a:pt x="1272559" y="829861"/>
                      <a:pt x="1209100" y="983015"/>
                      <a:pt x="1096158" y="1095924"/>
                    </a:cubicBezTo>
                    <a:cubicBezTo>
                      <a:pt x="983433" y="1209182"/>
                      <a:pt x="830095" y="1272674"/>
                      <a:pt x="670294" y="1272250"/>
                    </a:cubicBezTo>
                    <a:close/>
                    <a:moveTo>
                      <a:pt x="196456" y="196305"/>
                    </a:moveTo>
                    <a:cubicBezTo>
                      <a:pt x="-65426" y="458112"/>
                      <a:pt x="-65484" y="882642"/>
                      <a:pt x="196323" y="1144516"/>
                    </a:cubicBezTo>
                    <a:cubicBezTo>
                      <a:pt x="458129" y="1406397"/>
                      <a:pt x="882660" y="1406455"/>
                      <a:pt x="1144533" y="1144649"/>
                    </a:cubicBezTo>
                    <a:cubicBezTo>
                      <a:pt x="1406414" y="882842"/>
                      <a:pt x="1406473" y="458312"/>
                      <a:pt x="1144666" y="196438"/>
                    </a:cubicBezTo>
                    <a:cubicBezTo>
                      <a:pt x="1018873" y="70603"/>
                      <a:pt x="848219" y="-60"/>
                      <a:pt x="670294" y="-10"/>
                    </a:cubicBezTo>
                    <a:cubicBezTo>
                      <a:pt x="492420" y="-460"/>
                      <a:pt x="321758" y="70220"/>
                      <a:pt x="196289" y="196305"/>
                    </a:cubicBezTo>
                    <a:close/>
                  </a:path>
                </a:pathLst>
              </a:custGeom>
              <a:solidFill>
                <a:srgbClr val="373372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9A0BE183-46A8-E216-3587-E7D7100AD3DE}"/>
                  </a:ext>
                </a:extLst>
              </p:cNvPr>
              <p:cNvSpPr/>
              <p:nvPr/>
            </p:nvSpPr>
            <p:spPr>
              <a:xfrm>
                <a:off x="4179297" y="4885639"/>
                <a:ext cx="934140" cy="934139"/>
              </a:xfrm>
              <a:custGeom>
                <a:avLst/>
                <a:gdLst>
                  <a:gd name="connsiteX0" fmla="*/ 205569 w 701890"/>
                  <a:gd name="connsiteY0" fmla="*/ 205634 h 701889"/>
                  <a:gd name="connsiteX1" fmla="*/ 701896 w 701890"/>
                  <a:gd name="connsiteY1" fmla="*/ -10 h 701889"/>
                  <a:gd name="connsiteX2" fmla="*/ 701896 w 701890"/>
                  <a:gd name="connsiteY2" fmla="*/ -10 h 701889"/>
                  <a:gd name="connsiteX3" fmla="*/ 637763 w 701890"/>
                  <a:gd name="connsiteY3" fmla="*/ 71286 h 701889"/>
                  <a:gd name="connsiteX4" fmla="*/ 71388 w 701890"/>
                  <a:gd name="connsiteY4" fmla="*/ 637661 h 701889"/>
                  <a:gd name="connsiteX5" fmla="*/ 9 w 701890"/>
                  <a:gd name="connsiteY5" fmla="*/ 701877 h 701889"/>
                  <a:gd name="connsiteX6" fmla="*/ 9 w 701890"/>
                  <a:gd name="connsiteY6" fmla="*/ 701877 h 701889"/>
                  <a:gd name="connsiteX7" fmla="*/ 205653 w 701890"/>
                  <a:gd name="connsiteY7" fmla="*/ 205384 h 701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1890" h="701889">
                    <a:moveTo>
                      <a:pt x="205569" y="205634"/>
                    </a:moveTo>
                    <a:cubicBezTo>
                      <a:pt x="336918" y="73569"/>
                      <a:pt x="515634" y="-476"/>
                      <a:pt x="701896" y="-10"/>
                    </a:cubicBezTo>
                    <a:lnTo>
                      <a:pt x="701896" y="-10"/>
                    </a:lnTo>
                    <a:cubicBezTo>
                      <a:pt x="702005" y="36704"/>
                      <a:pt x="674277" y="67522"/>
                      <a:pt x="637763" y="71286"/>
                    </a:cubicBezTo>
                    <a:cubicBezTo>
                      <a:pt x="338592" y="101971"/>
                      <a:pt x="102073" y="338490"/>
                      <a:pt x="71388" y="637661"/>
                    </a:cubicBezTo>
                    <a:cubicBezTo>
                      <a:pt x="67624" y="674225"/>
                      <a:pt x="36765" y="701986"/>
                      <a:pt x="9" y="701877"/>
                    </a:cubicBezTo>
                    <a:lnTo>
                      <a:pt x="9" y="701877"/>
                    </a:lnTo>
                    <a:cubicBezTo>
                      <a:pt x="-499" y="515557"/>
                      <a:pt x="73546" y="336774"/>
                      <a:pt x="205653" y="205384"/>
                    </a:cubicBezTo>
                    <a:close/>
                  </a:path>
                </a:pathLst>
              </a:custGeom>
              <a:solidFill>
                <a:srgbClr val="ECB833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0ED1A74F-9F3F-3693-3B80-E895FD4CF0F7}"/>
                  </a:ext>
                </a:extLst>
              </p:cNvPr>
              <p:cNvSpPr/>
              <p:nvPr/>
            </p:nvSpPr>
            <p:spPr>
              <a:xfrm>
                <a:off x="4186172" y="3926822"/>
                <a:ext cx="429766" cy="377521"/>
              </a:xfrm>
              <a:custGeom>
                <a:avLst/>
                <a:gdLst>
                  <a:gd name="connsiteX0" fmla="*/ 284109 w 322916"/>
                  <a:gd name="connsiteY0" fmla="*/ 283648 h 283660"/>
                  <a:gd name="connsiteX1" fmla="*/ 322923 w 322916"/>
                  <a:gd name="connsiteY1" fmla="*/ 273487 h 283660"/>
                  <a:gd name="connsiteX2" fmla="*/ 297936 w 322916"/>
                  <a:gd name="connsiteY2" fmla="*/ 178452 h 283660"/>
                  <a:gd name="connsiteX3" fmla="*/ 6078 w 322916"/>
                  <a:gd name="connsiteY3" fmla="*/ 7866 h 283660"/>
                  <a:gd name="connsiteX4" fmla="*/ 6 w 322916"/>
                  <a:gd name="connsiteY4" fmla="*/ 9540 h 283660"/>
                  <a:gd name="connsiteX5" fmla="*/ 11167 w 322916"/>
                  <a:gd name="connsiteY5" fmla="*/ 48103 h 283660"/>
                  <a:gd name="connsiteX6" fmla="*/ 257565 w 322916"/>
                  <a:gd name="connsiteY6" fmla="*/ 183292 h 283660"/>
                  <a:gd name="connsiteX7" fmla="*/ 259039 w 322916"/>
                  <a:gd name="connsiteY7" fmla="*/ 188614 h 283660"/>
                  <a:gd name="connsiteX8" fmla="*/ 284026 w 322916"/>
                  <a:gd name="connsiteY8" fmla="*/ 283648 h 283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2916" h="283660">
                    <a:moveTo>
                      <a:pt x="284109" y="283648"/>
                    </a:moveTo>
                    <a:lnTo>
                      <a:pt x="322923" y="273487"/>
                    </a:lnTo>
                    <a:lnTo>
                      <a:pt x="297936" y="178452"/>
                    </a:lnTo>
                    <a:cubicBezTo>
                      <a:pt x="264445" y="50752"/>
                      <a:pt x="133779" y="-25625"/>
                      <a:pt x="6078" y="7866"/>
                    </a:cubicBezTo>
                    <a:cubicBezTo>
                      <a:pt x="4046" y="8399"/>
                      <a:pt x="2022" y="8957"/>
                      <a:pt x="6" y="9540"/>
                    </a:cubicBezTo>
                    <a:lnTo>
                      <a:pt x="11167" y="48103"/>
                    </a:lnTo>
                    <a:cubicBezTo>
                      <a:pt x="116538" y="17394"/>
                      <a:pt x="226856" y="77913"/>
                      <a:pt x="257565" y="183292"/>
                    </a:cubicBezTo>
                    <a:cubicBezTo>
                      <a:pt x="258081" y="185057"/>
                      <a:pt x="258573" y="186832"/>
                      <a:pt x="259039" y="188614"/>
                    </a:cubicBezTo>
                    <a:lnTo>
                      <a:pt x="284026" y="283648"/>
                    </a:lnTo>
                    <a:close/>
                  </a:path>
                </a:pathLst>
              </a:custGeom>
              <a:solidFill>
                <a:srgbClr val="FFFFFF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E534DC3E-CBBE-53AF-2E45-78A3E761C386}"/>
                  </a:ext>
                </a:extLst>
              </p:cNvPr>
              <p:cNvSpPr/>
              <p:nvPr/>
            </p:nvSpPr>
            <p:spPr>
              <a:xfrm>
                <a:off x="3828122" y="3923130"/>
                <a:ext cx="382255" cy="185115"/>
              </a:xfrm>
              <a:custGeom>
                <a:avLst/>
                <a:gdLst>
                  <a:gd name="connsiteX0" fmla="*/ 29827 w 287217"/>
                  <a:gd name="connsiteY0" fmla="*/ 138498 h 139091"/>
                  <a:gd name="connsiteX1" fmla="*/ 276699 w 287217"/>
                  <a:gd name="connsiteY1" fmla="*/ 66702 h 139091"/>
                  <a:gd name="connsiteX2" fmla="*/ 286644 w 287217"/>
                  <a:gd name="connsiteY2" fmla="*/ 48644 h 139091"/>
                  <a:gd name="connsiteX3" fmla="*/ 286611 w 287217"/>
                  <a:gd name="connsiteY3" fmla="*/ 48545 h 139091"/>
                  <a:gd name="connsiteX4" fmla="*/ 275617 w 287217"/>
                  <a:gd name="connsiteY4" fmla="*/ 10564 h 139091"/>
                  <a:gd name="connsiteX5" fmla="*/ 257459 w 287217"/>
                  <a:gd name="connsiteY5" fmla="*/ 569 h 139091"/>
                  <a:gd name="connsiteX6" fmla="*/ 10587 w 287217"/>
                  <a:gd name="connsiteY6" fmla="*/ 72366 h 139091"/>
                  <a:gd name="connsiteX7" fmla="*/ 592 w 287217"/>
                  <a:gd name="connsiteY7" fmla="*/ 90606 h 139091"/>
                  <a:gd name="connsiteX8" fmla="*/ 11670 w 287217"/>
                  <a:gd name="connsiteY8" fmla="*/ 128503 h 139091"/>
                  <a:gd name="connsiteX9" fmla="*/ 29827 w 287217"/>
                  <a:gd name="connsiteY9" fmla="*/ 138498 h 139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7217" h="139091">
                    <a:moveTo>
                      <a:pt x="29827" y="138498"/>
                    </a:moveTo>
                    <a:lnTo>
                      <a:pt x="276699" y="66702"/>
                    </a:lnTo>
                    <a:cubicBezTo>
                      <a:pt x="284429" y="64461"/>
                      <a:pt x="288885" y="56374"/>
                      <a:pt x="286644" y="48644"/>
                    </a:cubicBezTo>
                    <a:cubicBezTo>
                      <a:pt x="286628" y="48611"/>
                      <a:pt x="286619" y="48578"/>
                      <a:pt x="286611" y="48545"/>
                    </a:cubicBezTo>
                    <a:lnTo>
                      <a:pt x="275617" y="10564"/>
                    </a:lnTo>
                    <a:cubicBezTo>
                      <a:pt x="273359" y="2793"/>
                      <a:pt x="265230" y="-1680"/>
                      <a:pt x="257459" y="569"/>
                    </a:cubicBezTo>
                    <a:lnTo>
                      <a:pt x="10587" y="72366"/>
                    </a:lnTo>
                    <a:cubicBezTo>
                      <a:pt x="2799" y="74656"/>
                      <a:pt x="-1665" y="82810"/>
                      <a:pt x="592" y="90606"/>
                    </a:cubicBezTo>
                    <a:lnTo>
                      <a:pt x="11670" y="128503"/>
                    </a:lnTo>
                    <a:cubicBezTo>
                      <a:pt x="13927" y="136274"/>
                      <a:pt x="22056" y="140747"/>
                      <a:pt x="29827" y="138498"/>
                    </a:cubicBezTo>
                    <a:close/>
                  </a:path>
                </a:pathLst>
              </a:custGeom>
              <a:solidFill>
                <a:srgbClr val="A43A58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98C1804A-63F4-5D56-C16C-DB2B5938B39F}"/>
                  </a:ext>
                </a:extLst>
              </p:cNvPr>
              <p:cNvSpPr/>
              <p:nvPr/>
            </p:nvSpPr>
            <p:spPr>
              <a:xfrm>
                <a:off x="1997505" y="4237833"/>
                <a:ext cx="3154296" cy="1627283"/>
              </a:xfrm>
              <a:custGeom>
                <a:avLst/>
                <a:gdLst>
                  <a:gd name="connsiteX0" fmla="*/ 900318 w 2370061"/>
                  <a:gd name="connsiteY0" fmla="*/ 1150144 h 1222701"/>
                  <a:gd name="connsiteX1" fmla="*/ 844597 w 2370061"/>
                  <a:gd name="connsiteY1" fmla="*/ 956327 h 1222701"/>
                  <a:gd name="connsiteX2" fmla="*/ 1890224 w 2370061"/>
                  <a:gd name="connsiteY2" fmla="*/ 258188 h 1222701"/>
                  <a:gd name="connsiteX3" fmla="*/ 1941447 w 2370061"/>
                  <a:gd name="connsiteY3" fmla="*/ 144497 h 1222701"/>
                  <a:gd name="connsiteX4" fmla="*/ 2011994 w 2370061"/>
                  <a:gd name="connsiteY4" fmla="*/ 414274 h 1222701"/>
                  <a:gd name="connsiteX5" fmla="*/ 900318 w 2370061"/>
                  <a:gd name="connsiteY5" fmla="*/ 1150144 h 1222701"/>
                  <a:gd name="connsiteX6" fmla="*/ 4448 w 2370061"/>
                  <a:gd name="connsiteY6" fmla="*/ 1173548 h 1222701"/>
                  <a:gd name="connsiteX7" fmla="*/ 13360 w 2370061"/>
                  <a:gd name="connsiteY7" fmla="*/ 1213111 h 1222701"/>
                  <a:gd name="connsiteX8" fmla="*/ 52923 w 2370061"/>
                  <a:gd name="connsiteY8" fmla="*/ 1204199 h 1222701"/>
                  <a:gd name="connsiteX9" fmla="*/ 605054 w 2370061"/>
                  <a:gd name="connsiteY9" fmla="*/ 330983 h 1222701"/>
                  <a:gd name="connsiteX10" fmla="*/ 855591 w 2370061"/>
                  <a:gd name="connsiteY10" fmla="*/ 1203450 h 1222701"/>
                  <a:gd name="connsiteX11" fmla="*/ 855591 w 2370061"/>
                  <a:gd name="connsiteY11" fmla="*/ 1204699 h 1222701"/>
                  <a:gd name="connsiteX12" fmla="*/ 856091 w 2370061"/>
                  <a:gd name="connsiteY12" fmla="*/ 1206115 h 1222701"/>
                  <a:gd name="connsiteX13" fmla="*/ 856091 w 2370061"/>
                  <a:gd name="connsiteY13" fmla="*/ 1207031 h 1222701"/>
                  <a:gd name="connsiteX14" fmla="*/ 856841 w 2370061"/>
                  <a:gd name="connsiteY14" fmla="*/ 1208613 h 1222701"/>
                  <a:gd name="connsiteX15" fmla="*/ 857257 w 2370061"/>
                  <a:gd name="connsiteY15" fmla="*/ 1209363 h 1222701"/>
                  <a:gd name="connsiteX16" fmla="*/ 858257 w 2370061"/>
                  <a:gd name="connsiteY16" fmla="*/ 1211196 h 1222701"/>
                  <a:gd name="connsiteX17" fmla="*/ 858257 w 2370061"/>
                  <a:gd name="connsiteY17" fmla="*/ 1211196 h 1222701"/>
                  <a:gd name="connsiteX18" fmla="*/ 858257 w 2370061"/>
                  <a:gd name="connsiteY18" fmla="*/ 1211196 h 1222701"/>
                  <a:gd name="connsiteX19" fmla="*/ 860256 w 2370061"/>
                  <a:gd name="connsiteY19" fmla="*/ 1213778 h 1222701"/>
                  <a:gd name="connsiteX20" fmla="*/ 860672 w 2370061"/>
                  <a:gd name="connsiteY20" fmla="*/ 1213778 h 1222701"/>
                  <a:gd name="connsiteX21" fmla="*/ 862588 w 2370061"/>
                  <a:gd name="connsiteY21" fmla="*/ 1215777 h 1222701"/>
                  <a:gd name="connsiteX22" fmla="*/ 863088 w 2370061"/>
                  <a:gd name="connsiteY22" fmla="*/ 1216276 h 1222701"/>
                  <a:gd name="connsiteX23" fmla="*/ 865420 w 2370061"/>
                  <a:gd name="connsiteY23" fmla="*/ 1218109 h 1222701"/>
                  <a:gd name="connsiteX24" fmla="*/ 866169 w 2370061"/>
                  <a:gd name="connsiteY24" fmla="*/ 1218608 h 1222701"/>
                  <a:gd name="connsiteX25" fmla="*/ 868418 w 2370061"/>
                  <a:gd name="connsiteY25" fmla="*/ 1219941 h 1222701"/>
                  <a:gd name="connsiteX26" fmla="*/ 868835 w 2370061"/>
                  <a:gd name="connsiteY26" fmla="*/ 1219941 h 1222701"/>
                  <a:gd name="connsiteX27" fmla="*/ 871583 w 2370061"/>
                  <a:gd name="connsiteY27" fmla="*/ 1221190 h 1222701"/>
                  <a:gd name="connsiteX28" fmla="*/ 872250 w 2370061"/>
                  <a:gd name="connsiteY28" fmla="*/ 1221190 h 1222701"/>
                  <a:gd name="connsiteX29" fmla="*/ 878413 w 2370061"/>
                  <a:gd name="connsiteY29" fmla="*/ 1222690 h 1222701"/>
                  <a:gd name="connsiteX30" fmla="*/ 878913 w 2370061"/>
                  <a:gd name="connsiteY30" fmla="*/ 1222690 h 1222701"/>
                  <a:gd name="connsiteX31" fmla="*/ 882078 w 2370061"/>
                  <a:gd name="connsiteY31" fmla="*/ 1222690 h 1222701"/>
                  <a:gd name="connsiteX32" fmla="*/ 886076 w 2370061"/>
                  <a:gd name="connsiteY32" fmla="*/ 1222690 h 1222701"/>
                  <a:gd name="connsiteX33" fmla="*/ 888741 w 2370061"/>
                  <a:gd name="connsiteY33" fmla="*/ 1222107 h 1222701"/>
                  <a:gd name="connsiteX34" fmla="*/ 889990 w 2370061"/>
                  <a:gd name="connsiteY34" fmla="*/ 1222107 h 1222701"/>
                  <a:gd name="connsiteX35" fmla="*/ 889990 w 2370061"/>
                  <a:gd name="connsiteY35" fmla="*/ 1222107 h 1222701"/>
                  <a:gd name="connsiteX36" fmla="*/ 890740 w 2370061"/>
                  <a:gd name="connsiteY36" fmla="*/ 1222107 h 1222701"/>
                  <a:gd name="connsiteX37" fmla="*/ 893572 w 2370061"/>
                  <a:gd name="connsiteY37" fmla="*/ 1221107 h 1222701"/>
                  <a:gd name="connsiteX38" fmla="*/ 894488 w 2370061"/>
                  <a:gd name="connsiteY38" fmla="*/ 1220607 h 1222701"/>
                  <a:gd name="connsiteX39" fmla="*/ 897903 w 2370061"/>
                  <a:gd name="connsiteY39" fmla="*/ 1218775 h 1222701"/>
                  <a:gd name="connsiteX40" fmla="*/ 2026237 w 2370061"/>
                  <a:gd name="connsiteY40" fmla="*/ 472077 h 1222701"/>
                  <a:gd name="connsiteX41" fmla="*/ 2176159 w 2370061"/>
                  <a:gd name="connsiteY41" fmla="*/ 1041117 h 1222701"/>
                  <a:gd name="connsiteX42" fmla="*/ 2253453 w 2370061"/>
                  <a:gd name="connsiteY42" fmla="*/ 1157723 h 1222701"/>
                  <a:gd name="connsiteX43" fmla="*/ 2324000 w 2370061"/>
                  <a:gd name="connsiteY43" fmla="*/ 1211695 h 1222701"/>
                  <a:gd name="connsiteX44" fmla="*/ 2341407 w 2370061"/>
                  <a:gd name="connsiteY44" fmla="*/ 1217609 h 1222701"/>
                  <a:gd name="connsiteX45" fmla="*/ 2370068 w 2370061"/>
                  <a:gd name="connsiteY45" fmla="*/ 1188799 h 1222701"/>
                  <a:gd name="connsiteX46" fmla="*/ 2358898 w 2370061"/>
                  <a:gd name="connsiteY46" fmla="*/ 1166136 h 1222701"/>
                  <a:gd name="connsiteX47" fmla="*/ 2288351 w 2370061"/>
                  <a:gd name="connsiteY47" fmla="*/ 1112163 h 1222701"/>
                  <a:gd name="connsiteX48" fmla="*/ 2231714 w 2370061"/>
                  <a:gd name="connsiteY48" fmla="*/ 1026874 h 1222701"/>
                  <a:gd name="connsiteX49" fmla="*/ 2072630 w 2370061"/>
                  <a:gd name="connsiteY49" fmla="*/ 418855 h 1222701"/>
                  <a:gd name="connsiteX50" fmla="*/ 2072630 w 2370061"/>
                  <a:gd name="connsiteY50" fmla="*/ 418855 h 1222701"/>
                  <a:gd name="connsiteX51" fmla="*/ 1976429 w 2370061"/>
                  <a:gd name="connsiteY51" fmla="*/ 51378 h 1222701"/>
                  <a:gd name="connsiteX52" fmla="*/ 1976429 w 2370061"/>
                  <a:gd name="connsiteY52" fmla="*/ 51378 h 1222701"/>
                  <a:gd name="connsiteX53" fmla="*/ 1962936 w 2370061"/>
                  <a:gd name="connsiteY53" fmla="*/ -12 h 1222701"/>
                  <a:gd name="connsiteX54" fmla="*/ 1903633 w 2370061"/>
                  <a:gd name="connsiteY54" fmla="*/ -12 h 1222701"/>
                  <a:gd name="connsiteX55" fmla="*/ 1918376 w 2370061"/>
                  <a:gd name="connsiteY55" fmla="*/ 56375 h 1222701"/>
                  <a:gd name="connsiteX56" fmla="*/ 1837917 w 2370061"/>
                  <a:gd name="connsiteY56" fmla="*/ 234284 h 1222701"/>
                  <a:gd name="connsiteX57" fmla="*/ 827939 w 2370061"/>
                  <a:gd name="connsiteY57" fmla="*/ 899523 h 1222701"/>
                  <a:gd name="connsiteX58" fmla="*/ 606054 w 2370061"/>
                  <a:gd name="connsiteY58" fmla="*/ 126672 h 1222701"/>
                  <a:gd name="connsiteX59" fmla="*/ 570572 w 2370061"/>
                  <a:gd name="connsiteY59" fmla="*/ 107016 h 1222701"/>
                  <a:gd name="connsiteX60" fmla="*/ 550915 w 2370061"/>
                  <a:gd name="connsiteY60" fmla="*/ 142497 h 1222701"/>
                  <a:gd name="connsiteX61" fmla="*/ 584232 w 2370061"/>
                  <a:gd name="connsiteY61" fmla="*/ 257272 h 1222701"/>
                  <a:gd name="connsiteX62" fmla="*/ 4781 w 2370061"/>
                  <a:gd name="connsiteY62" fmla="*/ 1173465 h 122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2370061" h="1222701">
                    <a:moveTo>
                      <a:pt x="900318" y="1150144"/>
                    </a:moveTo>
                    <a:lnTo>
                      <a:pt x="844597" y="956327"/>
                    </a:lnTo>
                    <a:cubicBezTo>
                      <a:pt x="1297730" y="941985"/>
                      <a:pt x="1703279" y="671208"/>
                      <a:pt x="1890224" y="258188"/>
                    </a:cubicBezTo>
                    <a:lnTo>
                      <a:pt x="1941447" y="144497"/>
                    </a:lnTo>
                    <a:lnTo>
                      <a:pt x="2011994" y="414274"/>
                    </a:lnTo>
                    <a:lnTo>
                      <a:pt x="900318" y="1150144"/>
                    </a:lnTo>
                    <a:close/>
                    <a:moveTo>
                      <a:pt x="4448" y="1173548"/>
                    </a:moveTo>
                    <a:cubicBezTo>
                      <a:pt x="-4015" y="1186933"/>
                      <a:pt x="-25" y="1204649"/>
                      <a:pt x="13360" y="1213111"/>
                    </a:cubicBezTo>
                    <a:cubicBezTo>
                      <a:pt x="26744" y="1221573"/>
                      <a:pt x="44460" y="1217584"/>
                      <a:pt x="52923" y="1204199"/>
                    </a:cubicBezTo>
                    <a:lnTo>
                      <a:pt x="605054" y="330983"/>
                    </a:lnTo>
                    <a:lnTo>
                      <a:pt x="855591" y="1203450"/>
                    </a:lnTo>
                    <a:cubicBezTo>
                      <a:pt x="855591" y="1203949"/>
                      <a:pt x="855591" y="1204282"/>
                      <a:pt x="855591" y="1204699"/>
                    </a:cubicBezTo>
                    <a:lnTo>
                      <a:pt x="856091" y="1206115"/>
                    </a:lnTo>
                    <a:lnTo>
                      <a:pt x="856091" y="1207031"/>
                    </a:lnTo>
                    <a:lnTo>
                      <a:pt x="856841" y="1208613"/>
                    </a:lnTo>
                    <a:cubicBezTo>
                      <a:pt x="856949" y="1208880"/>
                      <a:pt x="857091" y="1209130"/>
                      <a:pt x="857257" y="1209363"/>
                    </a:cubicBezTo>
                    <a:lnTo>
                      <a:pt x="858257" y="1211196"/>
                    </a:lnTo>
                    <a:lnTo>
                      <a:pt x="858257" y="1211196"/>
                    </a:lnTo>
                    <a:lnTo>
                      <a:pt x="858257" y="1211196"/>
                    </a:lnTo>
                    <a:lnTo>
                      <a:pt x="860256" y="1213778"/>
                    </a:lnTo>
                    <a:lnTo>
                      <a:pt x="860672" y="1213778"/>
                    </a:lnTo>
                    <a:cubicBezTo>
                      <a:pt x="861247" y="1214502"/>
                      <a:pt x="861888" y="1215169"/>
                      <a:pt x="862588" y="1215777"/>
                    </a:cubicBezTo>
                    <a:lnTo>
                      <a:pt x="863088" y="1216276"/>
                    </a:lnTo>
                    <a:lnTo>
                      <a:pt x="865420" y="1218109"/>
                    </a:lnTo>
                    <a:lnTo>
                      <a:pt x="866169" y="1218608"/>
                    </a:lnTo>
                    <a:lnTo>
                      <a:pt x="868418" y="1219941"/>
                    </a:lnTo>
                    <a:lnTo>
                      <a:pt x="868835" y="1219941"/>
                    </a:lnTo>
                    <a:cubicBezTo>
                      <a:pt x="869717" y="1220424"/>
                      <a:pt x="870642" y="1220841"/>
                      <a:pt x="871583" y="1221190"/>
                    </a:cubicBezTo>
                    <a:lnTo>
                      <a:pt x="872250" y="1221190"/>
                    </a:lnTo>
                    <a:cubicBezTo>
                      <a:pt x="874232" y="1221940"/>
                      <a:pt x="876306" y="1222448"/>
                      <a:pt x="878413" y="1222690"/>
                    </a:cubicBezTo>
                    <a:lnTo>
                      <a:pt x="878913" y="1222690"/>
                    </a:lnTo>
                    <a:lnTo>
                      <a:pt x="882078" y="1222690"/>
                    </a:lnTo>
                    <a:lnTo>
                      <a:pt x="886076" y="1222690"/>
                    </a:lnTo>
                    <a:lnTo>
                      <a:pt x="888741" y="1222107"/>
                    </a:lnTo>
                    <a:lnTo>
                      <a:pt x="889990" y="1222107"/>
                    </a:lnTo>
                    <a:lnTo>
                      <a:pt x="889990" y="1222107"/>
                    </a:lnTo>
                    <a:lnTo>
                      <a:pt x="890740" y="1222107"/>
                    </a:lnTo>
                    <a:cubicBezTo>
                      <a:pt x="891698" y="1221824"/>
                      <a:pt x="892647" y="1221490"/>
                      <a:pt x="893572" y="1221107"/>
                    </a:cubicBezTo>
                    <a:lnTo>
                      <a:pt x="894488" y="1220607"/>
                    </a:lnTo>
                    <a:cubicBezTo>
                      <a:pt x="895671" y="1220083"/>
                      <a:pt x="896812" y="1219466"/>
                      <a:pt x="897903" y="1218775"/>
                    </a:cubicBezTo>
                    <a:lnTo>
                      <a:pt x="2026237" y="472077"/>
                    </a:lnTo>
                    <a:lnTo>
                      <a:pt x="2176159" y="1041117"/>
                    </a:lnTo>
                    <a:cubicBezTo>
                      <a:pt x="2188312" y="1087468"/>
                      <a:pt x="2215498" y="1128480"/>
                      <a:pt x="2253453" y="1157723"/>
                    </a:cubicBezTo>
                    <a:lnTo>
                      <a:pt x="2324000" y="1211695"/>
                    </a:lnTo>
                    <a:cubicBezTo>
                      <a:pt x="2328989" y="1215543"/>
                      <a:pt x="2335111" y="1217625"/>
                      <a:pt x="2341407" y="1217609"/>
                    </a:cubicBezTo>
                    <a:cubicBezTo>
                      <a:pt x="2357274" y="1217567"/>
                      <a:pt x="2370109" y="1204666"/>
                      <a:pt x="2370068" y="1188799"/>
                    </a:cubicBezTo>
                    <a:cubicBezTo>
                      <a:pt x="2370043" y="1179920"/>
                      <a:pt x="2365920" y="1171558"/>
                      <a:pt x="2358898" y="1166136"/>
                    </a:cubicBezTo>
                    <a:lnTo>
                      <a:pt x="2288351" y="1112163"/>
                    </a:lnTo>
                    <a:cubicBezTo>
                      <a:pt x="2260583" y="1090758"/>
                      <a:pt x="2240668" y="1060773"/>
                      <a:pt x="2231714" y="1026874"/>
                    </a:cubicBezTo>
                    <a:lnTo>
                      <a:pt x="2072630" y="418855"/>
                    </a:lnTo>
                    <a:lnTo>
                      <a:pt x="2072630" y="418855"/>
                    </a:lnTo>
                    <a:lnTo>
                      <a:pt x="1976429" y="51378"/>
                    </a:lnTo>
                    <a:lnTo>
                      <a:pt x="1976429" y="51378"/>
                    </a:lnTo>
                    <a:lnTo>
                      <a:pt x="1962936" y="-12"/>
                    </a:lnTo>
                    <a:lnTo>
                      <a:pt x="1903633" y="-12"/>
                    </a:lnTo>
                    <a:lnTo>
                      <a:pt x="1918376" y="56375"/>
                    </a:lnTo>
                    <a:lnTo>
                      <a:pt x="1837917" y="234284"/>
                    </a:lnTo>
                    <a:cubicBezTo>
                      <a:pt x="1657927" y="632420"/>
                      <a:pt x="1264797" y="891361"/>
                      <a:pt x="827939" y="899523"/>
                    </a:cubicBezTo>
                    <a:lnTo>
                      <a:pt x="606054" y="126672"/>
                    </a:lnTo>
                    <a:cubicBezTo>
                      <a:pt x="601681" y="111447"/>
                      <a:pt x="585797" y="102643"/>
                      <a:pt x="570572" y="107016"/>
                    </a:cubicBezTo>
                    <a:cubicBezTo>
                      <a:pt x="555346" y="111389"/>
                      <a:pt x="546543" y="127272"/>
                      <a:pt x="550915" y="142497"/>
                    </a:cubicBezTo>
                    <a:lnTo>
                      <a:pt x="584232" y="257272"/>
                    </a:lnTo>
                    <a:lnTo>
                      <a:pt x="4781" y="1173465"/>
                    </a:lnTo>
                    <a:close/>
                  </a:path>
                </a:pathLst>
              </a:custGeom>
              <a:solidFill>
                <a:srgbClr val="373372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244945AC-739C-9453-65E8-1EA3F85B26EC}"/>
                  </a:ext>
                </a:extLst>
              </p:cNvPr>
              <p:cNvSpPr/>
              <p:nvPr/>
            </p:nvSpPr>
            <p:spPr>
              <a:xfrm>
                <a:off x="4504535" y="4195710"/>
                <a:ext cx="122933" cy="42012"/>
              </a:xfrm>
              <a:custGeom>
                <a:avLst/>
                <a:gdLst>
                  <a:gd name="connsiteX0" fmla="*/ 0 w 92369"/>
                  <a:gd name="connsiteY0" fmla="*/ 0 h 31567"/>
                  <a:gd name="connsiteX1" fmla="*/ 92369 w 92369"/>
                  <a:gd name="connsiteY1" fmla="*/ 0 h 31567"/>
                  <a:gd name="connsiteX2" fmla="*/ 92369 w 92369"/>
                  <a:gd name="connsiteY2" fmla="*/ 31567 h 31567"/>
                  <a:gd name="connsiteX3" fmla="*/ 0 w 92369"/>
                  <a:gd name="connsiteY3" fmla="*/ 31567 h 31567"/>
                  <a:gd name="connsiteX4" fmla="*/ 0 w 92369"/>
                  <a:gd name="connsiteY4" fmla="*/ 0 h 31567"/>
                  <a:gd name="connsiteX5" fmla="*/ 0 w 92369"/>
                  <a:gd name="connsiteY5" fmla="*/ 0 h 3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369" h="31567">
                    <a:moveTo>
                      <a:pt x="0" y="0"/>
                    </a:moveTo>
                    <a:lnTo>
                      <a:pt x="92369" y="0"/>
                    </a:lnTo>
                    <a:lnTo>
                      <a:pt x="92369" y="31567"/>
                    </a:lnTo>
                    <a:lnTo>
                      <a:pt x="0" y="315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43A58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CDF02C4B-48CD-A46F-C2E3-B6EAC5F85CB2}"/>
                  </a:ext>
                </a:extLst>
              </p:cNvPr>
              <p:cNvSpPr/>
              <p:nvPr/>
            </p:nvSpPr>
            <p:spPr>
              <a:xfrm>
                <a:off x="2388866" y="4237833"/>
                <a:ext cx="810515" cy="239243"/>
              </a:xfrm>
              <a:custGeom>
                <a:avLst/>
                <a:gdLst>
                  <a:gd name="connsiteX0" fmla="*/ 604760 w 609001"/>
                  <a:gd name="connsiteY0" fmla="*/ 67203 h 179761"/>
                  <a:gd name="connsiteX1" fmla="*/ 604760 w 609001"/>
                  <a:gd name="connsiteY1" fmla="*/ 67203 h 179761"/>
                  <a:gd name="connsiteX2" fmla="*/ 475410 w 609001"/>
                  <a:gd name="connsiteY2" fmla="*/ -12 h 179761"/>
                  <a:gd name="connsiteX3" fmla="*/ 50630 w 609001"/>
                  <a:gd name="connsiteY3" fmla="*/ -12 h 179761"/>
                  <a:gd name="connsiteX4" fmla="*/ 4320 w 609001"/>
                  <a:gd name="connsiteY4" fmla="*/ 30139 h 179761"/>
                  <a:gd name="connsiteX5" fmla="*/ 4320 w 609001"/>
                  <a:gd name="connsiteY5" fmla="*/ 30139 h 179761"/>
                  <a:gd name="connsiteX6" fmla="*/ 30174 w 609001"/>
                  <a:gd name="connsiteY6" fmla="*/ 96804 h 179761"/>
                  <a:gd name="connsiteX7" fmla="*/ 50630 w 609001"/>
                  <a:gd name="connsiteY7" fmla="*/ 101102 h 179761"/>
                  <a:gd name="connsiteX8" fmla="*/ 105185 w 609001"/>
                  <a:gd name="connsiteY8" fmla="*/ 101102 h 179761"/>
                  <a:gd name="connsiteX9" fmla="*/ 174899 w 609001"/>
                  <a:gd name="connsiteY9" fmla="*/ 119593 h 179761"/>
                  <a:gd name="connsiteX10" fmla="*/ 248528 w 609001"/>
                  <a:gd name="connsiteY10" fmla="*/ 161238 h 179761"/>
                  <a:gd name="connsiteX11" fmla="*/ 413859 w 609001"/>
                  <a:gd name="connsiteY11" fmla="*/ 142081 h 179761"/>
                  <a:gd name="connsiteX12" fmla="*/ 413859 w 609001"/>
                  <a:gd name="connsiteY12" fmla="*/ 142081 h 179761"/>
                  <a:gd name="connsiteX13" fmla="*/ 505478 w 609001"/>
                  <a:gd name="connsiteY13" fmla="*/ 104434 h 179761"/>
                  <a:gd name="connsiteX14" fmla="*/ 587353 w 609001"/>
                  <a:gd name="connsiteY14" fmla="*/ 102018 h 179761"/>
                  <a:gd name="connsiteX15" fmla="*/ 609000 w 609001"/>
                  <a:gd name="connsiteY15" fmla="*/ 79197 h 179761"/>
                  <a:gd name="connsiteX16" fmla="*/ 604927 w 609001"/>
                  <a:gd name="connsiteY16" fmla="*/ 66953 h 179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9001" h="179761">
                    <a:moveTo>
                      <a:pt x="604760" y="67203"/>
                    </a:moveTo>
                    <a:lnTo>
                      <a:pt x="604760" y="67203"/>
                    </a:lnTo>
                    <a:cubicBezTo>
                      <a:pt x="575142" y="25092"/>
                      <a:pt x="526892" y="21"/>
                      <a:pt x="475410" y="-12"/>
                    </a:cubicBezTo>
                    <a:lnTo>
                      <a:pt x="50630" y="-12"/>
                    </a:lnTo>
                    <a:cubicBezTo>
                      <a:pt x="30590" y="-12"/>
                      <a:pt x="12433" y="11807"/>
                      <a:pt x="4320" y="30139"/>
                    </a:cubicBezTo>
                    <a:lnTo>
                      <a:pt x="4320" y="30139"/>
                    </a:lnTo>
                    <a:cubicBezTo>
                      <a:pt x="-6949" y="55684"/>
                      <a:pt x="4620" y="85527"/>
                      <a:pt x="30174" y="96804"/>
                    </a:cubicBezTo>
                    <a:cubicBezTo>
                      <a:pt x="36612" y="99645"/>
                      <a:pt x="43583" y="101111"/>
                      <a:pt x="50630" y="101102"/>
                    </a:cubicBezTo>
                    <a:lnTo>
                      <a:pt x="105185" y="101102"/>
                    </a:lnTo>
                    <a:cubicBezTo>
                      <a:pt x="129630" y="101119"/>
                      <a:pt x="153660" y="107491"/>
                      <a:pt x="174899" y="119593"/>
                    </a:cubicBezTo>
                    <a:lnTo>
                      <a:pt x="248528" y="161238"/>
                    </a:lnTo>
                    <a:cubicBezTo>
                      <a:pt x="301883" y="191747"/>
                      <a:pt x="368890" y="183984"/>
                      <a:pt x="413859" y="142081"/>
                    </a:cubicBezTo>
                    <a:lnTo>
                      <a:pt x="413859" y="142081"/>
                    </a:lnTo>
                    <a:cubicBezTo>
                      <a:pt x="438829" y="118851"/>
                      <a:pt x="471387" y="105475"/>
                      <a:pt x="505478" y="104434"/>
                    </a:cubicBezTo>
                    <a:lnTo>
                      <a:pt x="587353" y="102018"/>
                    </a:lnTo>
                    <a:cubicBezTo>
                      <a:pt x="599630" y="101694"/>
                      <a:pt x="609325" y="91482"/>
                      <a:pt x="609000" y="79197"/>
                    </a:cubicBezTo>
                    <a:cubicBezTo>
                      <a:pt x="608883" y="74808"/>
                      <a:pt x="607467" y="70543"/>
                      <a:pt x="604927" y="66953"/>
                    </a:cubicBezTo>
                    <a:close/>
                  </a:path>
                </a:pathLst>
              </a:custGeom>
              <a:solidFill>
                <a:srgbClr val="406EE6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2BBD063B-4BE3-57AB-73C2-EE000AA6EA1F}"/>
                  </a:ext>
                </a:extLst>
              </p:cNvPr>
              <p:cNvSpPr/>
              <p:nvPr/>
            </p:nvSpPr>
            <p:spPr>
              <a:xfrm>
                <a:off x="4616494" y="4290930"/>
                <a:ext cx="851884" cy="587617"/>
              </a:xfrm>
              <a:custGeom>
                <a:avLst/>
                <a:gdLst>
                  <a:gd name="connsiteX0" fmla="*/ 40818 w 640085"/>
                  <a:gd name="connsiteY0" fmla="*/ 77947 h 441521"/>
                  <a:gd name="connsiteX1" fmla="*/ 34155 w 640085"/>
                  <a:gd name="connsiteY1" fmla="*/ 52294 h 441521"/>
                  <a:gd name="connsiteX2" fmla="*/ 54895 w 640085"/>
                  <a:gd name="connsiteY2" fmla="*/ 52294 h 441521"/>
                  <a:gd name="connsiteX3" fmla="*/ 61391 w 640085"/>
                  <a:gd name="connsiteY3" fmla="*/ 77947 h 441521"/>
                  <a:gd name="connsiteX4" fmla="*/ 128107 w 640085"/>
                  <a:gd name="connsiteY4" fmla="*/ 415440 h 441521"/>
                  <a:gd name="connsiteX5" fmla="*/ 122110 w 640085"/>
                  <a:gd name="connsiteY5" fmla="*/ 392202 h 441521"/>
                  <a:gd name="connsiteX6" fmla="*/ 141600 w 640085"/>
                  <a:gd name="connsiteY6" fmla="*/ 392202 h 441521"/>
                  <a:gd name="connsiteX7" fmla="*/ 147513 w 640085"/>
                  <a:gd name="connsiteY7" fmla="*/ 415440 h 441521"/>
                  <a:gd name="connsiteX8" fmla="*/ 507910 w 640085"/>
                  <a:gd name="connsiteY8" fmla="*/ 392202 h 441521"/>
                  <a:gd name="connsiteX9" fmla="*/ 503330 w 640085"/>
                  <a:gd name="connsiteY9" fmla="*/ 415440 h 441521"/>
                  <a:gd name="connsiteX10" fmla="*/ 484672 w 640085"/>
                  <a:gd name="connsiteY10" fmla="*/ 415440 h 441521"/>
                  <a:gd name="connsiteX11" fmla="*/ 488754 w 640085"/>
                  <a:gd name="connsiteY11" fmla="*/ 392202 h 441521"/>
                  <a:gd name="connsiteX12" fmla="*/ 118362 w 640085"/>
                  <a:gd name="connsiteY12" fmla="*/ 77947 h 441521"/>
                  <a:gd name="connsiteX13" fmla="*/ 88794 w 640085"/>
                  <a:gd name="connsiteY13" fmla="*/ 77947 h 441521"/>
                  <a:gd name="connsiteX14" fmla="*/ 82880 w 640085"/>
                  <a:gd name="connsiteY14" fmla="*/ 52294 h 441521"/>
                  <a:gd name="connsiteX15" fmla="*/ 113114 w 640085"/>
                  <a:gd name="connsiteY15" fmla="*/ 52294 h 441521"/>
                  <a:gd name="connsiteX16" fmla="*/ 118362 w 640085"/>
                  <a:gd name="connsiteY16" fmla="*/ 77947 h 441521"/>
                  <a:gd name="connsiteX17" fmla="*/ 99955 w 640085"/>
                  <a:gd name="connsiteY17" fmla="*/ 126173 h 441521"/>
                  <a:gd name="connsiteX18" fmla="*/ 94457 w 640085"/>
                  <a:gd name="connsiteY18" fmla="*/ 102518 h 441521"/>
                  <a:gd name="connsiteX19" fmla="*/ 123526 w 640085"/>
                  <a:gd name="connsiteY19" fmla="*/ 102518 h 441521"/>
                  <a:gd name="connsiteX20" fmla="*/ 128356 w 640085"/>
                  <a:gd name="connsiteY20" fmla="*/ 126173 h 441521"/>
                  <a:gd name="connsiteX21" fmla="*/ 73718 w 640085"/>
                  <a:gd name="connsiteY21" fmla="*/ 126173 h 441521"/>
                  <a:gd name="connsiteX22" fmla="*/ 53312 w 640085"/>
                  <a:gd name="connsiteY22" fmla="*/ 126173 h 441521"/>
                  <a:gd name="connsiteX23" fmla="*/ 47148 w 640085"/>
                  <a:gd name="connsiteY23" fmla="*/ 102518 h 441521"/>
                  <a:gd name="connsiteX24" fmla="*/ 67721 w 640085"/>
                  <a:gd name="connsiteY24" fmla="*/ 102518 h 441521"/>
                  <a:gd name="connsiteX25" fmla="*/ 73718 w 640085"/>
                  <a:gd name="connsiteY25" fmla="*/ 126173 h 441521"/>
                  <a:gd name="connsiteX26" fmla="*/ 86045 w 640085"/>
                  <a:gd name="connsiteY26" fmla="*/ 174481 h 441521"/>
                  <a:gd name="connsiteX27" fmla="*/ 65806 w 640085"/>
                  <a:gd name="connsiteY27" fmla="*/ 174481 h 441521"/>
                  <a:gd name="connsiteX28" fmla="*/ 59642 w 640085"/>
                  <a:gd name="connsiteY28" fmla="*/ 150826 h 441521"/>
                  <a:gd name="connsiteX29" fmla="*/ 80048 w 640085"/>
                  <a:gd name="connsiteY29" fmla="*/ 150826 h 441521"/>
                  <a:gd name="connsiteX30" fmla="*/ 86045 w 640085"/>
                  <a:gd name="connsiteY30" fmla="*/ 174481 h 441521"/>
                  <a:gd name="connsiteX31" fmla="*/ 98372 w 640085"/>
                  <a:gd name="connsiteY31" fmla="*/ 222789 h 441521"/>
                  <a:gd name="connsiteX32" fmla="*/ 78299 w 640085"/>
                  <a:gd name="connsiteY32" fmla="*/ 222789 h 441521"/>
                  <a:gd name="connsiteX33" fmla="*/ 72135 w 640085"/>
                  <a:gd name="connsiteY33" fmla="*/ 199052 h 441521"/>
                  <a:gd name="connsiteX34" fmla="*/ 92292 w 640085"/>
                  <a:gd name="connsiteY34" fmla="*/ 199052 h 441521"/>
                  <a:gd name="connsiteX35" fmla="*/ 98372 w 640085"/>
                  <a:gd name="connsiteY35" fmla="*/ 222789 h 441521"/>
                  <a:gd name="connsiteX36" fmla="*/ 110699 w 640085"/>
                  <a:gd name="connsiteY36" fmla="*/ 271014 h 441521"/>
                  <a:gd name="connsiteX37" fmla="*/ 90793 w 640085"/>
                  <a:gd name="connsiteY37" fmla="*/ 271014 h 441521"/>
                  <a:gd name="connsiteX38" fmla="*/ 84629 w 640085"/>
                  <a:gd name="connsiteY38" fmla="*/ 247360 h 441521"/>
                  <a:gd name="connsiteX39" fmla="*/ 104619 w 640085"/>
                  <a:gd name="connsiteY39" fmla="*/ 247360 h 441521"/>
                  <a:gd name="connsiteX40" fmla="*/ 110699 w 640085"/>
                  <a:gd name="connsiteY40" fmla="*/ 271014 h 441521"/>
                  <a:gd name="connsiteX41" fmla="*/ 123026 w 640085"/>
                  <a:gd name="connsiteY41" fmla="*/ 319323 h 441521"/>
                  <a:gd name="connsiteX42" fmla="*/ 103286 w 640085"/>
                  <a:gd name="connsiteY42" fmla="*/ 319323 h 441521"/>
                  <a:gd name="connsiteX43" fmla="*/ 97123 w 640085"/>
                  <a:gd name="connsiteY43" fmla="*/ 295668 h 441521"/>
                  <a:gd name="connsiteX44" fmla="*/ 116946 w 640085"/>
                  <a:gd name="connsiteY44" fmla="*/ 295668 h 441521"/>
                  <a:gd name="connsiteX45" fmla="*/ 123026 w 640085"/>
                  <a:gd name="connsiteY45" fmla="*/ 319323 h 441521"/>
                  <a:gd name="connsiteX46" fmla="*/ 129273 w 640085"/>
                  <a:gd name="connsiteY46" fmla="*/ 344310 h 441521"/>
                  <a:gd name="connsiteX47" fmla="*/ 135270 w 640085"/>
                  <a:gd name="connsiteY47" fmla="*/ 367964 h 441521"/>
                  <a:gd name="connsiteX48" fmla="*/ 115780 w 640085"/>
                  <a:gd name="connsiteY48" fmla="*/ 367964 h 441521"/>
                  <a:gd name="connsiteX49" fmla="*/ 109616 w 640085"/>
                  <a:gd name="connsiteY49" fmla="*/ 344310 h 441521"/>
                  <a:gd name="connsiteX50" fmla="*/ 177498 w 640085"/>
                  <a:gd name="connsiteY50" fmla="*/ 367964 h 441521"/>
                  <a:gd name="connsiteX51" fmla="*/ 155593 w 640085"/>
                  <a:gd name="connsiteY51" fmla="*/ 367964 h 441521"/>
                  <a:gd name="connsiteX52" fmla="*/ 150179 w 640085"/>
                  <a:gd name="connsiteY52" fmla="*/ 344310 h 441521"/>
                  <a:gd name="connsiteX53" fmla="*/ 172667 w 640085"/>
                  <a:gd name="connsiteY53" fmla="*/ 344310 h 441521"/>
                  <a:gd name="connsiteX54" fmla="*/ 177498 w 640085"/>
                  <a:gd name="connsiteY54" fmla="*/ 367964 h 441521"/>
                  <a:gd name="connsiteX55" fmla="*/ 182495 w 640085"/>
                  <a:gd name="connsiteY55" fmla="*/ 392535 h 441521"/>
                  <a:gd name="connsiteX56" fmla="*/ 187243 w 640085"/>
                  <a:gd name="connsiteY56" fmla="*/ 415773 h 441521"/>
                  <a:gd name="connsiteX57" fmla="*/ 166670 w 640085"/>
                  <a:gd name="connsiteY57" fmla="*/ 415773 h 441521"/>
                  <a:gd name="connsiteX58" fmla="*/ 161256 w 640085"/>
                  <a:gd name="connsiteY58" fmla="*/ 392535 h 441521"/>
                  <a:gd name="connsiteX59" fmla="*/ 223474 w 640085"/>
                  <a:gd name="connsiteY59" fmla="*/ 392535 h 441521"/>
                  <a:gd name="connsiteX60" fmla="*/ 227055 w 640085"/>
                  <a:gd name="connsiteY60" fmla="*/ 415773 h 441521"/>
                  <a:gd name="connsiteX61" fmla="*/ 206816 w 640085"/>
                  <a:gd name="connsiteY61" fmla="*/ 415773 h 441521"/>
                  <a:gd name="connsiteX62" fmla="*/ 202651 w 640085"/>
                  <a:gd name="connsiteY62" fmla="*/ 392535 h 441521"/>
                  <a:gd name="connsiteX63" fmla="*/ 264370 w 640085"/>
                  <a:gd name="connsiteY63" fmla="*/ 392535 h 441521"/>
                  <a:gd name="connsiteX64" fmla="*/ 266785 w 640085"/>
                  <a:gd name="connsiteY64" fmla="*/ 415773 h 441521"/>
                  <a:gd name="connsiteX65" fmla="*/ 246129 w 640085"/>
                  <a:gd name="connsiteY65" fmla="*/ 415773 h 441521"/>
                  <a:gd name="connsiteX66" fmla="*/ 243130 w 640085"/>
                  <a:gd name="connsiteY66" fmla="*/ 392535 h 441521"/>
                  <a:gd name="connsiteX67" fmla="*/ 305348 w 640085"/>
                  <a:gd name="connsiteY67" fmla="*/ 392535 h 441521"/>
                  <a:gd name="connsiteX68" fmla="*/ 306515 w 640085"/>
                  <a:gd name="connsiteY68" fmla="*/ 415773 h 441521"/>
                  <a:gd name="connsiteX69" fmla="*/ 285942 w 640085"/>
                  <a:gd name="connsiteY69" fmla="*/ 415773 h 441521"/>
                  <a:gd name="connsiteX70" fmla="*/ 284109 w 640085"/>
                  <a:gd name="connsiteY70" fmla="*/ 392535 h 441521"/>
                  <a:gd name="connsiteX71" fmla="*/ 346244 w 640085"/>
                  <a:gd name="connsiteY71" fmla="*/ 392535 h 441521"/>
                  <a:gd name="connsiteX72" fmla="*/ 346244 w 640085"/>
                  <a:gd name="connsiteY72" fmla="*/ 415773 h 441521"/>
                  <a:gd name="connsiteX73" fmla="*/ 325671 w 640085"/>
                  <a:gd name="connsiteY73" fmla="*/ 415773 h 441521"/>
                  <a:gd name="connsiteX74" fmla="*/ 325005 w 640085"/>
                  <a:gd name="connsiteY74" fmla="*/ 392535 h 441521"/>
                  <a:gd name="connsiteX75" fmla="*/ 387223 w 640085"/>
                  <a:gd name="connsiteY75" fmla="*/ 392535 h 441521"/>
                  <a:gd name="connsiteX76" fmla="*/ 386057 w 640085"/>
                  <a:gd name="connsiteY76" fmla="*/ 415773 h 441521"/>
                  <a:gd name="connsiteX77" fmla="*/ 365068 w 640085"/>
                  <a:gd name="connsiteY77" fmla="*/ 415773 h 441521"/>
                  <a:gd name="connsiteX78" fmla="*/ 365651 w 640085"/>
                  <a:gd name="connsiteY78" fmla="*/ 392535 h 441521"/>
                  <a:gd name="connsiteX79" fmla="*/ 428118 w 640085"/>
                  <a:gd name="connsiteY79" fmla="*/ 392535 h 441521"/>
                  <a:gd name="connsiteX80" fmla="*/ 425786 w 640085"/>
                  <a:gd name="connsiteY80" fmla="*/ 415773 h 441521"/>
                  <a:gd name="connsiteX81" fmla="*/ 405214 w 640085"/>
                  <a:gd name="connsiteY81" fmla="*/ 415773 h 441521"/>
                  <a:gd name="connsiteX82" fmla="*/ 406879 w 640085"/>
                  <a:gd name="connsiteY82" fmla="*/ 392535 h 441521"/>
                  <a:gd name="connsiteX83" fmla="*/ 447858 w 640085"/>
                  <a:gd name="connsiteY83" fmla="*/ 392535 h 441521"/>
                  <a:gd name="connsiteX84" fmla="*/ 469097 w 640085"/>
                  <a:gd name="connsiteY84" fmla="*/ 392535 h 441521"/>
                  <a:gd name="connsiteX85" fmla="*/ 465516 w 640085"/>
                  <a:gd name="connsiteY85" fmla="*/ 415773 h 441521"/>
                  <a:gd name="connsiteX86" fmla="*/ 444943 w 640085"/>
                  <a:gd name="connsiteY86" fmla="*/ 415773 h 441521"/>
                  <a:gd name="connsiteX87" fmla="*/ 447858 w 640085"/>
                  <a:gd name="connsiteY87" fmla="*/ 392535 h 441521"/>
                  <a:gd name="connsiteX88" fmla="*/ 476427 w 640085"/>
                  <a:gd name="connsiteY88" fmla="*/ 344310 h 441521"/>
                  <a:gd name="connsiteX89" fmla="*/ 472845 w 640085"/>
                  <a:gd name="connsiteY89" fmla="*/ 367964 h 441521"/>
                  <a:gd name="connsiteX90" fmla="*/ 450940 w 640085"/>
                  <a:gd name="connsiteY90" fmla="*/ 367964 h 441521"/>
                  <a:gd name="connsiteX91" fmla="*/ 453939 w 640085"/>
                  <a:gd name="connsiteY91" fmla="*/ 344310 h 441521"/>
                  <a:gd name="connsiteX92" fmla="*/ 517406 w 640085"/>
                  <a:gd name="connsiteY92" fmla="*/ 344310 h 441521"/>
                  <a:gd name="connsiteX93" fmla="*/ 512741 w 640085"/>
                  <a:gd name="connsiteY93" fmla="*/ 367964 h 441521"/>
                  <a:gd name="connsiteX94" fmla="*/ 493085 w 640085"/>
                  <a:gd name="connsiteY94" fmla="*/ 367964 h 441521"/>
                  <a:gd name="connsiteX95" fmla="*/ 497333 w 640085"/>
                  <a:gd name="connsiteY95" fmla="*/ 344310 h 441521"/>
                  <a:gd name="connsiteX96" fmla="*/ 505828 w 640085"/>
                  <a:gd name="connsiteY96" fmla="*/ 296001 h 441521"/>
                  <a:gd name="connsiteX97" fmla="*/ 526901 w 640085"/>
                  <a:gd name="connsiteY97" fmla="*/ 296001 h 441521"/>
                  <a:gd name="connsiteX98" fmla="*/ 522236 w 640085"/>
                  <a:gd name="connsiteY98" fmla="*/ 319656 h 441521"/>
                  <a:gd name="connsiteX99" fmla="*/ 501664 w 640085"/>
                  <a:gd name="connsiteY99" fmla="*/ 319656 h 441521"/>
                  <a:gd name="connsiteX100" fmla="*/ 505828 w 640085"/>
                  <a:gd name="connsiteY100" fmla="*/ 296001 h 441521"/>
                  <a:gd name="connsiteX101" fmla="*/ 514157 w 640085"/>
                  <a:gd name="connsiteY101" fmla="*/ 247693 h 441521"/>
                  <a:gd name="connsiteX102" fmla="*/ 536229 w 640085"/>
                  <a:gd name="connsiteY102" fmla="*/ 247693 h 441521"/>
                  <a:gd name="connsiteX103" fmla="*/ 531565 w 640085"/>
                  <a:gd name="connsiteY103" fmla="*/ 271348 h 441521"/>
                  <a:gd name="connsiteX104" fmla="*/ 509993 w 640085"/>
                  <a:gd name="connsiteY104" fmla="*/ 271348 h 441521"/>
                  <a:gd name="connsiteX105" fmla="*/ 514157 w 640085"/>
                  <a:gd name="connsiteY105" fmla="*/ 247693 h 441521"/>
                  <a:gd name="connsiteX106" fmla="*/ 522486 w 640085"/>
                  <a:gd name="connsiteY106" fmla="*/ 199385 h 441521"/>
                  <a:gd name="connsiteX107" fmla="*/ 545474 w 640085"/>
                  <a:gd name="connsiteY107" fmla="*/ 199385 h 441521"/>
                  <a:gd name="connsiteX108" fmla="*/ 540893 w 640085"/>
                  <a:gd name="connsiteY108" fmla="*/ 223122 h 441521"/>
                  <a:gd name="connsiteX109" fmla="*/ 518322 w 640085"/>
                  <a:gd name="connsiteY109" fmla="*/ 223122 h 441521"/>
                  <a:gd name="connsiteX110" fmla="*/ 522486 w 640085"/>
                  <a:gd name="connsiteY110" fmla="*/ 199385 h 441521"/>
                  <a:gd name="connsiteX111" fmla="*/ 530815 w 640085"/>
                  <a:gd name="connsiteY111" fmla="*/ 151160 h 441521"/>
                  <a:gd name="connsiteX112" fmla="*/ 554803 w 640085"/>
                  <a:gd name="connsiteY112" fmla="*/ 151160 h 441521"/>
                  <a:gd name="connsiteX113" fmla="*/ 550139 w 640085"/>
                  <a:gd name="connsiteY113" fmla="*/ 174814 h 441521"/>
                  <a:gd name="connsiteX114" fmla="*/ 526651 w 640085"/>
                  <a:gd name="connsiteY114" fmla="*/ 174814 h 441521"/>
                  <a:gd name="connsiteX115" fmla="*/ 530815 w 640085"/>
                  <a:gd name="connsiteY115" fmla="*/ 151160 h 441521"/>
                  <a:gd name="connsiteX116" fmla="*/ 539144 w 640085"/>
                  <a:gd name="connsiteY116" fmla="*/ 102851 h 441521"/>
                  <a:gd name="connsiteX117" fmla="*/ 564131 w 640085"/>
                  <a:gd name="connsiteY117" fmla="*/ 102851 h 441521"/>
                  <a:gd name="connsiteX118" fmla="*/ 559467 w 640085"/>
                  <a:gd name="connsiteY118" fmla="*/ 126506 h 441521"/>
                  <a:gd name="connsiteX119" fmla="*/ 535063 w 640085"/>
                  <a:gd name="connsiteY119" fmla="*/ 126506 h 441521"/>
                  <a:gd name="connsiteX120" fmla="*/ 539228 w 640085"/>
                  <a:gd name="connsiteY120" fmla="*/ 102851 h 441521"/>
                  <a:gd name="connsiteX121" fmla="*/ 489753 w 640085"/>
                  <a:gd name="connsiteY121" fmla="*/ 52877 h 441521"/>
                  <a:gd name="connsiteX122" fmla="*/ 519988 w 640085"/>
                  <a:gd name="connsiteY122" fmla="*/ 52877 h 441521"/>
                  <a:gd name="connsiteX123" fmla="*/ 516073 w 640085"/>
                  <a:gd name="connsiteY123" fmla="*/ 78531 h 441521"/>
                  <a:gd name="connsiteX124" fmla="*/ 486505 w 640085"/>
                  <a:gd name="connsiteY124" fmla="*/ 78531 h 441521"/>
                  <a:gd name="connsiteX125" fmla="*/ 489753 w 640085"/>
                  <a:gd name="connsiteY125" fmla="*/ 52877 h 441521"/>
                  <a:gd name="connsiteX126" fmla="*/ 431450 w 640085"/>
                  <a:gd name="connsiteY126" fmla="*/ 52877 h 441521"/>
                  <a:gd name="connsiteX127" fmla="*/ 461684 w 640085"/>
                  <a:gd name="connsiteY127" fmla="*/ 52877 h 441521"/>
                  <a:gd name="connsiteX128" fmla="*/ 459019 w 640085"/>
                  <a:gd name="connsiteY128" fmla="*/ 78531 h 441521"/>
                  <a:gd name="connsiteX129" fmla="*/ 429534 w 640085"/>
                  <a:gd name="connsiteY129" fmla="*/ 78531 h 441521"/>
                  <a:gd name="connsiteX130" fmla="*/ 431450 w 640085"/>
                  <a:gd name="connsiteY130" fmla="*/ 52877 h 441521"/>
                  <a:gd name="connsiteX131" fmla="*/ 373147 w 640085"/>
                  <a:gd name="connsiteY131" fmla="*/ 52877 h 441521"/>
                  <a:gd name="connsiteX132" fmla="*/ 403298 w 640085"/>
                  <a:gd name="connsiteY132" fmla="*/ 52877 h 441521"/>
                  <a:gd name="connsiteX133" fmla="*/ 402049 w 640085"/>
                  <a:gd name="connsiteY133" fmla="*/ 78531 h 441521"/>
                  <a:gd name="connsiteX134" fmla="*/ 373397 w 640085"/>
                  <a:gd name="connsiteY134" fmla="*/ 78531 h 441521"/>
                  <a:gd name="connsiteX135" fmla="*/ 374063 w 640085"/>
                  <a:gd name="connsiteY135" fmla="*/ 52877 h 441521"/>
                  <a:gd name="connsiteX136" fmla="*/ 315593 w 640085"/>
                  <a:gd name="connsiteY136" fmla="*/ 78531 h 441521"/>
                  <a:gd name="connsiteX137" fmla="*/ 314927 w 640085"/>
                  <a:gd name="connsiteY137" fmla="*/ 52877 h 441521"/>
                  <a:gd name="connsiteX138" fmla="*/ 345078 w 640085"/>
                  <a:gd name="connsiteY138" fmla="*/ 52877 h 441521"/>
                  <a:gd name="connsiteX139" fmla="*/ 345078 w 640085"/>
                  <a:gd name="connsiteY139" fmla="*/ 78531 h 441521"/>
                  <a:gd name="connsiteX140" fmla="*/ 258706 w 640085"/>
                  <a:gd name="connsiteY140" fmla="*/ 78531 h 441521"/>
                  <a:gd name="connsiteX141" fmla="*/ 256707 w 640085"/>
                  <a:gd name="connsiteY141" fmla="*/ 52877 h 441521"/>
                  <a:gd name="connsiteX142" fmla="*/ 286858 w 640085"/>
                  <a:gd name="connsiteY142" fmla="*/ 52877 h 441521"/>
                  <a:gd name="connsiteX143" fmla="*/ 288191 w 640085"/>
                  <a:gd name="connsiteY143" fmla="*/ 78531 h 441521"/>
                  <a:gd name="connsiteX144" fmla="*/ 201735 w 640085"/>
                  <a:gd name="connsiteY144" fmla="*/ 78531 h 441521"/>
                  <a:gd name="connsiteX145" fmla="*/ 198404 w 640085"/>
                  <a:gd name="connsiteY145" fmla="*/ 52877 h 441521"/>
                  <a:gd name="connsiteX146" fmla="*/ 228638 w 640085"/>
                  <a:gd name="connsiteY146" fmla="*/ 52877 h 441521"/>
                  <a:gd name="connsiteX147" fmla="*/ 231303 w 640085"/>
                  <a:gd name="connsiteY147" fmla="*/ 78531 h 441521"/>
                  <a:gd name="connsiteX148" fmla="*/ 174333 w 640085"/>
                  <a:gd name="connsiteY148" fmla="*/ 78531 h 441521"/>
                  <a:gd name="connsiteX149" fmla="*/ 144848 w 640085"/>
                  <a:gd name="connsiteY149" fmla="*/ 78531 h 441521"/>
                  <a:gd name="connsiteX150" fmla="*/ 140184 w 640085"/>
                  <a:gd name="connsiteY150" fmla="*/ 52877 h 441521"/>
                  <a:gd name="connsiteX151" fmla="*/ 170418 w 640085"/>
                  <a:gd name="connsiteY151" fmla="*/ 52877 h 441521"/>
                  <a:gd name="connsiteX152" fmla="*/ 174333 w 640085"/>
                  <a:gd name="connsiteY152" fmla="*/ 78531 h 441521"/>
                  <a:gd name="connsiteX153" fmla="*/ 181746 w 640085"/>
                  <a:gd name="connsiteY153" fmla="*/ 126756 h 441521"/>
                  <a:gd name="connsiteX154" fmla="*/ 153510 w 640085"/>
                  <a:gd name="connsiteY154" fmla="*/ 126756 h 441521"/>
                  <a:gd name="connsiteX155" fmla="*/ 149262 w 640085"/>
                  <a:gd name="connsiteY155" fmla="*/ 103101 h 441521"/>
                  <a:gd name="connsiteX156" fmla="*/ 178081 w 640085"/>
                  <a:gd name="connsiteY156" fmla="*/ 103101 h 441521"/>
                  <a:gd name="connsiteX157" fmla="*/ 181746 w 640085"/>
                  <a:gd name="connsiteY157" fmla="*/ 126756 h 441521"/>
                  <a:gd name="connsiteX158" fmla="*/ 162173 w 640085"/>
                  <a:gd name="connsiteY158" fmla="*/ 175064 h 441521"/>
                  <a:gd name="connsiteX159" fmla="*/ 157925 w 640085"/>
                  <a:gd name="connsiteY159" fmla="*/ 151410 h 441521"/>
                  <a:gd name="connsiteX160" fmla="*/ 185494 w 640085"/>
                  <a:gd name="connsiteY160" fmla="*/ 151410 h 441521"/>
                  <a:gd name="connsiteX161" fmla="*/ 189159 w 640085"/>
                  <a:gd name="connsiteY161" fmla="*/ 175064 h 441521"/>
                  <a:gd name="connsiteX162" fmla="*/ 137185 w 640085"/>
                  <a:gd name="connsiteY162" fmla="*/ 175064 h 441521"/>
                  <a:gd name="connsiteX163" fmla="*/ 110283 w 640085"/>
                  <a:gd name="connsiteY163" fmla="*/ 175064 h 441521"/>
                  <a:gd name="connsiteX164" fmla="*/ 104785 w 640085"/>
                  <a:gd name="connsiteY164" fmla="*/ 151410 h 441521"/>
                  <a:gd name="connsiteX165" fmla="*/ 132354 w 640085"/>
                  <a:gd name="connsiteY165" fmla="*/ 151410 h 441521"/>
                  <a:gd name="connsiteX166" fmla="*/ 137185 w 640085"/>
                  <a:gd name="connsiteY166" fmla="*/ 175064 h 441521"/>
                  <a:gd name="connsiteX167" fmla="*/ 147097 w 640085"/>
                  <a:gd name="connsiteY167" fmla="*/ 223372 h 441521"/>
                  <a:gd name="connsiteX168" fmla="*/ 121360 w 640085"/>
                  <a:gd name="connsiteY168" fmla="*/ 223372 h 441521"/>
                  <a:gd name="connsiteX169" fmla="*/ 115946 w 640085"/>
                  <a:gd name="connsiteY169" fmla="*/ 199635 h 441521"/>
                  <a:gd name="connsiteX170" fmla="*/ 142266 w 640085"/>
                  <a:gd name="connsiteY170" fmla="*/ 199635 h 441521"/>
                  <a:gd name="connsiteX171" fmla="*/ 147097 w 640085"/>
                  <a:gd name="connsiteY171" fmla="*/ 223372 h 441521"/>
                  <a:gd name="connsiteX172" fmla="*/ 156925 w 640085"/>
                  <a:gd name="connsiteY172" fmla="*/ 271597 h 441521"/>
                  <a:gd name="connsiteX173" fmla="*/ 132521 w 640085"/>
                  <a:gd name="connsiteY173" fmla="*/ 271597 h 441521"/>
                  <a:gd name="connsiteX174" fmla="*/ 127024 w 640085"/>
                  <a:gd name="connsiteY174" fmla="*/ 247943 h 441521"/>
                  <a:gd name="connsiteX175" fmla="*/ 152011 w 640085"/>
                  <a:gd name="connsiteY175" fmla="*/ 247943 h 441521"/>
                  <a:gd name="connsiteX176" fmla="*/ 156842 w 640085"/>
                  <a:gd name="connsiteY176" fmla="*/ 271597 h 441521"/>
                  <a:gd name="connsiteX177" fmla="*/ 162006 w 640085"/>
                  <a:gd name="connsiteY177" fmla="*/ 296585 h 441521"/>
                  <a:gd name="connsiteX178" fmla="*/ 166837 w 640085"/>
                  <a:gd name="connsiteY178" fmla="*/ 320239 h 441521"/>
                  <a:gd name="connsiteX179" fmla="*/ 143682 w 640085"/>
                  <a:gd name="connsiteY179" fmla="*/ 320239 h 441521"/>
                  <a:gd name="connsiteX180" fmla="*/ 138185 w 640085"/>
                  <a:gd name="connsiteY180" fmla="*/ 296585 h 441521"/>
                  <a:gd name="connsiteX181" fmla="*/ 211480 w 640085"/>
                  <a:gd name="connsiteY181" fmla="*/ 320239 h 441521"/>
                  <a:gd name="connsiteX182" fmla="*/ 188326 w 640085"/>
                  <a:gd name="connsiteY182" fmla="*/ 320239 h 441521"/>
                  <a:gd name="connsiteX183" fmla="*/ 183995 w 640085"/>
                  <a:gd name="connsiteY183" fmla="*/ 296585 h 441521"/>
                  <a:gd name="connsiteX184" fmla="*/ 207815 w 640085"/>
                  <a:gd name="connsiteY184" fmla="*/ 296585 h 441521"/>
                  <a:gd name="connsiteX185" fmla="*/ 211480 w 640085"/>
                  <a:gd name="connsiteY185" fmla="*/ 320239 h 441521"/>
                  <a:gd name="connsiteX186" fmla="*/ 215228 w 640085"/>
                  <a:gd name="connsiteY186" fmla="*/ 345226 h 441521"/>
                  <a:gd name="connsiteX187" fmla="*/ 218893 w 640085"/>
                  <a:gd name="connsiteY187" fmla="*/ 368880 h 441521"/>
                  <a:gd name="connsiteX188" fmla="*/ 196988 w 640085"/>
                  <a:gd name="connsiteY188" fmla="*/ 368880 h 441521"/>
                  <a:gd name="connsiteX189" fmla="*/ 192740 w 640085"/>
                  <a:gd name="connsiteY189" fmla="*/ 345226 h 441521"/>
                  <a:gd name="connsiteX190" fmla="*/ 258623 w 640085"/>
                  <a:gd name="connsiteY190" fmla="*/ 345226 h 441521"/>
                  <a:gd name="connsiteX191" fmla="*/ 261038 w 640085"/>
                  <a:gd name="connsiteY191" fmla="*/ 368880 h 441521"/>
                  <a:gd name="connsiteX192" fmla="*/ 240132 w 640085"/>
                  <a:gd name="connsiteY192" fmla="*/ 368880 h 441521"/>
                  <a:gd name="connsiteX193" fmla="*/ 237134 w 640085"/>
                  <a:gd name="connsiteY193" fmla="*/ 345226 h 441521"/>
                  <a:gd name="connsiteX194" fmla="*/ 302017 w 640085"/>
                  <a:gd name="connsiteY194" fmla="*/ 345226 h 441521"/>
                  <a:gd name="connsiteX195" fmla="*/ 303266 w 640085"/>
                  <a:gd name="connsiteY195" fmla="*/ 368880 h 441521"/>
                  <a:gd name="connsiteX196" fmla="*/ 281361 w 640085"/>
                  <a:gd name="connsiteY196" fmla="*/ 368880 h 441521"/>
                  <a:gd name="connsiteX197" fmla="*/ 279529 w 640085"/>
                  <a:gd name="connsiteY197" fmla="*/ 345226 h 441521"/>
                  <a:gd name="connsiteX198" fmla="*/ 345411 w 640085"/>
                  <a:gd name="connsiteY198" fmla="*/ 345226 h 441521"/>
                  <a:gd name="connsiteX199" fmla="*/ 345411 w 640085"/>
                  <a:gd name="connsiteY199" fmla="*/ 368880 h 441521"/>
                  <a:gd name="connsiteX200" fmla="*/ 323506 w 640085"/>
                  <a:gd name="connsiteY200" fmla="*/ 368880 h 441521"/>
                  <a:gd name="connsiteX201" fmla="*/ 322923 w 640085"/>
                  <a:gd name="connsiteY201" fmla="*/ 345226 h 441521"/>
                  <a:gd name="connsiteX202" fmla="*/ 388805 w 640085"/>
                  <a:gd name="connsiteY202" fmla="*/ 345226 h 441521"/>
                  <a:gd name="connsiteX203" fmla="*/ 387639 w 640085"/>
                  <a:gd name="connsiteY203" fmla="*/ 368880 h 441521"/>
                  <a:gd name="connsiteX204" fmla="*/ 365734 w 640085"/>
                  <a:gd name="connsiteY204" fmla="*/ 368880 h 441521"/>
                  <a:gd name="connsiteX205" fmla="*/ 366317 w 640085"/>
                  <a:gd name="connsiteY205" fmla="*/ 345226 h 441521"/>
                  <a:gd name="connsiteX206" fmla="*/ 409711 w 640085"/>
                  <a:gd name="connsiteY206" fmla="*/ 345226 h 441521"/>
                  <a:gd name="connsiteX207" fmla="*/ 432200 w 640085"/>
                  <a:gd name="connsiteY207" fmla="*/ 345226 h 441521"/>
                  <a:gd name="connsiteX208" fmla="*/ 429784 w 640085"/>
                  <a:gd name="connsiteY208" fmla="*/ 368880 h 441521"/>
                  <a:gd name="connsiteX209" fmla="*/ 407879 w 640085"/>
                  <a:gd name="connsiteY209" fmla="*/ 368880 h 441521"/>
                  <a:gd name="connsiteX210" fmla="*/ 409711 w 640085"/>
                  <a:gd name="connsiteY210" fmla="*/ 345226 h 441521"/>
                  <a:gd name="connsiteX211" fmla="*/ 437031 w 640085"/>
                  <a:gd name="connsiteY211" fmla="*/ 296918 h 441521"/>
                  <a:gd name="connsiteX212" fmla="*/ 434698 w 640085"/>
                  <a:gd name="connsiteY212" fmla="*/ 320572 h 441521"/>
                  <a:gd name="connsiteX213" fmla="*/ 411544 w 640085"/>
                  <a:gd name="connsiteY213" fmla="*/ 320572 h 441521"/>
                  <a:gd name="connsiteX214" fmla="*/ 413293 w 640085"/>
                  <a:gd name="connsiteY214" fmla="*/ 296918 h 441521"/>
                  <a:gd name="connsiteX215" fmla="*/ 459102 w 640085"/>
                  <a:gd name="connsiteY215" fmla="*/ 296918 h 441521"/>
                  <a:gd name="connsiteX216" fmla="*/ 482923 w 640085"/>
                  <a:gd name="connsiteY216" fmla="*/ 296918 h 441521"/>
                  <a:gd name="connsiteX217" fmla="*/ 479342 w 640085"/>
                  <a:gd name="connsiteY217" fmla="*/ 320572 h 441521"/>
                  <a:gd name="connsiteX218" fmla="*/ 456687 w 640085"/>
                  <a:gd name="connsiteY218" fmla="*/ 320572 h 441521"/>
                  <a:gd name="connsiteX219" fmla="*/ 459602 w 640085"/>
                  <a:gd name="connsiteY219" fmla="*/ 296918 h 441521"/>
                  <a:gd name="connsiteX220" fmla="*/ 465182 w 640085"/>
                  <a:gd name="connsiteY220" fmla="*/ 248609 h 441521"/>
                  <a:gd name="connsiteX221" fmla="*/ 490170 w 640085"/>
                  <a:gd name="connsiteY221" fmla="*/ 248609 h 441521"/>
                  <a:gd name="connsiteX222" fmla="*/ 486588 w 640085"/>
                  <a:gd name="connsiteY222" fmla="*/ 272264 h 441521"/>
                  <a:gd name="connsiteX223" fmla="*/ 462101 w 640085"/>
                  <a:gd name="connsiteY223" fmla="*/ 272264 h 441521"/>
                  <a:gd name="connsiteX224" fmla="*/ 465099 w 640085"/>
                  <a:gd name="connsiteY224" fmla="*/ 248609 h 441521"/>
                  <a:gd name="connsiteX225" fmla="*/ 471263 w 640085"/>
                  <a:gd name="connsiteY225" fmla="*/ 200301 h 441521"/>
                  <a:gd name="connsiteX226" fmla="*/ 498332 w 640085"/>
                  <a:gd name="connsiteY226" fmla="*/ 200301 h 441521"/>
                  <a:gd name="connsiteX227" fmla="*/ 494751 w 640085"/>
                  <a:gd name="connsiteY227" fmla="*/ 224039 h 441521"/>
                  <a:gd name="connsiteX228" fmla="*/ 469014 w 640085"/>
                  <a:gd name="connsiteY228" fmla="*/ 224039 h 441521"/>
                  <a:gd name="connsiteX229" fmla="*/ 472012 w 640085"/>
                  <a:gd name="connsiteY229" fmla="*/ 200301 h 441521"/>
                  <a:gd name="connsiteX230" fmla="*/ 477343 w 640085"/>
                  <a:gd name="connsiteY230" fmla="*/ 152076 h 441521"/>
                  <a:gd name="connsiteX231" fmla="*/ 504912 w 640085"/>
                  <a:gd name="connsiteY231" fmla="*/ 152076 h 441521"/>
                  <a:gd name="connsiteX232" fmla="*/ 501330 w 640085"/>
                  <a:gd name="connsiteY232" fmla="*/ 175730 h 441521"/>
                  <a:gd name="connsiteX233" fmla="*/ 474344 w 640085"/>
                  <a:gd name="connsiteY233" fmla="*/ 175730 h 441521"/>
                  <a:gd name="connsiteX234" fmla="*/ 477343 w 640085"/>
                  <a:gd name="connsiteY234" fmla="*/ 152076 h 441521"/>
                  <a:gd name="connsiteX235" fmla="*/ 480425 w 640085"/>
                  <a:gd name="connsiteY235" fmla="*/ 127089 h 441521"/>
                  <a:gd name="connsiteX236" fmla="*/ 483340 w 640085"/>
                  <a:gd name="connsiteY236" fmla="*/ 103434 h 441521"/>
                  <a:gd name="connsiteX237" fmla="*/ 512242 w 640085"/>
                  <a:gd name="connsiteY237" fmla="*/ 103434 h 441521"/>
                  <a:gd name="connsiteX238" fmla="*/ 508660 w 640085"/>
                  <a:gd name="connsiteY238" fmla="*/ 127089 h 441521"/>
                  <a:gd name="connsiteX239" fmla="*/ 425953 w 640085"/>
                  <a:gd name="connsiteY239" fmla="*/ 127089 h 441521"/>
                  <a:gd name="connsiteX240" fmla="*/ 427702 w 640085"/>
                  <a:gd name="connsiteY240" fmla="*/ 103434 h 441521"/>
                  <a:gd name="connsiteX241" fmla="*/ 456604 w 640085"/>
                  <a:gd name="connsiteY241" fmla="*/ 103434 h 441521"/>
                  <a:gd name="connsiteX242" fmla="*/ 454188 w 640085"/>
                  <a:gd name="connsiteY242" fmla="*/ 127089 h 441521"/>
                  <a:gd name="connsiteX243" fmla="*/ 371481 w 640085"/>
                  <a:gd name="connsiteY243" fmla="*/ 127089 h 441521"/>
                  <a:gd name="connsiteX244" fmla="*/ 371981 w 640085"/>
                  <a:gd name="connsiteY244" fmla="*/ 103434 h 441521"/>
                  <a:gd name="connsiteX245" fmla="*/ 400882 w 640085"/>
                  <a:gd name="connsiteY245" fmla="*/ 103434 h 441521"/>
                  <a:gd name="connsiteX246" fmla="*/ 399716 w 640085"/>
                  <a:gd name="connsiteY246" fmla="*/ 127089 h 441521"/>
                  <a:gd name="connsiteX247" fmla="*/ 317009 w 640085"/>
                  <a:gd name="connsiteY247" fmla="*/ 127089 h 441521"/>
                  <a:gd name="connsiteX248" fmla="*/ 316343 w 640085"/>
                  <a:gd name="connsiteY248" fmla="*/ 103434 h 441521"/>
                  <a:gd name="connsiteX249" fmla="*/ 345244 w 640085"/>
                  <a:gd name="connsiteY249" fmla="*/ 103434 h 441521"/>
                  <a:gd name="connsiteX250" fmla="*/ 345244 w 640085"/>
                  <a:gd name="connsiteY250" fmla="*/ 127089 h 441521"/>
                  <a:gd name="connsiteX251" fmla="*/ 262537 w 640085"/>
                  <a:gd name="connsiteY251" fmla="*/ 127089 h 441521"/>
                  <a:gd name="connsiteX252" fmla="*/ 260705 w 640085"/>
                  <a:gd name="connsiteY252" fmla="*/ 103434 h 441521"/>
                  <a:gd name="connsiteX253" fmla="*/ 290106 w 640085"/>
                  <a:gd name="connsiteY253" fmla="*/ 103434 h 441521"/>
                  <a:gd name="connsiteX254" fmla="*/ 291356 w 640085"/>
                  <a:gd name="connsiteY254" fmla="*/ 127089 h 441521"/>
                  <a:gd name="connsiteX255" fmla="*/ 236301 w 640085"/>
                  <a:gd name="connsiteY255" fmla="*/ 127089 h 441521"/>
                  <a:gd name="connsiteX256" fmla="*/ 208065 w 640085"/>
                  <a:gd name="connsiteY256" fmla="*/ 127089 h 441521"/>
                  <a:gd name="connsiteX257" fmla="*/ 204984 w 640085"/>
                  <a:gd name="connsiteY257" fmla="*/ 103434 h 441521"/>
                  <a:gd name="connsiteX258" fmla="*/ 233885 w 640085"/>
                  <a:gd name="connsiteY258" fmla="*/ 103434 h 441521"/>
                  <a:gd name="connsiteX259" fmla="*/ 236301 w 640085"/>
                  <a:gd name="connsiteY259" fmla="*/ 127089 h 441521"/>
                  <a:gd name="connsiteX260" fmla="*/ 241215 w 640085"/>
                  <a:gd name="connsiteY260" fmla="*/ 175397 h 441521"/>
                  <a:gd name="connsiteX261" fmla="*/ 215145 w 640085"/>
                  <a:gd name="connsiteY261" fmla="*/ 175397 h 441521"/>
                  <a:gd name="connsiteX262" fmla="*/ 212063 w 640085"/>
                  <a:gd name="connsiteY262" fmla="*/ 151743 h 441521"/>
                  <a:gd name="connsiteX263" fmla="*/ 239632 w 640085"/>
                  <a:gd name="connsiteY263" fmla="*/ 151743 h 441521"/>
                  <a:gd name="connsiteX264" fmla="*/ 242048 w 640085"/>
                  <a:gd name="connsiteY264" fmla="*/ 175397 h 441521"/>
                  <a:gd name="connsiteX265" fmla="*/ 220476 w 640085"/>
                  <a:gd name="connsiteY265" fmla="*/ 223705 h 441521"/>
                  <a:gd name="connsiteX266" fmla="*/ 217477 w 640085"/>
                  <a:gd name="connsiteY266" fmla="*/ 199968 h 441521"/>
                  <a:gd name="connsiteX267" fmla="*/ 243797 w 640085"/>
                  <a:gd name="connsiteY267" fmla="*/ 199968 h 441521"/>
                  <a:gd name="connsiteX268" fmla="*/ 246212 w 640085"/>
                  <a:gd name="connsiteY268" fmla="*/ 223705 h 441521"/>
                  <a:gd name="connsiteX269" fmla="*/ 196655 w 640085"/>
                  <a:gd name="connsiteY269" fmla="*/ 223705 h 441521"/>
                  <a:gd name="connsiteX270" fmla="*/ 170918 w 640085"/>
                  <a:gd name="connsiteY270" fmla="*/ 223705 h 441521"/>
                  <a:gd name="connsiteX271" fmla="*/ 166670 w 640085"/>
                  <a:gd name="connsiteY271" fmla="*/ 199968 h 441521"/>
                  <a:gd name="connsiteX272" fmla="*/ 192990 w 640085"/>
                  <a:gd name="connsiteY272" fmla="*/ 199968 h 441521"/>
                  <a:gd name="connsiteX273" fmla="*/ 196655 w 640085"/>
                  <a:gd name="connsiteY273" fmla="*/ 223705 h 441521"/>
                  <a:gd name="connsiteX274" fmla="*/ 200403 w 640085"/>
                  <a:gd name="connsiteY274" fmla="*/ 248276 h 441521"/>
                  <a:gd name="connsiteX275" fmla="*/ 204068 w 640085"/>
                  <a:gd name="connsiteY275" fmla="*/ 271931 h 441521"/>
                  <a:gd name="connsiteX276" fmla="*/ 179580 w 640085"/>
                  <a:gd name="connsiteY276" fmla="*/ 271931 h 441521"/>
                  <a:gd name="connsiteX277" fmla="*/ 175332 w 640085"/>
                  <a:gd name="connsiteY277" fmla="*/ 248276 h 441521"/>
                  <a:gd name="connsiteX278" fmla="*/ 251127 w 640085"/>
                  <a:gd name="connsiteY278" fmla="*/ 271931 h 441521"/>
                  <a:gd name="connsiteX279" fmla="*/ 226723 w 640085"/>
                  <a:gd name="connsiteY279" fmla="*/ 271931 h 441521"/>
                  <a:gd name="connsiteX280" fmla="*/ 223641 w 640085"/>
                  <a:gd name="connsiteY280" fmla="*/ 248276 h 441521"/>
                  <a:gd name="connsiteX281" fmla="*/ 248628 w 640085"/>
                  <a:gd name="connsiteY281" fmla="*/ 248276 h 441521"/>
                  <a:gd name="connsiteX282" fmla="*/ 251043 w 640085"/>
                  <a:gd name="connsiteY282" fmla="*/ 271931 h 441521"/>
                  <a:gd name="connsiteX283" fmla="*/ 253709 w 640085"/>
                  <a:gd name="connsiteY283" fmla="*/ 296918 h 441521"/>
                  <a:gd name="connsiteX284" fmla="*/ 256124 w 640085"/>
                  <a:gd name="connsiteY284" fmla="*/ 320572 h 441521"/>
                  <a:gd name="connsiteX285" fmla="*/ 232969 w 640085"/>
                  <a:gd name="connsiteY285" fmla="*/ 320572 h 441521"/>
                  <a:gd name="connsiteX286" fmla="*/ 229887 w 640085"/>
                  <a:gd name="connsiteY286" fmla="*/ 296918 h 441521"/>
                  <a:gd name="connsiteX287" fmla="*/ 299518 w 640085"/>
                  <a:gd name="connsiteY287" fmla="*/ 296918 h 441521"/>
                  <a:gd name="connsiteX288" fmla="*/ 300767 w 640085"/>
                  <a:gd name="connsiteY288" fmla="*/ 320572 h 441521"/>
                  <a:gd name="connsiteX289" fmla="*/ 278446 w 640085"/>
                  <a:gd name="connsiteY289" fmla="*/ 320572 h 441521"/>
                  <a:gd name="connsiteX290" fmla="*/ 276530 w 640085"/>
                  <a:gd name="connsiteY290" fmla="*/ 296918 h 441521"/>
                  <a:gd name="connsiteX291" fmla="*/ 345328 w 640085"/>
                  <a:gd name="connsiteY291" fmla="*/ 296918 h 441521"/>
                  <a:gd name="connsiteX292" fmla="*/ 345328 w 640085"/>
                  <a:gd name="connsiteY292" fmla="*/ 320572 h 441521"/>
                  <a:gd name="connsiteX293" fmla="*/ 323422 w 640085"/>
                  <a:gd name="connsiteY293" fmla="*/ 320572 h 441521"/>
                  <a:gd name="connsiteX294" fmla="*/ 322756 w 640085"/>
                  <a:gd name="connsiteY294" fmla="*/ 296918 h 441521"/>
                  <a:gd name="connsiteX295" fmla="*/ 367400 w 640085"/>
                  <a:gd name="connsiteY295" fmla="*/ 296918 h 441521"/>
                  <a:gd name="connsiteX296" fmla="*/ 391221 w 640085"/>
                  <a:gd name="connsiteY296" fmla="*/ 296918 h 441521"/>
                  <a:gd name="connsiteX297" fmla="*/ 390055 w 640085"/>
                  <a:gd name="connsiteY297" fmla="*/ 320572 h 441521"/>
                  <a:gd name="connsiteX298" fmla="*/ 366900 w 640085"/>
                  <a:gd name="connsiteY298" fmla="*/ 320572 h 441521"/>
                  <a:gd name="connsiteX299" fmla="*/ 367400 w 640085"/>
                  <a:gd name="connsiteY299" fmla="*/ 296918 h 441521"/>
                  <a:gd name="connsiteX300" fmla="*/ 393636 w 640085"/>
                  <a:gd name="connsiteY300" fmla="*/ 248609 h 441521"/>
                  <a:gd name="connsiteX301" fmla="*/ 392470 w 640085"/>
                  <a:gd name="connsiteY301" fmla="*/ 272264 h 441521"/>
                  <a:gd name="connsiteX302" fmla="*/ 367983 w 640085"/>
                  <a:gd name="connsiteY302" fmla="*/ 272264 h 441521"/>
                  <a:gd name="connsiteX303" fmla="*/ 368566 w 640085"/>
                  <a:gd name="connsiteY303" fmla="*/ 248609 h 441521"/>
                  <a:gd name="connsiteX304" fmla="*/ 416874 w 640085"/>
                  <a:gd name="connsiteY304" fmla="*/ 248609 h 441521"/>
                  <a:gd name="connsiteX305" fmla="*/ 441861 w 640085"/>
                  <a:gd name="connsiteY305" fmla="*/ 248609 h 441521"/>
                  <a:gd name="connsiteX306" fmla="*/ 439446 w 640085"/>
                  <a:gd name="connsiteY306" fmla="*/ 272264 h 441521"/>
                  <a:gd name="connsiteX307" fmla="*/ 415042 w 640085"/>
                  <a:gd name="connsiteY307" fmla="*/ 272264 h 441521"/>
                  <a:gd name="connsiteX308" fmla="*/ 416791 w 640085"/>
                  <a:gd name="connsiteY308" fmla="*/ 248609 h 441521"/>
                  <a:gd name="connsiteX309" fmla="*/ 420456 w 640085"/>
                  <a:gd name="connsiteY309" fmla="*/ 200301 h 441521"/>
                  <a:gd name="connsiteX310" fmla="*/ 446775 w 640085"/>
                  <a:gd name="connsiteY310" fmla="*/ 200301 h 441521"/>
                  <a:gd name="connsiteX311" fmla="*/ 444443 w 640085"/>
                  <a:gd name="connsiteY311" fmla="*/ 224039 h 441521"/>
                  <a:gd name="connsiteX312" fmla="*/ 418707 w 640085"/>
                  <a:gd name="connsiteY312" fmla="*/ 224039 h 441521"/>
                  <a:gd name="connsiteX313" fmla="*/ 420456 w 640085"/>
                  <a:gd name="connsiteY313" fmla="*/ 200301 h 441521"/>
                  <a:gd name="connsiteX314" fmla="*/ 422288 w 640085"/>
                  <a:gd name="connsiteY314" fmla="*/ 175730 h 441521"/>
                  <a:gd name="connsiteX315" fmla="*/ 424120 w 640085"/>
                  <a:gd name="connsiteY315" fmla="*/ 152076 h 441521"/>
                  <a:gd name="connsiteX316" fmla="*/ 451690 w 640085"/>
                  <a:gd name="connsiteY316" fmla="*/ 152076 h 441521"/>
                  <a:gd name="connsiteX317" fmla="*/ 449274 w 640085"/>
                  <a:gd name="connsiteY317" fmla="*/ 175730 h 441521"/>
                  <a:gd name="connsiteX318" fmla="*/ 370315 w 640085"/>
                  <a:gd name="connsiteY318" fmla="*/ 175730 h 441521"/>
                  <a:gd name="connsiteX319" fmla="*/ 370898 w 640085"/>
                  <a:gd name="connsiteY319" fmla="*/ 152076 h 441521"/>
                  <a:gd name="connsiteX320" fmla="*/ 398467 w 640085"/>
                  <a:gd name="connsiteY320" fmla="*/ 152076 h 441521"/>
                  <a:gd name="connsiteX321" fmla="*/ 397301 w 640085"/>
                  <a:gd name="connsiteY321" fmla="*/ 175730 h 441521"/>
                  <a:gd name="connsiteX322" fmla="*/ 318259 w 640085"/>
                  <a:gd name="connsiteY322" fmla="*/ 175730 h 441521"/>
                  <a:gd name="connsiteX323" fmla="*/ 317675 w 640085"/>
                  <a:gd name="connsiteY323" fmla="*/ 152076 h 441521"/>
                  <a:gd name="connsiteX324" fmla="*/ 345244 w 640085"/>
                  <a:gd name="connsiteY324" fmla="*/ 152076 h 441521"/>
                  <a:gd name="connsiteX325" fmla="*/ 345244 w 640085"/>
                  <a:gd name="connsiteY325" fmla="*/ 175730 h 441521"/>
                  <a:gd name="connsiteX326" fmla="*/ 293271 w 640085"/>
                  <a:gd name="connsiteY326" fmla="*/ 175730 h 441521"/>
                  <a:gd name="connsiteX327" fmla="*/ 266285 w 640085"/>
                  <a:gd name="connsiteY327" fmla="*/ 175730 h 441521"/>
                  <a:gd name="connsiteX328" fmla="*/ 265119 w 640085"/>
                  <a:gd name="connsiteY328" fmla="*/ 150826 h 441521"/>
                  <a:gd name="connsiteX329" fmla="*/ 292688 w 640085"/>
                  <a:gd name="connsiteY329" fmla="*/ 150826 h 441521"/>
                  <a:gd name="connsiteX330" fmla="*/ 293938 w 640085"/>
                  <a:gd name="connsiteY330" fmla="*/ 174481 h 441521"/>
                  <a:gd name="connsiteX331" fmla="*/ 295770 w 640085"/>
                  <a:gd name="connsiteY331" fmla="*/ 224039 h 441521"/>
                  <a:gd name="connsiteX332" fmla="*/ 270033 w 640085"/>
                  <a:gd name="connsiteY332" fmla="*/ 224039 h 441521"/>
                  <a:gd name="connsiteX333" fmla="*/ 268201 w 640085"/>
                  <a:gd name="connsiteY333" fmla="*/ 200301 h 441521"/>
                  <a:gd name="connsiteX334" fmla="*/ 294521 w 640085"/>
                  <a:gd name="connsiteY334" fmla="*/ 200301 h 441521"/>
                  <a:gd name="connsiteX335" fmla="*/ 295770 w 640085"/>
                  <a:gd name="connsiteY335" fmla="*/ 224039 h 441521"/>
                  <a:gd name="connsiteX336" fmla="*/ 297019 w 640085"/>
                  <a:gd name="connsiteY336" fmla="*/ 248609 h 441521"/>
                  <a:gd name="connsiteX337" fmla="*/ 298269 w 640085"/>
                  <a:gd name="connsiteY337" fmla="*/ 272264 h 441521"/>
                  <a:gd name="connsiteX338" fmla="*/ 273782 w 640085"/>
                  <a:gd name="connsiteY338" fmla="*/ 272264 h 441521"/>
                  <a:gd name="connsiteX339" fmla="*/ 271949 w 640085"/>
                  <a:gd name="connsiteY339" fmla="*/ 248609 h 441521"/>
                  <a:gd name="connsiteX340" fmla="*/ 320257 w 640085"/>
                  <a:gd name="connsiteY340" fmla="*/ 248609 h 441521"/>
                  <a:gd name="connsiteX341" fmla="*/ 345244 w 640085"/>
                  <a:gd name="connsiteY341" fmla="*/ 248609 h 441521"/>
                  <a:gd name="connsiteX342" fmla="*/ 345244 w 640085"/>
                  <a:gd name="connsiteY342" fmla="*/ 272264 h 441521"/>
                  <a:gd name="connsiteX343" fmla="*/ 321757 w 640085"/>
                  <a:gd name="connsiteY343" fmla="*/ 272264 h 441521"/>
                  <a:gd name="connsiteX344" fmla="*/ 321090 w 640085"/>
                  <a:gd name="connsiteY344" fmla="*/ 248609 h 441521"/>
                  <a:gd name="connsiteX345" fmla="*/ 369149 w 640085"/>
                  <a:gd name="connsiteY345" fmla="*/ 224039 h 441521"/>
                  <a:gd name="connsiteX346" fmla="*/ 369732 w 640085"/>
                  <a:gd name="connsiteY346" fmla="*/ 200301 h 441521"/>
                  <a:gd name="connsiteX347" fmla="*/ 396052 w 640085"/>
                  <a:gd name="connsiteY347" fmla="*/ 200301 h 441521"/>
                  <a:gd name="connsiteX348" fmla="*/ 394885 w 640085"/>
                  <a:gd name="connsiteY348" fmla="*/ 224039 h 441521"/>
                  <a:gd name="connsiteX349" fmla="*/ 345328 w 640085"/>
                  <a:gd name="connsiteY349" fmla="*/ 200301 h 441521"/>
                  <a:gd name="connsiteX350" fmla="*/ 345328 w 640085"/>
                  <a:gd name="connsiteY350" fmla="*/ 224039 h 441521"/>
                  <a:gd name="connsiteX351" fmla="*/ 319591 w 640085"/>
                  <a:gd name="connsiteY351" fmla="*/ 224039 h 441521"/>
                  <a:gd name="connsiteX352" fmla="*/ 318925 w 640085"/>
                  <a:gd name="connsiteY352" fmla="*/ 200301 h 441521"/>
                  <a:gd name="connsiteX353" fmla="*/ 573877 w 640085"/>
                  <a:gd name="connsiteY353" fmla="*/ 53543 h 441521"/>
                  <a:gd name="connsiteX354" fmla="*/ 568796 w 640085"/>
                  <a:gd name="connsiteY354" fmla="*/ 79197 h 441521"/>
                  <a:gd name="connsiteX355" fmla="*/ 543392 w 640085"/>
                  <a:gd name="connsiteY355" fmla="*/ 79197 h 441521"/>
                  <a:gd name="connsiteX356" fmla="*/ 547890 w 640085"/>
                  <a:gd name="connsiteY356" fmla="*/ 53543 h 441521"/>
                  <a:gd name="connsiteX357" fmla="*/ 6 w 640085"/>
                  <a:gd name="connsiteY357" fmla="*/ 987 h 441521"/>
                  <a:gd name="connsiteX358" fmla="*/ 6 w 640085"/>
                  <a:gd name="connsiteY358" fmla="*/ 26724 h 441521"/>
                  <a:gd name="connsiteX359" fmla="*/ 92625 w 640085"/>
                  <a:gd name="connsiteY359" fmla="*/ 384872 h 441521"/>
                  <a:gd name="connsiteX360" fmla="*/ 92625 w 640085"/>
                  <a:gd name="connsiteY360" fmla="*/ 392452 h 441521"/>
                  <a:gd name="connsiteX361" fmla="*/ 94624 w 640085"/>
                  <a:gd name="connsiteY361" fmla="*/ 392452 h 441521"/>
                  <a:gd name="connsiteX362" fmla="*/ 99871 w 640085"/>
                  <a:gd name="connsiteY362" fmla="*/ 412858 h 441521"/>
                  <a:gd name="connsiteX363" fmla="*/ 136935 w 640085"/>
                  <a:gd name="connsiteY363" fmla="*/ 441510 h 441521"/>
                  <a:gd name="connsiteX364" fmla="*/ 492335 w 640085"/>
                  <a:gd name="connsiteY364" fmla="*/ 441510 h 441521"/>
                  <a:gd name="connsiteX365" fmla="*/ 529816 w 640085"/>
                  <a:gd name="connsiteY365" fmla="*/ 410609 h 441521"/>
                  <a:gd name="connsiteX366" fmla="*/ 606110 w 640085"/>
                  <a:gd name="connsiteY366" fmla="*/ 26724 h 441521"/>
                  <a:gd name="connsiteX367" fmla="*/ 626683 w 640085"/>
                  <a:gd name="connsiteY367" fmla="*/ 26724 h 441521"/>
                  <a:gd name="connsiteX368" fmla="*/ 640092 w 640085"/>
                  <a:gd name="connsiteY368" fmla="*/ 13314 h 441521"/>
                  <a:gd name="connsiteX369" fmla="*/ 640092 w 640085"/>
                  <a:gd name="connsiteY369" fmla="*/ 13314 h 441521"/>
                  <a:gd name="connsiteX370" fmla="*/ 626683 w 640085"/>
                  <a:gd name="connsiteY370" fmla="*/ -12 h 44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</a:cxnLst>
                <a:rect l="l" t="t" r="r" b="b"/>
                <a:pathLst>
                  <a:path w="640085" h="441521">
                    <a:moveTo>
                      <a:pt x="40818" y="77947"/>
                    </a:moveTo>
                    <a:lnTo>
                      <a:pt x="34155" y="52294"/>
                    </a:lnTo>
                    <a:lnTo>
                      <a:pt x="54895" y="52294"/>
                    </a:lnTo>
                    <a:lnTo>
                      <a:pt x="61391" y="77947"/>
                    </a:lnTo>
                    <a:close/>
                    <a:moveTo>
                      <a:pt x="128107" y="415440"/>
                    </a:moveTo>
                    <a:lnTo>
                      <a:pt x="122110" y="392202"/>
                    </a:lnTo>
                    <a:lnTo>
                      <a:pt x="141600" y="392202"/>
                    </a:lnTo>
                    <a:lnTo>
                      <a:pt x="147513" y="415440"/>
                    </a:lnTo>
                    <a:close/>
                    <a:moveTo>
                      <a:pt x="507910" y="392202"/>
                    </a:moveTo>
                    <a:lnTo>
                      <a:pt x="503330" y="415440"/>
                    </a:lnTo>
                    <a:lnTo>
                      <a:pt x="484672" y="415440"/>
                    </a:lnTo>
                    <a:lnTo>
                      <a:pt x="488754" y="392202"/>
                    </a:lnTo>
                    <a:close/>
                    <a:moveTo>
                      <a:pt x="118362" y="77947"/>
                    </a:moveTo>
                    <a:lnTo>
                      <a:pt x="88794" y="77947"/>
                    </a:lnTo>
                    <a:lnTo>
                      <a:pt x="82880" y="52294"/>
                    </a:lnTo>
                    <a:lnTo>
                      <a:pt x="113114" y="52294"/>
                    </a:lnTo>
                    <a:lnTo>
                      <a:pt x="118362" y="77947"/>
                    </a:lnTo>
                    <a:close/>
                    <a:moveTo>
                      <a:pt x="99955" y="126173"/>
                    </a:moveTo>
                    <a:lnTo>
                      <a:pt x="94457" y="102518"/>
                    </a:lnTo>
                    <a:lnTo>
                      <a:pt x="123526" y="102518"/>
                    </a:lnTo>
                    <a:lnTo>
                      <a:pt x="128356" y="126173"/>
                    </a:lnTo>
                    <a:close/>
                    <a:moveTo>
                      <a:pt x="73718" y="126173"/>
                    </a:moveTo>
                    <a:lnTo>
                      <a:pt x="53312" y="126173"/>
                    </a:lnTo>
                    <a:lnTo>
                      <a:pt x="47148" y="102518"/>
                    </a:lnTo>
                    <a:lnTo>
                      <a:pt x="67721" y="102518"/>
                    </a:lnTo>
                    <a:lnTo>
                      <a:pt x="73718" y="126173"/>
                    </a:lnTo>
                    <a:close/>
                    <a:moveTo>
                      <a:pt x="86045" y="174481"/>
                    </a:moveTo>
                    <a:lnTo>
                      <a:pt x="65806" y="174481"/>
                    </a:lnTo>
                    <a:lnTo>
                      <a:pt x="59642" y="150826"/>
                    </a:lnTo>
                    <a:lnTo>
                      <a:pt x="80048" y="150826"/>
                    </a:lnTo>
                    <a:lnTo>
                      <a:pt x="86045" y="174481"/>
                    </a:lnTo>
                    <a:close/>
                    <a:moveTo>
                      <a:pt x="98372" y="222789"/>
                    </a:moveTo>
                    <a:lnTo>
                      <a:pt x="78299" y="222789"/>
                    </a:lnTo>
                    <a:lnTo>
                      <a:pt x="72135" y="199052"/>
                    </a:lnTo>
                    <a:lnTo>
                      <a:pt x="92292" y="199052"/>
                    </a:lnTo>
                    <a:lnTo>
                      <a:pt x="98372" y="222789"/>
                    </a:lnTo>
                    <a:close/>
                    <a:moveTo>
                      <a:pt x="110699" y="271014"/>
                    </a:moveTo>
                    <a:lnTo>
                      <a:pt x="90793" y="271014"/>
                    </a:lnTo>
                    <a:lnTo>
                      <a:pt x="84629" y="247360"/>
                    </a:lnTo>
                    <a:lnTo>
                      <a:pt x="104619" y="247360"/>
                    </a:lnTo>
                    <a:lnTo>
                      <a:pt x="110699" y="271014"/>
                    </a:lnTo>
                    <a:close/>
                    <a:moveTo>
                      <a:pt x="123026" y="319323"/>
                    </a:moveTo>
                    <a:lnTo>
                      <a:pt x="103286" y="319323"/>
                    </a:lnTo>
                    <a:lnTo>
                      <a:pt x="97123" y="295668"/>
                    </a:lnTo>
                    <a:lnTo>
                      <a:pt x="116946" y="295668"/>
                    </a:lnTo>
                    <a:lnTo>
                      <a:pt x="123026" y="319323"/>
                    </a:lnTo>
                    <a:close/>
                    <a:moveTo>
                      <a:pt x="129273" y="344310"/>
                    </a:moveTo>
                    <a:lnTo>
                      <a:pt x="135270" y="367964"/>
                    </a:lnTo>
                    <a:lnTo>
                      <a:pt x="115780" y="367964"/>
                    </a:lnTo>
                    <a:lnTo>
                      <a:pt x="109616" y="344310"/>
                    </a:lnTo>
                    <a:close/>
                    <a:moveTo>
                      <a:pt x="177498" y="367964"/>
                    </a:moveTo>
                    <a:lnTo>
                      <a:pt x="155593" y="367964"/>
                    </a:lnTo>
                    <a:lnTo>
                      <a:pt x="150179" y="344310"/>
                    </a:lnTo>
                    <a:lnTo>
                      <a:pt x="172667" y="344310"/>
                    </a:lnTo>
                    <a:lnTo>
                      <a:pt x="177498" y="367964"/>
                    </a:lnTo>
                    <a:close/>
                    <a:moveTo>
                      <a:pt x="182495" y="392535"/>
                    </a:moveTo>
                    <a:lnTo>
                      <a:pt x="187243" y="415773"/>
                    </a:lnTo>
                    <a:lnTo>
                      <a:pt x="166670" y="415773"/>
                    </a:lnTo>
                    <a:lnTo>
                      <a:pt x="161256" y="392535"/>
                    </a:lnTo>
                    <a:close/>
                    <a:moveTo>
                      <a:pt x="223474" y="392535"/>
                    </a:moveTo>
                    <a:lnTo>
                      <a:pt x="227055" y="415773"/>
                    </a:lnTo>
                    <a:lnTo>
                      <a:pt x="206816" y="415773"/>
                    </a:lnTo>
                    <a:lnTo>
                      <a:pt x="202651" y="392535"/>
                    </a:lnTo>
                    <a:close/>
                    <a:moveTo>
                      <a:pt x="264370" y="392535"/>
                    </a:moveTo>
                    <a:lnTo>
                      <a:pt x="266785" y="415773"/>
                    </a:lnTo>
                    <a:lnTo>
                      <a:pt x="246129" y="415773"/>
                    </a:lnTo>
                    <a:lnTo>
                      <a:pt x="243130" y="392535"/>
                    </a:lnTo>
                    <a:close/>
                    <a:moveTo>
                      <a:pt x="305348" y="392535"/>
                    </a:moveTo>
                    <a:lnTo>
                      <a:pt x="306515" y="415773"/>
                    </a:lnTo>
                    <a:lnTo>
                      <a:pt x="285942" y="415773"/>
                    </a:lnTo>
                    <a:lnTo>
                      <a:pt x="284109" y="392535"/>
                    </a:lnTo>
                    <a:close/>
                    <a:moveTo>
                      <a:pt x="346244" y="392535"/>
                    </a:moveTo>
                    <a:lnTo>
                      <a:pt x="346244" y="415773"/>
                    </a:lnTo>
                    <a:lnTo>
                      <a:pt x="325671" y="415773"/>
                    </a:lnTo>
                    <a:lnTo>
                      <a:pt x="325005" y="392535"/>
                    </a:lnTo>
                    <a:close/>
                    <a:moveTo>
                      <a:pt x="387223" y="392535"/>
                    </a:moveTo>
                    <a:lnTo>
                      <a:pt x="386057" y="415773"/>
                    </a:lnTo>
                    <a:lnTo>
                      <a:pt x="365068" y="415773"/>
                    </a:lnTo>
                    <a:lnTo>
                      <a:pt x="365651" y="392535"/>
                    </a:lnTo>
                    <a:close/>
                    <a:moveTo>
                      <a:pt x="428118" y="392535"/>
                    </a:moveTo>
                    <a:lnTo>
                      <a:pt x="425786" y="415773"/>
                    </a:lnTo>
                    <a:lnTo>
                      <a:pt x="405214" y="415773"/>
                    </a:lnTo>
                    <a:lnTo>
                      <a:pt x="406879" y="392535"/>
                    </a:lnTo>
                    <a:close/>
                    <a:moveTo>
                      <a:pt x="447858" y="392535"/>
                    </a:moveTo>
                    <a:lnTo>
                      <a:pt x="469097" y="392535"/>
                    </a:lnTo>
                    <a:lnTo>
                      <a:pt x="465516" y="415773"/>
                    </a:lnTo>
                    <a:lnTo>
                      <a:pt x="444943" y="415773"/>
                    </a:lnTo>
                    <a:lnTo>
                      <a:pt x="447858" y="392535"/>
                    </a:lnTo>
                    <a:close/>
                    <a:moveTo>
                      <a:pt x="476427" y="344310"/>
                    </a:moveTo>
                    <a:lnTo>
                      <a:pt x="472845" y="367964"/>
                    </a:lnTo>
                    <a:lnTo>
                      <a:pt x="450940" y="367964"/>
                    </a:lnTo>
                    <a:lnTo>
                      <a:pt x="453939" y="344310"/>
                    </a:lnTo>
                    <a:close/>
                    <a:moveTo>
                      <a:pt x="517406" y="344310"/>
                    </a:moveTo>
                    <a:lnTo>
                      <a:pt x="512741" y="367964"/>
                    </a:lnTo>
                    <a:lnTo>
                      <a:pt x="493085" y="367964"/>
                    </a:lnTo>
                    <a:lnTo>
                      <a:pt x="497333" y="344310"/>
                    </a:lnTo>
                    <a:close/>
                    <a:moveTo>
                      <a:pt x="505828" y="296001"/>
                    </a:moveTo>
                    <a:lnTo>
                      <a:pt x="526901" y="296001"/>
                    </a:lnTo>
                    <a:lnTo>
                      <a:pt x="522236" y="319656"/>
                    </a:lnTo>
                    <a:lnTo>
                      <a:pt x="501664" y="319656"/>
                    </a:lnTo>
                    <a:lnTo>
                      <a:pt x="505828" y="296001"/>
                    </a:lnTo>
                    <a:close/>
                    <a:moveTo>
                      <a:pt x="514157" y="247693"/>
                    </a:moveTo>
                    <a:lnTo>
                      <a:pt x="536229" y="247693"/>
                    </a:lnTo>
                    <a:lnTo>
                      <a:pt x="531565" y="271348"/>
                    </a:lnTo>
                    <a:lnTo>
                      <a:pt x="509993" y="271348"/>
                    </a:lnTo>
                    <a:lnTo>
                      <a:pt x="514157" y="247693"/>
                    </a:lnTo>
                    <a:close/>
                    <a:moveTo>
                      <a:pt x="522486" y="199385"/>
                    </a:moveTo>
                    <a:lnTo>
                      <a:pt x="545474" y="199385"/>
                    </a:lnTo>
                    <a:lnTo>
                      <a:pt x="540893" y="223122"/>
                    </a:lnTo>
                    <a:lnTo>
                      <a:pt x="518322" y="223122"/>
                    </a:lnTo>
                    <a:lnTo>
                      <a:pt x="522486" y="199385"/>
                    </a:lnTo>
                    <a:close/>
                    <a:moveTo>
                      <a:pt x="530815" y="151160"/>
                    </a:moveTo>
                    <a:lnTo>
                      <a:pt x="554803" y="151160"/>
                    </a:lnTo>
                    <a:lnTo>
                      <a:pt x="550139" y="174814"/>
                    </a:lnTo>
                    <a:lnTo>
                      <a:pt x="526651" y="174814"/>
                    </a:lnTo>
                    <a:lnTo>
                      <a:pt x="530815" y="151160"/>
                    </a:lnTo>
                    <a:close/>
                    <a:moveTo>
                      <a:pt x="539144" y="102851"/>
                    </a:moveTo>
                    <a:lnTo>
                      <a:pt x="564131" y="102851"/>
                    </a:lnTo>
                    <a:lnTo>
                      <a:pt x="559467" y="126506"/>
                    </a:lnTo>
                    <a:lnTo>
                      <a:pt x="535063" y="126506"/>
                    </a:lnTo>
                    <a:lnTo>
                      <a:pt x="539228" y="102851"/>
                    </a:lnTo>
                    <a:close/>
                    <a:moveTo>
                      <a:pt x="489753" y="52877"/>
                    </a:moveTo>
                    <a:lnTo>
                      <a:pt x="519988" y="52877"/>
                    </a:lnTo>
                    <a:lnTo>
                      <a:pt x="516073" y="78531"/>
                    </a:lnTo>
                    <a:lnTo>
                      <a:pt x="486505" y="78531"/>
                    </a:lnTo>
                    <a:lnTo>
                      <a:pt x="489753" y="52877"/>
                    </a:lnTo>
                    <a:close/>
                    <a:moveTo>
                      <a:pt x="431450" y="52877"/>
                    </a:moveTo>
                    <a:lnTo>
                      <a:pt x="461684" y="52877"/>
                    </a:lnTo>
                    <a:lnTo>
                      <a:pt x="459019" y="78531"/>
                    </a:lnTo>
                    <a:lnTo>
                      <a:pt x="429534" y="78531"/>
                    </a:lnTo>
                    <a:lnTo>
                      <a:pt x="431450" y="52877"/>
                    </a:lnTo>
                    <a:close/>
                    <a:moveTo>
                      <a:pt x="373147" y="52877"/>
                    </a:moveTo>
                    <a:lnTo>
                      <a:pt x="403298" y="52877"/>
                    </a:lnTo>
                    <a:lnTo>
                      <a:pt x="402049" y="78531"/>
                    </a:lnTo>
                    <a:lnTo>
                      <a:pt x="373397" y="78531"/>
                    </a:lnTo>
                    <a:lnTo>
                      <a:pt x="374063" y="52877"/>
                    </a:lnTo>
                    <a:close/>
                    <a:moveTo>
                      <a:pt x="315593" y="78531"/>
                    </a:moveTo>
                    <a:lnTo>
                      <a:pt x="314927" y="52877"/>
                    </a:lnTo>
                    <a:lnTo>
                      <a:pt x="345078" y="52877"/>
                    </a:lnTo>
                    <a:lnTo>
                      <a:pt x="345078" y="78531"/>
                    </a:lnTo>
                    <a:close/>
                    <a:moveTo>
                      <a:pt x="258706" y="78531"/>
                    </a:moveTo>
                    <a:lnTo>
                      <a:pt x="256707" y="52877"/>
                    </a:lnTo>
                    <a:lnTo>
                      <a:pt x="286858" y="52877"/>
                    </a:lnTo>
                    <a:lnTo>
                      <a:pt x="288191" y="78531"/>
                    </a:lnTo>
                    <a:close/>
                    <a:moveTo>
                      <a:pt x="201735" y="78531"/>
                    </a:moveTo>
                    <a:lnTo>
                      <a:pt x="198404" y="52877"/>
                    </a:lnTo>
                    <a:lnTo>
                      <a:pt x="228638" y="52877"/>
                    </a:lnTo>
                    <a:lnTo>
                      <a:pt x="231303" y="78531"/>
                    </a:lnTo>
                    <a:close/>
                    <a:moveTo>
                      <a:pt x="174333" y="78531"/>
                    </a:moveTo>
                    <a:lnTo>
                      <a:pt x="144848" y="78531"/>
                    </a:lnTo>
                    <a:lnTo>
                      <a:pt x="140184" y="52877"/>
                    </a:lnTo>
                    <a:lnTo>
                      <a:pt x="170418" y="52877"/>
                    </a:lnTo>
                    <a:lnTo>
                      <a:pt x="174333" y="78531"/>
                    </a:lnTo>
                    <a:close/>
                    <a:moveTo>
                      <a:pt x="181746" y="126756"/>
                    </a:moveTo>
                    <a:lnTo>
                      <a:pt x="153510" y="126756"/>
                    </a:lnTo>
                    <a:lnTo>
                      <a:pt x="149262" y="103101"/>
                    </a:lnTo>
                    <a:lnTo>
                      <a:pt x="178081" y="103101"/>
                    </a:lnTo>
                    <a:lnTo>
                      <a:pt x="181746" y="126756"/>
                    </a:lnTo>
                    <a:close/>
                    <a:moveTo>
                      <a:pt x="162173" y="175064"/>
                    </a:moveTo>
                    <a:lnTo>
                      <a:pt x="157925" y="151410"/>
                    </a:lnTo>
                    <a:lnTo>
                      <a:pt x="185494" y="151410"/>
                    </a:lnTo>
                    <a:lnTo>
                      <a:pt x="189159" y="175064"/>
                    </a:lnTo>
                    <a:close/>
                    <a:moveTo>
                      <a:pt x="137185" y="175064"/>
                    </a:moveTo>
                    <a:lnTo>
                      <a:pt x="110283" y="175064"/>
                    </a:lnTo>
                    <a:lnTo>
                      <a:pt x="104785" y="151410"/>
                    </a:lnTo>
                    <a:lnTo>
                      <a:pt x="132354" y="151410"/>
                    </a:lnTo>
                    <a:lnTo>
                      <a:pt x="137185" y="175064"/>
                    </a:lnTo>
                    <a:close/>
                    <a:moveTo>
                      <a:pt x="147097" y="223372"/>
                    </a:moveTo>
                    <a:lnTo>
                      <a:pt x="121360" y="223372"/>
                    </a:lnTo>
                    <a:lnTo>
                      <a:pt x="115946" y="199635"/>
                    </a:lnTo>
                    <a:lnTo>
                      <a:pt x="142266" y="199635"/>
                    </a:lnTo>
                    <a:lnTo>
                      <a:pt x="147097" y="223372"/>
                    </a:lnTo>
                    <a:close/>
                    <a:moveTo>
                      <a:pt x="156925" y="271597"/>
                    </a:moveTo>
                    <a:lnTo>
                      <a:pt x="132521" y="271597"/>
                    </a:lnTo>
                    <a:lnTo>
                      <a:pt x="127024" y="247943"/>
                    </a:lnTo>
                    <a:lnTo>
                      <a:pt x="152011" y="247943"/>
                    </a:lnTo>
                    <a:lnTo>
                      <a:pt x="156842" y="271597"/>
                    </a:lnTo>
                    <a:close/>
                    <a:moveTo>
                      <a:pt x="162006" y="296585"/>
                    </a:moveTo>
                    <a:lnTo>
                      <a:pt x="166837" y="320239"/>
                    </a:lnTo>
                    <a:lnTo>
                      <a:pt x="143682" y="320239"/>
                    </a:lnTo>
                    <a:lnTo>
                      <a:pt x="138185" y="296585"/>
                    </a:lnTo>
                    <a:close/>
                    <a:moveTo>
                      <a:pt x="211480" y="320239"/>
                    </a:moveTo>
                    <a:lnTo>
                      <a:pt x="188326" y="320239"/>
                    </a:lnTo>
                    <a:lnTo>
                      <a:pt x="183995" y="296585"/>
                    </a:lnTo>
                    <a:lnTo>
                      <a:pt x="207815" y="296585"/>
                    </a:lnTo>
                    <a:lnTo>
                      <a:pt x="211480" y="320239"/>
                    </a:lnTo>
                    <a:close/>
                    <a:moveTo>
                      <a:pt x="215228" y="345226"/>
                    </a:moveTo>
                    <a:lnTo>
                      <a:pt x="218893" y="368880"/>
                    </a:lnTo>
                    <a:lnTo>
                      <a:pt x="196988" y="368880"/>
                    </a:lnTo>
                    <a:lnTo>
                      <a:pt x="192740" y="345226"/>
                    </a:lnTo>
                    <a:close/>
                    <a:moveTo>
                      <a:pt x="258623" y="345226"/>
                    </a:moveTo>
                    <a:lnTo>
                      <a:pt x="261038" y="368880"/>
                    </a:lnTo>
                    <a:lnTo>
                      <a:pt x="240132" y="368880"/>
                    </a:lnTo>
                    <a:lnTo>
                      <a:pt x="237134" y="345226"/>
                    </a:lnTo>
                    <a:close/>
                    <a:moveTo>
                      <a:pt x="302017" y="345226"/>
                    </a:moveTo>
                    <a:lnTo>
                      <a:pt x="303266" y="368880"/>
                    </a:lnTo>
                    <a:lnTo>
                      <a:pt x="281361" y="368880"/>
                    </a:lnTo>
                    <a:lnTo>
                      <a:pt x="279529" y="345226"/>
                    </a:lnTo>
                    <a:close/>
                    <a:moveTo>
                      <a:pt x="345411" y="345226"/>
                    </a:moveTo>
                    <a:lnTo>
                      <a:pt x="345411" y="368880"/>
                    </a:lnTo>
                    <a:lnTo>
                      <a:pt x="323506" y="368880"/>
                    </a:lnTo>
                    <a:lnTo>
                      <a:pt x="322923" y="345226"/>
                    </a:lnTo>
                    <a:close/>
                    <a:moveTo>
                      <a:pt x="388805" y="345226"/>
                    </a:moveTo>
                    <a:lnTo>
                      <a:pt x="387639" y="368880"/>
                    </a:lnTo>
                    <a:lnTo>
                      <a:pt x="365734" y="368880"/>
                    </a:lnTo>
                    <a:lnTo>
                      <a:pt x="366317" y="345226"/>
                    </a:lnTo>
                    <a:close/>
                    <a:moveTo>
                      <a:pt x="409711" y="345226"/>
                    </a:moveTo>
                    <a:lnTo>
                      <a:pt x="432200" y="345226"/>
                    </a:lnTo>
                    <a:lnTo>
                      <a:pt x="429784" y="368880"/>
                    </a:lnTo>
                    <a:lnTo>
                      <a:pt x="407879" y="368880"/>
                    </a:lnTo>
                    <a:lnTo>
                      <a:pt x="409711" y="345226"/>
                    </a:lnTo>
                    <a:close/>
                    <a:moveTo>
                      <a:pt x="437031" y="296918"/>
                    </a:moveTo>
                    <a:lnTo>
                      <a:pt x="434698" y="320572"/>
                    </a:lnTo>
                    <a:lnTo>
                      <a:pt x="411544" y="320572"/>
                    </a:lnTo>
                    <a:lnTo>
                      <a:pt x="413293" y="296918"/>
                    </a:lnTo>
                    <a:close/>
                    <a:moveTo>
                      <a:pt x="459102" y="296918"/>
                    </a:moveTo>
                    <a:lnTo>
                      <a:pt x="482923" y="296918"/>
                    </a:lnTo>
                    <a:lnTo>
                      <a:pt x="479342" y="320572"/>
                    </a:lnTo>
                    <a:lnTo>
                      <a:pt x="456687" y="320572"/>
                    </a:lnTo>
                    <a:lnTo>
                      <a:pt x="459602" y="296918"/>
                    </a:lnTo>
                    <a:close/>
                    <a:moveTo>
                      <a:pt x="465182" y="248609"/>
                    </a:moveTo>
                    <a:lnTo>
                      <a:pt x="490170" y="248609"/>
                    </a:lnTo>
                    <a:lnTo>
                      <a:pt x="486588" y="272264"/>
                    </a:lnTo>
                    <a:lnTo>
                      <a:pt x="462101" y="272264"/>
                    </a:lnTo>
                    <a:lnTo>
                      <a:pt x="465099" y="248609"/>
                    </a:lnTo>
                    <a:close/>
                    <a:moveTo>
                      <a:pt x="471263" y="200301"/>
                    </a:moveTo>
                    <a:lnTo>
                      <a:pt x="498332" y="200301"/>
                    </a:lnTo>
                    <a:lnTo>
                      <a:pt x="494751" y="224039"/>
                    </a:lnTo>
                    <a:lnTo>
                      <a:pt x="469014" y="224039"/>
                    </a:lnTo>
                    <a:lnTo>
                      <a:pt x="472012" y="200301"/>
                    </a:lnTo>
                    <a:close/>
                    <a:moveTo>
                      <a:pt x="477343" y="152076"/>
                    </a:moveTo>
                    <a:lnTo>
                      <a:pt x="504912" y="152076"/>
                    </a:lnTo>
                    <a:lnTo>
                      <a:pt x="501330" y="175730"/>
                    </a:lnTo>
                    <a:lnTo>
                      <a:pt x="474344" y="175730"/>
                    </a:lnTo>
                    <a:lnTo>
                      <a:pt x="477343" y="152076"/>
                    </a:lnTo>
                    <a:close/>
                    <a:moveTo>
                      <a:pt x="480425" y="127089"/>
                    </a:moveTo>
                    <a:lnTo>
                      <a:pt x="483340" y="103434"/>
                    </a:lnTo>
                    <a:lnTo>
                      <a:pt x="512242" y="103434"/>
                    </a:lnTo>
                    <a:lnTo>
                      <a:pt x="508660" y="127089"/>
                    </a:lnTo>
                    <a:close/>
                    <a:moveTo>
                      <a:pt x="425953" y="127089"/>
                    </a:moveTo>
                    <a:lnTo>
                      <a:pt x="427702" y="103434"/>
                    </a:lnTo>
                    <a:lnTo>
                      <a:pt x="456604" y="103434"/>
                    </a:lnTo>
                    <a:lnTo>
                      <a:pt x="454188" y="127089"/>
                    </a:lnTo>
                    <a:close/>
                    <a:moveTo>
                      <a:pt x="371481" y="127089"/>
                    </a:moveTo>
                    <a:lnTo>
                      <a:pt x="371981" y="103434"/>
                    </a:lnTo>
                    <a:lnTo>
                      <a:pt x="400882" y="103434"/>
                    </a:lnTo>
                    <a:lnTo>
                      <a:pt x="399716" y="127089"/>
                    </a:lnTo>
                    <a:close/>
                    <a:moveTo>
                      <a:pt x="317009" y="127089"/>
                    </a:moveTo>
                    <a:lnTo>
                      <a:pt x="316343" y="103434"/>
                    </a:lnTo>
                    <a:lnTo>
                      <a:pt x="345244" y="103434"/>
                    </a:lnTo>
                    <a:lnTo>
                      <a:pt x="345244" y="127089"/>
                    </a:lnTo>
                    <a:close/>
                    <a:moveTo>
                      <a:pt x="262537" y="127089"/>
                    </a:moveTo>
                    <a:lnTo>
                      <a:pt x="260705" y="103434"/>
                    </a:lnTo>
                    <a:lnTo>
                      <a:pt x="290106" y="103434"/>
                    </a:lnTo>
                    <a:lnTo>
                      <a:pt x="291356" y="127089"/>
                    </a:lnTo>
                    <a:close/>
                    <a:moveTo>
                      <a:pt x="236301" y="127089"/>
                    </a:moveTo>
                    <a:lnTo>
                      <a:pt x="208065" y="127089"/>
                    </a:lnTo>
                    <a:lnTo>
                      <a:pt x="204984" y="103434"/>
                    </a:lnTo>
                    <a:lnTo>
                      <a:pt x="233885" y="103434"/>
                    </a:lnTo>
                    <a:lnTo>
                      <a:pt x="236301" y="127089"/>
                    </a:lnTo>
                    <a:close/>
                    <a:moveTo>
                      <a:pt x="241215" y="175397"/>
                    </a:moveTo>
                    <a:lnTo>
                      <a:pt x="215145" y="175397"/>
                    </a:lnTo>
                    <a:lnTo>
                      <a:pt x="212063" y="151743"/>
                    </a:lnTo>
                    <a:lnTo>
                      <a:pt x="239632" y="151743"/>
                    </a:lnTo>
                    <a:lnTo>
                      <a:pt x="242048" y="175397"/>
                    </a:lnTo>
                    <a:close/>
                    <a:moveTo>
                      <a:pt x="220476" y="223705"/>
                    </a:moveTo>
                    <a:lnTo>
                      <a:pt x="217477" y="199968"/>
                    </a:lnTo>
                    <a:lnTo>
                      <a:pt x="243797" y="199968"/>
                    </a:lnTo>
                    <a:lnTo>
                      <a:pt x="246212" y="223705"/>
                    </a:lnTo>
                    <a:close/>
                    <a:moveTo>
                      <a:pt x="196655" y="223705"/>
                    </a:moveTo>
                    <a:lnTo>
                      <a:pt x="170918" y="223705"/>
                    </a:lnTo>
                    <a:lnTo>
                      <a:pt x="166670" y="199968"/>
                    </a:lnTo>
                    <a:lnTo>
                      <a:pt x="192990" y="199968"/>
                    </a:lnTo>
                    <a:lnTo>
                      <a:pt x="196655" y="223705"/>
                    </a:lnTo>
                    <a:close/>
                    <a:moveTo>
                      <a:pt x="200403" y="248276"/>
                    </a:moveTo>
                    <a:lnTo>
                      <a:pt x="204068" y="271931"/>
                    </a:lnTo>
                    <a:lnTo>
                      <a:pt x="179580" y="271931"/>
                    </a:lnTo>
                    <a:lnTo>
                      <a:pt x="175332" y="248276"/>
                    </a:lnTo>
                    <a:close/>
                    <a:moveTo>
                      <a:pt x="251127" y="271931"/>
                    </a:moveTo>
                    <a:lnTo>
                      <a:pt x="226723" y="271931"/>
                    </a:lnTo>
                    <a:lnTo>
                      <a:pt x="223641" y="248276"/>
                    </a:lnTo>
                    <a:lnTo>
                      <a:pt x="248628" y="248276"/>
                    </a:lnTo>
                    <a:lnTo>
                      <a:pt x="251043" y="271931"/>
                    </a:lnTo>
                    <a:close/>
                    <a:moveTo>
                      <a:pt x="253709" y="296918"/>
                    </a:moveTo>
                    <a:lnTo>
                      <a:pt x="256124" y="320572"/>
                    </a:lnTo>
                    <a:lnTo>
                      <a:pt x="232969" y="320572"/>
                    </a:lnTo>
                    <a:lnTo>
                      <a:pt x="229887" y="296918"/>
                    </a:lnTo>
                    <a:close/>
                    <a:moveTo>
                      <a:pt x="299518" y="296918"/>
                    </a:moveTo>
                    <a:lnTo>
                      <a:pt x="300767" y="320572"/>
                    </a:lnTo>
                    <a:lnTo>
                      <a:pt x="278446" y="320572"/>
                    </a:lnTo>
                    <a:lnTo>
                      <a:pt x="276530" y="296918"/>
                    </a:lnTo>
                    <a:close/>
                    <a:moveTo>
                      <a:pt x="345328" y="296918"/>
                    </a:moveTo>
                    <a:lnTo>
                      <a:pt x="345328" y="320572"/>
                    </a:lnTo>
                    <a:lnTo>
                      <a:pt x="323422" y="320572"/>
                    </a:lnTo>
                    <a:lnTo>
                      <a:pt x="322756" y="296918"/>
                    </a:lnTo>
                    <a:close/>
                    <a:moveTo>
                      <a:pt x="367400" y="296918"/>
                    </a:moveTo>
                    <a:lnTo>
                      <a:pt x="391221" y="296918"/>
                    </a:lnTo>
                    <a:lnTo>
                      <a:pt x="390055" y="320572"/>
                    </a:lnTo>
                    <a:lnTo>
                      <a:pt x="366900" y="320572"/>
                    </a:lnTo>
                    <a:lnTo>
                      <a:pt x="367400" y="296918"/>
                    </a:lnTo>
                    <a:close/>
                    <a:moveTo>
                      <a:pt x="393636" y="248609"/>
                    </a:moveTo>
                    <a:lnTo>
                      <a:pt x="392470" y="272264"/>
                    </a:lnTo>
                    <a:lnTo>
                      <a:pt x="367983" y="272264"/>
                    </a:lnTo>
                    <a:lnTo>
                      <a:pt x="368566" y="248609"/>
                    </a:lnTo>
                    <a:close/>
                    <a:moveTo>
                      <a:pt x="416874" y="248609"/>
                    </a:moveTo>
                    <a:lnTo>
                      <a:pt x="441861" y="248609"/>
                    </a:lnTo>
                    <a:lnTo>
                      <a:pt x="439446" y="272264"/>
                    </a:lnTo>
                    <a:lnTo>
                      <a:pt x="415042" y="272264"/>
                    </a:lnTo>
                    <a:lnTo>
                      <a:pt x="416791" y="248609"/>
                    </a:lnTo>
                    <a:close/>
                    <a:moveTo>
                      <a:pt x="420456" y="200301"/>
                    </a:moveTo>
                    <a:lnTo>
                      <a:pt x="446775" y="200301"/>
                    </a:lnTo>
                    <a:lnTo>
                      <a:pt x="444443" y="224039"/>
                    </a:lnTo>
                    <a:lnTo>
                      <a:pt x="418707" y="224039"/>
                    </a:lnTo>
                    <a:lnTo>
                      <a:pt x="420456" y="200301"/>
                    </a:lnTo>
                    <a:close/>
                    <a:moveTo>
                      <a:pt x="422288" y="175730"/>
                    </a:moveTo>
                    <a:lnTo>
                      <a:pt x="424120" y="152076"/>
                    </a:lnTo>
                    <a:lnTo>
                      <a:pt x="451690" y="152076"/>
                    </a:lnTo>
                    <a:lnTo>
                      <a:pt x="449274" y="175730"/>
                    </a:lnTo>
                    <a:close/>
                    <a:moveTo>
                      <a:pt x="370315" y="175730"/>
                    </a:moveTo>
                    <a:lnTo>
                      <a:pt x="370898" y="152076"/>
                    </a:lnTo>
                    <a:lnTo>
                      <a:pt x="398467" y="152076"/>
                    </a:lnTo>
                    <a:lnTo>
                      <a:pt x="397301" y="175730"/>
                    </a:lnTo>
                    <a:close/>
                    <a:moveTo>
                      <a:pt x="318259" y="175730"/>
                    </a:moveTo>
                    <a:lnTo>
                      <a:pt x="317675" y="152076"/>
                    </a:lnTo>
                    <a:lnTo>
                      <a:pt x="345244" y="152076"/>
                    </a:lnTo>
                    <a:lnTo>
                      <a:pt x="345244" y="175730"/>
                    </a:lnTo>
                    <a:close/>
                    <a:moveTo>
                      <a:pt x="293271" y="175730"/>
                    </a:moveTo>
                    <a:lnTo>
                      <a:pt x="266285" y="175730"/>
                    </a:lnTo>
                    <a:lnTo>
                      <a:pt x="265119" y="150826"/>
                    </a:lnTo>
                    <a:lnTo>
                      <a:pt x="292688" y="150826"/>
                    </a:lnTo>
                    <a:lnTo>
                      <a:pt x="293938" y="174481"/>
                    </a:lnTo>
                    <a:close/>
                    <a:moveTo>
                      <a:pt x="295770" y="224039"/>
                    </a:moveTo>
                    <a:lnTo>
                      <a:pt x="270033" y="224039"/>
                    </a:lnTo>
                    <a:lnTo>
                      <a:pt x="268201" y="200301"/>
                    </a:lnTo>
                    <a:lnTo>
                      <a:pt x="294521" y="200301"/>
                    </a:lnTo>
                    <a:lnTo>
                      <a:pt x="295770" y="224039"/>
                    </a:lnTo>
                    <a:close/>
                    <a:moveTo>
                      <a:pt x="297019" y="248609"/>
                    </a:moveTo>
                    <a:lnTo>
                      <a:pt x="298269" y="272264"/>
                    </a:lnTo>
                    <a:lnTo>
                      <a:pt x="273782" y="272264"/>
                    </a:lnTo>
                    <a:lnTo>
                      <a:pt x="271949" y="248609"/>
                    </a:lnTo>
                    <a:close/>
                    <a:moveTo>
                      <a:pt x="320257" y="248609"/>
                    </a:moveTo>
                    <a:lnTo>
                      <a:pt x="345244" y="248609"/>
                    </a:lnTo>
                    <a:lnTo>
                      <a:pt x="345244" y="272264"/>
                    </a:lnTo>
                    <a:lnTo>
                      <a:pt x="321757" y="272264"/>
                    </a:lnTo>
                    <a:lnTo>
                      <a:pt x="321090" y="248609"/>
                    </a:lnTo>
                    <a:close/>
                    <a:moveTo>
                      <a:pt x="369149" y="224039"/>
                    </a:moveTo>
                    <a:lnTo>
                      <a:pt x="369732" y="200301"/>
                    </a:lnTo>
                    <a:lnTo>
                      <a:pt x="396052" y="200301"/>
                    </a:lnTo>
                    <a:lnTo>
                      <a:pt x="394885" y="224039"/>
                    </a:lnTo>
                    <a:close/>
                    <a:moveTo>
                      <a:pt x="345328" y="200301"/>
                    </a:moveTo>
                    <a:lnTo>
                      <a:pt x="345328" y="224039"/>
                    </a:lnTo>
                    <a:lnTo>
                      <a:pt x="319591" y="224039"/>
                    </a:lnTo>
                    <a:lnTo>
                      <a:pt x="318925" y="200301"/>
                    </a:lnTo>
                    <a:close/>
                    <a:moveTo>
                      <a:pt x="573877" y="53543"/>
                    </a:moveTo>
                    <a:lnTo>
                      <a:pt x="568796" y="79197"/>
                    </a:lnTo>
                    <a:lnTo>
                      <a:pt x="543392" y="79197"/>
                    </a:lnTo>
                    <a:lnTo>
                      <a:pt x="547890" y="53543"/>
                    </a:lnTo>
                    <a:close/>
                    <a:moveTo>
                      <a:pt x="6" y="987"/>
                    </a:moveTo>
                    <a:lnTo>
                      <a:pt x="6" y="26724"/>
                    </a:lnTo>
                    <a:lnTo>
                      <a:pt x="92625" y="384872"/>
                    </a:lnTo>
                    <a:lnTo>
                      <a:pt x="92625" y="392452"/>
                    </a:lnTo>
                    <a:lnTo>
                      <a:pt x="94624" y="392452"/>
                    </a:lnTo>
                    <a:lnTo>
                      <a:pt x="99871" y="412858"/>
                    </a:lnTo>
                    <a:cubicBezTo>
                      <a:pt x="104269" y="429732"/>
                      <a:pt x="119503" y="441501"/>
                      <a:pt x="136935" y="441510"/>
                    </a:cubicBezTo>
                    <a:lnTo>
                      <a:pt x="492335" y="441510"/>
                    </a:lnTo>
                    <a:cubicBezTo>
                      <a:pt x="510609" y="441493"/>
                      <a:pt x="526309" y="428541"/>
                      <a:pt x="529816" y="410609"/>
                    </a:cubicBezTo>
                    <a:lnTo>
                      <a:pt x="606110" y="26724"/>
                    </a:lnTo>
                    <a:lnTo>
                      <a:pt x="626683" y="26724"/>
                    </a:lnTo>
                    <a:cubicBezTo>
                      <a:pt x="634087" y="26724"/>
                      <a:pt x="640092" y="20719"/>
                      <a:pt x="640092" y="13314"/>
                    </a:cubicBezTo>
                    <a:lnTo>
                      <a:pt x="640092" y="13314"/>
                    </a:lnTo>
                    <a:cubicBezTo>
                      <a:pt x="640042" y="5943"/>
                      <a:pt x="634054" y="-12"/>
                      <a:pt x="626683" y="-12"/>
                    </a:cubicBezTo>
                    <a:close/>
                  </a:path>
                </a:pathLst>
              </a:custGeom>
              <a:solidFill>
                <a:srgbClr val="C23370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E76A846B-D0A1-B9CB-A06F-B82EF26D7615}"/>
                  </a:ext>
                </a:extLst>
              </p:cNvPr>
              <p:cNvSpPr/>
              <p:nvPr/>
            </p:nvSpPr>
            <p:spPr>
              <a:xfrm>
                <a:off x="1291977" y="5076416"/>
                <a:ext cx="1487613" cy="1487834"/>
              </a:xfrm>
              <a:custGeom>
                <a:avLst/>
                <a:gdLst>
                  <a:gd name="connsiteX0" fmla="*/ 26159 w 1117756"/>
                  <a:gd name="connsiteY0" fmla="*/ 390120 h 1117922"/>
                  <a:gd name="connsiteX1" fmla="*/ 30407 w 1117756"/>
                  <a:gd name="connsiteY1" fmla="*/ 377210 h 1117922"/>
                  <a:gd name="connsiteX2" fmla="*/ 473512 w 1117756"/>
                  <a:gd name="connsiteY2" fmla="*/ 523467 h 1117922"/>
                  <a:gd name="connsiteX3" fmla="*/ 57060 w 1117756"/>
                  <a:gd name="connsiteY3" fmla="*/ 313576 h 1117922"/>
                  <a:gd name="connsiteX4" fmla="*/ 63224 w 1117756"/>
                  <a:gd name="connsiteY4" fmla="*/ 301415 h 1117922"/>
                  <a:gd name="connsiteX5" fmla="*/ 524152 w 1117756"/>
                  <a:gd name="connsiteY5" fmla="*/ 533629 h 1117922"/>
                  <a:gd name="connsiteX6" fmla="*/ 159341 w 1117756"/>
                  <a:gd name="connsiteY6" fmla="*/ 168817 h 1117922"/>
                  <a:gd name="connsiteX7" fmla="*/ 169002 w 1117756"/>
                  <a:gd name="connsiteY7" fmla="*/ 159156 h 1117922"/>
                  <a:gd name="connsiteX8" fmla="*/ 533814 w 1117756"/>
                  <a:gd name="connsiteY8" fmla="*/ 523967 h 1117922"/>
                  <a:gd name="connsiteX9" fmla="*/ 301684 w 1117756"/>
                  <a:gd name="connsiteY9" fmla="*/ 63039 h 1117922"/>
                  <a:gd name="connsiteX10" fmla="*/ 313844 w 1117756"/>
                  <a:gd name="connsiteY10" fmla="*/ 56875 h 1117922"/>
                  <a:gd name="connsiteX11" fmla="*/ 523653 w 1117756"/>
                  <a:gd name="connsiteY11" fmla="*/ 473327 h 1117922"/>
                  <a:gd name="connsiteX12" fmla="*/ 377228 w 1117756"/>
                  <a:gd name="connsiteY12" fmla="*/ 30389 h 1117922"/>
                  <a:gd name="connsiteX13" fmla="*/ 390138 w 1117756"/>
                  <a:gd name="connsiteY13" fmla="*/ 26141 h 1117922"/>
                  <a:gd name="connsiteX14" fmla="*/ 551971 w 1117756"/>
                  <a:gd name="connsiteY14" fmla="*/ 516388 h 1117922"/>
                  <a:gd name="connsiteX15" fmla="*/ 551971 w 1117756"/>
                  <a:gd name="connsiteY15" fmla="*/ -12 h 1117922"/>
                  <a:gd name="connsiteX16" fmla="*/ 565631 w 1117756"/>
                  <a:gd name="connsiteY16" fmla="*/ -12 h 1117922"/>
                  <a:gd name="connsiteX17" fmla="*/ 565631 w 1117756"/>
                  <a:gd name="connsiteY17" fmla="*/ 516388 h 1117922"/>
                  <a:gd name="connsiteX18" fmla="*/ 727464 w 1117756"/>
                  <a:gd name="connsiteY18" fmla="*/ 26141 h 1117922"/>
                  <a:gd name="connsiteX19" fmla="*/ 740374 w 1117756"/>
                  <a:gd name="connsiteY19" fmla="*/ 30389 h 1117922"/>
                  <a:gd name="connsiteX20" fmla="*/ 594116 w 1117756"/>
                  <a:gd name="connsiteY20" fmla="*/ 473410 h 1117922"/>
                  <a:gd name="connsiteX21" fmla="*/ 804008 w 1117756"/>
                  <a:gd name="connsiteY21" fmla="*/ 56958 h 1117922"/>
                  <a:gd name="connsiteX22" fmla="*/ 816168 w 1117756"/>
                  <a:gd name="connsiteY22" fmla="*/ 63122 h 1117922"/>
                  <a:gd name="connsiteX23" fmla="*/ 583955 w 1117756"/>
                  <a:gd name="connsiteY23" fmla="*/ 524051 h 1117922"/>
                  <a:gd name="connsiteX24" fmla="*/ 948766 w 1117756"/>
                  <a:gd name="connsiteY24" fmla="*/ 159239 h 1117922"/>
                  <a:gd name="connsiteX25" fmla="*/ 958428 w 1117756"/>
                  <a:gd name="connsiteY25" fmla="*/ 168901 h 1117922"/>
                  <a:gd name="connsiteX26" fmla="*/ 593616 w 1117756"/>
                  <a:gd name="connsiteY26" fmla="*/ 533712 h 1117922"/>
                  <a:gd name="connsiteX27" fmla="*/ 1054545 w 1117756"/>
                  <a:gd name="connsiteY27" fmla="*/ 301499 h 1117922"/>
                  <a:gd name="connsiteX28" fmla="*/ 1060708 w 1117756"/>
                  <a:gd name="connsiteY28" fmla="*/ 313659 h 1117922"/>
                  <a:gd name="connsiteX29" fmla="*/ 644257 w 1117756"/>
                  <a:gd name="connsiteY29" fmla="*/ 523551 h 1117922"/>
                  <a:gd name="connsiteX30" fmla="*/ 1087278 w 1117756"/>
                  <a:gd name="connsiteY30" fmla="*/ 377293 h 1117922"/>
                  <a:gd name="connsiteX31" fmla="*/ 1091609 w 1117756"/>
                  <a:gd name="connsiteY31" fmla="*/ 390203 h 1117922"/>
                  <a:gd name="connsiteX32" fmla="*/ 601362 w 1117756"/>
                  <a:gd name="connsiteY32" fmla="*/ 552036 h 1117922"/>
                  <a:gd name="connsiteX33" fmla="*/ 1117762 w 1117756"/>
                  <a:gd name="connsiteY33" fmla="*/ 552036 h 1117922"/>
                  <a:gd name="connsiteX34" fmla="*/ 1117762 w 1117756"/>
                  <a:gd name="connsiteY34" fmla="*/ 558866 h 1117922"/>
                  <a:gd name="connsiteX35" fmla="*/ 1117762 w 1117756"/>
                  <a:gd name="connsiteY35" fmla="*/ 565696 h 1117922"/>
                  <a:gd name="connsiteX36" fmla="*/ 601362 w 1117756"/>
                  <a:gd name="connsiteY36" fmla="*/ 565696 h 1117922"/>
                  <a:gd name="connsiteX37" fmla="*/ 1091443 w 1117756"/>
                  <a:gd name="connsiteY37" fmla="*/ 727529 h 1117922"/>
                  <a:gd name="connsiteX38" fmla="*/ 1087112 w 1117756"/>
                  <a:gd name="connsiteY38" fmla="*/ 740439 h 1117922"/>
                  <a:gd name="connsiteX39" fmla="*/ 644090 w 1117756"/>
                  <a:gd name="connsiteY39" fmla="*/ 594264 h 1117922"/>
                  <a:gd name="connsiteX40" fmla="*/ 1060542 w 1117756"/>
                  <a:gd name="connsiteY40" fmla="*/ 804073 h 1117922"/>
                  <a:gd name="connsiteX41" fmla="*/ 1054378 w 1117756"/>
                  <a:gd name="connsiteY41" fmla="*/ 816233 h 1117922"/>
                  <a:gd name="connsiteX42" fmla="*/ 593450 w 1117756"/>
                  <a:gd name="connsiteY42" fmla="*/ 584103 h 1117922"/>
                  <a:gd name="connsiteX43" fmla="*/ 958261 w 1117756"/>
                  <a:gd name="connsiteY43" fmla="*/ 948914 h 1117922"/>
                  <a:gd name="connsiteX44" fmla="*/ 948600 w 1117756"/>
                  <a:gd name="connsiteY44" fmla="*/ 958576 h 1117922"/>
                  <a:gd name="connsiteX45" fmla="*/ 583788 w 1117756"/>
                  <a:gd name="connsiteY45" fmla="*/ 593765 h 1117922"/>
                  <a:gd name="connsiteX46" fmla="*/ 816001 w 1117756"/>
                  <a:gd name="connsiteY46" fmla="*/ 1054693 h 1117922"/>
                  <a:gd name="connsiteX47" fmla="*/ 803841 w 1117756"/>
                  <a:gd name="connsiteY47" fmla="*/ 1060857 h 1117922"/>
                  <a:gd name="connsiteX48" fmla="*/ 593950 w 1117756"/>
                  <a:gd name="connsiteY48" fmla="*/ 644405 h 1117922"/>
                  <a:gd name="connsiteX49" fmla="*/ 740207 w 1117756"/>
                  <a:gd name="connsiteY49" fmla="*/ 1087426 h 1117922"/>
                  <a:gd name="connsiteX50" fmla="*/ 727297 w 1117756"/>
                  <a:gd name="connsiteY50" fmla="*/ 1091757 h 1117922"/>
                  <a:gd name="connsiteX51" fmla="*/ 565464 w 1117756"/>
                  <a:gd name="connsiteY51" fmla="*/ 601510 h 1117922"/>
                  <a:gd name="connsiteX52" fmla="*/ 565464 w 1117756"/>
                  <a:gd name="connsiteY52" fmla="*/ 1117910 h 1117922"/>
                  <a:gd name="connsiteX53" fmla="*/ 558634 w 1117756"/>
                  <a:gd name="connsiteY53" fmla="*/ 1117910 h 1117922"/>
                  <a:gd name="connsiteX54" fmla="*/ 551805 w 1117756"/>
                  <a:gd name="connsiteY54" fmla="*/ 1117910 h 1117922"/>
                  <a:gd name="connsiteX55" fmla="*/ 551805 w 1117756"/>
                  <a:gd name="connsiteY55" fmla="*/ 601510 h 1117922"/>
                  <a:gd name="connsiteX56" fmla="*/ 390138 w 1117756"/>
                  <a:gd name="connsiteY56" fmla="*/ 1091424 h 1117922"/>
                  <a:gd name="connsiteX57" fmla="*/ 377228 w 1117756"/>
                  <a:gd name="connsiteY57" fmla="*/ 1087093 h 1117922"/>
                  <a:gd name="connsiteX58" fmla="*/ 523486 w 1117756"/>
                  <a:gd name="connsiteY58" fmla="*/ 644238 h 1117922"/>
                  <a:gd name="connsiteX59" fmla="*/ 313678 w 1117756"/>
                  <a:gd name="connsiteY59" fmla="*/ 1060690 h 1117922"/>
                  <a:gd name="connsiteX60" fmla="*/ 301517 w 1117756"/>
                  <a:gd name="connsiteY60" fmla="*/ 1054527 h 1117922"/>
                  <a:gd name="connsiteX61" fmla="*/ 533647 w 1117756"/>
                  <a:gd name="connsiteY61" fmla="*/ 593598 h 1117922"/>
                  <a:gd name="connsiteX62" fmla="*/ 168836 w 1117756"/>
                  <a:gd name="connsiteY62" fmla="*/ 958410 h 1117922"/>
                  <a:gd name="connsiteX63" fmla="*/ 159174 w 1117756"/>
                  <a:gd name="connsiteY63" fmla="*/ 948748 h 1117922"/>
                  <a:gd name="connsiteX64" fmla="*/ 523986 w 1117756"/>
                  <a:gd name="connsiteY64" fmla="*/ 583936 h 1117922"/>
                  <a:gd name="connsiteX65" fmla="*/ 63057 w 1117756"/>
                  <a:gd name="connsiteY65" fmla="*/ 816066 h 1117922"/>
                  <a:gd name="connsiteX66" fmla="*/ 56894 w 1117756"/>
                  <a:gd name="connsiteY66" fmla="*/ 803906 h 1117922"/>
                  <a:gd name="connsiteX67" fmla="*/ 473345 w 1117756"/>
                  <a:gd name="connsiteY67" fmla="*/ 594098 h 1117922"/>
                  <a:gd name="connsiteX68" fmla="*/ 30324 w 1117756"/>
                  <a:gd name="connsiteY68" fmla="*/ 740356 h 1117922"/>
                  <a:gd name="connsiteX69" fmla="*/ 26159 w 1117756"/>
                  <a:gd name="connsiteY69" fmla="*/ 727529 h 1117922"/>
                  <a:gd name="connsiteX70" fmla="*/ 516406 w 1117756"/>
                  <a:gd name="connsiteY70" fmla="*/ 565696 h 1117922"/>
                  <a:gd name="connsiteX71" fmla="*/ 6 w 1117756"/>
                  <a:gd name="connsiteY71" fmla="*/ 565696 h 1117922"/>
                  <a:gd name="connsiteX72" fmla="*/ 6 w 1117756"/>
                  <a:gd name="connsiteY72" fmla="*/ 558866 h 1117922"/>
                  <a:gd name="connsiteX73" fmla="*/ 6 w 1117756"/>
                  <a:gd name="connsiteY73" fmla="*/ 552036 h 1117922"/>
                  <a:gd name="connsiteX74" fmla="*/ 516406 w 1117756"/>
                  <a:gd name="connsiteY74" fmla="*/ 552036 h 1117922"/>
                  <a:gd name="connsiteX75" fmla="*/ 26159 w 1117756"/>
                  <a:gd name="connsiteY75" fmla="*/ 390120 h 1117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117756" h="1117922">
                    <a:moveTo>
                      <a:pt x="26159" y="390120"/>
                    </a:moveTo>
                    <a:lnTo>
                      <a:pt x="30407" y="377210"/>
                    </a:lnTo>
                    <a:lnTo>
                      <a:pt x="473512" y="523467"/>
                    </a:lnTo>
                    <a:lnTo>
                      <a:pt x="57060" y="313576"/>
                    </a:lnTo>
                    <a:cubicBezTo>
                      <a:pt x="59059" y="309495"/>
                      <a:pt x="61141" y="305247"/>
                      <a:pt x="63224" y="301415"/>
                    </a:cubicBezTo>
                    <a:lnTo>
                      <a:pt x="524152" y="533629"/>
                    </a:lnTo>
                    <a:lnTo>
                      <a:pt x="159341" y="168817"/>
                    </a:lnTo>
                    <a:cubicBezTo>
                      <a:pt x="162506" y="165569"/>
                      <a:pt x="165754" y="162321"/>
                      <a:pt x="169002" y="159156"/>
                    </a:cubicBezTo>
                    <a:lnTo>
                      <a:pt x="533814" y="523967"/>
                    </a:lnTo>
                    <a:lnTo>
                      <a:pt x="301684" y="63039"/>
                    </a:lnTo>
                    <a:cubicBezTo>
                      <a:pt x="305682" y="60873"/>
                      <a:pt x="310013" y="58874"/>
                      <a:pt x="313844" y="56875"/>
                    </a:cubicBezTo>
                    <a:lnTo>
                      <a:pt x="523653" y="473327"/>
                    </a:lnTo>
                    <a:lnTo>
                      <a:pt x="377228" y="30389"/>
                    </a:lnTo>
                    <a:cubicBezTo>
                      <a:pt x="381476" y="28973"/>
                      <a:pt x="385557" y="27474"/>
                      <a:pt x="390138" y="26141"/>
                    </a:cubicBezTo>
                    <a:lnTo>
                      <a:pt x="551971" y="516388"/>
                    </a:lnTo>
                    <a:lnTo>
                      <a:pt x="551971" y="-12"/>
                    </a:lnTo>
                    <a:lnTo>
                      <a:pt x="565631" y="-12"/>
                    </a:lnTo>
                    <a:lnTo>
                      <a:pt x="565631" y="516388"/>
                    </a:lnTo>
                    <a:lnTo>
                      <a:pt x="727464" y="26141"/>
                    </a:lnTo>
                    <a:cubicBezTo>
                      <a:pt x="731795" y="27474"/>
                      <a:pt x="735793" y="28973"/>
                      <a:pt x="740374" y="30389"/>
                    </a:cubicBezTo>
                    <a:lnTo>
                      <a:pt x="594116" y="473410"/>
                    </a:lnTo>
                    <a:lnTo>
                      <a:pt x="804008" y="56958"/>
                    </a:lnTo>
                    <a:cubicBezTo>
                      <a:pt x="808006" y="58957"/>
                      <a:pt x="812337" y="60956"/>
                      <a:pt x="816168" y="63122"/>
                    </a:cubicBezTo>
                    <a:lnTo>
                      <a:pt x="583955" y="524051"/>
                    </a:lnTo>
                    <a:lnTo>
                      <a:pt x="948766" y="159239"/>
                    </a:lnTo>
                    <a:lnTo>
                      <a:pt x="958428" y="168901"/>
                    </a:lnTo>
                    <a:lnTo>
                      <a:pt x="593616" y="533712"/>
                    </a:lnTo>
                    <a:lnTo>
                      <a:pt x="1054545" y="301499"/>
                    </a:lnTo>
                    <a:cubicBezTo>
                      <a:pt x="1056711" y="305580"/>
                      <a:pt x="1058709" y="309828"/>
                      <a:pt x="1060708" y="313659"/>
                    </a:cubicBezTo>
                    <a:lnTo>
                      <a:pt x="644257" y="523551"/>
                    </a:lnTo>
                    <a:lnTo>
                      <a:pt x="1087278" y="377293"/>
                    </a:lnTo>
                    <a:cubicBezTo>
                      <a:pt x="1088777" y="381541"/>
                      <a:pt x="1090277" y="385622"/>
                      <a:pt x="1091609" y="390203"/>
                    </a:cubicBezTo>
                    <a:lnTo>
                      <a:pt x="601362" y="552036"/>
                    </a:lnTo>
                    <a:lnTo>
                      <a:pt x="1117762" y="552036"/>
                    </a:lnTo>
                    <a:cubicBezTo>
                      <a:pt x="1117762" y="554285"/>
                      <a:pt x="1117762" y="556617"/>
                      <a:pt x="1117762" y="558866"/>
                    </a:cubicBezTo>
                    <a:cubicBezTo>
                      <a:pt x="1117762" y="561115"/>
                      <a:pt x="1117762" y="563364"/>
                      <a:pt x="1117762" y="565696"/>
                    </a:cubicBezTo>
                    <a:lnTo>
                      <a:pt x="601362" y="565696"/>
                    </a:lnTo>
                    <a:lnTo>
                      <a:pt x="1091443" y="727529"/>
                    </a:lnTo>
                    <a:cubicBezTo>
                      <a:pt x="1090110" y="731860"/>
                      <a:pt x="1088611" y="735858"/>
                      <a:pt x="1087112" y="740439"/>
                    </a:cubicBezTo>
                    <a:lnTo>
                      <a:pt x="644090" y="594264"/>
                    </a:lnTo>
                    <a:lnTo>
                      <a:pt x="1060542" y="804073"/>
                    </a:lnTo>
                    <a:cubicBezTo>
                      <a:pt x="1058543" y="808154"/>
                      <a:pt x="1056544" y="812402"/>
                      <a:pt x="1054378" y="816233"/>
                    </a:cubicBezTo>
                    <a:lnTo>
                      <a:pt x="593450" y="584103"/>
                    </a:lnTo>
                    <a:lnTo>
                      <a:pt x="958261" y="948914"/>
                    </a:lnTo>
                    <a:lnTo>
                      <a:pt x="948600" y="958576"/>
                    </a:lnTo>
                    <a:lnTo>
                      <a:pt x="583788" y="593765"/>
                    </a:lnTo>
                    <a:lnTo>
                      <a:pt x="816001" y="1054693"/>
                    </a:lnTo>
                    <a:lnTo>
                      <a:pt x="803841" y="1060857"/>
                    </a:lnTo>
                    <a:lnTo>
                      <a:pt x="593950" y="644405"/>
                    </a:lnTo>
                    <a:lnTo>
                      <a:pt x="740207" y="1087426"/>
                    </a:lnTo>
                    <a:lnTo>
                      <a:pt x="727297" y="1091757"/>
                    </a:lnTo>
                    <a:lnTo>
                      <a:pt x="565464" y="601510"/>
                    </a:lnTo>
                    <a:lnTo>
                      <a:pt x="565464" y="1117910"/>
                    </a:lnTo>
                    <a:lnTo>
                      <a:pt x="558634" y="1117910"/>
                    </a:lnTo>
                    <a:lnTo>
                      <a:pt x="551805" y="1117910"/>
                    </a:lnTo>
                    <a:lnTo>
                      <a:pt x="551805" y="601510"/>
                    </a:lnTo>
                    <a:lnTo>
                      <a:pt x="390138" y="1091424"/>
                    </a:lnTo>
                    <a:lnTo>
                      <a:pt x="377228" y="1087093"/>
                    </a:lnTo>
                    <a:lnTo>
                      <a:pt x="523486" y="644238"/>
                    </a:lnTo>
                    <a:lnTo>
                      <a:pt x="313678" y="1060690"/>
                    </a:lnTo>
                    <a:cubicBezTo>
                      <a:pt x="309513" y="1058691"/>
                      <a:pt x="305349" y="1056609"/>
                      <a:pt x="301517" y="1054527"/>
                    </a:cubicBezTo>
                    <a:lnTo>
                      <a:pt x="533647" y="593598"/>
                    </a:lnTo>
                    <a:lnTo>
                      <a:pt x="168836" y="958410"/>
                    </a:lnTo>
                    <a:lnTo>
                      <a:pt x="159174" y="948748"/>
                    </a:lnTo>
                    <a:lnTo>
                      <a:pt x="523986" y="583936"/>
                    </a:lnTo>
                    <a:lnTo>
                      <a:pt x="63057" y="816066"/>
                    </a:lnTo>
                    <a:cubicBezTo>
                      <a:pt x="60975" y="812068"/>
                      <a:pt x="58893" y="807737"/>
                      <a:pt x="56894" y="803906"/>
                    </a:cubicBezTo>
                    <a:lnTo>
                      <a:pt x="473345" y="594098"/>
                    </a:lnTo>
                    <a:lnTo>
                      <a:pt x="30324" y="740356"/>
                    </a:lnTo>
                    <a:lnTo>
                      <a:pt x="26159" y="727529"/>
                    </a:lnTo>
                    <a:lnTo>
                      <a:pt x="516406" y="565696"/>
                    </a:lnTo>
                    <a:lnTo>
                      <a:pt x="6" y="565696"/>
                    </a:lnTo>
                    <a:cubicBezTo>
                      <a:pt x="6" y="563364"/>
                      <a:pt x="6" y="561115"/>
                      <a:pt x="6" y="558866"/>
                    </a:cubicBezTo>
                    <a:cubicBezTo>
                      <a:pt x="6" y="556617"/>
                      <a:pt x="6" y="554285"/>
                      <a:pt x="6" y="552036"/>
                    </a:cubicBezTo>
                    <a:lnTo>
                      <a:pt x="516406" y="552036"/>
                    </a:lnTo>
                    <a:lnTo>
                      <a:pt x="26159" y="390120"/>
                    </a:lnTo>
                    <a:close/>
                  </a:path>
                </a:pathLst>
              </a:custGeom>
              <a:solidFill>
                <a:srgbClr val="C2C2C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463BB953-8FE2-04D1-8CBF-09662F90D602}"/>
                  </a:ext>
                </a:extLst>
              </p:cNvPr>
              <p:cNvSpPr/>
              <p:nvPr/>
            </p:nvSpPr>
            <p:spPr>
              <a:xfrm>
                <a:off x="1234133" y="5018550"/>
                <a:ext cx="1603120" cy="1603120"/>
              </a:xfrm>
              <a:custGeom>
                <a:avLst/>
                <a:gdLst>
                  <a:gd name="connsiteX0" fmla="*/ 43636 w 1204545"/>
                  <a:gd name="connsiteY0" fmla="*/ 602262 h 1204545"/>
                  <a:gd name="connsiteX1" fmla="*/ 43636 w 1204545"/>
                  <a:gd name="connsiteY1" fmla="*/ 595432 h 1204545"/>
                  <a:gd name="connsiteX2" fmla="*/ 69539 w 1204545"/>
                  <a:gd name="connsiteY2" fmla="*/ 433599 h 1204545"/>
                  <a:gd name="connsiteX3" fmla="*/ 73787 w 1204545"/>
                  <a:gd name="connsiteY3" fmla="*/ 420689 h 1204545"/>
                  <a:gd name="connsiteX4" fmla="*/ 100273 w 1204545"/>
                  <a:gd name="connsiteY4" fmla="*/ 357055 h 1204545"/>
                  <a:gd name="connsiteX5" fmla="*/ 106437 w 1204545"/>
                  <a:gd name="connsiteY5" fmla="*/ 344895 h 1204545"/>
                  <a:gd name="connsiteX6" fmla="*/ 202554 w 1204545"/>
                  <a:gd name="connsiteY6" fmla="*/ 212297 h 1204545"/>
                  <a:gd name="connsiteX7" fmla="*/ 212215 w 1204545"/>
                  <a:gd name="connsiteY7" fmla="*/ 202635 h 1204545"/>
                  <a:gd name="connsiteX8" fmla="*/ 344897 w 1204545"/>
                  <a:gd name="connsiteY8" fmla="*/ 106518 h 1204545"/>
                  <a:gd name="connsiteX9" fmla="*/ 357057 w 1204545"/>
                  <a:gd name="connsiteY9" fmla="*/ 100355 h 1204545"/>
                  <a:gd name="connsiteX10" fmla="*/ 420608 w 1204545"/>
                  <a:gd name="connsiteY10" fmla="*/ 73868 h 1204545"/>
                  <a:gd name="connsiteX11" fmla="*/ 433518 w 1204545"/>
                  <a:gd name="connsiteY11" fmla="*/ 69620 h 1204545"/>
                  <a:gd name="connsiteX12" fmla="*/ 595351 w 1204545"/>
                  <a:gd name="connsiteY12" fmla="*/ 43634 h 1204545"/>
                  <a:gd name="connsiteX13" fmla="*/ 609011 w 1204545"/>
                  <a:gd name="connsiteY13" fmla="*/ 43634 h 1204545"/>
                  <a:gd name="connsiteX14" fmla="*/ 770844 w 1204545"/>
                  <a:gd name="connsiteY14" fmla="*/ 69620 h 1204545"/>
                  <a:gd name="connsiteX15" fmla="*/ 783754 w 1204545"/>
                  <a:gd name="connsiteY15" fmla="*/ 73868 h 1204545"/>
                  <a:gd name="connsiteX16" fmla="*/ 847387 w 1204545"/>
                  <a:gd name="connsiteY16" fmla="*/ 100355 h 1204545"/>
                  <a:gd name="connsiteX17" fmla="*/ 859548 w 1204545"/>
                  <a:gd name="connsiteY17" fmla="*/ 106518 h 1204545"/>
                  <a:gd name="connsiteX18" fmla="*/ 992146 w 1204545"/>
                  <a:gd name="connsiteY18" fmla="*/ 202635 h 1204545"/>
                  <a:gd name="connsiteX19" fmla="*/ 1001808 w 1204545"/>
                  <a:gd name="connsiteY19" fmla="*/ 212297 h 1204545"/>
                  <a:gd name="connsiteX20" fmla="*/ 1097925 w 1204545"/>
                  <a:gd name="connsiteY20" fmla="*/ 344895 h 1204545"/>
                  <a:gd name="connsiteX21" fmla="*/ 1104088 w 1204545"/>
                  <a:gd name="connsiteY21" fmla="*/ 357055 h 1204545"/>
                  <a:gd name="connsiteX22" fmla="*/ 1130491 w 1204545"/>
                  <a:gd name="connsiteY22" fmla="*/ 420689 h 1204545"/>
                  <a:gd name="connsiteX23" fmla="*/ 1134822 w 1204545"/>
                  <a:gd name="connsiteY23" fmla="*/ 433599 h 1204545"/>
                  <a:gd name="connsiteX24" fmla="*/ 1160726 w 1204545"/>
                  <a:gd name="connsiteY24" fmla="*/ 595432 h 1204545"/>
                  <a:gd name="connsiteX25" fmla="*/ 1160726 w 1204545"/>
                  <a:gd name="connsiteY25" fmla="*/ 602262 h 1204545"/>
                  <a:gd name="connsiteX26" fmla="*/ 1160726 w 1204545"/>
                  <a:gd name="connsiteY26" fmla="*/ 609092 h 1204545"/>
                  <a:gd name="connsiteX27" fmla="*/ 1134906 w 1204545"/>
                  <a:gd name="connsiteY27" fmla="*/ 771008 h 1204545"/>
                  <a:gd name="connsiteX28" fmla="*/ 1130574 w 1204545"/>
                  <a:gd name="connsiteY28" fmla="*/ 783918 h 1204545"/>
                  <a:gd name="connsiteX29" fmla="*/ 1104171 w 1204545"/>
                  <a:gd name="connsiteY29" fmla="*/ 847469 h 1204545"/>
                  <a:gd name="connsiteX30" fmla="*/ 1098008 w 1204545"/>
                  <a:gd name="connsiteY30" fmla="*/ 859629 h 1204545"/>
                  <a:gd name="connsiteX31" fmla="*/ 1001891 w 1204545"/>
                  <a:gd name="connsiteY31" fmla="*/ 992311 h 1204545"/>
                  <a:gd name="connsiteX32" fmla="*/ 992229 w 1204545"/>
                  <a:gd name="connsiteY32" fmla="*/ 1001972 h 1204545"/>
                  <a:gd name="connsiteX33" fmla="*/ 859631 w 1204545"/>
                  <a:gd name="connsiteY33" fmla="*/ 1098089 h 1204545"/>
                  <a:gd name="connsiteX34" fmla="*/ 847471 w 1204545"/>
                  <a:gd name="connsiteY34" fmla="*/ 1104253 h 1204545"/>
                  <a:gd name="connsiteX35" fmla="*/ 783837 w 1204545"/>
                  <a:gd name="connsiteY35" fmla="*/ 1130656 h 1204545"/>
                  <a:gd name="connsiteX36" fmla="*/ 770927 w 1204545"/>
                  <a:gd name="connsiteY36" fmla="*/ 1134987 h 1204545"/>
                  <a:gd name="connsiteX37" fmla="*/ 609094 w 1204545"/>
                  <a:gd name="connsiteY37" fmla="*/ 1160890 h 1204545"/>
                  <a:gd name="connsiteX38" fmla="*/ 602264 w 1204545"/>
                  <a:gd name="connsiteY38" fmla="*/ 1160890 h 1204545"/>
                  <a:gd name="connsiteX39" fmla="*/ 595434 w 1204545"/>
                  <a:gd name="connsiteY39" fmla="*/ 1160890 h 1204545"/>
                  <a:gd name="connsiteX40" fmla="*/ 433601 w 1204545"/>
                  <a:gd name="connsiteY40" fmla="*/ 1134987 h 1204545"/>
                  <a:gd name="connsiteX41" fmla="*/ 420691 w 1204545"/>
                  <a:gd name="connsiteY41" fmla="*/ 1130656 h 1204545"/>
                  <a:gd name="connsiteX42" fmla="*/ 357141 w 1204545"/>
                  <a:gd name="connsiteY42" fmla="*/ 1104253 h 1204545"/>
                  <a:gd name="connsiteX43" fmla="*/ 344980 w 1204545"/>
                  <a:gd name="connsiteY43" fmla="*/ 1098089 h 1204545"/>
                  <a:gd name="connsiteX44" fmla="*/ 212299 w 1204545"/>
                  <a:gd name="connsiteY44" fmla="*/ 1001972 h 1204545"/>
                  <a:gd name="connsiteX45" fmla="*/ 202637 w 1204545"/>
                  <a:gd name="connsiteY45" fmla="*/ 992311 h 1204545"/>
                  <a:gd name="connsiteX46" fmla="*/ 106520 w 1204545"/>
                  <a:gd name="connsiteY46" fmla="*/ 859629 h 1204545"/>
                  <a:gd name="connsiteX47" fmla="*/ 100356 w 1204545"/>
                  <a:gd name="connsiteY47" fmla="*/ 847469 h 1204545"/>
                  <a:gd name="connsiteX48" fmla="*/ 73870 w 1204545"/>
                  <a:gd name="connsiteY48" fmla="*/ 783918 h 1204545"/>
                  <a:gd name="connsiteX49" fmla="*/ 69622 w 1204545"/>
                  <a:gd name="connsiteY49" fmla="*/ 771008 h 1204545"/>
                  <a:gd name="connsiteX50" fmla="*/ 43719 w 1204545"/>
                  <a:gd name="connsiteY50" fmla="*/ 609175 h 1204545"/>
                  <a:gd name="connsiteX51" fmla="*/ 43719 w 1204545"/>
                  <a:gd name="connsiteY51" fmla="*/ 602345 h 1204545"/>
                  <a:gd name="connsiteX52" fmla="*/ 176401 w 1204545"/>
                  <a:gd name="connsiteY52" fmla="*/ 176398 h 1204545"/>
                  <a:gd name="connsiteX53" fmla="*/ 176417 w 1204545"/>
                  <a:gd name="connsiteY53" fmla="*/ 1028142 h 1204545"/>
                  <a:gd name="connsiteX54" fmla="*/ 1028161 w 1204545"/>
                  <a:gd name="connsiteY54" fmla="*/ 1028125 h 1204545"/>
                  <a:gd name="connsiteX55" fmla="*/ 1028144 w 1204545"/>
                  <a:gd name="connsiteY55" fmla="*/ 176382 h 1204545"/>
                  <a:gd name="connsiteX56" fmla="*/ 602264 w 1204545"/>
                  <a:gd name="connsiteY56" fmla="*/ -10 h 1204545"/>
                  <a:gd name="connsiteX57" fmla="*/ 176401 w 1204545"/>
                  <a:gd name="connsiteY57" fmla="*/ 176398 h 120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204545" h="1204545">
                    <a:moveTo>
                      <a:pt x="43636" y="602262"/>
                    </a:moveTo>
                    <a:cubicBezTo>
                      <a:pt x="43636" y="600013"/>
                      <a:pt x="43636" y="597681"/>
                      <a:pt x="43636" y="595432"/>
                    </a:cubicBezTo>
                    <a:cubicBezTo>
                      <a:pt x="44227" y="540502"/>
                      <a:pt x="52956" y="485964"/>
                      <a:pt x="69539" y="433599"/>
                    </a:cubicBezTo>
                    <a:lnTo>
                      <a:pt x="73787" y="420689"/>
                    </a:lnTo>
                    <a:cubicBezTo>
                      <a:pt x="81325" y="398959"/>
                      <a:pt x="90170" y="377711"/>
                      <a:pt x="100273" y="357055"/>
                    </a:cubicBezTo>
                    <a:cubicBezTo>
                      <a:pt x="102272" y="352974"/>
                      <a:pt x="104354" y="348726"/>
                      <a:pt x="106437" y="344895"/>
                    </a:cubicBezTo>
                    <a:cubicBezTo>
                      <a:pt x="131815" y="296237"/>
                      <a:pt x="164199" y="251560"/>
                      <a:pt x="202554" y="212297"/>
                    </a:cubicBezTo>
                    <a:cubicBezTo>
                      <a:pt x="205719" y="209048"/>
                      <a:pt x="208967" y="205800"/>
                      <a:pt x="212215" y="202635"/>
                    </a:cubicBezTo>
                    <a:cubicBezTo>
                      <a:pt x="251487" y="164255"/>
                      <a:pt x="296189" y="131872"/>
                      <a:pt x="344897" y="106518"/>
                    </a:cubicBezTo>
                    <a:cubicBezTo>
                      <a:pt x="348895" y="104352"/>
                      <a:pt x="353226" y="102353"/>
                      <a:pt x="357057" y="100355"/>
                    </a:cubicBezTo>
                    <a:cubicBezTo>
                      <a:pt x="377680" y="90235"/>
                      <a:pt x="398902" y="81389"/>
                      <a:pt x="420608" y="73868"/>
                    </a:cubicBezTo>
                    <a:cubicBezTo>
                      <a:pt x="424856" y="72452"/>
                      <a:pt x="428937" y="70953"/>
                      <a:pt x="433518" y="69620"/>
                    </a:cubicBezTo>
                    <a:cubicBezTo>
                      <a:pt x="485891" y="53045"/>
                      <a:pt x="540421" y="44292"/>
                      <a:pt x="595351" y="43634"/>
                    </a:cubicBezTo>
                    <a:lnTo>
                      <a:pt x="609011" y="43634"/>
                    </a:lnTo>
                    <a:cubicBezTo>
                      <a:pt x="663941" y="44300"/>
                      <a:pt x="718471" y="53054"/>
                      <a:pt x="770844" y="69620"/>
                    </a:cubicBezTo>
                    <a:cubicBezTo>
                      <a:pt x="775175" y="70953"/>
                      <a:pt x="779173" y="72452"/>
                      <a:pt x="783754" y="73868"/>
                    </a:cubicBezTo>
                    <a:cubicBezTo>
                      <a:pt x="805484" y="81406"/>
                      <a:pt x="826731" y="90251"/>
                      <a:pt x="847387" y="100355"/>
                    </a:cubicBezTo>
                    <a:cubicBezTo>
                      <a:pt x="851385" y="102353"/>
                      <a:pt x="855716" y="104352"/>
                      <a:pt x="859548" y="106518"/>
                    </a:cubicBezTo>
                    <a:cubicBezTo>
                      <a:pt x="908231" y="131872"/>
                      <a:pt x="952908" y="164255"/>
                      <a:pt x="992146" y="202635"/>
                    </a:cubicBezTo>
                    <a:lnTo>
                      <a:pt x="1001808" y="212297"/>
                    </a:lnTo>
                    <a:cubicBezTo>
                      <a:pt x="1040163" y="251560"/>
                      <a:pt x="1072546" y="296237"/>
                      <a:pt x="1097925" y="344895"/>
                    </a:cubicBezTo>
                    <a:cubicBezTo>
                      <a:pt x="1100090" y="348976"/>
                      <a:pt x="1102089" y="353224"/>
                      <a:pt x="1104088" y="357055"/>
                    </a:cubicBezTo>
                    <a:cubicBezTo>
                      <a:pt x="1114200" y="377695"/>
                      <a:pt x="1123020" y="398950"/>
                      <a:pt x="1130491" y="420689"/>
                    </a:cubicBezTo>
                    <a:cubicBezTo>
                      <a:pt x="1131990" y="424937"/>
                      <a:pt x="1133490" y="429018"/>
                      <a:pt x="1134822" y="433599"/>
                    </a:cubicBezTo>
                    <a:cubicBezTo>
                      <a:pt x="1151405" y="485964"/>
                      <a:pt x="1160134" y="540502"/>
                      <a:pt x="1160726" y="595432"/>
                    </a:cubicBezTo>
                    <a:cubicBezTo>
                      <a:pt x="1160726" y="597681"/>
                      <a:pt x="1160726" y="600013"/>
                      <a:pt x="1160726" y="602262"/>
                    </a:cubicBezTo>
                    <a:cubicBezTo>
                      <a:pt x="1160726" y="604511"/>
                      <a:pt x="1160726" y="606760"/>
                      <a:pt x="1160726" y="609092"/>
                    </a:cubicBezTo>
                    <a:cubicBezTo>
                      <a:pt x="1160167" y="664047"/>
                      <a:pt x="1151464" y="718610"/>
                      <a:pt x="1134906" y="771008"/>
                    </a:cubicBezTo>
                    <a:cubicBezTo>
                      <a:pt x="1133573" y="775339"/>
                      <a:pt x="1132074" y="779337"/>
                      <a:pt x="1130574" y="783918"/>
                    </a:cubicBezTo>
                    <a:cubicBezTo>
                      <a:pt x="1123120" y="805632"/>
                      <a:pt x="1114300" y="826863"/>
                      <a:pt x="1104171" y="847469"/>
                    </a:cubicBezTo>
                    <a:cubicBezTo>
                      <a:pt x="1102172" y="851550"/>
                      <a:pt x="1100174" y="855798"/>
                      <a:pt x="1098008" y="859629"/>
                    </a:cubicBezTo>
                    <a:cubicBezTo>
                      <a:pt x="1072629" y="908320"/>
                      <a:pt x="1040246" y="953022"/>
                      <a:pt x="1001891" y="992311"/>
                    </a:cubicBezTo>
                    <a:lnTo>
                      <a:pt x="992229" y="1001972"/>
                    </a:lnTo>
                    <a:cubicBezTo>
                      <a:pt x="952966" y="1040327"/>
                      <a:pt x="908289" y="1072711"/>
                      <a:pt x="859631" y="1098089"/>
                    </a:cubicBezTo>
                    <a:lnTo>
                      <a:pt x="847471" y="1104253"/>
                    </a:lnTo>
                    <a:cubicBezTo>
                      <a:pt x="826831" y="1114364"/>
                      <a:pt x="805576" y="1123184"/>
                      <a:pt x="783837" y="1130656"/>
                    </a:cubicBezTo>
                    <a:lnTo>
                      <a:pt x="770927" y="1134987"/>
                    </a:lnTo>
                    <a:cubicBezTo>
                      <a:pt x="718554" y="1151562"/>
                      <a:pt x="664024" y="1160290"/>
                      <a:pt x="609094" y="1160890"/>
                    </a:cubicBezTo>
                    <a:lnTo>
                      <a:pt x="602264" y="1160890"/>
                    </a:lnTo>
                    <a:lnTo>
                      <a:pt x="595434" y="1160890"/>
                    </a:lnTo>
                    <a:cubicBezTo>
                      <a:pt x="540504" y="1160299"/>
                      <a:pt x="485966" y="1151570"/>
                      <a:pt x="433601" y="1134987"/>
                    </a:cubicBezTo>
                    <a:lnTo>
                      <a:pt x="420691" y="1130656"/>
                    </a:lnTo>
                    <a:cubicBezTo>
                      <a:pt x="398977" y="1123201"/>
                      <a:pt x="377747" y="1114381"/>
                      <a:pt x="357141" y="1104253"/>
                    </a:cubicBezTo>
                    <a:cubicBezTo>
                      <a:pt x="352976" y="1102254"/>
                      <a:pt x="348812" y="1100171"/>
                      <a:pt x="344980" y="1098089"/>
                    </a:cubicBezTo>
                    <a:cubicBezTo>
                      <a:pt x="296289" y="1072711"/>
                      <a:pt x="251587" y="1040327"/>
                      <a:pt x="212299" y="1001972"/>
                    </a:cubicBezTo>
                    <a:lnTo>
                      <a:pt x="202637" y="992311"/>
                    </a:lnTo>
                    <a:cubicBezTo>
                      <a:pt x="164282" y="953022"/>
                      <a:pt x="131899" y="908320"/>
                      <a:pt x="106520" y="859629"/>
                    </a:cubicBezTo>
                    <a:cubicBezTo>
                      <a:pt x="104438" y="855631"/>
                      <a:pt x="102355" y="851300"/>
                      <a:pt x="100356" y="847469"/>
                    </a:cubicBezTo>
                    <a:cubicBezTo>
                      <a:pt x="90237" y="826846"/>
                      <a:pt x="81391" y="805624"/>
                      <a:pt x="73870" y="783918"/>
                    </a:cubicBezTo>
                    <a:lnTo>
                      <a:pt x="69622" y="771008"/>
                    </a:lnTo>
                    <a:cubicBezTo>
                      <a:pt x="53048" y="718635"/>
                      <a:pt x="44319" y="664105"/>
                      <a:pt x="43719" y="609175"/>
                    </a:cubicBezTo>
                    <a:cubicBezTo>
                      <a:pt x="43719" y="606843"/>
                      <a:pt x="43719" y="604594"/>
                      <a:pt x="43719" y="602345"/>
                    </a:cubicBezTo>
                    <a:close/>
                    <a:moveTo>
                      <a:pt x="176401" y="176398"/>
                    </a:moveTo>
                    <a:cubicBezTo>
                      <a:pt x="-58795" y="411602"/>
                      <a:pt x="-58795" y="792938"/>
                      <a:pt x="176417" y="1028142"/>
                    </a:cubicBezTo>
                    <a:cubicBezTo>
                      <a:pt x="411621" y="1263337"/>
                      <a:pt x="792957" y="1263329"/>
                      <a:pt x="1028161" y="1028125"/>
                    </a:cubicBezTo>
                    <a:cubicBezTo>
                      <a:pt x="1263356" y="792922"/>
                      <a:pt x="1263348" y="411585"/>
                      <a:pt x="1028144" y="176382"/>
                    </a:cubicBezTo>
                    <a:cubicBezTo>
                      <a:pt x="915194" y="63440"/>
                      <a:pt x="761998" y="-10"/>
                      <a:pt x="602264" y="-10"/>
                    </a:cubicBezTo>
                    <a:cubicBezTo>
                      <a:pt x="442455" y="-402"/>
                      <a:pt x="289117" y="63115"/>
                      <a:pt x="176401" y="1763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13936EE8-C802-8CD0-2379-CA219220D680}"/>
                  </a:ext>
                </a:extLst>
              </p:cNvPr>
              <p:cNvSpPr/>
              <p:nvPr/>
            </p:nvSpPr>
            <p:spPr>
              <a:xfrm>
                <a:off x="1143264" y="4927874"/>
                <a:ext cx="1784691" cy="1784696"/>
              </a:xfrm>
              <a:custGeom>
                <a:avLst/>
                <a:gdLst>
                  <a:gd name="connsiteX0" fmla="*/ 670542 w 1340973"/>
                  <a:gd name="connsiteY0" fmla="*/ 1272250 h 1340977"/>
                  <a:gd name="connsiteX1" fmla="*/ 68694 w 1340973"/>
                  <a:gd name="connsiteY1" fmla="*/ 670052 h 1340977"/>
                  <a:gd name="connsiteX2" fmla="*/ 670883 w 1340973"/>
                  <a:gd name="connsiteY2" fmla="*/ 68205 h 1340977"/>
                  <a:gd name="connsiteX3" fmla="*/ 1272739 w 1340973"/>
                  <a:gd name="connsiteY3" fmla="*/ 670402 h 1340977"/>
                  <a:gd name="connsiteX4" fmla="*/ 1096405 w 1340973"/>
                  <a:gd name="connsiteY4" fmla="*/ 1095924 h 1340977"/>
                  <a:gd name="connsiteX5" fmla="*/ 670542 w 1340973"/>
                  <a:gd name="connsiteY5" fmla="*/ 1272250 h 1340977"/>
                  <a:gd name="connsiteX6" fmla="*/ 196453 w 1340973"/>
                  <a:gd name="connsiteY6" fmla="*/ 196306 h 1340977"/>
                  <a:gd name="connsiteX7" fmla="*/ 196320 w 1340973"/>
                  <a:gd name="connsiteY7" fmla="*/ 1144516 h 1340977"/>
                  <a:gd name="connsiteX8" fmla="*/ 1144530 w 1340973"/>
                  <a:gd name="connsiteY8" fmla="*/ 1144649 h 1340977"/>
                  <a:gd name="connsiteX9" fmla="*/ 1144664 w 1340973"/>
                  <a:gd name="connsiteY9" fmla="*/ 196439 h 1340977"/>
                  <a:gd name="connsiteX10" fmla="*/ 670542 w 1340973"/>
                  <a:gd name="connsiteY10" fmla="*/ -10 h 1340977"/>
                  <a:gd name="connsiteX11" fmla="*/ 196453 w 1340973"/>
                  <a:gd name="connsiteY11" fmla="*/ 196306 h 1340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40973" h="1340977">
                    <a:moveTo>
                      <a:pt x="670542" y="1272250"/>
                    </a:moveTo>
                    <a:cubicBezTo>
                      <a:pt x="338055" y="1272158"/>
                      <a:pt x="68594" y="1002539"/>
                      <a:pt x="68694" y="670052"/>
                    </a:cubicBezTo>
                    <a:cubicBezTo>
                      <a:pt x="68786" y="337566"/>
                      <a:pt x="338397" y="68113"/>
                      <a:pt x="670883" y="68205"/>
                    </a:cubicBezTo>
                    <a:cubicBezTo>
                      <a:pt x="1003370" y="68296"/>
                      <a:pt x="1272831" y="337916"/>
                      <a:pt x="1272739" y="670402"/>
                    </a:cubicBezTo>
                    <a:cubicBezTo>
                      <a:pt x="1272689" y="830003"/>
                      <a:pt x="1209264" y="983066"/>
                      <a:pt x="1096405" y="1095924"/>
                    </a:cubicBezTo>
                    <a:cubicBezTo>
                      <a:pt x="983680" y="1209182"/>
                      <a:pt x="830343" y="1272675"/>
                      <a:pt x="670542" y="1272250"/>
                    </a:cubicBezTo>
                    <a:close/>
                    <a:moveTo>
                      <a:pt x="196453" y="196306"/>
                    </a:moveTo>
                    <a:cubicBezTo>
                      <a:pt x="-65425" y="458112"/>
                      <a:pt x="-65483" y="882643"/>
                      <a:pt x="196320" y="1144516"/>
                    </a:cubicBezTo>
                    <a:cubicBezTo>
                      <a:pt x="458127" y="1406397"/>
                      <a:pt x="882657" y="1406456"/>
                      <a:pt x="1144530" y="1144649"/>
                    </a:cubicBezTo>
                    <a:cubicBezTo>
                      <a:pt x="1406412" y="882843"/>
                      <a:pt x="1406470" y="458312"/>
                      <a:pt x="1144664" y="196439"/>
                    </a:cubicBezTo>
                    <a:cubicBezTo>
                      <a:pt x="1018929" y="70670"/>
                      <a:pt x="848383" y="7"/>
                      <a:pt x="670542" y="-10"/>
                    </a:cubicBezTo>
                    <a:cubicBezTo>
                      <a:pt x="492642" y="-485"/>
                      <a:pt x="321939" y="70204"/>
                      <a:pt x="196453" y="196306"/>
                    </a:cubicBezTo>
                    <a:close/>
                  </a:path>
                </a:pathLst>
              </a:custGeom>
              <a:solidFill>
                <a:srgbClr val="373372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31715D95-B28B-2BF6-657B-3FC8C24B70FC}"/>
                  </a:ext>
                </a:extLst>
              </p:cNvPr>
              <p:cNvSpPr/>
              <p:nvPr/>
            </p:nvSpPr>
            <p:spPr>
              <a:xfrm>
                <a:off x="1101205" y="4885311"/>
                <a:ext cx="1868938" cy="934802"/>
              </a:xfrm>
              <a:custGeom>
                <a:avLst/>
                <a:gdLst>
                  <a:gd name="connsiteX0" fmla="*/ 702144 w 1404274"/>
                  <a:gd name="connsiteY0" fmla="*/ 238 h 702387"/>
                  <a:gd name="connsiteX1" fmla="*/ 1404281 w 1404274"/>
                  <a:gd name="connsiteY1" fmla="*/ 702375 h 702387"/>
                  <a:gd name="connsiteX2" fmla="*/ 1336150 w 1404274"/>
                  <a:gd name="connsiteY2" fmla="*/ 702375 h 702387"/>
                  <a:gd name="connsiteX3" fmla="*/ 702518 w 1404274"/>
                  <a:gd name="connsiteY3" fmla="*/ 67994 h 702387"/>
                  <a:gd name="connsiteX4" fmla="*/ 71386 w 1404274"/>
                  <a:gd name="connsiteY4" fmla="*/ 637908 h 702387"/>
                  <a:gd name="connsiteX5" fmla="*/ 6 w 1404274"/>
                  <a:gd name="connsiteY5" fmla="*/ 702125 h 702387"/>
                  <a:gd name="connsiteX6" fmla="*/ 6 w 1404274"/>
                  <a:gd name="connsiteY6" fmla="*/ 702125 h 702387"/>
                  <a:gd name="connsiteX7" fmla="*/ 702144 w 1404274"/>
                  <a:gd name="connsiteY7" fmla="*/ -12 h 70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74" h="702387">
                    <a:moveTo>
                      <a:pt x="702144" y="238"/>
                    </a:moveTo>
                    <a:cubicBezTo>
                      <a:pt x="1089927" y="238"/>
                      <a:pt x="1404281" y="314592"/>
                      <a:pt x="1404281" y="702375"/>
                    </a:cubicBezTo>
                    <a:lnTo>
                      <a:pt x="1336150" y="702375"/>
                    </a:lnTo>
                    <a:cubicBezTo>
                      <a:pt x="1336358" y="352223"/>
                      <a:pt x="1052663" y="68203"/>
                      <a:pt x="702518" y="67994"/>
                    </a:cubicBezTo>
                    <a:cubicBezTo>
                      <a:pt x="377037" y="67811"/>
                      <a:pt x="104294" y="314100"/>
                      <a:pt x="71386" y="637908"/>
                    </a:cubicBezTo>
                    <a:cubicBezTo>
                      <a:pt x="67580" y="674456"/>
                      <a:pt x="36746" y="702192"/>
                      <a:pt x="6" y="702125"/>
                    </a:cubicBezTo>
                    <a:lnTo>
                      <a:pt x="6" y="702125"/>
                    </a:lnTo>
                    <a:cubicBezTo>
                      <a:pt x="6" y="314342"/>
                      <a:pt x="314361" y="-12"/>
                      <a:pt x="702144" y="-12"/>
                    </a:cubicBezTo>
                    <a:close/>
                  </a:path>
                </a:pathLst>
              </a:custGeom>
              <a:solidFill>
                <a:srgbClr val="ECB833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10DFC7DD-E5AE-C42F-AE23-37EB99DFDF10}"/>
                  </a:ext>
                </a:extLst>
              </p:cNvPr>
              <p:cNvSpPr/>
              <p:nvPr/>
            </p:nvSpPr>
            <p:spPr>
              <a:xfrm>
                <a:off x="1911964" y="5582327"/>
                <a:ext cx="1631275" cy="475473"/>
              </a:xfrm>
              <a:custGeom>
                <a:avLst/>
                <a:gdLst>
                  <a:gd name="connsiteX0" fmla="*/ 99538 w 1225700"/>
                  <a:gd name="connsiteY0" fmla="*/ 286015 h 357259"/>
                  <a:gd name="connsiteX1" fmla="*/ 1033639 w 1225700"/>
                  <a:gd name="connsiteY1" fmla="*/ 356729 h 357259"/>
                  <a:gd name="connsiteX2" fmla="*/ 1225199 w 1225700"/>
                  <a:gd name="connsiteY2" fmla="*/ 192155 h 357259"/>
                  <a:gd name="connsiteX3" fmla="*/ 1225707 w 1225700"/>
                  <a:gd name="connsiteY3" fmla="*/ 178654 h 357259"/>
                  <a:gd name="connsiteX4" fmla="*/ 1225707 w 1225700"/>
                  <a:gd name="connsiteY4" fmla="*/ 178654 h 357259"/>
                  <a:gd name="connsiteX5" fmla="*/ 1047057 w 1225700"/>
                  <a:gd name="connsiteY5" fmla="*/ -12 h 357259"/>
                  <a:gd name="connsiteX6" fmla="*/ 1033639 w 1225700"/>
                  <a:gd name="connsiteY6" fmla="*/ 496 h 357259"/>
                  <a:gd name="connsiteX7" fmla="*/ 99538 w 1225700"/>
                  <a:gd name="connsiteY7" fmla="*/ 71293 h 357259"/>
                  <a:gd name="connsiteX8" fmla="*/ 6 w 1225700"/>
                  <a:gd name="connsiteY8" fmla="*/ 178654 h 357259"/>
                  <a:gd name="connsiteX9" fmla="*/ 6 w 1225700"/>
                  <a:gd name="connsiteY9" fmla="*/ 178654 h 357259"/>
                  <a:gd name="connsiteX10" fmla="*/ 99538 w 1225700"/>
                  <a:gd name="connsiteY10" fmla="*/ 286015 h 35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25700" h="357259">
                    <a:moveTo>
                      <a:pt x="99538" y="286015"/>
                    </a:moveTo>
                    <a:lnTo>
                      <a:pt x="1033639" y="356729"/>
                    </a:lnTo>
                    <a:cubicBezTo>
                      <a:pt x="1131980" y="364183"/>
                      <a:pt x="1217744" y="290496"/>
                      <a:pt x="1225199" y="192155"/>
                    </a:cubicBezTo>
                    <a:cubicBezTo>
                      <a:pt x="1225540" y="187666"/>
                      <a:pt x="1225707" y="183160"/>
                      <a:pt x="1225707" y="178654"/>
                    </a:cubicBezTo>
                    <a:lnTo>
                      <a:pt x="1225707" y="178654"/>
                    </a:lnTo>
                    <a:cubicBezTo>
                      <a:pt x="1225707" y="79980"/>
                      <a:pt x="1145723" y="-4"/>
                      <a:pt x="1047057" y="-12"/>
                    </a:cubicBezTo>
                    <a:cubicBezTo>
                      <a:pt x="1042576" y="-12"/>
                      <a:pt x="1038103" y="163"/>
                      <a:pt x="1033639" y="496"/>
                    </a:cubicBezTo>
                    <a:lnTo>
                      <a:pt x="99538" y="71293"/>
                    </a:lnTo>
                    <a:cubicBezTo>
                      <a:pt x="43400" y="75557"/>
                      <a:pt x="15" y="122350"/>
                      <a:pt x="6" y="178654"/>
                    </a:cubicBezTo>
                    <a:lnTo>
                      <a:pt x="6" y="178654"/>
                    </a:lnTo>
                    <a:cubicBezTo>
                      <a:pt x="15" y="234958"/>
                      <a:pt x="43400" y="281751"/>
                      <a:pt x="99538" y="286015"/>
                    </a:cubicBezTo>
                    <a:close/>
                  </a:path>
                </a:pathLst>
              </a:custGeom>
              <a:solidFill>
                <a:srgbClr val="DE5893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id="{81F88D86-60CD-69CE-9974-08F0617D4672}"/>
                  </a:ext>
                </a:extLst>
              </p:cNvPr>
              <p:cNvSpPr/>
              <p:nvPr/>
            </p:nvSpPr>
            <p:spPr>
              <a:xfrm>
                <a:off x="1992030" y="5663148"/>
                <a:ext cx="1471287" cy="315037"/>
              </a:xfrm>
              <a:custGeom>
                <a:avLst/>
                <a:gdLst>
                  <a:gd name="connsiteX0" fmla="*/ 987140 w 1105489"/>
                  <a:gd name="connsiteY0" fmla="*/ 236699 h 236711"/>
                  <a:gd name="connsiteX1" fmla="*/ 1105496 w 1105489"/>
                  <a:gd name="connsiteY1" fmla="*/ 118344 h 236711"/>
                  <a:gd name="connsiteX2" fmla="*/ 987140 w 1105489"/>
                  <a:gd name="connsiteY2" fmla="*/ -12 h 236711"/>
                  <a:gd name="connsiteX3" fmla="*/ 977978 w 1105489"/>
                  <a:gd name="connsiteY3" fmla="*/ -12 h 236711"/>
                  <a:gd name="connsiteX4" fmla="*/ 43961 w 1105489"/>
                  <a:gd name="connsiteY4" fmla="*/ 70701 h 236711"/>
                  <a:gd name="connsiteX5" fmla="*/ 133 w 1105489"/>
                  <a:gd name="connsiteY5" fmla="*/ 121408 h 236711"/>
                  <a:gd name="connsiteX6" fmla="*/ 43961 w 1105489"/>
                  <a:gd name="connsiteY6" fmla="*/ 165236 h 236711"/>
                  <a:gd name="connsiteX7" fmla="*/ 977978 w 1105489"/>
                  <a:gd name="connsiteY7" fmla="*/ 236033 h 236711"/>
                  <a:gd name="connsiteX8" fmla="*/ 987140 w 1105489"/>
                  <a:gd name="connsiteY8" fmla="*/ 236033 h 236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489" h="236711">
                    <a:moveTo>
                      <a:pt x="987140" y="236699"/>
                    </a:moveTo>
                    <a:cubicBezTo>
                      <a:pt x="1052507" y="236699"/>
                      <a:pt x="1105496" y="183710"/>
                      <a:pt x="1105496" y="118344"/>
                    </a:cubicBezTo>
                    <a:cubicBezTo>
                      <a:pt x="1105496" y="52977"/>
                      <a:pt x="1052507" y="-12"/>
                      <a:pt x="987140" y="-12"/>
                    </a:cubicBezTo>
                    <a:cubicBezTo>
                      <a:pt x="984142" y="-12"/>
                      <a:pt x="981060" y="-12"/>
                      <a:pt x="977978" y="-12"/>
                    </a:cubicBezTo>
                    <a:lnTo>
                      <a:pt x="43961" y="70701"/>
                    </a:lnTo>
                    <a:cubicBezTo>
                      <a:pt x="17857" y="72600"/>
                      <a:pt x="-1766" y="95305"/>
                      <a:pt x="133" y="121408"/>
                    </a:cubicBezTo>
                    <a:cubicBezTo>
                      <a:pt x="1841" y="144871"/>
                      <a:pt x="20498" y="163528"/>
                      <a:pt x="43961" y="165236"/>
                    </a:cubicBezTo>
                    <a:lnTo>
                      <a:pt x="977978" y="236033"/>
                    </a:lnTo>
                    <a:cubicBezTo>
                      <a:pt x="981060" y="236033"/>
                      <a:pt x="984142" y="236033"/>
                      <a:pt x="987140" y="236033"/>
                    </a:cubicBezTo>
                    <a:close/>
                  </a:path>
                </a:pathLst>
              </a:custGeom>
              <a:solidFill>
                <a:srgbClr val="C23370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5D940309-B673-155F-8629-A54976345A8D}"/>
                  </a:ext>
                </a:extLst>
              </p:cNvPr>
              <p:cNvSpPr/>
              <p:nvPr/>
            </p:nvSpPr>
            <p:spPr>
              <a:xfrm>
                <a:off x="2388843" y="4237500"/>
                <a:ext cx="489514" cy="239156"/>
              </a:xfrm>
              <a:custGeom>
                <a:avLst/>
                <a:gdLst>
                  <a:gd name="connsiteX0" fmla="*/ 331418 w 367809"/>
                  <a:gd name="connsiteY0" fmla="*/ 146495 h 179696"/>
                  <a:gd name="connsiteX1" fmla="*/ 312095 w 367809"/>
                  <a:gd name="connsiteY1" fmla="*/ 129004 h 179696"/>
                  <a:gd name="connsiteX2" fmla="*/ 281028 w 367809"/>
                  <a:gd name="connsiteY2" fmla="*/ 79030 h 179696"/>
                  <a:gd name="connsiteX3" fmla="*/ 292855 w 367809"/>
                  <a:gd name="connsiteY3" fmla="*/ -12 h 179696"/>
                  <a:gd name="connsiteX4" fmla="*/ 50563 w 367809"/>
                  <a:gd name="connsiteY4" fmla="*/ -12 h 179696"/>
                  <a:gd name="connsiteX5" fmla="*/ 6 w 367809"/>
                  <a:gd name="connsiteY5" fmla="*/ 50545 h 179696"/>
                  <a:gd name="connsiteX6" fmla="*/ 50563 w 367809"/>
                  <a:gd name="connsiteY6" fmla="*/ 101102 h 179696"/>
                  <a:gd name="connsiteX7" fmla="*/ 105119 w 367809"/>
                  <a:gd name="connsiteY7" fmla="*/ 101102 h 179696"/>
                  <a:gd name="connsiteX8" fmla="*/ 174833 w 367809"/>
                  <a:gd name="connsiteY8" fmla="*/ 119593 h 179696"/>
                  <a:gd name="connsiteX9" fmla="*/ 248461 w 367809"/>
                  <a:gd name="connsiteY9" fmla="*/ 161238 h 179696"/>
                  <a:gd name="connsiteX10" fmla="*/ 367816 w 367809"/>
                  <a:gd name="connsiteY10" fmla="*/ 170566 h 179696"/>
                  <a:gd name="connsiteX11" fmla="*/ 331418 w 367809"/>
                  <a:gd name="connsiteY11" fmla="*/ 146495 h 17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7809" h="179696">
                    <a:moveTo>
                      <a:pt x="331418" y="146495"/>
                    </a:moveTo>
                    <a:cubicBezTo>
                      <a:pt x="323789" y="142131"/>
                      <a:pt x="317192" y="136159"/>
                      <a:pt x="312095" y="129004"/>
                    </a:cubicBezTo>
                    <a:cubicBezTo>
                      <a:pt x="298102" y="114903"/>
                      <a:pt x="287483" y="97821"/>
                      <a:pt x="281028" y="79030"/>
                    </a:cubicBezTo>
                    <a:cubicBezTo>
                      <a:pt x="272366" y="52286"/>
                      <a:pt x="276747" y="23026"/>
                      <a:pt x="292855" y="-12"/>
                    </a:cubicBezTo>
                    <a:lnTo>
                      <a:pt x="50563" y="-12"/>
                    </a:lnTo>
                    <a:cubicBezTo>
                      <a:pt x="22644" y="-12"/>
                      <a:pt x="6" y="22626"/>
                      <a:pt x="6" y="50545"/>
                    </a:cubicBezTo>
                    <a:cubicBezTo>
                      <a:pt x="6" y="78464"/>
                      <a:pt x="22644" y="101102"/>
                      <a:pt x="50563" y="101102"/>
                    </a:cubicBezTo>
                    <a:lnTo>
                      <a:pt x="105119" y="101102"/>
                    </a:lnTo>
                    <a:cubicBezTo>
                      <a:pt x="129564" y="101119"/>
                      <a:pt x="153594" y="107491"/>
                      <a:pt x="174833" y="119593"/>
                    </a:cubicBezTo>
                    <a:lnTo>
                      <a:pt x="248461" y="161238"/>
                    </a:lnTo>
                    <a:cubicBezTo>
                      <a:pt x="284859" y="182002"/>
                      <a:pt x="328628" y="185417"/>
                      <a:pt x="367816" y="170566"/>
                    </a:cubicBezTo>
                    <a:cubicBezTo>
                      <a:pt x="355106" y="163462"/>
                      <a:pt x="342937" y="155416"/>
                      <a:pt x="331418" y="146495"/>
                    </a:cubicBezTo>
                    <a:close/>
                  </a:path>
                </a:pathLst>
              </a:custGeom>
              <a:solidFill>
                <a:srgbClr val="3E50BC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:a16="http://schemas.microsoft.com/office/drawing/2014/main" id="{37518741-1599-8221-CAB3-E8680E3830DB}"/>
                  </a:ext>
                </a:extLst>
              </p:cNvPr>
              <p:cNvSpPr/>
              <p:nvPr/>
            </p:nvSpPr>
            <p:spPr>
              <a:xfrm>
                <a:off x="3296013" y="5807692"/>
                <a:ext cx="200503" cy="502999"/>
              </a:xfrm>
              <a:custGeom>
                <a:avLst/>
                <a:gdLst>
                  <a:gd name="connsiteX0" fmla="*/ 132877 w 150653"/>
                  <a:gd name="connsiteY0" fmla="*/ 376630 h 377941"/>
                  <a:gd name="connsiteX1" fmla="*/ 149535 w 150653"/>
                  <a:gd name="connsiteY1" fmla="*/ 344646 h 377941"/>
                  <a:gd name="connsiteX2" fmla="*/ 50753 w 150653"/>
                  <a:gd name="connsiteY2" fmla="*/ 19065 h 377941"/>
                  <a:gd name="connsiteX3" fmla="*/ 19078 w 150653"/>
                  <a:gd name="connsiteY3" fmla="*/ 891 h 377941"/>
                  <a:gd name="connsiteX4" fmla="*/ 912 w 150653"/>
                  <a:gd name="connsiteY4" fmla="*/ 32566 h 377941"/>
                  <a:gd name="connsiteX5" fmla="*/ 1362 w 150653"/>
                  <a:gd name="connsiteY5" fmla="*/ 34057 h 377941"/>
                  <a:gd name="connsiteX6" fmla="*/ 100144 w 150653"/>
                  <a:gd name="connsiteY6" fmla="*/ 359639 h 377941"/>
                  <a:gd name="connsiteX7" fmla="*/ 132377 w 150653"/>
                  <a:gd name="connsiteY7" fmla="*/ 376796 h 377941"/>
                  <a:gd name="connsiteX8" fmla="*/ 132377 w 150653"/>
                  <a:gd name="connsiteY8" fmla="*/ 376796 h 37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653" h="377941">
                    <a:moveTo>
                      <a:pt x="132877" y="376630"/>
                    </a:moveTo>
                    <a:cubicBezTo>
                      <a:pt x="146220" y="372290"/>
                      <a:pt x="153625" y="358064"/>
                      <a:pt x="149535" y="344646"/>
                    </a:cubicBezTo>
                    <a:lnTo>
                      <a:pt x="50753" y="19065"/>
                    </a:lnTo>
                    <a:cubicBezTo>
                      <a:pt x="47021" y="5297"/>
                      <a:pt x="32845" y="-2832"/>
                      <a:pt x="19078" y="891"/>
                    </a:cubicBezTo>
                    <a:cubicBezTo>
                      <a:pt x="5318" y="4622"/>
                      <a:pt x="-2819" y="18798"/>
                      <a:pt x="912" y="32566"/>
                    </a:cubicBezTo>
                    <a:cubicBezTo>
                      <a:pt x="1045" y="33066"/>
                      <a:pt x="1195" y="33565"/>
                      <a:pt x="1362" y="34057"/>
                    </a:cubicBezTo>
                    <a:lnTo>
                      <a:pt x="100144" y="359639"/>
                    </a:lnTo>
                    <a:cubicBezTo>
                      <a:pt x="104309" y="373282"/>
                      <a:pt x="118734" y="380961"/>
                      <a:pt x="132377" y="376796"/>
                    </a:cubicBezTo>
                    <a:cubicBezTo>
                      <a:pt x="132377" y="376796"/>
                      <a:pt x="132377" y="376796"/>
                      <a:pt x="132377" y="3767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E3221A3A-60B3-F9BB-4DF7-1450CBA35C84}"/>
                  </a:ext>
                </a:extLst>
              </p:cNvPr>
              <p:cNvSpPr/>
              <p:nvPr/>
            </p:nvSpPr>
            <p:spPr>
              <a:xfrm>
                <a:off x="3357344" y="6023079"/>
                <a:ext cx="138475" cy="285032"/>
              </a:xfrm>
              <a:custGeom>
                <a:avLst/>
                <a:gdLst>
                  <a:gd name="connsiteX0" fmla="*/ 48148 w 104047"/>
                  <a:gd name="connsiteY0" fmla="*/ -12 h 214166"/>
                  <a:gd name="connsiteX1" fmla="*/ 6 w 104047"/>
                  <a:gd name="connsiteY1" fmla="*/ 19145 h 214166"/>
                  <a:gd name="connsiteX2" fmla="*/ 54145 w 104047"/>
                  <a:gd name="connsiteY2" fmla="*/ 197636 h 214166"/>
                  <a:gd name="connsiteX3" fmla="*/ 87536 w 104047"/>
                  <a:gd name="connsiteY3" fmla="*/ 212411 h 214166"/>
                  <a:gd name="connsiteX4" fmla="*/ 103453 w 104047"/>
                  <a:gd name="connsiteY4" fmla="*/ 182810 h 214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047" h="214166">
                    <a:moveTo>
                      <a:pt x="48148" y="-12"/>
                    </a:moveTo>
                    <a:cubicBezTo>
                      <a:pt x="34580" y="11382"/>
                      <a:pt x="17697" y="18104"/>
                      <a:pt x="6" y="19145"/>
                    </a:cubicBezTo>
                    <a:lnTo>
                      <a:pt x="54145" y="197636"/>
                    </a:lnTo>
                    <a:cubicBezTo>
                      <a:pt x="59284" y="210937"/>
                      <a:pt x="74235" y="217550"/>
                      <a:pt x="87536" y="212411"/>
                    </a:cubicBezTo>
                    <a:cubicBezTo>
                      <a:pt x="99422" y="207822"/>
                      <a:pt x="106177" y="195254"/>
                      <a:pt x="103453" y="182810"/>
                    </a:cubicBezTo>
                    <a:close/>
                  </a:path>
                </a:pathLst>
              </a:custGeom>
              <a:solidFill>
                <a:srgbClr val="F6E1C4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id="{F15FF74A-5B6E-F439-0BCB-137D394CE536}"/>
                  </a:ext>
                </a:extLst>
              </p:cNvPr>
              <p:cNvSpPr/>
              <p:nvPr/>
            </p:nvSpPr>
            <p:spPr>
              <a:xfrm>
                <a:off x="3280303" y="6224831"/>
                <a:ext cx="369348" cy="131792"/>
              </a:xfrm>
              <a:custGeom>
                <a:avLst/>
                <a:gdLst>
                  <a:gd name="connsiteX0" fmla="*/ 6 w 277519"/>
                  <a:gd name="connsiteY0" fmla="*/ 69615 h 99025"/>
                  <a:gd name="connsiteX1" fmla="*/ 248295 w 277519"/>
                  <a:gd name="connsiteY1" fmla="*/ 98850 h 99025"/>
                  <a:gd name="connsiteX2" fmla="*/ 274365 w 277519"/>
                  <a:gd name="connsiteY2" fmla="*/ 78277 h 99025"/>
                  <a:gd name="connsiteX3" fmla="*/ 277363 w 277519"/>
                  <a:gd name="connsiteY3" fmla="*/ 52707 h 99025"/>
                  <a:gd name="connsiteX4" fmla="*/ 256790 w 277519"/>
                  <a:gd name="connsiteY4" fmla="*/ 26638 h 99025"/>
                  <a:gd name="connsiteX5" fmla="*/ 31906 w 277519"/>
                  <a:gd name="connsiteY5" fmla="*/ 151 h 99025"/>
                  <a:gd name="connsiteX6" fmla="*/ 5836 w 277519"/>
                  <a:gd name="connsiteY6" fmla="*/ 20724 h 99025"/>
                  <a:gd name="connsiteX7" fmla="*/ 90 w 277519"/>
                  <a:gd name="connsiteY7" fmla="*/ 69615 h 99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519" h="99025">
                    <a:moveTo>
                      <a:pt x="6" y="69615"/>
                    </a:moveTo>
                    <a:lnTo>
                      <a:pt x="248295" y="98850"/>
                    </a:lnTo>
                    <a:cubicBezTo>
                      <a:pt x="261171" y="100366"/>
                      <a:pt x="272840" y="91154"/>
                      <a:pt x="274365" y="78277"/>
                    </a:cubicBezTo>
                    <a:lnTo>
                      <a:pt x="277363" y="52707"/>
                    </a:lnTo>
                    <a:cubicBezTo>
                      <a:pt x="278879" y="39831"/>
                      <a:pt x="269667" y="28162"/>
                      <a:pt x="256790" y="26638"/>
                    </a:cubicBezTo>
                    <a:lnTo>
                      <a:pt x="31906" y="151"/>
                    </a:lnTo>
                    <a:cubicBezTo>
                      <a:pt x="19030" y="-1365"/>
                      <a:pt x="7361" y="7847"/>
                      <a:pt x="5836" y="20724"/>
                    </a:cubicBezTo>
                    <a:lnTo>
                      <a:pt x="90" y="69615"/>
                    </a:lnTo>
                    <a:close/>
                  </a:path>
                </a:pathLst>
              </a:custGeom>
              <a:solidFill>
                <a:srgbClr val="373372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19C0449A-0CAE-8BA8-3C48-466BFD8C1394}"/>
                  </a:ext>
                </a:extLst>
              </p:cNvPr>
              <p:cNvSpPr/>
              <p:nvPr/>
            </p:nvSpPr>
            <p:spPr>
              <a:xfrm>
                <a:off x="5786284" y="4703340"/>
                <a:ext cx="329589" cy="385529"/>
              </a:xfrm>
              <a:custGeom>
                <a:avLst/>
                <a:gdLst>
                  <a:gd name="connsiteX0" fmla="*/ 247652 w 247645"/>
                  <a:gd name="connsiteY0" fmla="*/ 289665 h 289677"/>
                  <a:gd name="connsiteX1" fmla="*/ 6526 w 247645"/>
                  <a:gd name="connsiteY1" fmla="*/ 2564 h 289677"/>
                  <a:gd name="connsiteX2" fmla="*/ 247652 w 247645"/>
                  <a:gd name="connsiteY2" fmla="*/ 289665 h 28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645" h="289677">
                    <a:moveTo>
                      <a:pt x="247652" y="289665"/>
                    </a:moveTo>
                    <a:cubicBezTo>
                      <a:pt x="247652" y="289665"/>
                      <a:pt x="224664" y="-31835"/>
                      <a:pt x="6526" y="2564"/>
                    </a:cubicBezTo>
                    <a:cubicBezTo>
                      <a:pt x="6526" y="2564"/>
                      <a:pt x="-62355" y="266761"/>
                      <a:pt x="247652" y="289665"/>
                    </a:cubicBezTo>
                    <a:close/>
                  </a:path>
                </a:pathLst>
              </a:custGeom>
              <a:solidFill>
                <a:srgbClr val="8DD26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id="{8DF15FBF-A9AE-30E4-1018-3C4077D02FF7}"/>
                  </a:ext>
                </a:extLst>
              </p:cNvPr>
              <p:cNvSpPr/>
              <p:nvPr/>
            </p:nvSpPr>
            <p:spPr>
              <a:xfrm>
                <a:off x="4242066" y="6135925"/>
                <a:ext cx="187665" cy="352171"/>
              </a:xfrm>
              <a:custGeom>
                <a:avLst/>
                <a:gdLst>
                  <a:gd name="connsiteX0" fmla="*/ 43049 w 141007"/>
                  <a:gd name="connsiteY0" fmla="*/ 264601 h 264613"/>
                  <a:gd name="connsiteX1" fmla="*/ 101352 w 141007"/>
                  <a:gd name="connsiteY1" fmla="*/ -12 h 264613"/>
                  <a:gd name="connsiteX2" fmla="*/ 43049 w 141007"/>
                  <a:gd name="connsiteY2" fmla="*/ 264601 h 264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007" h="264613">
                    <a:moveTo>
                      <a:pt x="43049" y="264601"/>
                    </a:moveTo>
                    <a:cubicBezTo>
                      <a:pt x="43049" y="264601"/>
                      <a:pt x="216959" y="109764"/>
                      <a:pt x="101352" y="-12"/>
                    </a:cubicBezTo>
                    <a:cubicBezTo>
                      <a:pt x="101102" y="154"/>
                      <a:pt x="-80470" y="77198"/>
                      <a:pt x="43049" y="264601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4762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0778E19-1B03-9077-C83C-5ED25EEB34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2928"/>
          <a:stretch>
            <a:fillRect/>
          </a:stretch>
        </p:blipFill>
        <p:spPr>
          <a:xfrm>
            <a:off x="631326" y="2339747"/>
            <a:ext cx="5886395" cy="4541231"/>
          </a:xfrm>
          <a:custGeom>
            <a:avLst/>
            <a:gdLst>
              <a:gd name="connsiteX0" fmla="*/ 0 w 6163590"/>
              <a:gd name="connsiteY0" fmla="*/ 0 h 4755081"/>
              <a:gd name="connsiteX1" fmla="*/ 6163590 w 6163590"/>
              <a:gd name="connsiteY1" fmla="*/ 0 h 4755081"/>
              <a:gd name="connsiteX2" fmla="*/ 6163590 w 6163590"/>
              <a:gd name="connsiteY2" fmla="*/ 4755081 h 4755081"/>
              <a:gd name="connsiteX3" fmla="*/ 0 w 6163590"/>
              <a:gd name="connsiteY3" fmla="*/ 4755081 h 4755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3590" h="4755081">
                <a:moveTo>
                  <a:pt x="0" y="0"/>
                </a:moveTo>
                <a:lnTo>
                  <a:pt x="6163590" y="0"/>
                </a:lnTo>
                <a:lnTo>
                  <a:pt x="6163590" y="4755081"/>
                </a:lnTo>
                <a:lnTo>
                  <a:pt x="0" y="4755081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9760CC61-3915-60B0-51E4-429C687CB4C6}"/>
              </a:ext>
            </a:extLst>
          </p:cNvPr>
          <p:cNvGrpSpPr/>
          <p:nvPr/>
        </p:nvGrpSpPr>
        <p:grpSpPr>
          <a:xfrm>
            <a:off x="9056624" y="127680"/>
            <a:ext cx="3128731" cy="650225"/>
            <a:chOff x="9060843" y="2808453"/>
            <a:chExt cx="3128731" cy="650225"/>
          </a:xfrm>
        </p:grpSpPr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3BEAD09-27AC-D14A-643D-B0D413475AA8}"/>
                </a:ext>
              </a:extLst>
            </p:cNvPr>
            <p:cNvSpPr/>
            <p:nvPr/>
          </p:nvSpPr>
          <p:spPr>
            <a:xfrm>
              <a:off x="10506651" y="2808453"/>
              <a:ext cx="1682923" cy="532286"/>
            </a:xfrm>
            <a:custGeom>
              <a:avLst/>
              <a:gdLst>
                <a:gd name="connsiteX0" fmla="*/ 1682264 w 1682923"/>
                <a:gd name="connsiteY0" fmla="*/ 513867 h 532286"/>
                <a:gd name="connsiteX1" fmla="*/ 21788 w 1682923"/>
                <a:gd name="connsiteY1" fmla="*/ 513867 h 532286"/>
                <a:gd name="connsiteX2" fmla="*/ 18540 w 1682923"/>
                <a:gd name="connsiteY2" fmla="*/ 512118 h 532286"/>
                <a:gd name="connsiteX3" fmla="*/ 18041 w 1682923"/>
                <a:gd name="connsiteY3" fmla="*/ 508287 h 532286"/>
                <a:gd name="connsiteX4" fmla="*/ 308140 w 1682923"/>
                <a:gd name="connsiteY4" fmla="*/ 353450 h 532286"/>
                <a:gd name="connsiteX5" fmla="*/ 409505 w 1682923"/>
                <a:gd name="connsiteY5" fmla="*/ 320134 h 532286"/>
                <a:gd name="connsiteX6" fmla="*/ 794723 w 1682923"/>
                <a:gd name="connsiteY6" fmla="*/ 229431 h 532286"/>
                <a:gd name="connsiteX7" fmla="*/ 907831 w 1682923"/>
                <a:gd name="connsiteY7" fmla="*/ 204944 h 532286"/>
                <a:gd name="connsiteX8" fmla="*/ 1646450 w 1682923"/>
                <a:gd name="connsiteY8" fmla="*/ 144475 h 532286"/>
                <a:gd name="connsiteX9" fmla="*/ 1682514 w 1682923"/>
                <a:gd name="connsiteY9" fmla="*/ 161133 h 532286"/>
                <a:gd name="connsiteX10" fmla="*/ 1682514 w 1682923"/>
                <a:gd name="connsiteY10" fmla="*/ 142226 h 532286"/>
                <a:gd name="connsiteX11" fmla="*/ 1657527 w 1682923"/>
                <a:gd name="connsiteY11" fmla="*/ 129899 h 532286"/>
                <a:gd name="connsiteX12" fmla="*/ 895004 w 1682923"/>
                <a:gd name="connsiteY12" fmla="*/ 192617 h 532286"/>
                <a:gd name="connsiteX13" fmla="*/ 801969 w 1682923"/>
                <a:gd name="connsiteY13" fmla="*/ 212690 h 532286"/>
                <a:gd name="connsiteX14" fmla="*/ 396012 w 1682923"/>
                <a:gd name="connsiteY14" fmla="*/ 308557 h 532286"/>
                <a:gd name="connsiteX15" fmla="*/ 313138 w 1682923"/>
                <a:gd name="connsiteY15" fmla="*/ 335876 h 532286"/>
                <a:gd name="connsiteX16" fmla="*/ 1299 w 1682923"/>
                <a:gd name="connsiteY16" fmla="*/ 502457 h 532286"/>
                <a:gd name="connsiteX17" fmla="*/ 4047 w 1682923"/>
                <a:gd name="connsiteY17" fmla="*/ 522863 h 532286"/>
                <a:gd name="connsiteX18" fmla="*/ 22205 w 1682923"/>
                <a:gd name="connsiteY18" fmla="*/ 532274 h 532286"/>
                <a:gd name="connsiteX19" fmla="*/ 1682930 w 1682923"/>
                <a:gd name="connsiteY19" fmla="*/ 532274 h 53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2923" h="532286">
                  <a:moveTo>
                    <a:pt x="1682264" y="513867"/>
                  </a:moveTo>
                  <a:lnTo>
                    <a:pt x="21788" y="513867"/>
                  </a:lnTo>
                  <a:cubicBezTo>
                    <a:pt x="20455" y="513878"/>
                    <a:pt x="19289" y="513219"/>
                    <a:pt x="18540" y="512118"/>
                  </a:cubicBezTo>
                  <a:cubicBezTo>
                    <a:pt x="17707" y="511018"/>
                    <a:pt x="17540" y="509563"/>
                    <a:pt x="18041" y="508287"/>
                  </a:cubicBezTo>
                  <a:cubicBezTo>
                    <a:pt x="84089" y="325048"/>
                    <a:pt x="228099" y="332461"/>
                    <a:pt x="308140" y="353450"/>
                  </a:cubicBezTo>
                  <a:cubicBezTo>
                    <a:pt x="345538" y="362817"/>
                    <a:pt x="384934" y="349855"/>
                    <a:pt x="409505" y="320134"/>
                  </a:cubicBezTo>
                  <a:cubicBezTo>
                    <a:pt x="542770" y="160300"/>
                    <a:pt x="708184" y="194699"/>
                    <a:pt x="794723" y="229431"/>
                  </a:cubicBezTo>
                  <a:cubicBezTo>
                    <a:pt x="833869" y="245533"/>
                    <a:pt x="878846" y="235788"/>
                    <a:pt x="907831" y="204944"/>
                  </a:cubicBezTo>
                  <a:cubicBezTo>
                    <a:pt x="1209092" y="-115558"/>
                    <a:pt x="1524762" y="55854"/>
                    <a:pt x="1646450" y="144475"/>
                  </a:cubicBezTo>
                  <a:cubicBezTo>
                    <a:pt x="1657277" y="152373"/>
                    <a:pt x="1669520" y="158036"/>
                    <a:pt x="1682514" y="161133"/>
                  </a:cubicBezTo>
                  <a:lnTo>
                    <a:pt x="1682514" y="142226"/>
                  </a:lnTo>
                  <a:cubicBezTo>
                    <a:pt x="1673519" y="139529"/>
                    <a:pt x="1665107" y="135363"/>
                    <a:pt x="1657527" y="129899"/>
                  </a:cubicBezTo>
                  <a:cubicBezTo>
                    <a:pt x="1532008" y="38280"/>
                    <a:pt x="1206176" y="-138546"/>
                    <a:pt x="895004" y="192617"/>
                  </a:cubicBezTo>
                  <a:cubicBezTo>
                    <a:pt x="871099" y="217915"/>
                    <a:pt x="834119" y="225896"/>
                    <a:pt x="801969" y="212690"/>
                  </a:cubicBezTo>
                  <a:cubicBezTo>
                    <a:pt x="710849" y="176042"/>
                    <a:pt x="536939" y="139894"/>
                    <a:pt x="396012" y="308557"/>
                  </a:cubicBezTo>
                  <a:cubicBezTo>
                    <a:pt x="375939" y="332783"/>
                    <a:pt x="343706" y="343392"/>
                    <a:pt x="313138" y="335876"/>
                  </a:cubicBezTo>
                  <a:cubicBezTo>
                    <a:pt x="227099" y="313304"/>
                    <a:pt x="72263" y="305059"/>
                    <a:pt x="1299" y="502457"/>
                  </a:cubicBezTo>
                  <a:cubicBezTo>
                    <a:pt x="-1117" y="509305"/>
                    <a:pt x="-117" y="516899"/>
                    <a:pt x="4047" y="522863"/>
                  </a:cubicBezTo>
                  <a:cubicBezTo>
                    <a:pt x="8212" y="528762"/>
                    <a:pt x="14959" y="532271"/>
                    <a:pt x="22205" y="532274"/>
                  </a:cubicBezTo>
                  <a:lnTo>
                    <a:pt x="1682930" y="532274"/>
                  </a:lnTo>
                  <a:close/>
                </a:path>
              </a:pathLst>
            </a:custGeom>
            <a:solidFill>
              <a:srgbClr val="F5F7FF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913BFE60-AE15-3D67-DA21-610D3DCB03F4}"/>
                </a:ext>
              </a:extLst>
            </p:cNvPr>
            <p:cNvSpPr/>
            <p:nvPr/>
          </p:nvSpPr>
          <p:spPr>
            <a:xfrm>
              <a:off x="9060843" y="3288628"/>
              <a:ext cx="467925" cy="134517"/>
            </a:xfrm>
            <a:custGeom>
              <a:avLst/>
              <a:gdLst>
                <a:gd name="connsiteX0" fmla="*/ 233968 w 467925"/>
                <a:gd name="connsiteY0" fmla="*/ 39471 h 134517"/>
                <a:gd name="connsiteX1" fmla="*/ 6 w 467925"/>
                <a:gd name="connsiteY1" fmla="*/ 74536 h 134517"/>
                <a:gd name="connsiteX2" fmla="*/ 233968 w 467925"/>
                <a:gd name="connsiteY2" fmla="*/ 134505 h 134517"/>
                <a:gd name="connsiteX3" fmla="*/ 467932 w 467925"/>
                <a:gd name="connsiteY3" fmla="*/ 74536 h 134517"/>
                <a:gd name="connsiteX4" fmla="*/ 233968 w 467925"/>
                <a:gd name="connsiteY4" fmla="*/ 39471 h 1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925" h="134517">
                  <a:moveTo>
                    <a:pt x="233968" y="39471"/>
                  </a:moveTo>
                  <a:cubicBezTo>
                    <a:pt x="78965" y="-66558"/>
                    <a:pt x="6" y="74536"/>
                    <a:pt x="6" y="74536"/>
                  </a:cubicBezTo>
                  <a:cubicBezTo>
                    <a:pt x="165254" y="-11753"/>
                    <a:pt x="233968" y="134505"/>
                    <a:pt x="233968" y="134505"/>
                  </a:cubicBezTo>
                  <a:cubicBezTo>
                    <a:pt x="233968" y="134505"/>
                    <a:pt x="302683" y="-11753"/>
                    <a:pt x="467932" y="74536"/>
                  </a:cubicBezTo>
                  <a:cubicBezTo>
                    <a:pt x="467932" y="74536"/>
                    <a:pt x="388972" y="-66558"/>
                    <a:pt x="233968" y="39471"/>
                  </a:cubicBezTo>
                  <a:close/>
                </a:path>
              </a:pathLst>
            </a:custGeom>
            <a:solidFill>
              <a:srgbClr val="97CBE8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384D5D4-3C4B-1250-6BED-DB7193FC771E}"/>
                </a:ext>
              </a:extLst>
            </p:cNvPr>
            <p:cNvSpPr/>
            <p:nvPr/>
          </p:nvSpPr>
          <p:spPr>
            <a:xfrm>
              <a:off x="9937071" y="3127079"/>
              <a:ext cx="962169" cy="331599"/>
            </a:xfrm>
            <a:custGeom>
              <a:avLst/>
              <a:gdLst>
                <a:gd name="connsiteX0" fmla="*/ 962176 w 962169"/>
                <a:gd name="connsiteY0" fmla="*/ 331587 h 331599"/>
                <a:gd name="connsiteX1" fmla="*/ 6 w 962169"/>
                <a:gd name="connsiteY1" fmla="*/ 331587 h 331599"/>
                <a:gd name="connsiteX2" fmla="*/ 206150 w 962169"/>
                <a:gd name="connsiteY2" fmla="*/ 192159 h 331599"/>
                <a:gd name="connsiteX3" fmla="*/ 457270 w 962169"/>
                <a:gd name="connsiteY3" fmla="*/ 175 h 331599"/>
                <a:gd name="connsiteX4" fmla="*/ 709474 w 962169"/>
                <a:gd name="connsiteY4" fmla="*/ 139603 h 331599"/>
                <a:gd name="connsiteX5" fmla="*/ 962176 w 962169"/>
                <a:gd name="connsiteY5" fmla="*/ 331587 h 33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169" h="331599">
                  <a:moveTo>
                    <a:pt x="962176" y="331587"/>
                  </a:moveTo>
                  <a:lnTo>
                    <a:pt x="6" y="331587"/>
                  </a:lnTo>
                  <a:cubicBezTo>
                    <a:pt x="6" y="331587"/>
                    <a:pt x="28242" y="151764"/>
                    <a:pt x="206150" y="192159"/>
                  </a:cubicBezTo>
                  <a:cubicBezTo>
                    <a:pt x="206150" y="192159"/>
                    <a:pt x="277863" y="4173"/>
                    <a:pt x="457270" y="175"/>
                  </a:cubicBezTo>
                  <a:cubicBezTo>
                    <a:pt x="560634" y="-3605"/>
                    <a:pt x="657666" y="50034"/>
                    <a:pt x="709474" y="139603"/>
                  </a:cubicBezTo>
                  <a:cubicBezTo>
                    <a:pt x="709474" y="139603"/>
                    <a:pt x="950016" y="145683"/>
                    <a:pt x="962176" y="331587"/>
                  </a:cubicBezTo>
                  <a:close/>
                </a:path>
              </a:pathLst>
            </a:custGeom>
            <a:solidFill>
              <a:srgbClr val="F5F7FF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5368382-66F4-0829-6BF9-D3C43DAFF25B}"/>
              </a:ext>
            </a:extLst>
          </p:cNvPr>
          <p:cNvSpPr/>
          <p:nvPr/>
        </p:nvSpPr>
        <p:spPr>
          <a:xfrm>
            <a:off x="6645" y="339101"/>
            <a:ext cx="3351202" cy="1130282"/>
          </a:xfrm>
          <a:custGeom>
            <a:avLst/>
            <a:gdLst>
              <a:gd name="connsiteX0" fmla="*/ 2516373 w 2518011"/>
              <a:gd name="connsiteY0" fmla="*/ 809608 h 849266"/>
              <a:gd name="connsiteX1" fmla="*/ 2018381 w 2518011"/>
              <a:gd name="connsiteY1" fmla="*/ 543829 h 849266"/>
              <a:gd name="connsiteX2" fmla="*/ 1877787 w 2518011"/>
              <a:gd name="connsiteY2" fmla="*/ 497603 h 849266"/>
              <a:gd name="connsiteX3" fmla="*/ 1226706 w 2518011"/>
              <a:gd name="connsiteY3" fmla="*/ 343932 h 849266"/>
              <a:gd name="connsiteX4" fmla="*/ 1069038 w 2518011"/>
              <a:gd name="connsiteY4" fmla="*/ 309950 h 849266"/>
              <a:gd name="connsiteX5" fmla="*/ 6 w 2518011"/>
              <a:gd name="connsiteY5" fmla="*/ 111052 h 849266"/>
              <a:gd name="connsiteX6" fmla="*/ 6 w 2518011"/>
              <a:gd name="connsiteY6" fmla="*/ 130293 h 849266"/>
              <a:gd name="connsiteX7" fmla="*/ 1056794 w 2518011"/>
              <a:gd name="connsiteY7" fmla="*/ 321610 h 849266"/>
              <a:gd name="connsiteX8" fmla="*/ 1233203 w 2518011"/>
              <a:gd name="connsiteY8" fmla="*/ 359757 h 849266"/>
              <a:gd name="connsiteX9" fmla="*/ 1864710 w 2518011"/>
              <a:gd name="connsiteY9" fmla="*/ 508514 h 849266"/>
              <a:gd name="connsiteX10" fmla="*/ 2022962 w 2518011"/>
              <a:gd name="connsiteY10" fmla="*/ 560320 h 849266"/>
              <a:gd name="connsiteX11" fmla="*/ 2500548 w 2518011"/>
              <a:gd name="connsiteY11" fmla="*/ 815355 h 849266"/>
              <a:gd name="connsiteX12" fmla="*/ 2498966 w 2518011"/>
              <a:gd name="connsiteY12" fmla="*/ 827183 h 849266"/>
              <a:gd name="connsiteX13" fmla="*/ 2488554 w 2518011"/>
              <a:gd name="connsiteY13" fmla="*/ 832597 h 849266"/>
              <a:gd name="connsiteX14" fmla="*/ 173 w 2518011"/>
              <a:gd name="connsiteY14" fmla="*/ 832597 h 849266"/>
              <a:gd name="connsiteX15" fmla="*/ 173 w 2518011"/>
              <a:gd name="connsiteY15" fmla="*/ 849255 h 849266"/>
              <a:gd name="connsiteX16" fmla="*/ 2488305 w 2518011"/>
              <a:gd name="connsiteY16" fmla="*/ 849255 h 849266"/>
              <a:gd name="connsiteX17" fmla="*/ 2512626 w 2518011"/>
              <a:gd name="connsiteY17" fmla="*/ 836594 h 849266"/>
              <a:gd name="connsiteX18" fmla="*/ 2516373 w 2518011"/>
              <a:gd name="connsiteY18" fmla="*/ 809608 h 849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18011" h="849266">
                <a:moveTo>
                  <a:pt x="2516373" y="809608"/>
                </a:moveTo>
                <a:cubicBezTo>
                  <a:pt x="2403015" y="494688"/>
                  <a:pt x="2155726" y="507931"/>
                  <a:pt x="2018381" y="543829"/>
                </a:cubicBezTo>
                <a:cubicBezTo>
                  <a:pt x="1966524" y="556831"/>
                  <a:pt x="1911811" y="538840"/>
                  <a:pt x="1877787" y="497603"/>
                </a:cubicBezTo>
                <a:cubicBezTo>
                  <a:pt x="1651487" y="227242"/>
                  <a:pt x="1372881" y="285296"/>
                  <a:pt x="1226706" y="343932"/>
                </a:cubicBezTo>
                <a:cubicBezTo>
                  <a:pt x="1172193" y="366421"/>
                  <a:pt x="1109450" y="352898"/>
                  <a:pt x="1069038" y="309950"/>
                </a:cubicBezTo>
                <a:cubicBezTo>
                  <a:pt x="669244" y="-115664"/>
                  <a:pt x="254042" y="-19797"/>
                  <a:pt x="6" y="111052"/>
                </a:cubicBezTo>
                <a:lnTo>
                  <a:pt x="6" y="130293"/>
                </a:lnTo>
                <a:cubicBezTo>
                  <a:pt x="248878" y="-223"/>
                  <a:pt x="660332" y="-100172"/>
                  <a:pt x="1056794" y="321610"/>
                </a:cubicBezTo>
                <a:cubicBezTo>
                  <a:pt x="1101996" y="369681"/>
                  <a:pt x="1172176" y="384861"/>
                  <a:pt x="1233203" y="359757"/>
                </a:cubicBezTo>
                <a:cubicBezTo>
                  <a:pt x="1374796" y="302870"/>
                  <a:pt x="1645573" y="246483"/>
                  <a:pt x="1864710" y="508514"/>
                </a:cubicBezTo>
                <a:cubicBezTo>
                  <a:pt x="1903015" y="554915"/>
                  <a:pt x="1964633" y="575088"/>
                  <a:pt x="2022962" y="560320"/>
                </a:cubicBezTo>
                <a:cubicBezTo>
                  <a:pt x="2154644" y="525922"/>
                  <a:pt x="2391771" y="513178"/>
                  <a:pt x="2500548" y="815355"/>
                </a:cubicBezTo>
                <a:cubicBezTo>
                  <a:pt x="2502047" y="819312"/>
                  <a:pt x="2501448" y="823759"/>
                  <a:pt x="2498966" y="827183"/>
                </a:cubicBezTo>
                <a:cubicBezTo>
                  <a:pt x="2496592" y="830581"/>
                  <a:pt x="2492702" y="832605"/>
                  <a:pt x="2488554" y="832597"/>
                </a:cubicBezTo>
                <a:lnTo>
                  <a:pt x="173" y="832597"/>
                </a:lnTo>
                <a:lnTo>
                  <a:pt x="173" y="849255"/>
                </a:lnTo>
                <a:lnTo>
                  <a:pt x="2488305" y="849255"/>
                </a:lnTo>
                <a:cubicBezTo>
                  <a:pt x="2497991" y="849246"/>
                  <a:pt x="2507061" y="844524"/>
                  <a:pt x="2512626" y="836594"/>
                </a:cubicBezTo>
                <a:cubicBezTo>
                  <a:pt x="2518114" y="828715"/>
                  <a:pt x="2519505" y="818687"/>
                  <a:pt x="2516373" y="809608"/>
                </a:cubicBezTo>
                <a:close/>
              </a:path>
            </a:pathLst>
          </a:custGeom>
          <a:solidFill>
            <a:srgbClr val="F5F7FF"/>
          </a:solidFill>
          <a:ln w="8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8678E57-6C27-0E58-09E2-438C20EFF025}"/>
              </a:ext>
            </a:extLst>
          </p:cNvPr>
          <p:cNvSpPr/>
          <p:nvPr/>
        </p:nvSpPr>
        <p:spPr>
          <a:xfrm>
            <a:off x="3215716" y="819519"/>
            <a:ext cx="1011178" cy="290608"/>
          </a:xfrm>
          <a:custGeom>
            <a:avLst/>
            <a:gdLst>
              <a:gd name="connsiteX0" fmla="*/ 379894 w 759774"/>
              <a:gd name="connsiteY0" fmla="*/ 64091 h 218356"/>
              <a:gd name="connsiteX1" fmla="*/ 6 w 759774"/>
              <a:gd name="connsiteY1" fmla="*/ 121061 h 218356"/>
              <a:gd name="connsiteX2" fmla="*/ 379894 w 759774"/>
              <a:gd name="connsiteY2" fmla="*/ 218344 h 218356"/>
              <a:gd name="connsiteX3" fmla="*/ 759781 w 759774"/>
              <a:gd name="connsiteY3" fmla="*/ 121061 h 218356"/>
              <a:gd name="connsiteX4" fmla="*/ 379894 w 759774"/>
              <a:gd name="connsiteY4" fmla="*/ 64091 h 2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9774" h="218356">
                <a:moveTo>
                  <a:pt x="379894" y="64091"/>
                </a:moveTo>
                <a:cubicBezTo>
                  <a:pt x="128273" y="-108070"/>
                  <a:pt x="6" y="121061"/>
                  <a:pt x="6" y="121061"/>
                </a:cubicBezTo>
                <a:cubicBezTo>
                  <a:pt x="268285" y="-19033"/>
                  <a:pt x="379894" y="218344"/>
                  <a:pt x="379894" y="218344"/>
                </a:cubicBezTo>
                <a:cubicBezTo>
                  <a:pt x="379894" y="218344"/>
                  <a:pt x="491503" y="-19033"/>
                  <a:pt x="759781" y="121061"/>
                </a:cubicBezTo>
                <a:cubicBezTo>
                  <a:pt x="759781" y="121061"/>
                  <a:pt x="631514" y="-108070"/>
                  <a:pt x="379894" y="64091"/>
                </a:cubicBezTo>
                <a:close/>
              </a:path>
            </a:pathLst>
          </a:custGeom>
          <a:solidFill>
            <a:srgbClr val="97CBE8"/>
          </a:solidFill>
          <a:ln w="8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17CCD36-C836-9CA6-3E22-3992C0195E2F}"/>
              </a:ext>
            </a:extLst>
          </p:cNvPr>
          <p:cNvSpPr/>
          <p:nvPr/>
        </p:nvSpPr>
        <p:spPr>
          <a:xfrm>
            <a:off x="623888" y="764310"/>
            <a:ext cx="2368328" cy="816396"/>
          </a:xfrm>
          <a:custGeom>
            <a:avLst/>
            <a:gdLst>
              <a:gd name="connsiteX0" fmla="*/ 2699112 w 2699105"/>
              <a:gd name="connsiteY0" fmla="*/ 930409 h 930420"/>
              <a:gd name="connsiteX1" fmla="*/ 6 w 2699105"/>
              <a:gd name="connsiteY1" fmla="*/ 930409 h 930420"/>
              <a:gd name="connsiteX2" fmla="*/ 578374 w 2699105"/>
              <a:gd name="connsiteY2" fmla="*/ 538944 h 930420"/>
              <a:gd name="connsiteX3" fmla="*/ 1282927 w 2699105"/>
              <a:gd name="connsiteY3" fmla="*/ 222 h 930420"/>
              <a:gd name="connsiteX4" fmla="*/ 1990312 w 2699105"/>
              <a:gd name="connsiteY4" fmla="*/ 391687 h 930420"/>
              <a:gd name="connsiteX5" fmla="*/ 2699112 w 2699105"/>
              <a:gd name="connsiteY5" fmla="*/ 930409 h 93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99105" h="930420">
                <a:moveTo>
                  <a:pt x="2699112" y="930409"/>
                </a:moveTo>
                <a:lnTo>
                  <a:pt x="6" y="930409"/>
                </a:lnTo>
                <a:cubicBezTo>
                  <a:pt x="6" y="930409"/>
                  <a:pt x="79382" y="425753"/>
                  <a:pt x="578374" y="538944"/>
                </a:cubicBezTo>
                <a:cubicBezTo>
                  <a:pt x="578374" y="538944"/>
                  <a:pt x="779687" y="11550"/>
                  <a:pt x="1282927" y="222"/>
                </a:cubicBezTo>
                <a:cubicBezTo>
                  <a:pt x="1786167" y="-11105"/>
                  <a:pt x="1990312" y="391687"/>
                  <a:pt x="1990312" y="391687"/>
                </a:cubicBezTo>
                <a:cubicBezTo>
                  <a:pt x="1990312" y="391687"/>
                  <a:pt x="2665130" y="408761"/>
                  <a:pt x="2699112" y="930409"/>
                </a:cubicBezTo>
                <a:close/>
              </a:path>
            </a:pathLst>
          </a:custGeom>
          <a:solidFill>
            <a:srgbClr val="F5F7FF"/>
          </a:solidFill>
          <a:ln w="8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A3D1993-F5F0-E75F-2A81-7EE37D39D1AC}"/>
              </a:ext>
            </a:extLst>
          </p:cNvPr>
          <p:cNvGrpSpPr/>
          <p:nvPr/>
        </p:nvGrpSpPr>
        <p:grpSpPr>
          <a:xfrm>
            <a:off x="1205729" y="2385536"/>
            <a:ext cx="5014668" cy="4498534"/>
            <a:chOff x="1101205" y="2357475"/>
            <a:chExt cx="5014668" cy="4498534"/>
          </a:xfrm>
        </p:grpSpPr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7EC58F0-2DD6-BB9C-A15C-4FDE3B9E4BE6}"/>
                </a:ext>
              </a:extLst>
            </p:cNvPr>
            <p:cNvSpPr/>
            <p:nvPr/>
          </p:nvSpPr>
          <p:spPr>
            <a:xfrm>
              <a:off x="1122820" y="6696163"/>
              <a:ext cx="4826761" cy="159846"/>
            </a:xfrm>
            <a:custGeom>
              <a:avLst/>
              <a:gdLst>
                <a:gd name="connsiteX0" fmla="*/ 1946085 w 3626710"/>
                <a:gd name="connsiteY0" fmla="*/ 119593 h 120104"/>
                <a:gd name="connsiteX1" fmla="*/ 3626717 w 3626710"/>
                <a:gd name="connsiteY1" fmla="*/ 59874 h 120104"/>
                <a:gd name="connsiteX2" fmla="*/ 1813237 w 3626710"/>
                <a:gd name="connsiteY2" fmla="*/ -12 h 120104"/>
                <a:gd name="connsiteX3" fmla="*/ 6 w 3626710"/>
                <a:gd name="connsiteY3" fmla="*/ 60207 h 120104"/>
                <a:gd name="connsiteX4" fmla="*/ 6 w 3626710"/>
                <a:gd name="connsiteY4" fmla="*/ 60207 h 120104"/>
                <a:gd name="connsiteX5" fmla="*/ 1813403 w 3626710"/>
                <a:gd name="connsiteY5" fmla="*/ 120093 h 120104"/>
                <a:gd name="connsiteX6" fmla="*/ 1946251 w 3626710"/>
                <a:gd name="connsiteY6" fmla="*/ 120093 h 12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6710" h="120104">
                  <a:moveTo>
                    <a:pt x="1946085" y="119593"/>
                  </a:moveTo>
                  <a:cubicBezTo>
                    <a:pt x="2885683" y="117344"/>
                    <a:pt x="3626717" y="91441"/>
                    <a:pt x="3626717" y="59874"/>
                  </a:cubicBezTo>
                  <a:cubicBezTo>
                    <a:pt x="3626717" y="26557"/>
                    <a:pt x="2814803" y="-12"/>
                    <a:pt x="1813237" y="-12"/>
                  </a:cubicBezTo>
                  <a:cubicBezTo>
                    <a:pt x="811670" y="-12"/>
                    <a:pt x="6" y="26891"/>
                    <a:pt x="6" y="60207"/>
                  </a:cubicBezTo>
                  <a:lnTo>
                    <a:pt x="6" y="60207"/>
                  </a:lnTo>
                  <a:cubicBezTo>
                    <a:pt x="6" y="93523"/>
                    <a:pt x="811920" y="120093"/>
                    <a:pt x="1813403" y="120093"/>
                  </a:cubicBezTo>
                  <a:lnTo>
                    <a:pt x="1946251" y="120093"/>
                  </a:lnTo>
                </a:path>
              </a:pathLst>
            </a:custGeom>
            <a:solidFill>
              <a:srgbClr val="D9CBCB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8C319B0-50FD-8908-1769-5CA34BED66D2}"/>
                </a:ext>
              </a:extLst>
            </p:cNvPr>
            <p:cNvSpPr/>
            <p:nvPr/>
          </p:nvSpPr>
          <p:spPr>
            <a:xfrm>
              <a:off x="4197036" y="6496521"/>
              <a:ext cx="25062" cy="17712"/>
            </a:xfrm>
            <a:custGeom>
              <a:avLst/>
              <a:gdLst>
                <a:gd name="connsiteX0" fmla="*/ 1922 w 18831"/>
                <a:gd name="connsiteY0" fmla="*/ -12 h 13308"/>
                <a:gd name="connsiteX1" fmla="*/ 6 w 18831"/>
                <a:gd name="connsiteY1" fmla="*/ -12 h 13308"/>
                <a:gd name="connsiteX2" fmla="*/ 1922 w 18831"/>
                <a:gd name="connsiteY2" fmla="*/ -12 h 13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31" h="13308">
                  <a:moveTo>
                    <a:pt x="1922" y="-12"/>
                  </a:moveTo>
                  <a:lnTo>
                    <a:pt x="6" y="-12"/>
                  </a:lnTo>
                  <a:cubicBezTo>
                    <a:pt x="20496" y="15896"/>
                    <a:pt x="28575" y="19478"/>
                    <a:pt x="1922" y="-12"/>
                  </a:cubicBezTo>
                  <a:close/>
                </a:path>
              </a:pathLst>
            </a:custGeom>
            <a:solidFill>
              <a:srgbClr val="EEBE96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1753BBD-A86A-C7D3-05E3-2D1C608ABC87}"/>
                </a:ext>
              </a:extLst>
            </p:cNvPr>
            <p:cNvSpPr/>
            <p:nvPr/>
          </p:nvSpPr>
          <p:spPr>
            <a:xfrm>
              <a:off x="3334730" y="4366530"/>
              <a:ext cx="862305" cy="2140633"/>
            </a:xfrm>
            <a:custGeom>
              <a:avLst/>
              <a:gdLst>
                <a:gd name="connsiteX0" fmla="*/ 647921 w 647915"/>
                <a:gd name="connsiteY0" fmla="*/ 1600411 h 1608419"/>
                <a:gd name="connsiteX1" fmla="*/ 549139 w 647915"/>
                <a:gd name="connsiteY1" fmla="*/ 1488136 h 1608419"/>
                <a:gd name="connsiteX2" fmla="*/ 542726 w 647915"/>
                <a:gd name="connsiteY2" fmla="*/ 1486553 h 1608419"/>
                <a:gd name="connsiteX3" fmla="*/ 543142 w 647915"/>
                <a:gd name="connsiteY3" fmla="*/ 1497964 h 1608419"/>
                <a:gd name="connsiteX4" fmla="*/ 561216 w 647915"/>
                <a:gd name="connsiteY4" fmla="*/ 705374 h 1608419"/>
                <a:gd name="connsiteX5" fmla="*/ 358155 w 647915"/>
                <a:gd name="connsiteY5" fmla="*/ -12 h 1608419"/>
                <a:gd name="connsiteX6" fmla="*/ 6 w 647915"/>
                <a:gd name="connsiteY6" fmla="*/ 173148 h 1608419"/>
                <a:gd name="connsiteX7" fmla="*/ 257207 w 647915"/>
                <a:gd name="connsiteY7" fmla="*/ 842636 h 1608419"/>
                <a:gd name="connsiteX8" fmla="*/ 316343 w 647915"/>
                <a:gd name="connsiteY8" fmla="*/ 1430749 h 1608419"/>
                <a:gd name="connsiteX9" fmla="*/ 298019 w 647915"/>
                <a:gd name="connsiteY9" fmla="*/ 1608407 h 1608419"/>
                <a:gd name="connsiteX10" fmla="*/ 647921 w 647915"/>
                <a:gd name="connsiteY10" fmla="*/ 1600411 h 160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7915" h="1608419">
                  <a:moveTo>
                    <a:pt x="647921" y="1600411"/>
                  </a:moveTo>
                  <a:cubicBezTo>
                    <a:pt x="618770" y="1577756"/>
                    <a:pt x="564631" y="1530031"/>
                    <a:pt x="549139" y="1488136"/>
                  </a:cubicBezTo>
                  <a:lnTo>
                    <a:pt x="542726" y="1486553"/>
                  </a:lnTo>
                  <a:lnTo>
                    <a:pt x="543142" y="1497964"/>
                  </a:lnTo>
                  <a:cubicBezTo>
                    <a:pt x="543142" y="1497964"/>
                    <a:pt x="605444" y="1102169"/>
                    <a:pt x="561216" y="705374"/>
                  </a:cubicBezTo>
                  <a:cubicBezTo>
                    <a:pt x="532565" y="448256"/>
                    <a:pt x="438946" y="201051"/>
                    <a:pt x="358155" y="-12"/>
                  </a:cubicBezTo>
                  <a:lnTo>
                    <a:pt x="6" y="173148"/>
                  </a:lnTo>
                  <a:cubicBezTo>
                    <a:pt x="64057" y="348058"/>
                    <a:pt x="218810" y="684301"/>
                    <a:pt x="257207" y="842636"/>
                  </a:cubicBezTo>
                  <a:cubicBezTo>
                    <a:pt x="276697" y="923011"/>
                    <a:pt x="305848" y="1291071"/>
                    <a:pt x="316343" y="1430749"/>
                  </a:cubicBezTo>
                  <a:cubicBezTo>
                    <a:pt x="308014" y="1508959"/>
                    <a:pt x="301600" y="1576257"/>
                    <a:pt x="298019" y="1608407"/>
                  </a:cubicBezTo>
                  <a:cubicBezTo>
                    <a:pt x="416708" y="1597996"/>
                    <a:pt x="529649" y="1603077"/>
                    <a:pt x="647921" y="1600411"/>
                  </a:cubicBezTo>
                  <a:close/>
                </a:path>
              </a:pathLst>
            </a:custGeom>
            <a:solidFill>
              <a:srgbClr val="EEBE96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AFB43760-2579-D6EB-C303-9D15CAAB132C}"/>
                </a:ext>
              </a:extLst>
            </p:cNvPr>
            <p:cNvSpPr/>
            <p:nvPr/>
          </p:nvSpPr>
          <p:spPr>
            <a:xfrm>
              <a:off x="3725699" y="6608259"/>
              <a:ext cx="1440" cy="14521"/>
            </a:xfrm>
            <a:custGeom>
              <a:avLst/>
              <a:gdLst>
                <a:gd name="connsiteX0" fmla="*/ 6 w 1082"/>
                <a:gd name="connsiteY0" fmla="*/ -12 h 10911"/>
                <a:gd name="connsiteX1" fmla="*/ 1089 w 1082"/>
                <a:gd name="connsiteY1" fmla="*/ 10899 h 10911"/>
                <a:gd name="connsiteX2" fmla="*/ 1089 w 1082"/>
                <a:gd name="connsiteY2" fmla="*/ 10899 h 10911"/>
                <a:gd name="connsiteX3" fmla="*/ 6 w 1082"/>
                <a:gd name="connsiteY3" fmla="*/ -12 h 1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2" h="10911">
                  <a:moveTo>
                    <a:pt x="6" y="-12"/>
                  </a:moveTo>
                  <a:cubicBezTo>
                    <a:pt x="6" y="3819"/>
                    <a:pt x="756" y="7401"/>
                    <a:pt x="1089" y="10899"/>
                  </a:cubicBezTo>
                  <a:lnTo>
                    <a:pt x="1089" y="10899"/>
                  </a:lnTo>
                  <a:cubicBezTo>
                    <a:pt x="673" y="7401"/>
                    <a:pt x="339" y="3819"/>
                    <a:pt x="6" y="-12"/>
                  </a:cubicBezTo>
                  <a:close/>
                </a:path>
              </a:pathLst>
            </a:custGeom>
            <a:solidFill>
              <a:srgbClr val="DE5893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2838895C-2E11-873D-D86B-FF71A78DA265}"/>
                </a:ext>
              </a:extLst>
            </p:cNvPr>
            <p:cNvSpPr/>
            <p:nvPr/>
          </p:nvSpPr>
          <p:spPr>
            <a:xfrm>
              <a:off x="3779115" y="6357331"/>
              <a:ext cx="390207" cy="240455"/>
            </a:xfrm>
            <a:custGeom>
              <a:avLst/>
              <a:gdLst>
                <a:gd name="connsiteX0" fmla="*/ 600 w 293192"/>
                <a:gd name="connsiteY0" fmla="*/ 73754 h 180672"/>
                <a:gd name="connsiteX1" fmla="*/ 6097 w 293192"/>
                <a:gd name="connsiteY1" fmla="*/ 109486 h 180672"/>
                <a:gd name="connsiteX2" fmla="*/ 26004 w 293192"/>
                <a:gd name="connsiteY2" fmla="*/ 178034 h 180672"/>
                <a:gd name="connsiteX3" fmla="*/ 28252 w 293192"/>
                <a:gd name="connsiteY3" fmla="*/ 178034 h 180672"/>
                <a:gd name="connsiteX4" fmla="*/ 28252 w 293192"/>
                <a:gd name="connsiteY4" fmla="*/ 178034 h 180672"/>
                <a:gd name="connsiteX5" fmla="*/ 184755 w 293192"/>
                <a:gd name="connsiteY5" fmla="*/ 172953 h 180672"/>
                <a:gd name="connsiteX6" fmla="*/ 269461 w 293192"/>
                <a:gd name="connsiteY6" fmla="*/ 115816 h 180672"/>
                <a:gd name="connsiteX7" fmla="*/ 270627 w 293192"/>
                <a:gd name="connsiteY7" fmla="*/ 114067 h 180672"/>
                <a:gd name="connsiteX8" fmla="*/ 270627 w 293192"/>
                <a:gd name="connsiteY8" fmla="*/ 114067 h 180672"/>
                <a:gd name="connsiteX9" fmla="*/ 276624 w 293192"/>
                <a:gd name="connsiteY9" fmla="*/ 104905 h 180672"/>
                <a:gd name="connsiteX10" fmla="*/ 280455 w 293192"/>
                <a:gd name="connsiteY10" fmla="*/ 99158 h 180672"/>
                <a:gd name="connsiteX11" fmla="*/ 280872 w 293192"/>
                <a:gd name="connsiteY11" fmla="*/ 98492 h 180672"/>
                <a:gd name="connsiteX12" fmla="*/ 285120 w 293192"/>
                <a:gd name="connsiteY12" fmla="*/ 92828 h 180672"/>
                <a:gd name="connsiteX13" fmla="*/ 286702 w 293192"/>
                <a:gd name="connsiteY13" fmla="*/ 90746 h 180672"/>
                <a:gd name="connsiteX14" fmla="*/ 291617 w 293192"/>
                <a:gd name="connsiteY14" fmla="*/ 85832 h 180672"/>
                <a:gd name="connsiteX15" fmla="*/ 293199 w 293192"/>
                <a:gd name="connsiteY15" fmla="*/ 84166 h 180672"/>
                <a:gd name="connsiteX16" fmla="*/ 286286 w 293192"/>
                <a:gd name="connsiteY16" fmla="*/ 80751 h 180672"/>
                <a:gd name="connsiteX17" fmla="*/ 286286 w 293192"/>
                <a:gd name="connsiteY17" fmla="*/ 80751 h 180672"/>
                <a:gd name="connsiteX18" fmla="*/ 258633 w 293192"/>
                <a:gd name="connsiteY18" fmla="*/ 54098 h 180672"/>
                <a:gd name="connsiteX19" fmla="*/ 186671 w 293192"/>
                <a:gd name="connsiteY19" fmla="*/ 66175 h 180672"/>
                <a:gd name="connsiteX20" fmla="*/ 168513 w 293192"/>
                <a:gd name="connsiteY20" fmla="*/ 56680 h 180672"/>
                <a:gd name="connsiteX21" fmla="*/ 170846 w 293192"/>
                <a:gd name="connsiteY21" fmla="*/ 45352 h 180672"/>
                <a:gd name="connsiteX22" fmla="*/ 206327 w 293192"/>
                <a:gd name="connsiteY22" fmla="*/ 22947 h 180672"/>
                <a:gd name="connsiteX23" fmla="*/ 232064 w 293192"/>
                <a:gd name="connsiteY23" fmla="*/ 22031 h 180672"/>
                <a:gd name="connsiteX24" fmla="*/ 219737 w 293192"/>
                <a:gd name="connsiteY24" fmla="*/ 1542 h 180672"/>
                <a:gd name="connsiteX25" fmla="*/ 209659 w 293192"/>
                <a:gd name="connsiteY25" fmla="*/ 1542 h 180672"/>
                <a:gd name="connsiteX26" fmla="*/ 137530 w 293192"/>
                <a:gd name="connsiteY26" fmla="*/ 18200 h 180672"/>
                <a:gd name="connsiteX27" fmla="*/ 108295 w 293192"/>
                <a:gd name="connsiteY27" fmla="*/ 70006 h 180672"/>
                <a:gd name="connsiteX28" fmla="*/ 77477 w 293192"/>
                <a:gd name="connsiteY28" fmla="*/ 83083 h 180672"/>
                <a:gd name="connsiteX29" fmla="*/ 17 w 293192"/>
                <a:gd name="connsiteY29" fmla="*/ 65009 h 180672"/>
                <a:gd name="connsiteX30" fmla="*/ 17 w 293192"/>
                <a:gd name="connsiteY30" fmla="*/ 65009 h 180672"/>
                <a:gd name="connsiteX31" fmla="*/ 600 w 293192"/>
                <a:gd name="connsiteY31" fmla="*/ 73754 h 18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93192" h="180672">
                  <a:moveTo>
                    <a:pt x="600" y="73754"/>
                  </a:moveTo>
                  <a:cubicBezTo>
                    <a:pt x="2016" y="85748"/>
                    <a:pt x="3765" y="97659"/>
                    <a:pt x="6097" y="109486"/>
                  </a:cubicBezTo>
                  <a:cubicBezTo>
                    <a:pt x="10670" y="132882"/>
                    <a:pt x="17333" y="155829"/>
                    <a:pt x="26004" y="178034"/>
                  </a:cubicBezTo>
                  <a:lnTo>
                    <a:pt x="28252" y="178034"/>
                  </a:lnTo>
                  <a:lnTo>
                    <a:pt x="28252" y="178034"/>
                  </a:lnTo>
                  <a:cubicBezTo>
                    <a:pt x="80434" y="182790"/>
                    <a:pt x="132998" y="181083"/>
                    <a:pt x="184755" y="172953"/>
                  </a:cubicBezTo>
                  <a:cubicBezTo>
                    <a:pt x="222902" y="165874"/>
                    <a:pt x="247889" y="147217"/>
                    <a:pt x="269461" y="115816"/>
                  </a:cubicBezTo>
                  <a:lnTo>
                    <a:pt x="270627" y="114067"/>
                  </a:lnTo>
                  <a:lnTo>
                    <a:pt x="270627" y="114067"/>
                  </a:lnTo>
                  <a:lnTo>
                    <a:pt x="276624" y="104905"/>
                  </a:lnTo>
                  <a:cubicBezTo>
                    <a:pt x="277874" y="102906"/>
                    <a:pt x="279123" y="100990"/>
                    <a:pt x="280455" y="99158"/>
                  </a:cubicBezTo>
                  <a:cubicBezTo>
                    <a:pt x="280564" y="98916"/>
                    <a:pt x="280705" y="98691"/>
                    <a:pt x="280872" y="98492"/>
                  </a:cubicBezTo>
                  <a:cubicBezTo>
                    <a:pt x="282205" y="96493"/>
                    <a:pt x="283704" y="94660"/>
                    <a:pt x="285120" y="92828"/>
                  </a:cubicBezTo>
                  <a:cubicBezTo>
                    <a:pt x="286536" y="90996"/>
                    <a:pt x="286119" y="91412"/>
                    <a:pt x="286702" y="90746"/>
                  </a:cubicBezTo>
                  <a:cubicBezTo>
                    <a:pt x="288235" y="89005"/>
                    <a:pt x="289876" y="87364"/>
                    <a:pt x="291617" y="85832"/>
                  </a:cubicBezTo>
                  <a:cubicBezTo>
                    <a:pt x="292116" y="85332"/>
                    <a:pt x="292616" y="84665"/>
                    <a:pt x="293199" y="84166"/>
                  </a:cubicBezTo>
                  <a:cubicBezTo>
                    <a:pt x="290959" y="82900"/>
                    <a:pt x="288651" y="81759"/>
                    <a:pt x="286286" y="80751"/>
                  </a:cubicBezTo>
                  <a:lnTo>
                    <a:pt x="286286" y="80751"/>
                  </a:lnTo>
                  <a:cubicBezTo>
                    <a:pt x="277207" y="72422"/>
                    <a:pt x="267712" y="63676"/>
                    <a:pt x="258633" y="54098"/>
                  </a:cubicBezTo>
                  <a:cubicBezTo>
                    <a:pt x="235779" y="63202"/>
                    <a:pt x="211241" y="67316"/>
                    <a:pt x="186671" y="66175"/>
                  </a:cubicBezTo>
                  <a:cubicBezTo>
                    <a:pt x="179341" y="65759"/>
                    <a:pt x="170512" y="63760"/>
                    <a:pt x="168513" y="56680"/>
                  </a:cubicBezTo>
                  <a:cubicBezTo>
                    <a:pt x="167739" y="52740"/>
                    <a:pt x="168572" y="48659"/>
                    <a:pt x="170846" y="45352"/>
                  </a:cubicBezTo>
                  <a:cubicBezTo>
                    <a:pt x="178808" y="33042"/>
                    <a:pt x="191785" y="24846"/>
                    <a:pt x="206327" y="22947"/>
                  </a:cubicBezTo>
                  <a:cubicBezTo>
                    <a:pt x="214839" y="21598"/>
                    <a:pt x="223477" y="21298"/>
                    <a:pt x="232064" y="22031"/>
                  </a:cubicBezTo>
                  <a:cubicBezTo>
                    <a:pt x="227458" y="15509"/>
                    <a:pt x="223335" y="8663"/>
                    <a:pt x="219737" y="1542"/>
                  </a:cubicBezTo>
                  <a:cubicBezTo>
                    <a:pt x="216389" y="1883"/>
                    <a:pt x="213007" y="1883"/>
                    <a:pt x="209659" y="1542"/>
                  </a:cubicBezTo>
                  <a:cubicBezTo>
                    <a:pt x="183839" y="209"/>
                    <a:pt x="154854" y="-5455"/>
                    <a:pt x="137530" y="18200"/>
                  </a:cubicBezTo>
                  <a:cubicBezTo>
                    <a:pt x="125036" y="34858"/>
                    <a:pt x="126285" y="55597"/>
                    <a:pt x="108295" y="70006"/>
                  </a:cubicBezTo>
                  <a:cubicBezTo>
                    <a:pt x="99266" y="76845"/>
                    <a:pt x="88671" y="81342"/>
                    <a:pt x="77477" y="83083"/>
                  </a:cubicBezTo>
                  <a:cubicBezTo>
                    <a:pt x="51032" y="80143"/>
                    <a:pt x="25029" y="74071"/>
                    <a:pt x="17" y="65009"/>
                  </a:cubicBezTo>
                  <a:lnTo>
                    <a:pt x="17" y="65009"/>
                  </a:lnTo>
                  <a:cubicBezTo>
                    <a:pt x="-66" y="68091"/>
                    <a:pt x="350" y="70923"/>
                    <a:pt x="600" y="73754"/>
                  </a:cubicBezTo>
                  <a:close/>
                </a:path>
              </a:pathLst>
            </a:custGeom>
            <a:solidFill>
              <a:srgbClr val="F2D051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76AF5B8-825E-168B-7E39-44260222A13E}"/>
                </a:ext>
              </a:extLst>
            </p:cNvPr>
            <p:cNvSpPr/>
            <p:nvPr/>
          </p:nvSpPr>
          <p:spPr>
            <a:xfrm>
              <a:off x="4174644" y="6472689"/>
              <a:ext cx="36912" cy="20506"/>
            </a:xfrm>
            <a:custGeom>
              <a:avLst/>
              <a:gdLst>
                <a:gd name="connsiteX0" fmla="*/ 6 w 27735"/>
                <a:gd name="connsiteY0" fmla="*/ -12 h 15408"/>
                <a:gd name="connsiteX1" fmla="*/ 27742 w 27735"/>
                <a:gd name="connsiteY1" fmla="*/ 15397 h 15408"/>
                <a:gd name="connsiteX2" fmla="*/ 6 w 27735"/>
                <a:gd name="connsiteY2" fmla="*/ -12 h 1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735" h="15408">
                  <a:moveTo>
                    <a:pt x="6" y="-12"/>
                  </a:moveTo>
                  <a:cubicBezTo>
                    <a:pt x="7003" y="3736"/>
                    <a:pt x="16664" y="9233"/>
                    <a:pt x="27742" y="15397"/>
                  </a:cubicBezTo>
                  <a:cubicBezTo>
                    <a:pt x="16831" y="9233"/>
                    <a:pt x="7086" y="3819"/>
                    <a:pt x="6" y="-12"/>
                  </a:cubicBezTo>
                  <a:close/>
                </a:path>
              </a:pathLst>
            </a:custGeom>
            <a:solidFill>
              <a:srgbClr val="DE5893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01BE1B1-32D8-92B8-EDDE-827269E2700F}"/>
                </a:ext>
              </a:extLst>
            </p:cNvPr>
            <p:cNvSpPr/>
            <p:nvPr/>
          </p:nvSpPr>
          <p:spPr>
            <a:xfrm>
              <a:off x="3736674" y="6654373"/>
              <a:ext cx="103534" cy="14153"/>
            </a:xfrm>
            <a:custGeom>
              <a:avLst/>
              <a:gdLst>
                <a:gd name="connsiteX0" fmla="*/ 24244 w 77793"/>
                <a:gd name="connsiteY0" fmla="*/ 10149 h 10634"/>
                <a:gd name="connsiteX1" fmla="*/ 6 w 77793"/>
                <a:gd name="connsiteY1" fmla="*/ -12 h 10634"/>
                <a:gd name="connsiteX2" fmla="*/ 24244 w 77793"/>
                <a:gd name="connsiteY2" fmla="*/ 10566 h 10634"/>
                <a:gd name="connsiteX3" fmla="*/ 65139 w 77793"/>
                <a:gd name="connsiteY3" fmla="*/ 8067 h 10634"/>
                <a:gd name="connsiteX4" fmla="*/ 77800 w 77793"/>
                <a:gd name="connsiteY4" fmla="*/ 7317 h 10634"/>
                <a:gd name="connsiteX5" fmla="*/ 65139 w 77793"/>
                <a:gd name="connsiteY5" fmla="*/ 8067 h 1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793" h="10634">
                  <a:moveTo>
                    <a:pt x="24244" y="10149"/>
                  </a:moveTo>
                  <a:cubicBezTo>
                    <a:pt x="15007" y="10832"/>
                    <a:pt x="5995" y="7051"/>
                    <a:pt x="6" y="-12"/>
                  </a:cubicBezTo>
                  <a:cubicBezTo>
                    <a:pt x="5912" y="7209"/>
                    <a:pt x="14932" y="11149"/>
                    <a:pt x="24244" y="10566"/>
                  </a:cubicBezTo>
                  <a:lnTo>
                    <a:pt x="65139" y="8067"/>
                  </a:lnTo>
                  <a:lnTo>
                    <a:pt x="77800" y="7317"/>
                  </a:lnTo>
                  <a:lnTo>
                    <a:pt x="65139" y="8067"/>
                  </a:lnTo>
                  <a:close/>
                </a:path>
              </a:pathLst>
            </a:custGeom>
            <a:solidFill>
              <a:srgbClr val="DE5893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ABCDE7C-3828-313A-730F-8B76A9C7A58F}"/>
                </a:ext>
              </a:extLst>
            </p:cNvPr>
            <p:cNvSpPr/>
            <p:nvPr/>
          </p:nvSpPr>
          <p:spPr>
            <a:xfrm>
              <a:off x="3721484" y="6419369"/>
              <a:ext cx="92230" cy="203410"/>
            </a:xfrm>
            <a:custGeom>
              <a:avLst/>
              <a:gdLst>
                <a:gd name="connsiteX0" fmla="*/ 1758 w 69299"/>
                <a:gd name="connsiteY0" fmla="*/ 124673 h 152837"/>
                <a:gd name="connsiteX1" fmla="*/ 36156 w 69299"/>
                <a:gd name="connsiteY1" fmla="*/ 128505 h 152837"/>
                <a:gd name="connsiteX2" fmla="*/ 36740 w 69299"/>
                <a:gd name="connsiteY2" fmla="*/ 128505 h 152837"/>
                <a:gd name="connsiteX3" fmla="*/ 69306 w 69299"/>
                <a:gd name="connsiteY3" fmla="*/ 131337 h 152837"/>
                <a:gd name="connsiteX4" fmla="*/ 49400 w 69299"/>
                <a:gd name="connsiteY4" fmla="*/ 62789 h 152837"/>
                <a:gd name="connsiteX5" fmla="*/ 43903 w 69299"/>
                <a:gd name="connsiteY5" fmla="*/ 27057 h 152837"/>
                <a:gd name="connsiteX6" fmla="*/ 42903 w 69299"/>
                <a:gd name="connsiteY6" fmla="*/ 18728 h 152837"/>
                <a:gd name="connsiteX7" fmla="*/ 42903 w 69299"/>
                <a:gd name="connsiteY7" fmla="*/ 18728 h 152837"/>
                <a:gd name="connsiteX8" fmla="*/ 33325 w 69299"/>
                <a:gd name="connsiteY8" fmla="*/ 14480 h 152837"/>
                <a:gd name="connsiteX9" fmla="*/ 33325 w 69299"/>
                <a:gd name="connsiteY9" fmla="*/ 14480 h 152837"/>
                <a:gd name="connsiteX10" fmla="*/ 24996 w 69299"/>
                <a:gd name="connsiteY10" fmla="*/ 9983 h 152837"/>
                <a:gd name="connsiteX11" fmla="*/ 24996 w 69299"/>
                <a:gd name="connsiteY11" fmla="*/ 9983 h 152837"/>
                <a:gd name="connsiteX12" fmla="*/ 19165 w 69299"/>
                <a:gd name="connsiteY12" fmla="*/ 5818 h 152837"/>
                <a:gd name="connsiteX13" fmla="*/ 17833 w 69299"/>
                <a:gd name="connsiteY13" fmla="*/ 4735 h 152837"/>
                <a:gd name="connsiteX14" fmla="*/ 13085 w 69299"/>
                <a:gd name="connsiteY14" fmla="*/ -12 h 152837"/>
                <a:gd name="connsiteX15" fmla="*/ 9670 w 69299"/>
                <a:gd name="connsiteY15" fmla="*/ 5485 h 152837"/>
                <a:gd name="connsiteX16" fmla="*/ 2924 w 69299"/>
                <a:gd name="connsiteY16" fmla="*/ 29389 h 152837"/>
                <a:gd name="connsiteX17" fmla="*/ 1591 w 69299"/>
                <a:gd name="connsiteY17" fmla="*/ 39384 h 152837"/>
                <a:gd name="connsiteX18" fmla="*/ 9 w 69299"/>
                <a:gd name="connsiteY18" fmla="*/ 72700 h 152837"/>
                <a:gd name="connsiteX19" fmla="*/ 425 w 69299"/>
                <a:gd name="connsiteY19" fmla="*/ 96522 h 152837"/>
                <a:gd name="connsiteX20" fmla="*/ 1674 w 69299"/>
                <a:gd name="connsiteY20" fmla="*/ 120093 h 152837"/>
                <a:gd name="connsiteX21" fmla="*/ 3423 w 69299"/>
                <a:gd name="connsiteY21" fmla="*/ 141998 h 152837"/>
                <a:gd name="connsiteX22" fmla="*/ 4506 w 69299"/>
                <a:gd name="connsiteY22" fmla="*/ 152826 h 152837"/>
                <a:gd name="connsiteX23" fmla="*/ 1758 w 69299"/>
                <a:gd name="connsiteY23" fmla="*/ 124673 h 15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9299" h="152837">
                  <a:moveTo>
                    <a:pt x="1758" y="124673"/>
                  </a:moveTo>
                  <a:cubicBezTo>
                    <a:pt x="13085" y="126089"/>
                    <a:pt x="24579" y="127422"/>
                    <a:pt x="36156" y="128505"/>
                  </a:cubicBezTo>
                  <a:lnTo>
                    <a:pt x="36740" y="128505"/>
                  </a:lnTo>
                  <a:cubicBezTo>
                    <a:pt x="47484" y="129588"/>
                    <a:pt x="58395" y="130504"/>
                    <a:pt x="69306" y="131337"/>
                  </a:cubicBezTo>
                  <a:cubicBezTo>
                    <a:pt x="60636" y="109131"/>
                    <a:pt x="53972" y="86185"/>
                    <a:pt x="49400" y="62789"/>
                  </a:cubicBezTo>
                  <a:cubicBezTo>
                    <a:pt x="47068" y="50962"/>
                    <a:pt x="45318" y="39051"/>
                    <a:pt x="43903" y="27057"/>
                  </a:cubicBezTo>
                  <a:cubicBezTo>
                    <a:pt x="43903" y="24225"/>
                    <a:pt x="43236" y="21393"/>
                    <a:pt x="42903" y="18728"/>
                  </a:cubicBezTo>
                  <a:lnTo>
                    <a:pt x="42903" y="18728"/>
                  </a:lnTo>
                  <a:cubicBezTo>
                    <a:pt x="39488" y="17396"/>
                    <a:pt x="36323" y="15980"/>
                    <a:pt x="33325" y="14480"/>
                  </a:cubicBezTo>
                  <a:lnTo>
                    <a:pt x="33325" y="14480"/>
                  </a:lnTo>
                  <a:cubicBezTo>
                    <a:pt x="30460" y="13156"/>
                    <a:pt x="27678" y="11657"/>
                    <a:pt x="24996" y="9983"/>
                  </a:cubicBezTo>
                  <a:lnTo>
                    <a:pt x="24996" y="9983"/>
                  </a:lnTo>
                  <a:cubicBezTo>
                    <a:pt x="22963" y="8725"/>
                    <a:pt x="21014" y="7334"/>
                    <a:pt x="19165" y="5818"/>
                  </a:cubicBezTo>
                  <a:lnTo>
                    <a:pt x="17833" y="4735"/>
                  </a:lnTo>
                  <a:cubicBezTo>
                    <a:pt x="16150" y="3261"/>
                    <a:pt x="14559" y="1670"/>
                    <a:pt x="13085" y="-12"/>
                  </a:cubicBezTo>
                  <a:cubicBezTo>
                    <a:pt x="11777" y="1712"/>
                    <a:pt x="10636" y="3553"/>
                    <a:pt x="9670" y="5485"/>
                  </a:cubicBezTo>
                  <a:cubicBezTo>
                    <a:pt x="6247" y="13073"/>
                    <a:pt x="3973" y="21127"/>
                    <a:pt x="2924" y="29389"/>
                  </a:cubicBezTo>
                  <a:cubicBezTo>
                    <a:pt x="2341" y="32554"/>
                    <a:pt x="1924" y="35886"/>
                    <a:pt x="1591" y="39384"/>
                  </a:cubicBezTo>
                  <a:cubicBezTo>
                    <a:pt x="500" y="50454"/>
                    <a:pt x="-33" y="61573"/>
                    <a:pt x="9" y="72700"/>
                  </a:cubicBezTo>
                  <a:cubicBezTo>
                    <a:pt x="9" y="80530"/>
                    <a:pt x="9" y="88525"/>
                    <a:pt x="425" y="96522"/>
                  </a:cubicBezTo>
                  <a:cubicBezTo>
                    <a:pt x="841" y="104517"/>
                    <a:pt x="1175" y="112430"/>
                    <a:pt x="1674" y="120093"/>
                  </a:cubicBezTo>
                  <a:cubicBezTo>
                    <a:pt x="2174" y="127755"/>
                    <a:pt x="2757" y="135085"/>
                    <a:pt x="3423" y="141998"/>
                  </a:cubicBezTo>
                  <a:cubicBezTo>
                    <a:pt x="3423" y="145829"/>
                    <a:pt x="4090" y="149411"/>
                    <a:pt x="4506" y="152826"/>
                  </a:cubicBezTo>
                  <a:cubicBezTo>
                    <a:pt x="3340" y="144247"/>
                    <a:pt x="2507" y="134918"/>
                    <a:pt x="1758" y="124673"/>
                  </a:cubicBezTo>
                  <a:close/>
                </a:path>
              </a:pathLst>
            </a:custGeom>
            <a:solidFill>
              <a:srgbClr val="ECB833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2FED4D8-B58B-D0F4-7BA8-576AC1900ED8}"/>
                </a:ext>
              </a:extLst>
            </p:cNvPr>
            <p:cNvSpPr/>
            <p:nvPr/>
          </p:nvSpPr>
          <p:spPr>
            <a:xfrm>
              <a:off x="3816708" y="6509490"/>
              <a:ext cx="405804" cy="153528"/>
            </a:xfrm>
            <a:custGeom>
              <a:avLst/>
              <a:gdLst>
                <a:gd name="connsiteX0" fmla="*/ 242381 w 304911"/>
                <a:gd name="connsiteY0" fmla="*/ -12 h 115357"/>
                <a:gd name="connsiteX1" fmla="*/ 241215 w 304911"/>
                <a:gd name="connsiteY1" fmla="*/ 1737 h 115357"/>
                <a:gd name="connsiteX2" fmla="*/ 156509 w 304911"/>
                <a:gd name="connsiteY2" fmla="*/ 58874 h 115357"/>
                <a:gd name="connsiteX3" fmla="*/ 6 w 304911"/>
                <a:gd name="connsiteY3" fmla="*/ 63955 h 115357"/>
                <a:gd name="connsiteX4" fmla="*/ 23827 w 304911"/>
                <a:gd name="connsiteY4" fmla="*/ 115345 h 115357"/>
                <a:gd name="connsiteX5" fmla="*/ 83880 w 304911"/>
                <a:gd name="connsiteY5" fmla="*/ 111764 h 115357"/>
                <a:gd name="connsiteX6" fmla="*/ 88711 w 304911"/>
                <a:gd name="connsiteY6" fmla="*/ 111764 h 115357"/>
                <a:gd name="connsiteX7" fmla="*/ 302683 w 304911"/>
                <a:gd name="connsiteY7" fmla="*/ 98770 h 115357"/>
                <a:gd name="connsiteX8" fmla="*/ 242381 w 304911"/>
                <a:gd name="connsiteY8" fmla="*/ -12 h 1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911" h="115357">
                  <a:moveTo>
                    <a:pt x="242381" y="-12"/>
                  </a:moveTo>
                  <a:lnTo>
                    <a:pt x="241215" y="1737"/>
                  </a:lnTo>
                  <a:cubicBezTo>
                    <a:pt x="219643" y="33137"/>
                    <a:pt x="194656" y="51711"/>
                    <a:pt x="156509" y="58874"/>
                  </a:cubicBezTo>
                  <a:cubicBezTo>
                    <a:pt x="104752" y="67003"/>
                    <a:pt x="52188" y="68711"/>
                    <a:pt x="6" y="63955"/>
                  </a:cubicBezTo>
                  <a:cubicBezTo>
                    <a:pt x="5545" y="82095"/>
                    <a:pt x="13558" y="99395"/>
                    <a:pt x="23827" y="115345"/>
                  </a:cubicBezTo>
                  <a:lnTo>
                    <a:pt x="83880" y="111764"/>
                  </a:lnTo>
                  <a:lnTo>
                    <a:pt x="88711" y="111764"/>
                  </a:lnTo>
                  <a:lnTo>
                    <a:pt x="302683" y="98770"/>
                  </a:lnTo>
                  <a:cubicBezTo>
                    <a:pt x="313928" y="54043"/>
                    <a:pt x="281028" y="17229"/>
                    <a:pt x="242381" y="-12"/>
                  </a:cubicBezTo>
                  <a:close/>
                </a:path>
              </a:pathLst>
            </a:custGeom>
            <a:solidFill>
              <a:srgbClr val="FFFFFF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C3A5C85-FD9B-B03F-CBE6-C8ECE3FA3949}"/>
                </a:ext>
              </a:extLst>
            </p:cNvPr>
            <p:cNvSpPr/>
            <p:nvPr/>
          </p:nvSpPr>
          <p:spPr>
            <a:xfrm>
              <a:off x="4139948" y="6470139"/>
              <a:ext cx="191700" cy="170820"/>
            </a:xfrm>
            <a:custGeom>
              <a:avLst/>
              <a:gdLst>
                <a:gd name="connsiteX0" fmla="*/ 142849 w 144039"/>
                <a:gd name="connsiteY0" fmla="*/ 85444 h 128350"/>
                <a:gd name="connsiteX1" fmla="*/ 138768 w 144039"/>
                <a:gd name="connsiteY1" fmla="*/ 74200 h 128350"/>
                <a:gd name="connsiteX2" fmla="*/ 135436 w 144039"/>
                <a:gd name="connsiteY2" fmla="*/ 68786 h 128350"/>
                <a:gd name="connsiteX3" fmla="*/ 119861 w 144039"/>
                <a:gd name="connsiteY3" fmla="*/ 55043 h 128350"/>
                <a:gd name="connsiteX4" fmla="*/ 106368 w 144039"/>
                <a:gd name="connsiteY4" fmla="*/ 47297 h 128350"/>
                <a:gd name="connsiteX5" fmla="*/ 106368 w 144039"/>
                <a:gd name="connsiteY5" fmla="*/ 47297 h 128350"/>
                <a:gd name="connsiteX6" fmla="*/ 99455 w 144039"/>
                <a:gd name="connsiteY6" fmla="*/ 43299 h 128350"/>
                <a:gd name="connsiteX7" fmla="*/ 98372 w 144039"/>
                <a:gd name="connsiteY7" fmla="*/ 42716 h 128350"/>
                <a:gd name="connsiteX8" fmla="*/ 92292 w 144039"/>
                <a:gd name="connsiteY8" fmla="*/ 39217 h 128350"/>
                <a:gd name="connsiteX9" fmla="*/ 90043 w 144039"/>
                <a:gd name="connsiteY9" fmla="*/ 37885 h 128350"/>
                <a:gd name="connsiteX10" fmla="*/ 83796 w 144039"/>
                <a:gd name="connsiteY10" fmla="*/ 34387 h 128350"/>
                <a:gd name="connsiteX11" fmla="*/ 79882 w 144039"/>
                <a:gd name="connsiteY11" fmla="*/ 32138 h 128350"/>
                <a:gd name="connsiteX12" fmla="*/ 74718 w 144039"/>
                <a:gd name="connsiteY12" fmla="*/ 29223 h 128350"/>
                <a:gd name="connsiteX13" fmla="*/ 70637 w 144039"/>
                <a:gd name="connsiteY13" fmla="*/ 26890 h 128350"/>
                <a:gd name="connsiteX14" fmla="*/ 67388 w 144039"/>
                <a:gd name="connsiteY14" fmla="*/ 25058 h 128350"/>
                <a:gd name="connsiteX15" fmla="*/ 62724 w 144039"/>
                <a:gd name="connsiteY15" fmla="*/ 22393 h 128350"/>
                <a:gd name="connsiteX16" fmla="*/ 60059 w 144039"/>
                <a:gd name="connsiteY16" fmla="*/ 20894 h 128350"/>
                <a:gd name="connsiteX17" fmla="*/ 54728 w 144039"/>
                <a:gd name="connsiteY17" fmla="*/ 17895 h 128350"/>
                <a:gd name="connsiteX18" fmla="*/ 54062 w 144039"/>
                <a:gd name="connsiteY18" fmla="*/ 17479 h 128350"/>
                <a:gd name="connsiteX19" fmla="*/ 26326 w 144039"/>
                <a:gd name="connsiteY19" fmla="*/ 2070 h 128350"/>
                <a:gd name="connsiteX20" fmla="*/ 26326 w 144039"/>
                <a:gd name="connsiteY20" fmla="*/ 2070 h 128350"/>
                <a:gd name="connsiteX21" fmla="*/ 22578 w 144039"/>
                <a:gd name="connsiteY21" fmla="*/ -12 h 128350"/>
                <a:gd name="connsiteX22" fmla="*/ 22578 w 144039"/>
                <a:gd name="connsiteY22" fmla="*/ -12 h 128350"/>
                <a:gd name="connsiteX23" fmla="*/ 20996 w 144039"/>
                <a:gd name="connsiteY23" fmla="*/ 1653 h 128350"/>
                <a:gd name="connsiteX24" fmla="*/ 16081 w 144039"/>
                <a:gd name="connsiteY24" fmla="*/ 6568 h 128350"/>
                <a:gd name="connsiteX25" fmla="*/ 14499 w 144039"/>
                <a:gd name="connsiteY25" fmla="*/ 8650 h 128350"/>
                <a:gd name="connsiteX26" fmla="*/ 10251 w 144039"/>
                <a:gd name="connsiteY26" fmla="*/ 14314 h 128350"/>
                <a:gd name="connsiteX27" fmla="*/ 9834 w 144039"/>
                <a:gd name="connsiteY27" fmla="*/ 14980 h 128350"/>
                <a:gd name="connsiteX28" fmla="*/ 6003 w 144039"/>
                <a:gd name="connsiteY28" fmla="*/ 20727 h 128350"/>
                <a:gd name="connsiteX29" fmla="*/ 6 w 144039"/>
                <a:gd name="connsiteY29" fmla="*/ 29889 h 128350"/>
                <a:gd name="connsiteX30" fmla="*/ 6 w 144039"/>
                <a:gd name="connsiteY30" fmla="*/ 29889 h 128350"/>
                <a:gd name="connsiteX31" fmla="*/ 60309 w 144039"/>
                <a:gd name="connsiteY31" fmla="*/ 128338 h 128350"/>
                <a:gd name="connsiteX32" fmla="*/ 116363 w 144039"/>
                <a:gd name="connsiteY32" fmla="*/ 124923 h 128350"/>
                <a:gd name="connsiteX33" fmla="*/ 139185 w 144039"/>
                <a:gd name="connsiteY33" fmla="*/ 111930 h 128350"/>
                <a:gd name="connsiteX34" fmla="*/ 143266 w 144039"/>
                <a:gd name="connsiteY34" fmla="*/ 102352 h 128350"/>
                <a:gd name="connsiteX35" fmla="*/ 142849 w 144039"/>
                <a:gd name="connsiteY35" fmla="*/ 85444 h 12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44039" h="128350">
                  <a:moveTo>
                    <a:pt x="142849" y="85444"/>
                  </a:moveTo>
                  <a:cubicBezTo>
                    <a:pt x="142091" y="81504"/>
                    <a:pt x="140709" y="77706"/>
                    <a:pt x="138768" y="74200"/>
                  </a:cubicBezTo>
                  <a:cubicBezTo>
                    <a:pt x="137793" y="72309"/>
                    <a:pt x="136686" y="70501"/>
                    <a:pt x="135436" y="68786"/>
                  </a:cubicBezTo>
                  <a:cubicBezTo>
                    <a:pt x="131280" y="63155"/>
                    <a:pt x="125966" y="58466"/>
                    <a:pt x="119861" y="55043"/>
                  </a:cubicBezTo>
                  <a:lnTo>
                    <a:pt x="106368" y="47297"/>
                  </a:lnTo>
                  <a:lnTo>
                    <a:pt x="106368" y="47297"/>
                  </a:lnTo>
                  <a:lnTo>
                    <a:pt x="99455" y="43299"/>
                  </a:lnTo>
                  <a:lnTo>
                    <a:pt x="98372" y="42716"/>
                  </a:lnTo>
                  <a:lnTo>
                    <a:pt x="92292" y="39217"/>
                  </a:lnTo>
                  <a:lnTo>
                    <a:pt x="90043" y="37885"/>
                  </a:lnTo>
                  <a:lnTo>
                    <a:pt x="83796" y="34387"/>
                  </a:lnTo>
                  <a:lnTo>
                    <a:pt x="79882" y="32138"/>
                  </a:lnTo>
                  <a:lnTo>
                    <a:pt x="74718" y="29223"/>
                  </a:lnTo>
                  <a:lnTo>
                    <a:pt x="70637" y="26890"/>
                  </a:lnTo>
                  <a:lnTo>
                    <a:pt x="67388" y="25058"/>
                  </a:lnTo>
                  <a:lnTo>
                    <a:pt x="62724" y="22393"/>
                  </a:lnTo>
                  <a:lnTo>
                    <a:pt x="60059" y="20894"/>
                  </a:lnTo>
                  <a:lnTo>
                    <a:pt x="54728" y="17895"/>
                  </a:lnTo>
                  <a:lnTo>
                    <a:pt x="54062" y="17479"/>
                  </a:lnTo>
                  <a:cubicBezTo>
                    <a:pt x="43151" y="11315"/>
                    <a:pt x="33322" y="5818"/>
                    <a:pt x="26326" y="2070"/>
                  </a:cubicBezTo>
                  <a:lnTo>
                    <a:pt x="26326" y="2070"/>
                  </a:lnTo>
                  <a:lnTo>
                    <a:pt x="22578" y="-12"/>
                  </a:lnTo>
                  <a:lnTo>
                    <a:pt x="22578" y="-12"/>
                  </a:lnTo>
                  <a:cubicBezTo>
                    <a:pt x="21995" y="488"/>
                    <a:pt x="21495" y="1154"/>
                    <a:pt x="20996" y="1653"/>
                  </a:cubicBezTo>
                  <a:cubicBezTo>
                    <a:pt x="19255" y="3186"/>
                    <a:pt x="17614" y="4827"/>
                    <a:pt x="16081" y="6568"/>
                  </a:cubicBezTo>
                  <a:cubicBezTo>
                    <a:pt x="15498" y="7234"/>
                    <a:pt x="14999" y="7984"/>
                    <a:pt x="14499" y="8650"/>
                  </a:cubicBezTo>
                  <a:cubicBezTo>
                    <a:pt x="13999" y="9316"/>
                    <a:pt x="11584" y="12315"/>
                    <a:pt x="10251" y="14314"/>
                  </a:cubicBezTo>
                  <a:cubicBezTo>
                    <a:pt x="10085" y="14514"/>
                    <a:pt x="9943" y="14738"/>
                    <a:pt x="9834" y="14980"/>
                  </a:cubicBezTo>
                  <a:cubicBezTo>
                    <a:pt x="8502" y="16812"/>
                    <a:pt x="7252" y="18728"/>
                    <a:pt x="6003" y="20727"/>
                  </a:cubicBezTo>
                  <a:lnTo>
                    <a:pt x="6" y="29889"/>
                  </a:lnTo>
                  <a:lnTo>
                    <a:pt x="6" y="29889"/>
                  </a:lnTo>
                  <a:cubicBezTo>
                    <a:pt x="38653" y="47213"/>
                    <a:pt x="71553" y="83944"/>
                    <a:pt x="60309" y="128338"/>
                  </a:cubicBezTo>
                  <a:lnTo>
                    <a:pt x="116363" y="124923"/>
                  </a:lnTo>
                  <a:cubicBezTo>
                    <a:pt x="125650" y="124623"/>
                    <a:pt x="134187" y="119759"/>
                    <a:pt x="139185" y="111930"/>
                  </a:cubicBezTo>
                  <a:cubicBezTo>
                    <a:pt x="141067" y="108982"/>
                    <a:pt x="142441" y="105750"/>
                    <a:pt x="143266" y="102352"/>
                  </a:cubicBezTo>
                  <a:cubicBezTo>
                    <a:pt x="144432" y="96763"/>
                    <a:pt x="144290" y="90974"/>
                    <a:pt x="142849" y="85444"/>
                  </a:cubicBezTo>
                  <a:close/>
                </a:path>
              </a:pathLst>
            </a:custGeom>
            <a:solidFill>
              <a:srgbClr val="F6E1C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276C32E-63D3-3D83-BB09-38EFD3F00686}"/>
                </a:ext>
              </a:extLst>
            </p:cNvPr>
            <p:cNvSpPr/>
            <p:nvPr/>
          </p:nvSpPr>
          <p:spPr>
            <a:xfrm>
              <a:off x="3723594" y="6585645"/>
              <a:ext cx="124595" cy="82774"/>
            </a:xfrm>
            <a:custGeom>
              <a:avLst/>
              <a:gdLst>
                <a:gd name="connsiteX0" fmla="*/ 69804 w 93618"/>
                <a:gd name="connsiteY0" fmla="*/ 6651 h 62194"/>
                <a:gd name="connsiteX1" fmla="*/ 67555 w 93618"/>
                <a:gd name="connsiteY1" fmla="*/ 6651 h 62194"/>
                <a:gd name="connsiteX2" fmla="*/ 34988 w 93618"/>
                <a:gd name="connsiteY2" fmla="*/ 3819 h 62194"/>
                <a:gd name="connsiteX3" fmla="*/ 34405 w 93618"/>
                <a:gd name="connsiteY3" fmla="*/ 3819 h 62194"/>
                <a:gd name="connsiteX4" fmla="*/ 6 w 93618"/>
                <a:gd name="connsiteY4" fmla="*/ -12 h 62194"/>
                <a:gd name="connsiteX5" fmla="*/ 2505 w 93618"/>
                <a:gd name="connsiteY5" fmla="*/ 28057 h 62194"/>
                <a:gd name="connsiteX6" fmla="*/ 2505 w 93618"/>
                <a:gd name="connsiteY6" fmla="*/ 28057 h 62194"/>
                <a:gd name="connsiteX7" fmla="*/ 3338 w 93618"/>
                <a:gd name="connsiteY7" fmla="*/ 36386 h 62194"/>
                <a:gd name="connsiteX8" fmla="*/ 33905 w 93618"/>
                <a:gd name="connsiteY8" fmla="*/ 62123 h 62194"/>
                <a:gd name="connsiteX9" fmla="*/ 74801 w 93618"/>
                <a:gd name="connsiteY9" fmla="*/ 59624 h 62194"/>
                <a:gd name="connsiteX10" fmla="*/ 87461 w 93618"/>
                <a:gd name="connsiteY10" fmla="*/ 58874 h 62194"/>
                <a:gd name="connsiteX11" fmla="*/ 92542 w 93618"/>
                <a:gd name="connsiteY11" fmla="*/ 58874 h 62194"/>
                <a:gd name="connsiteX12" fmla="*/ 93624 w 93618"/>
                <a:gd name="connsiteY12" fmla="*/ 58874 h 62194"/>
                <a:gd name="connsiteX13" fmla="*/ 69804 w 93618"/>
                <a:gd name="connsiteY13" fmla="*/ 7484 h 6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618" h="62194">
                  <a:moveTo>
                    <a:pt x="69804" y="6651"/>
                  </a:moveTo>
                  <a:lnTo>
                    <a:pt x="67555" y="6651"/>
                  </a:lnTo>
                  <a:cubicBezTo>
                    <a:pt x="56644" y="5818"/>
                    <a:pt x="45733" y="4902"/>
                    <a:pt x="34988" y="3819"/>
                  </a:cubicBezTo>
                  <a:lnTo>
                    <a:pt x="34405" y="3819"/>
                  </a:lnTo>
                  <a:cubicBezTo>
                    <a:pt x="22828" y="2737"/>
                    <a:pt x="11334" y="1404"/>
                    <a:pt x="6" y="-12"/>
                  </a:cubicBezTo>
                  <a:cubicBezTo>
                    <a:pt x="756" y="10066"/>
                    <a:pt x="1589" y="19561"/>
                    <a:pt x="2505" y="28057"/>
                  </a:cubicBezTo>
                  <a:lnTo>
                    <a:pt x="2505" y="28057"/>
                  </a:lnTo>
                  <a:cubicBezTo>
                    <a:pt x="2505" y="30889"/>
                    <a:pt x="3088" y="33637"/>
                    <a:pt x="3338" y="36386"/>
                  </a:cubicBezTo>
                  <a:cubicBezTo>
                    <a:pt x="5004" y="51761"/>
                    <a:pt x="18472" y="63105"/>
                    <a:pt x="33905" y="62123"/>
                  </a:cubicBezTo>
                  <a:lnTo>
                    <a:pt x="74801" y="59624"/>
                  </a:lnTo>
                  <a:lnTo>
                    <a:pt x="87461" y="58874"/>
                  </a:lnTo>
                  <a:lnTo>
                    <a:pt x="92542" y="58874"/>
                  </a:lnTo>
                  <a:lnTo>
                    <a:pt x="93624" y="58874"/>
                  </a:lnTo>
                  <a:cubicBezTo>
                    <a:pt x="83355" y="42924"/>
                    <a:pt x="75342" y="25625"/>
                    <a:pt x="69804" y="7484"/>
                  </a:cubicBezTo>
                  <a:close/>
                </a:path>
              </a:pathLst>
            </a:custGeom>
            <a:solidFill>
              <a:srgbClr val="F6E1C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42DB5A5-CB65-058E-D789-5DEC6DB02A8C}"/>
                </a:ext>
              </a:extLst>
            </p:cNvPr>
            <p:cNvSpPr/>
            <p:nvPr/>
          </p:nvSpPr>
          <p:spPr>
            <a:xfrm>
              <a:off x="4002450" y="6386891"/>
              <a:ext cx="120315" cy="59218"/>
            </a:xfrm>
            <a:custGeom>
              <a:avLst/>
              <a:gdLst>
                <a:gd name="connsiteX0" fmla="*/ 38102 w 90402"/>
                <a:gd name="connsiteY0" fmla="*/ 1070 h 44495"/>
                <a:gd name="connsiteX1" fmla="*/ 2621 w 90402"/>
                <a:gd name="connsiteY1" fmla="*/ 23475 h 44495"/>
                <a:gd name="connsiteX2" fmla="*/ 289 w 90402"/>
                <a:gd name="connsiteY2" fmla="*/ 34802 h 44495"/>
                <a:gd name="connsiteX3" fmla="*/ 18446 w 90402"/>
                <a:gd name="connsiteY3" fmla="*/ 44297 h 44495"/>
                <a:gd name="connsiteX4" fmla="*/ 90409 w 90402"/>
                <a:gd name="connsiteY4" fmla="*/ 32220 h 44495"/>
                <a:gd name="connsiteX5" fmla="*/ 90409 w 90402"/>
                <a:gd name="connsiteY5" fmla="*/ 32220 h 44495"/>
                <a:gd name="connsiteX6" fmla="*/ 66671 w 90402"/>
                <a:gd name="connsiteY6" fmla="*/ 487 h 44495"/>
                <a:gd name="connsiteX7" fmla="*/ 63506 w 90402"/>
                <a:gd name="connsiteY7" fmla="*/ 487 h 44495"/>
                <a:gd name="connsiteX8" fmla="*/ 38102 w 90402"/>
                <a:gd name="connsiteY8" fmla="*/ 1070 h 4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402" h="44495">
                  <a:moveTo>
                    <a:pt x="38102" y="1070"/>
                  </a:moveTo>
                  <a:cubicBezTo>
                    <a:pt x="23560" y="2969"/>
                    <a:pt x="10592" y="11165"/>
                    <a:pt x="2621" y="23475"/>
                  </a:cubicBezTo>
                  <a:cubicBezTo>
                    <a:pt x="347" y="26781"/>
                    <a:pt x="-486" y="30863"/>
                    <a:pt x="289" y="34802"/>
                  </a:cubicBezTo>
                  <a:cubicBezTo>
                    <a:pt x="2287" y="41882"/>
                    <a:pt x="11116" y="43881"/>
                    <a:pt x="18446" y="44297"/>
                  </a:cubicBezTo>
                  <a:cubicBezTo>
                    <a:pt x="43017" y="45438"/>
                    <a:pt x="67554" y="41324"/>
                    <a:pt x="90409" y="32220"/>
                  </a:cubicBezTo>
                  <a:lnTo>
                    <a:pt x="90409" y="32220"/>
                  </a:lnTo>
                  <a:cubicBezTo>
                    <a:pt x="81855" y="22134"/>
                    <a:pt x="73926" y="11539"/>
                    <a:pt x="66671" y="487"/>
                  </a:cubicBezTo>
                  <a:lnTo>
                    <a:pt x="63506" y="487"/>
                  </a:lnTo>
                  <a:cubicBezTo>
                    <a:pt x="55044" y="-338"/>
                    <a:pt x="46515" y="-138"/>
                    <a:pt x="38102" y="1070"/>
                  </a:cubicBezTo>
                  <a:close/>
                </a:path>
              </a:pathLst>
            </a:custGeom>
            <a:solidFill>
              <a:srgbClr val="FFFFFF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7EFF948-6EB6-048D-74EE-87565DC564B4}"/>
                </a:ext>
              </a:extLst>
            </p:cNvPr>
            <p:cNvSpPr/>
            <p:nvPr/>
          </p:nvSpPr>
          <p:spPr>
            <a:xfrm>
              <a:off x="3334952" y="4366530"/>
              <a:ext cx="601031" cy="554917"/>
            </a:xfrm>
            <a:custGeom>
              <a:avLst/>
              <a:gdLst>
                <a:gd name="connsiteX0" fmla="*/ 98039 w 451600"/>
                <a:gd name="connsiteY0" fmla="*/ 416939 h 416951"/>
                <a:gd name="connsiteX1" fmla="*/ 6 w 451600"/>
                <a:gd name="connsiteY1" fmla="*/ 173148 h 416951"/>
                <a:gd name="connsiteX2" fmla="*/ 358155 w 451600"/>
                <a:gd name="connsiteY2" fmla="*/ -12 h 416951"/>
                <a:gd name="connsiteX3" fmla="*/ 451606 w 451600"/>
                <a:gd name="connsiteY3" fmla="*/ 247776 h 416951"/>
                <a:gd name="connsiteX4" fmla="*/ 98039 w 451600"/>
                <a:gd name="connsiteY4" fmla="*/ 416939 h 41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600" h="416951">
                  <a:moveTo>
                    <a:pt x="98039" y="416939"/>
                  </a:moveTo>
                  <a:cubicBezTo>
                    <a:pt x="59975" y="325320"/>
                    <a:pt x="23744" y="238032"/>
                    <a:pt x="6" y="173148"/>
                  </a:cubicBezTo>
                  <a:lnTo>
                    <a:pt x="358155" y="-12"/>
                  </a:lnTo>
                  <a:cubicBezTo>
                    <a:pt x="388889" y="76532"/>
                    <a:pt x="421455" y="159905"/>
                    <a:pt x="451606" y="247776"/>
                  </a:cubicBezTo>
                  <a:cubicBezTo>
                    <a:pt x="332002" y="299833"/>
                    <a:pt x="212563" y="354388"/>
                    <a:pt x="98039" y="416939"/>
                  </a:cubicBezTo>
                  <a:close/>
                </a:path>
              </a:pathLst>
            </a:custGeom>
            <a:solidFill>
              <a:srgbClr val="CE9C7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CBDE6BE3-86CB-E2A2-4538-5B6435DDC45C}"/>
                </a:ext>
              </a:extLst>
            </p:cNvPr>
            <p:cNvSpPr/>
            <p:nvPr/>
          </p:nvSpPr>
          <p:spPr>
            <a:xfrm>
              <a:off x="2210042" y="4557304"/>
              <a:ext cx="929037" cy="2099617"/>
            </a:xfrm>
            <a:custGeom>
              <a:avLst/>
              <a:gdLst>
                <a:gd name="connsiteX0" fmla="*/ 596948 w 698056"/>
                <a:gd name="connsiteY0" fmla="*/ 726946 h 1577601"/>
                <a:gd name="connsiteX1" fmla="*/ 698063 w 698056"/>
                <a:gd name="connsiteY1" fmla="*/ -12 h 1577601"/>
                <a:gd name="connsiteX2" fmla="*/ 300601 w 698056"/>
                <a:gd name="connsiteY2" fmla="*/ 12731 h 1577601"/>
                <a:gd name="connsiteX3" fmla="*/ 263537 w 698056"/>
                <a:gd name="connsiteY3" fmla="*/ 729028 h 1577601"/>
                <a:gd name="connsiteX4" fmla="*/ 60308 w 698056"/>
                <a:gd name="connsiteY4" fmla="*/ 1341378 h 1577601"/>
                <a:gd name="connsiteX5" fmla="*/ 60308 w 698056"/>
                <a:gd name="connsiteY5" fmla="*/ 1341378 h 1577601"/>
                <a:gd name="connsiteX6" fmla="*/ 6 w 698056"/>
                <a:gd name="connsiteY6" fmla="*/ 1475059 h 1577601"/>
                <a:gd name="connsiteX7" fmla="*/ 334500 w 698056"/>
                <a:gd name="connsiteY7" fmla="*/ 1577590 h 1577601"/>
                <a:gd name="connsiteX8" fmla="*/ 276197 w 698056"/>
                <a:gd name="connsiteY8" fmla="*/ 1439994 h 1577601"/>
                <a:gd name="connsiteX9" fmla="*/ 596948 w 698056"/>
                <a:gd name="connsiteY9" fmla="*/ 726946 h 157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8056" h="1577601">
                  <a:moveTo>
                    <a:pt x="596948" y="726946"/>
                  </a:moveTo>
                  <a:cubicBezTo>
                    <a:pt x="675324" y="480406"/>
                    <a:pt x="690233" y="216543"/>
                    <a:pt x="698063" y="-12"/>
                  </a:cubicBezTo>
                  <a:lnTo>
                    <a:pt x="300601" y="12731"/>
                  </a:lnTo>
                  <a:cubicBezTo>
                    <a:pt x="287941" y="198802"/>
                    <a:pt x="292855" y="568694"/>
                    <a:pt x="263537" y="729028"/>
                  </a:cubicBezTo>
                  <a:cubicBezTo>
                    <a:pt x="245213" y="829892"/>
                    <a:pt x="60308" y="1341378"/>
                    <a:pt x="60308" y="1341378"/>
                  </a:cubicBezTo>
                  <a:lnTo>
                    <a:pt x="60308" y="1341378"/>
                  </a:lnTo>
                  <a:cubicBezTo>
                    <a:pt x="33822" y="1400431"/>
                    <a:pt x="11667" y="1449656"/>
                    <a:pt x="6" y="1475059"/>
                  </a:cubicBezTo>
                  <a:cubicBezTo>
                    <a:pt x="115780" y="1502545"/>
                    <a:pt x="221392" y="1542858"/>
                    <a:pt x="334500" y="1577590"/>
                  </a:cubicBezTo>
                  <a:cubicBezTo>
                    <a:pt x="314011" y="1546939"/>
                    <a:pt x="277446" y="1484554"/>
                    <a:pt x="276197" y="1439994"/>
                  </a:cubicBezTo>
                  <a:cubicBezTo>
                    <a:pt x="276030" y="1439911"/>
                    <a:pt x="476094" y="1107499"/>
                    <a:pt x="596948" y="726946"/>
                  </a:cubicBezTo>
                  <a:close/>
                </a:path>
              </a:pathLst>
            </a:custGeom>
            <a:solidFill>
              <a:srgbClr val="EEBE96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B863A8C3-95DC-A29F-8957-303774815BC7}"/>
                </a:ext>
              </a:extLst>
            </p:cNvPr>
            <p:cNvSpPr/>
            <p:nvPr/>
          </p:nvSpPr>
          <p:spPr>
            <a:xfrm>
              <a:off x="2655217" y="6656811"/>
              <a:ext cx="18337" cy="24688"/>
            </a:xfrm>
            <a:custGeom>
              <a:avLst/>
              <a:gdLst>
                <a:gd name="connsiteX0" fmla="*/ 1839 w 13778"/>
                <a:gd name="connsiteY0" fmla="*/ 571 h 18550"/>
                <a:gd name="connsiteX1" fmla="*/ 6 w 13778"/>
                <a:gd name="connsiteY1" fmla="*/ -12 h 18550"/>
                <a:gd name="connsiteX2" fmla="*/ 1839 w 13778"/>
                <a:gd name="connsiteY2" fmla="*/ 571 h 1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78" h="18550">
                  <a:moveTo>
                    <a:pt x="1839" y="571"/>
                  </a:moveTo>
                  <a:lnTo>
                    <a:pt x="6" y="-12"/>
                  </a:lnTo>
                  <a:cubicBezTo>
                    <a:pt x="14665" y="21560"/>
                    <a:pt x="20995" y="27474"/>
                    <a:pt x="1839" y="571"/>
                  </a:cubicBezTo>
                  <a:close/>
                </a:path>
              </a:pathLst>
            </a:custGeom>
            <a:solidFill>
              <a:srgbClr val="EEBE96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7D1D8AD1-CC52-30B3-E040-804916BA05F6}"/>
                </a:ext>
              </a:extLst>
            </p:cNvPr>
            <p:cNvSpPr/>
            <p:nvPr/>
          </p:nvSpPr>
          <p:spPr>
            <a:xfrm>
              <a:off x="2171909" y="6667675"/>
              <a:ext cx="75710" cy="31038"/>
            </a:xfrm>
            <a:custGeom>
              <a:avLst/>
              <a:gdLst>
                <a:gd name="connsiteX0" fmla="*/ 6 w 56887"/>
                <a:gd name="connsiteY0" fmla="*/ -12 h 23321"/>
                <a:gd name="connsiteX1" fmla="*/ 17331 w 56887"/>
                <a:gd name="connsiteY1" fmla="*/ 12814 h 23321"/>
                <a:gd name="connsiteX2" fmla="*/ 56894 w 56887"/>
                <a:gd name="connsiteY2" fmla="*/ 23309 h 23321"/>
                <a:gd name="connsiteX3" fmla="*/ 17331 w 56887"/>
                <a:gd name="connsiteY3" fmla="*/ 12814 h 23321"/>
                <a:gd name="connsiteX4" fmla="*/ 6 w 56887"/>
                <a:gd name="connsiteY4" fmla="*/ -12 h 2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87" h="23321">
                  <a:moveTo>
                    <a:pt x="6" y="-12"/>
                  </a:moveTo>
                  <a:cubicBezTo>
                    <a:pt x="3946" y="6301"/>
                    <a:pt x="10143" y="10890"/>
                    <a:pt x="17331" y="12814"/>
                  </a:cubicBezTo>
                  <a:lnTo>
                    <a:pt x="56894" y="23309"/>
                  </a:lnTo>
                  <a:lnTo>
                    <a:pt x="17331" y="12814"/>
                  </a:lnTo>
                  <a:cubicBezTo>
                    <a:pt x="10143" y="10882"/>
                    <a:pt x="3946" y="6301"/>
                    <a:pt x="6" y="-12"/>
                  </a:cubicBezTo>
                  <a:close/>
                </a:path>
              </a:pathLst>
            </a:custGeom>
            <a:solidFill>
              <a:srgbClr val="DE5893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DE4086E-DE8F-9110-3A0A-1E90130DCEB5}"/>
                </a:ext>
              </a:extLst>
            </p:cNvPr>
            <p:cNvSpPr/>
            <p:nvPr/>
          </p:nvSpPr>
          <p:spPr>
            <a:xfrm>
              <a:off x="2260319" y="6463611"/>
              <a:ext cx="376941" cy="227493"/>
            </a:xfrm>
            <a:custGeom>
              <a:avLst/>
              <a:gdLst>
                <a:gd name="connsiteX0" fmla="*/ 3208 w 283224"/>
                <a:gd name="connsiteY0" fmla="*/ 52868 h 170933"/>
                <a:gd name="connsiteX1" fmla="*/ 543 w 283224"/>
                <a:gd name="connsiteY1" fmla="*/ 124165 h 170933"/>
                <a:gd name="connsiteX2" fmla="*/ 2625 w 283224"/>
                <a:gd name="connsiteY2" fmla="*/ 125081 h 170933"/>
                <a:gd name="connsiteX3" fmla="*/ 2625 w 283224"/>
                <a:gd name="connsiteY3" fmla="*/ 125081 h 170933"/>
                <a:gd name="connsiteX4" fmla="*/ 152548 w 283224"/>
                <a:gd name="connsiteY4" fmla="*/ 169475 h 170933"/>
                <a:gd name="connsiteX5" fmla="*/ 250830 w 283224"/>
                <a:gd name="connsiteY5" fmla="*/ 141989 h 170933"/>
                <a:gd name="connsiteX6" fmla="*/ 252580 w 283224"/>
                <a:gd name="connsiteY6" fmla="*/ 140656 h 170933"/>
                <a:gd name="connsiteX7" fmla="*/ 260909 w 283224"/>
                <a:gd name="connsiteY7" fmla="*/ 133826 h 170933"/>
                <a:gd name="connsiteX8" fmla="*/ 266406 w 283224"/>
                <a:gd name="connsiteY8" fmla="*/ 129579 h 170933"/>
                <a:gd name="connsiteX9" fmla="*/ 266989 w 283224"/>
                <a:gd name="connsiteY9" fmla="*/ 129162 h 170933"/>
                <a:gd name="connsiteX10" fmla="*/ 272819 w 283224"/>
                <a:gd name="connsiteY10" fmla="*/ 125081 h 170933"/>
                <a:gd name="connsiteX11" fmla="*/ 274985 w 283224"/>
                <a:gd name="connsiteY11" fmla="*/ 123582 h 170933"/>
                <a:gd name="connsiteX12" fmla="*/ 281148 w 283224"/>
                <a:gd name="connsiteY12" fmla="*/ 120417 h 170933"/>
                <a:gd name="connsiteX13" fmla="*/ 283230 w 283224"/>
                <a:gd name="connsiteY13" fmla="*/ 119417 h 170933"/>
                <a:gd name="connsiteX14" fmla="*/ 277733 w 283224"/>
                <a:gd name="connsiteY14" fmla="*/ 113920 h 170933"/>
                <a:gd name="connsiteX15" fmla="*/ 277317 w 283224"/>
                <a:gd name="connsiteY15" fmla="*/ 113920 h 170933"/>
                <a:gd name="connsiteX16" fmla="*/ 259493 w 283224"/>
                <a:gd name="connsiteY16" fmla="*/ 79854 h 170933"/>
                <a:gd name="connsiteX17" fmla="*/ 187363 w 283224"/>
                <a:gd name="connsiteY17" fmla="*/ 68610 h 170933"/>
                <a:gd name="connsiteX18" fmla="*/ 173121 w 283224"/>
                <a:gd name="connsiteY18" fmla="*/ 53951 h 170933"/>
                <a:gd name="connsiteX19" fmla="*/ 178951 w 283224"/>
                <a:gd name="connsiteY19" fmla="*/ 43873 h 170933"/>
                <a:gd name="connsiteX20" fmla="*/ 219680 w 283224"/>
                <a:gd name="connsiteY20" fmla="*/ 33795 h 170933"/>
                <a:gd name="connsiteX21" fmla="*/ 244667 w 283224"/>
                <a:gd name="connsiteY21" fmla="*/ 41041 h 170933"/>
                <a:gd name="connsiteX22" fmla="*/ 239420 w 283224"/>
                <a:gd name="connsiteY22" fmla="*/ 17720 h 170933"/>
                <a:gd name="connsiteX23" fmla="*/ 229675 w 283224"/>
                <a:gd name="connsiteY23" fmla="*/ 14888 h 170933"/>
                <a:gd name="connsiteX24" fmla="*/ 156129 w 283224"/>
                <a:gd name="connsiteY24" fmla="*/ 7641 h 170933"/>
                <a:gd name="connsiteX25" fmla="*/ 112069 w 283224"/>
                <a:gd name="connsiteY25" fmla="*/ 47621 h 170933"/>
                <a:gd name="connsiteX26" fmla="*/ 78753 w 283224"/>
                <a:gd name="connsiteY26" fmla="*/ 50369 h 170933"/>
                <a:gd name="connsiteX27" fmla="*/ 10954 w 283224"/>
                <a:gd name="connsiteY27" fmla="*/ 8724 h 170933"/>
                <a:gd name="connsiteX28" fmla="*/ 9205 w 283224"/>
                <a:gd name="connsiteY28" fmla="*/ 17053 h 170933"/>
                <a:gd name="connsiteX29" fmla="*/ 3208 w 283224"/>
                <a:gd name="connsiteY29" fmla="*/ 52868 h 170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3224" h="170933">
                  <a:moveTo>
                    <a:pt x="3208" y="52868"/>
                  </a:moveTo>
                  <a:cubicBezTo>
                    <a:pt x="202" y="76506"/>
                    <a:pt x="-690" y="100368"/>
                    <a:pt x="543" y="124165"/>
                  </a:cubicBezTo>
                  <a:lnTo>
                    <a:pt x="2625" y="125081"/>
                  </a:lnTo>
                  <a:lnTo>
                    <a:pt x="2625" y="125081"/>
                  </a:lnTo>
                  <a:cubicBezTo>
                    <a:pt x="50559" y="146053"/>
                    <a:pt x="100925" y="160962"/>
                    <a:pt x="152548" y="169475"/>
                  </a:cubicBezTo>
                  <a:cubicBezTo>
                    <a:pt x="190945" y="174889"/>
                    <a:pt x="220596" y="164977"/>
                    <a:pt x="250830" y="141989"/>
                  </a:cubicBezTo>
                  <a:lnTo>
                    <a:pt x="252580" y="140656"/>
                  </a:lnTo>
                  <a:lnTo>
                    <a:pt x="260909" y="133826"/>
                  </a:lnTo>
                  <a:cubicBezTo>
                    <a:pt x="262741" y="132327"/>
                    <a:pt x="264573" y="130911"/>
                    <a:pt x="266406" y="129579"/>
                  </a:cubicBezTo>
                  <a:lnTo>
                    <a:pt x="266989" y="129162"/>
                  </a:lnTo>
                  <a:cubicBezTo>
                    <a:pt x="268904" y="127663"/>
                    <a:pt x="270903" y="126330"/>
                    <a:pt x="272819" y="125081"/>
                  </a:cubicBezTo>
                  <a:lnTo>
                    <a:pt x="274985" y="123582"/>
                  </a:lnTo>
                  <a:cubicBezTo>
                    <a:pt x="276984" y="122415"/>
                    <a:pt x="279066" y="121416"/>
                    <a:pt x="281148" y="120417"/>
                  </a:cubicBezTo>
                  <a:cubicBezTo>
                    <a:pt x="281814" y="120417"/>
                    <a:pt x="282481" y="119667"/>
                    <a:pt x="283230" y="119417"/>
                  </a:cubicBezTo>
                  <a:cubicBezTo>
                    <a:pt x="281498" y="117493"/>
                    <a:pt x="279657" y="115652"/>
                    <a:pt x="277733" y="113920"/>
                  </a:cubicBezTo>
                  <a:lnTo>
                    <a:pt x="277317" y="113920"/>
                  </a:lnTo>
                  <a:cubicBezTo>
                    <a:pt x="271237" y="103342"/>
                    <a:pt x="265073" y="91765"/>
                    <a:pt x="259493" y="79854"/>
                  </a:cubicBezTo>
                  <a:cubicBezTo>
                    <a:pt x="234922" y="81312"/>
                    <a:pt x="210326" y="77472"/>
                    <a:pt x="187363" y="68610"/>
                  </a:cubicBezTo>
                  <a:cubicBezTo>
                    <a:pt x="180533" y="65945"/>
                    <a:pt x="172787" y="61197"/>
                    <a:pt x="173121" y="53951"/>
                  </a:cubicBezTo>
                  <a:cubicBezTo>
                    <a:pt x="173637" y="49945"/>
                    <a:pt x="175736" y="46313"/>
                    <a:pt x="178951" y="43873"/>
                  </a:cubicBezTo>
                  <a:cubicBezTo>
                    <a:pt x="190420" y="34761"/>
                    <a:pt x="205287" y="31088"/>
                    <a:pt x="219680" y="33795"/>
                  </a:cubicBezTo>
                  <a:cubicBezTo>
                    <a:pt x="228267" y="35202"/>
                    <a:pt x="236654" y="37634"/>
                    <a:pt x="244667" y="41041"/>
                  </a:cubicBezTo>
                  <a:cubicBezTo>
                    <a:pt x="242301" y="33420"/>
                    <a:pt x="240544" y="25624"/>
                    <a:pt x="239420" y="17720"/>
                  </a:cubicBezTo>
                  <a:cubicBezTo>
                    <a:pt x="236096" y="17062"/>
                    <a:pt x="232831" y="16112"/>
                    <a:pt x="229675" y="14888"/>
                  </a:cubicBezTo>
                  <a:cubicBezTo>
                    <a:pt x="205604" y="5476"/>
                    <a:pt x="179701" y="-9100"/>
                    <a:pt x="156129" y="7641"/>
                  </a:cubicBezTo>
                  <a:cubicBezTo>
                    <a:pt x="138888" y="19719"/>
                    <a:pt x="133641" y="39542"/>
                    <a:pt x="112069" y="47621"/>
                  </a:cubicBezTo>
                  <a:cubicBezTo>
                    <a:pt x="101358" y="51252"/>
                    <a:pt x="89914" y="52193"/>
                    <a:pt x="78753" y="50369"/>
                  </a:cubicBezTo>
                  <a:cubicBezTo>
                    <a:pt x="54590" y="39209"/>
                    <a:pt x="31835" y="25232"/>
                    <a:pt x="10954" y="8724"/>
                  </a:cubicBezTo>
                  <a:cubicBezTo>
                    <a:pt x="10288" y="11473"/>
                    <a:pt x="9788" y="14305"/>
                    <a:pt x="9205" y="17053"/>
                  </a:cubicBezTo>
                  <a:cubicBezTo>
                    <a:pt x="6457" y="29047"/>
                    <a:pt x="4374" y="40958"/>
                    <a:pt x="3208" y="52868"/>
                  </a:cubicBezTo>
                  <a:close/>
                </a:path>
              </a:pathLst>
            </a:custGeom>
            <a:solidFill>
              <a:srgbClr val="F2D051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A097F87-7070-5726-F392-02BB96816C77}"/>
                </a:ext>
              </a:extLst>
            </p:cNvPr>
            <p:cNvSpPr/>
            <p:nvPr/>
          </p:nvSpPr>
          <p:spPr>
            <a:xfrm>
              <a:off x="2178116" y="6438879"/>
              <a:ext cx="96106" cy="189997"/>
            </a:xfrm>
            <a:custGeom>
              <a:avLst/>
              <a:gdLst>
                <a:gd name="connsiteX0" fmla="*/ 31657 w 72212"/>
                <a:gd name="connsiteY0" fmla="*/ 129837 h 142759"/>
                <a:gd name="connsiteX1" fmla="*/ 61724 w 72212"/>
                <a:gd name="connsiteY1" fmla="*/ 142748 h 142759"/>
                <a:gd name="connsiteX2" fmla="*/ 64390 w 72212"/>
                <a:gd name="connsiteY2" fmla="*/ 71451 h 142759"/>
                <a:gd name="connsiteX3" fmla="*/ 70470 w 72212"/>
                <a:gd name="connsiteY3" fmla="*/ 35886 h 142759"/>
                <a:gd name="connsiteX4" fmla="*/ 72219 w 72212"/>
                <a:gd name="connsiteY4" fmla="*/ 27557 h 142759"/>
                <a:gd name="connsiteX5" fmla="*/ 72219 w 72212"/>
                <a:gd name="connsiteY5" fmla="*/ 27557 h 142759"/>
                <a:gd name="connsiteX6" fmla="*/ 64390 w 72212"/>
                <a:gd name="connsiteY6" fmla="*/ 20477 h 142759"/>
                <a:gd name="connsiteX7" fmla="*/ 64390 w 72212"/>
                <a:gd name="connsiteY7" fmla="*/ 20477 h 142759"/>
                <a:gd name="connsiteX8" fmla="*/ 58060 w 72212"/>
                <a:gd name="connsiteY8" fmla="*/ 13648 h 142759"/>
                <a:gd name="connsiteX9" fmla="*/ 58060 w 72212"/>
                <a:gd name="connsiteY9" fmla="*/ 13231 h 142759"/>
                <a:gd name="connsiteX10" fmla="*/ 53895 w 72212"/>
                <a:gd name="connsiteY10" fmla="*/ 7484 h 142759"/>
                <a:gd name="connsiteX11" fmla="*/ 52979 w 72212"/>
                <a:gd name="connsiteY11" fmla="*/ 6068 h 142759"/>
                <a:gd name="connsiteX12" fmla="*/ 49980 w 72212"/>
                <a:gd name="connsiteY12" fmla="*/ -12 h 142759"/>
                <a:gd name="connsiteX13" fmla="*/ 6 w 72212"/>
                <a:gd name="connsiteY13" fmla="*/ 115178 h 142759"/>
                <a:gd name="connsiteX14" fmla="*/ 31407 w 72212"/>
                <a:gd name="connsiteY14" fmla="*/ 129671 h 14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2212" h="142759">
                  <a:moveTo>
                    <a:pt x="31657" y="129837"/>
                  </a:moveTo>
                  <a:cubicBezTo>
                    <a:pt x="41568" y="134252"/>
                    <a:pt x="51646" y="138583"/>
                    <a:pt x="61724" y="142748"/>
                  </a:cubicBezTo>
                  <a:cubicBezTo>
                    <a:pt x="60492" y="118951"/>
                    <a:pt x="61383" y="95089"/>
                    <a:pt x="64390" y="71451"/>
                  </a:cubicBezTo>
                  <a:cubicBezTo>
                    <a:pt x="65889" y="59540"/>
                    <a:pt x="67971" y="47630"/>
                    <a:pt x="70470" y="35886"/>
                  </a:cubicBezTo>
                  <a:cubicBezTo>
                    <a:pt x="71053" y="33054"/>
                    <a:pt x="71553" y="30222"/>
                    <a:pt x="72219" y="27557"/>
                  </a:cubicBezTo>
                  <a:lnTo>
                    <a:pt x="72219" y="27557"/>
                  </a:lnTo>
                  <a:cubicBezTo>
                    <a:pt x="69387" y="25225"/>
                    <a:pt x="66805" y="22809"/>
                    <a:pt x="64390" y="20477"/>
                  </a:cubicBezTo>
                  <a:lnTo>
                    <a:pt x="64390" y="20477"/>
                  </a:lnTo>
                  <a:cubicBezTo>
                    <a:pt x="62058" y="18145"/>
                    <a:pt x="59892" y="15896"/>
                    <a:pt x="58060" y="13648"/>
                  </a:cubicBezTo>
                  <a:lnTo>
                    <a:pt x="58060" y="13231"/>
                  </a:lnTo>
                  <a:cubicBezTo>
                    <a:pt x="56560" y="11399"/>
                    <a:pt x="55169" y="9475"/>
                    <a:pt x="53895" y="7484"/>
                  </a:cubicBezTo>
                  <a:cubicBezTo>
                    <a:pt x="53895" y="6984"/>
                    <a:pt x="53312" y="6484"/>
                    <a:pt x="52979" y="6068"/>
                  </a:cubicBezTo>
                  <a:cubicBezTo>
                    <a:pt x="51829" y="4119"/>
                    <a:pt x="50830" y="2087"/>
                    <a:pt x="49980" y="-12"/>
                  </a:cubicBezTo>
                  <a:cubicBezTo>
                    <a:pt x="29324" y="13897"/>
                    <a:pt x="11584" y="69702"/>
                    <a:pt x="6" y="115178"/>
                  </a:cubicBezTo>
                  <a:cubicBezTo>
                    <a:pt x="10334" y="120093"/>
                    <a:pt x="20746" y="124923"/>
                    <a:pt x="31407" y="129671"/>
                  </a:cubicBezTo>
                  <a:close/>
                </a:path>
              </a:pathLst>
            </a:custGeom>
            <a:solidFill>
              <a:srgbClr val="ECB833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08B842F-239F-5E97-3605-C2615C3F504B}"/>
                </a:ext>
              </a:extLst>
            </p:cNvPr>
            <p:cNvSpPr/>
            <p:nvPr/>
          </p:nvSpPr>
          <p:spPr>
            <a:xfrm>
              <a:off x="2169471" y="6592296"/>
              <a:ext cx="8645" cy="36359"/>
            </a:xfrm>
            <a:custGeom>
              <a:avLst/>
              <a:gdLst>
                <a:gd name="connsiteX0" fmla="*/ 6 w 6496"/>
                <a:gd name="connsiteY0" fmla="*/ 27307 h 27319"/>
                <a:gd name="connsiteX1" fmla="*/ 6503 w 6496"/>
                <a:gd name="connsiteY1" fmla="*/ -12 h 27319"/>
                <a:gd name="connsiteX2" fmla="*/ 6 w 6496"/>
                <a:gd name="connsiteY2" fmla="*/ 27307 h 2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6" h="27319">
                  <a:moveTo>
                    <a:pt x="6" y="27307"/>
                  </a:moveTo>
                  <a:cubicBezTo>
                    <a:pt x="1839" y="18978"/>
                    <a:pt x="4004" y="9733"/>
                    <a:pt x="6503" y="-12"/>
                  </a:cubicBezTo>
                  <a:cubicBezTo>
                    <a:pt x="4004" y="9733"/>
                    <a:pt x="1839" y="18978"/>
                    <a:pt x="6" y="27307"/>
                  </a:cubicBezTo>
                  <a:close/>
                </a:path>
              </a:pathLst>
            </a:custGeom>
            <a:solidFill>
              <a:srgbClr val="AA4F7D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15188645-19AB-D038-DF31-DA550B8D0A68}"/>
                </a:ext>
              </a:extLst>
            </p:cNvPr>
            <p:cNvSpPr/>
            <p:nvPr/>
          </p:nvSpPr>
          <p:spPr>
            <a:xfrm>
              <a:off x="2263508" y="6630208"/>
              <a:ext cx="382428" cy="170377"/>
            </a:xfrm>
            <a:custGeom>
              <a:avLst/>
              <a:gdLst>
                <a:gd name="connsiteX0" fmla="*/ 250017 w 287347"/>
                <a:gd name="connsiteY0" fmla="*/ 15563 h 128017"/>
                <a:gd name="connsiteX1" fmla="*/ 250017 w 287347"/>
                <a:gd name="connsiteY1" fmla="*/ 15563 h 128017"/>
                <a:gd name="connsiteX2" fmla="*/ 248268 w 287347"/>
                <a:gd name="connsiteY2" fmla="*/ 16896 h 128017"/>
                <a:gd name="connsiteX3" fmla="*/ 149985 w 287347"/>
                <a:gd name="connsiteY3" fmla="*/ 44381 h 128017"/>
                <a:gd name="connsiteX4" fmla="*/ 63 w 287347"/>
                <a:gd name="connsiteY4" fmla="*/ -12 h 128017"/>
                <a:gd name="connsiteX5" fmla="*/ 6476 w 287347"/>
                <a:gd name="connsiteY5" fmla="*/ 56292 h 128017"/>
                <a:gd name="connsiteX6" fmla="*/ 8808 w 287347"/>
                <a:gd name="connsiteY6" fmla="*/ 56875 h 128017"/>
                <a:gd name="connsiteX7" fmla="*/ 69277 w 287347"/>
                <a:gd name="connsiteY7" fmla="*/ 72950 h 128017"/>
                <a:gd name="connsiteX8" fmla="*/ 276503 w 287347"/>
                <a:gd name="connsiteY8" fmla="*/ 128005 h 128017"/>
                <a:gd name="connsiteX9" fmla="*/ 276503 w 287347"/>
                <a:gd name="connsiteY9" fmla="*/ 128005 h 128017"/>
                <a:gd name="connsiteX10" fmla="*/ 250017 w 287347"/>
                <a:gd name="connsiteY10" fmla="*/ 15563 h 12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7347" h="128017">
                  <a:moveTo>
                    <a:pt x="250017" y="15563"/>
                  </a:moveTo>
                  <a:lnTo>
                    <a:pt x="250017" y="15563"/>
                  </a:lnTo>
                  <a:lnTo>
                    <a:pt x="248268" y="16896"/>
                  </a:lnTo>
                  <a:cubicBezTo>
                    <a:pt x="218033" y="39884"/>
                    <a:pt x="188382" y="49795"/>
                    <a:pt x="149985" y="44381"/>
                  </a:cubicBezTo>
                  <a:cubicBezTo>
                    <a:pt x="98362" y="35869"/>
                    <a:pt x="47996" y="20960"/>
                    <a:pt x="63" y="-12"/>
                  </a:cubicBezTo>
                  <a:cubicBezTo>
                    <a:pt x="-379" y="18961"/>
                    <a:pt x="1778" y="37902"/>
                    <a:pt x="6476" y="56292"/>
                  </a:cubicBezTo>
                  <a:lnTo>
                    <a:pt x="8808" y="56875"/>
                  </a:lnTo>
                  <a:lnTo>
                    <a:pt x="69277" y="72950"/>
                  </a:lnTo>
                  <a:lnTo>
                    <a:pt x="276503" y="128005"/>
                  </a:lnTo>
                  <a:lnTo>
                    <a:pt x="276503" y="128005"/>
                  </a:lnTo>
                  <a:cubicBezTo>
                    <a:pt x="300657" y="89358"/>
                    <a:pt x="281251" y="44132"/>
                    <a:pt x="250017" y="15563"/>
                  </a:cubicBezTo>
                  <a:close/>
                </a:path>
              </a:pathLst>
            </a:custGeom>
            <a:solidFill>
              <a:srgbClr val="FFFFFF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FDC8508-E41D-A21C-43FC-BB7FB70ACBD7}"/>
                </a:ext>
              </a:extLst>
            </p:cNvPr>
            <p:cNvSpPr/>
            <p:nvPr/>
          </p:nvSpPr>
          <p:spPr>
            <a:xfrm>
              <a:off x="2597132" y="6623666"/>
              <a:ext cx="157906" cy="198558"/>
            </a:xfrm>
            <a:custGeom>
              <a:avLst/>
              <a:gdLst>
                <a:gd name="connsiteX0" fmla="*/ 113614 w 118647"/>
                <a:gd name="connsiteY0" fmla="*/ 94356 h 149192"/>
                <a:gd name="connsiteX1" fmla="*/ 110116 w 118647"/>
                <a:gd name="connsiteY1" fmla="*/ 88359 h 149192"/>
                <a:gd name="connsiteX2" fmla="*/ 105618 w 118647"/>
                <a:gd name="connsiteY2" fmla="*/ 82529 h 149192"/>
                <a:gd name="connsiteX3" fmla="*/ 95457 w 118647"/>
                <a:gd name="connsiteY3" fmla="*/ 71201 h 149192"/>
                <a:gd name="connsiteX4" fmla="*/ 94791 w 118647"/>
                <a:gd name="connsiteY4" fmla="*/ 70451 h 149192"/>
                <a:gd name="connsiteX5" fmla="*/ 89543 w 118647"/>
                <a:gd name="connsiteY5" fmla="*/ 64621 h 149192"/>
                <a:gd name="connsiteX6" fmla="*/ 88960 w 118647"/>
                <a:gd name="connsiteY6" fmla="*/ 63955 h 149192"/>
                <a:gd name="connsiteX7" fmla="*/ 84296 w 118647"/>
                <a:gd name="connsiteY7" fmla="*/ 58707 h 149192"/>
                <a:gd name="connsiteX8" fmla="*/ 82380 w 118647"/>
                <a:gd name="connsiteY8" fmla="*/ 56625 h 149192"/>
                <a:gd name="connsiteX9" fmla="*/ 76633 w 118647"/>
                <a:gd name="connsiteY9" fmla="*/ 50212 h 149192"/>
                <a:gd name="connsiteX10" fmla="*/ 74051 w 118647"/>
                <a:gd name="connsiteY10" fmla="*/ 47380 h 149192"/>
                <a:gd name="connsiteX11" fmla="*/ 71053 w 118647"/>
                <a:gd name="connsiteY11" fmla="*/ 43965 h 149192"/>
                <a:gd name="connsiteX12" fmla="*/ 67055 w 118647"/>
                <a:gd name="connsiteY12" fmla="*/ 39551 h 149192"/>
                <a:gd name="connsiteX13" fmla="*/ 65223 w 118647"/>
                <a:gd name="connsiteY13" fmla="*/ 37468 h 149192"/>
                <a:gd name="connsiteX14" fmla="*/ 60808 w 118647"/>
                <a:gd name="connsiteY14" fmla="*/ 32637 h 149192"/>
                <a:gd name="connsiteX15" fmla="*/ 59975 w 118647"/>
                <a:gd name="connsiteY15" fmla="*/ 31721 h 149192"/>
                <a:gd name="connsiteX16" fmla="*/ 36904 w 118647"/>
                <a:gd name="connsiteY16" fmla="*/ 6734 h 149192"/>
                <a:gd name="connsiteX17" fmla="*/ 36904 w 118647"/>
                <a:gd name="connsiteY17" fmla="*/ 6734 h 149192"/>
                <a:gd name="connsiteX18" fmla="*/ 33489 w 118647"/>
                <a:gd name="connsiteY18" fmla="*/ 3070 h 149192"/>
                <a:gd name="connsiteX19" fmla="*/ 33489 w 118647"/>
                <a:gd name="connsiteY19" fmla="*/ 3070 h 149192"/>
                <a:gd name="connsiteX20" fmla="*/ 30657 w 118647"/>
                <a:gd name="connsiteY20" fmla="*/ -12 h 149192"/>
                <a:gd name="connsiteX21" fmla="*/ 30657 w 118647"/>
                <a:gd name="connsiteY21" fmla="*/ -12 h 149192"/>
                <a:gd name="connsiteX22" fmla="*/ 28575 w 118647"/>
                <a:gd name="connsiteY22" fmla="*/ 987 h 149192"/>
                <a:gd name="connsiteX23" fmla="*/ 22411 w 118647"/>
                <a:gd name="connsiteY23" fmla="*/ 4152 h 149192"/>
                <a:gd name="connsiteX24" fmla="*/ 20246 w 118647"/>
                <a:gd name="connsiteY24" fmla="*/ 5651 h 149192"/>
                <a:gd name="connsiteX25" fmla="*/ 14415 w 118647"/>
                <a:gd name="connsiteY25" fmla="*/ 9733 h 149192"/>
                <a:gd name="connsiteX26" fmla="*/ 13832 w 118647"/>
                <a:gd name="connsiteY26" fmla="*/ 10149 h 149192"/>
                <a:gd name="connsiteX27" fmla="*/ 8335 w 118647"/>
                <a:gd name="connsiteY27" fmla="*/ 14397 h 149192"/>
                <a:gd name="connsiteX28" fmla="*/ 6 w 118647"/>
                <a:gd name="connsiteY28" fmla="*/ 21227 h 149192"/>
                <a:gd name="connsiteX29" fmla="*/ 6 w 118647"/>
                <a:gd name="connsiteY29" fmla="*/ 21227 h 149192"/>
                <a:gd name="connsiteX30" fmla="*/ 26326 w 118647"/>
                <a:gd name="connsiteY30" fmla="*/ 133669 h 149192"/>
                <a:gd name="connsiteX31" fmla="*/ 26326 w 118647"/>
                <a:gd name="connsiteY31" fmla="*/ 133669 h 149192"/>
                <a:gd name="connsiteX32" fmla="*/ 80631 w 118647"/>
                <a:gd name="connsiteY32" fmla="*/ 148078 h 149192"/>
                <a:gd name="connsiteX33" fmla="*/ 86545 w 118647"/>
                <a:gd name="connsiteY33" fmla="*/ 149077 h 149192"/>
                <a:gd name="connsiteX34" fmla="*/ 102037 w 118647"/>
                <a:gd name="connsiteY34" fmla="*/ 145829 h 149192"/>
                <a:gd name="connsiteX35" fmla="*/ 115697 w 118647"/>
                <a:gd name="connsiteY35" fmla="*/ 130254 h 149192"/>
                <a:gd name="connsiteX36" fmla="*/ 118528 w 118647"/>
                <a:gd name="connsiteY36" fmla="*/ 119426 h 149192"/>
                <a:gd name="connsiteX37" fmla="*/ 118528 w 118647"/>
                <a:gd name="connsiteY37" fmla="*/ 113512 h 149192"/>
                <a:gd name="connsiteX38" fmla="*/ 113614 w 118647"/>
                <a:gd name="connsiteY38" fmla="*/ 94356 h 14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8647" h="149192">
                  <a:moveTo>
                    <a:pt x="113614" y="94356"/>
                  </a:moveTo>
                  <a:cubicBezTo>
                    <a:pt x="112573" y="92290"/>
                    <a:pt x="111407" y="90283"/>
                    <a:pt x="110116" y="88359"/>
                  </a:cubicBezTo>
                  <a:cubicBezTo>
                    <a:pt x="108742" y="86318"/>
                    <a:pt x="107243" y="84377"/>
                    <a:pt x="105618" y="82529"/>
                  </a:cubicBezTo>
                  <a:lnTo>
                    <a:pt x="95457" y="71201"/>
                  </a:lnTo>
                  <a:lnTo>
                    <a:pt x="94791" y="70451"/>
                  </a:lnTo>
                  <a:lnTo>
                    <a:pt x="89543" y="64621"/>
                  </a:lnTo>
                  <a:lnTo>
                    <a:pt x="88960" y="63955"/>
                  </a:lnTo>
                  <a:lnTo>
                    <a:pt x="84296" y="58707"/>
                  </a:lnTo>
                  <a:lnTo>
                    <a:pt x="82380" y="56625"/>
                  </a:lnTo>
                  <a:lnTo>
                    <a:pt x="76633" y="50212"/>
                  </a:lnTo>
                  <a:cubicBezTo>
                    <a:pt x="75801" y="49212"/>
                    <a:pt x="74884" y="48296"/>
                    <a:pt x="74051" y="47380"/>
                  </a:cubicBezTo>
                  <a:lnTo>
                    <a:pt x="71053" y="43965"/>
                  </a:lnTo>
                  <a:lnTo>
                    <a:pt x="67055" y="39551"/>
                  </a:lnTo>
                  <a:lnTo>
                    <a:pt x="65223" y="37468"/>
                  </a:lnTo>
                  <a:lnTo>
                    <a:pt x="60808" y="32637"/>
                  </a:lnTo>
                  <a:lnTo>
                    <a:pt x="59975" y="31721"/>
                  </a:lnTo>
                  <a:lnTo>
                    <a:pt x="36904" y="6734"/>
                  </a:lnTo>
                  <a:lnTo>
                    <a:pt x="36904" y="6734"/>
                  </a:lnTo>
                  <a:lnTo>
                    <a:pt x="33489" y="3070"/>
                  </a:lnTo>
                  <a:lnTo>
                    <a:pt x="33489" y="3070"/>
                  </a:lnTo>
                  <a:lnTo>
                    <a:pt x="30657" y="-12"/>
                  </a:lnTo>
                  <a:lnTo>
                    <a:pt x="30657" y="-12"/>
                  </a:lnTo>
                  <a:cubicBezTo>
                    <a:pt x="29907" y="-12"/>
                    <a:pt x="29241" y="737"/>
                    <a:pt x="28575" y="987"/>
                  </a:cubicBezTo>
                  <a:cubicBezTo>
                    <a:pt x="26493" y="1987"/>
                    <a:pt x="24410" y="2986"/>
                    <a:pt x="22411" y="4152"/>
                  </a:cubicBezTo>
                  <a:lnTo>
                    <a:pt x="20246" y="5651"/>
                  </a:lnTo>
                  <a:cubicBezTo>
                    <a:pt x="18330" y="6901"/>
                    <a:pt x="16331" y="8233"/>
                    <a:pt x="14415" y="9733"/>
                  </a:cubicBezTo>
                  <a:lnTo>
                    <a:pt x="13832" y="10149"/>
                  </a:lnTo>
                  <a:cubicBezTo>
                    <a:pt x="12000" y="11482"/>
                    <a:pt x="10168" y="12898"/>
                    <a:pt x="8335" y="14397"/>
                  </a:cubicBezTo>
                  <a:lnTo>
                    <a:pt x="6" y="21227"/>
                  </a:lnTo>
                  <a:lnTo>
                    <a:pt x="6" y="21227"/>
                  </a:lnTo>
                  <a:cubicBezTo>
                    <a:pt x="31240" y="49795"/>
                    <a:pt x="50980" y="95022"/>
                    <a:pt x="26326" y="133669"/>
                  </a:cubicBezTo>
                  <a:lnTo>
                    <a:pt x="26326" y="133669"/>
                  </a:lnTo>
                  <a:lnTo>
                    <a:pt x="80631" y="148078"/>
                  </a:lnTo>
                  <a:cubicBezTo>
                    <a:pt x="82572" y="148569"/>
                    <a:pt x="84554" y="148903"/>
                    <a:pt x="86545" y="149077"/>
                  </a:cubicBezTo>
                  <a:cubicBezTo>
                    <a:pt x="91917" y="149544"/>
                    <a:pt x="97306" y="148411"/>
                    <a:pt x="102037" y="145829"/>
                  </a:cubicBezTo>
                  <a:cubicBezTo>
                    <a:pt x="108184" y="142289"/>
                    <a:pt x="112990" y="136809"/>
                    <a:pt x="115697" y="130254"/>
                  </a:cubicBezTo>
                  <a:cubicBezTo>
                    <a:pt x="117162" y="126805"/>
                    <a:pt x="118120" y="123157"/>
                    <a:pt x="118528" y="119426"/>
                  </a:cubicBezTo>
                  <a:cubicBezTo>
                    <a:pt x="118695" y="117461"/>
                    <a:pt x="118695" y="115478"/>
                    <a:pt x="118528" y="113512"/>
                  </a:cubicBezTo>
                  <a:cubicBezTo>
                    <a:pt x="118295" y="106849"/>
                    <a:pt x="116621" y="100311"/>
                    <a:pt x="113614" y="94356"/>
                  </a:cubicBezTo>
                  <a:close/>
                </a:path>
              </a:pathLst>
            </a:custGeom>
            <a:solidFill>
              <a:srgbClr val="F6E1C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7DF2DFC-EB05-0F20-7A08-CF09B32357B6}"/>
                </a:ext>
              </a:extLst>
            </p:cNvPr>
            <p:cNvSpPr/>
            <p:nvPr/>
          </p:nvSpPr>
          <p:spPr>
            <a:xfrm>
              <a:off x="2166436" y="6592518"/>
              <a:ext cx="105793" cy="113178"/>
            </a:xfrm>
            <a:custGeom>
              <a:avLst/>
              <a:gdLst>
                <a:gd name="connsiteX0" fmla="*/ 72833 w 79490"/>
                <a:gd name="connsiteY0" fmla="*/ 28306 h 85039"/>
                <a:gd name="connsiteX1" fmla="*/ 72833 w 79490"/>
                <a:gd name="connsiteY1" fmla="*/ 28306 h 85039"/>
                <a:gd name="connsiteX2" fmla="*/ 70751 w 79490"/>
                <a:gd name="connsiteY2" fmla="*/ 27390 h 85039"/>
                <a:gd name="connsiteX3" fmla="*/ 40683 w 79490"/>
                <a:gd name="connsiteY3" fmla="*/ 14480 h 85039"/>
                <a:gd name="connsiteX4" fmla="*/ 40183 w 79490"/>
                <a:gd name="connsiteY4" fmla="*/ 14480 h 85039"/>
                <a:gd name="connsiteX5" fmla="*/ 8783 w 79490"/>
                <a:gd name="connsiteY5" fmla="*/ -12 h 85039"/>
                <a:gd name="connsiteX6" fmla="*/ 8783 w 79490"/>
                <a:gd name="connsiteY6" fmla="*/ -12 h 85039"/>
                <a:gd name="connsiteX7" fmla="*/ 8783 w 79490"/>
                <a:gd name="connsiteY7" fmla="*/ -12 h 85039"/>
                <a:gd name="connsiteX8" fmla="*/ 2286 w 79490"/>
                <a:gd name="connsiteY8" fmla="*/ 27307 h 85039"/>
                <a:gd name="connsiteX9" fmla="*/ 537 w 79490"/>
                <a:gd name="connsiteY9" fmla="*/ 35636 h 85039"/>
                <a:gd name="connsiteX10" fmla="*/ 537 w 79490"/>
                <a:gd name="connsiteY10" fmla="*/ 46797 h 85039"/>
                <a:gd name="connsiteX11" fmla="*/ 4369 w 79490"/>
                <a:gd name="connsiteY11" fmla="*/ 56875 h 85039"/>
                <a:gd name="connsiteX12" fmla="*/ 21693 w 79490"/>
                <a:gd name="connsiteY12" fmla="*/ 69702 h 85039"/>
                <a:gd name="connsiteX13" fmla="*/ 61256 w 79490"/>
                <a:gd name="connsiteY13" fmla="*/ 80196 h 85039"/>
                <a:gd name="connsiteX14" fmla="*/ 79496 w 79490"/>
                <a:gd name="connsiteY14" fmla="*/ 85027 h 85039"/>
                <a:gd name="connsiteX15" fmla="*/ 72833 w 79490"/>
                <a:gd name="connsiteY15" fmla="*/ 28306 h 8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9490" h="85039">
                  <a:moveTo>
                    <a:pt x="72833" y="28306"/>
                  </a:moveTo>
                  <a:lnTo>
                    <a:pt x="72833" y="28306"/>
                  </a:lnTo>
                  <a:lnTo>
                    <a:pt x="70751" y="27390"/>
                  </a:lnTo>
                  <a:cubicBezTo>
                    <a:pt x="60673" y="23226"/>
                    <a:pt x="50595" y="19061"/>
                    <a:pt x="40683" y="14480"/>
                  </a:cubicBezTo>
                  <a:lnTo>
                    <a:pt x="40183" y="14480"/>
                  </a:lnTo>
                  <a:cubicBezTo>
                    <a:pt x="29522" y="9733"/>
                    <a:pt x="19111" y="4902"/>
                    <a:pt x="8783" y="-12"/>
                  </a:cubicBezTo>
                  <a:lnTo>
                    <a:pt x="8783" y="-12"/>
                  </a:lnTo>
                  <a:lnTo>
                    <a:pt x="8783" y="-12"/>
                  </a:lnTo>
                  <a:cubicBezTo>
                    <a:pt x="6284" y="9733"/>
                    <a:pt x="4119" y="18978"/>
                    <a:pt x="2286" y="27307"/>
                  </a:cubicBezTo>
                  <a:cubicBezTo>
                    <a:pt x="1620" y="30055"/>
                    <a:pt x="1037" y="32804"/>
                    <a:pt x="537" y="35636"/>
                  </a:cubicBezTo>
                  <a:cubicBezTo>
                    <a:pt x="-171" y="39326"/>
                    <a:pt x="-171" y="43107"/>
                    <a:pt x="537" y="46797"/>
                  </a:cubicBezTo>
                  <a:cubicBezTo>
                    <a:pt x="1212" y="50353"/>
                    <a:pt x="2511" y="53768"/>
                    <a:pt x="4369" y="56875"/>
                  </a:cubicBezTo>
                  <a:cubicBezTo>
                    <a:pt x="8308" y="63188"/>
                    <a:pt x="14505" y="67778"/>
                    <a:pt x="21693" y="69702"/>
                  </a:cubicBezTo>
                  <a:lnTo>
                    <a:pt x="61256" y="80196"/>
                  </a:lnTo>
                  <a:lnTo>
                    <a:pt x="79496" y="85027"/>
                  </a:lnTo>
                  <a:cubicBezTo>
                    <a:pt x="74682" y="66520"/>
                    <a:pt x="72442" y="47430"/>
                    <a:pt x="72833" y="28306"/>
                  </a:cubicBezTo>
                  <a:close/>
                </a:path>
              </a:pathLst>
            </a:custGeom>
            <a:solidFill>
              <a:srgbClr val="F6E1C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30C9B4BC-FBFF-A87C-A2D1-4210F498365E}"/>
                </a:ext>
              </a:extLst>
            </p:cNvPr>
            <p:cNvSpPr/>
            <p:nvPr/>
          </p:nvSpPr>
          <p:spPr>
            <a:xfrm>
              <a:off x="2490825" y="6507671"/>
              <a:ext cx="114952" cy="62745"/>
            </a:xfrm>
            <a:custGeom>
              <a:avLst/>
              <a:gdLst>
                <a:gd name="connsiteX0" fmla="*/ 5837 w 86372"/>
                <a:gd name="connsiteY0" fmla="*/ 10850 h 47145"/>
                <a:gd name="connsiteX1" fmla="*/ 6 w 86372"/>
                <a:gd name="connsiteY1" fmla="*/ 20928 h 47145"/>
                <a:gd name="connsiteX2" fmla="*/ 14249 w 86372"/>
                <a:gd name="connsiteY2" fmla="*/ 35587 h 47145"/>
                <a:gd name="connsiteX3" fmla="*/ 86378 w 86372"/>
                <a:gd name="connsiteY3" fmla="*/ 46831 h 47145"/>
                <a:gd name="connsiteX4" fmla="*/ 86378 w 86372"/>
                <a:gd name="connsiteY4" fmla="*/ 46831 h 47145"/>
                <a:gd name="connsiteX5" fmla="*/ 73885 w 86372"/>
                <a:gd name="connsiteY5" fmla="*/ 9184 h 47145"/>
                <a:gd name="connsiteX6" fmla="*/ 70970 w 86372"/>
                <a:gd name="connsiteY6" fmla="*/ 8018 h 47145"/>
                <a:gd name="connsiteX7" fmla="*/ 45982 w 86372"/>
                <a:gd name="connsiteY7" fmla="*/ 772 h 47145"/>
                <a:gd name="connsiteX8" fmla="*/ 5837 w 86372"/>
                <a:gd name="connsiteY8" fmla="*/ 10850 h 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372" h="47145">
                  <a:moveTo>
                    <a:pt x="5837" y="10850"/>
                  </a:moveTo>
                  <a:cubicBezTo>
                    <a:pt x="2622" y="13290"/>
                    <a:pt x="523" y="16922"/>
                    <a:pt x="6" y="20928"/>
                  </a:cubicBezTo>
                  <a:cubicBezTo>
                    <a:pt x="6" y="28174"/>
                    <a:pt x="7419" y="32922"/>
                    <a:pt x="14249" y="35587"/>
                  </a:cubicBezTo>
                  <a:cubicBezTo>
                    <a:pt x="37212" y="44449"/>
                    <a:pt x="61808" y="48289"/>
                    <a:pt x="86378" y="46831"/>
                  </a:cubicBezTo>
                  <a:lnTo>
                    <a:pt x="86378" y="46831"/>
                  </a:lnTo>
                  <a:cubicBezTo>
                    <a:pt x="81439" y="34554"/>
                    <a:pt x="77266" y="21978"/>
                    <a:pt x="73885" y="9184"/>
                  </a:cubicBezTo>
                  <a:lnTo>
                    <a:pt x="70970" y="8018"/>
                  </a:lnTo>
                  <a:cubicBezTo>
                    <a:pt x="62957" y="4620"/>
                    <a:pt x="54570" y="2179"/>
                    <a:pt x="45982" y="772"/>
                  </a:cubicBezTo>
                  <a:cubicBezTo>
                    <a:pt x="31773" y="-1760"/>
                    <a:pt x="17164" y="1905"/>
                    <a:pt x="5837" y="10850"/>
                  </a:cubicBezTo>
                  <a:close/>
                </a:path>
              </a:pathLst>
            </a:custGeom>
            <a:solidFill>
              <a:srgbClr val="FFFFFF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FB72045-F7E2-5B65-A2CA-B760AC315BAC}"/>
                </a:ext>
              </a:extLst>
            </p:cNvPr>
            <p:cNvSpPr/>
            <p:nvPr/>
          </p:nvSpPr>
          <p:spPr>
            <a:xfrm>
              <a:off x="2597132" y="4557304"/>
              <a:ext cx="541615" cy="366471"/>
            </a:xfrm>
            <a:custGeom>
              <a:avLst/>
              <a:gdLst>
                <a:gd name="connsiteX0" fmla="*/ 6 w 406956"/>
                <a:gd name="connsiteY0" fmla="*/ 275346 h 275357"/>
                <a:gd name="connsiteX1" fmla="*/ 9501 w 406956"/>
                <a:gd name="connsiteY1" fmla="*/ 12731 h 275357"/>
                <a:gd name="connsiteX2" fmla="*/ 406963 w 406956"/>
                <a:gd name="connsiteY2" fmla="*/ -12 h 275357"/>
                <a:gd name="connsiteX3" fmla="*/ 391637 w 406956"/>
                <a:gd name="connsiteY3" fmla="*/ 264351 h 275357"/>
                <a:gd name="connsiteX4" fmla="*/ 6 w 406956"/>
                <a:gd name="connsiteY4" fmla="*/ 275346 h 27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56" h="275357">
                  <a:moveTo>
                    <a:pt x="6" y="275346"/>
                  </a:moveTo>
                  <a:cubicBezTo>
                    <a:pt x="2588" y="175897"/>
                    <a:pt x="4837" y="81696"/>
                    <a:pt x="9501" y="12731"/>
                  </a:cubicBezTo>
                  <a:lnTo>
                    <a:pt x="406963" y="-12"/>
                  </a:lnTo>
                  <a:cubicBezTo>
                    <a:pt x="403964" y="82445"/>
                    <a:pt x="399883" y="171816"/>
                    <a:pt x="391637" y="264351"/>
                  </a:cubicBezTo>
                  <a:cubicBezTo>
                    <a:pt x="261705" y="263352"/>
                    <a:pt x="130356" y="264768"/>
                    <a:pt x="6" y="275346"/>
                  </a:cubicBezTo>
                  <a:close/>
                </a:path>
              </a:pathLst>
            </a:custGeom>
            <a:solidFill>
              <a:srgbClr val="CE9C7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6287D14-346E-627A-6C6A-3F2ACB7D4E61}"/>
                </a:ext>
              </a:extLst>
            </p:cNvPr>
            <p:cNvSpPr/>
            <p:nvPr/>
          </p:nvSpPr>
          <p:spPr>
            <a:xfrm>
              <a:off x="2533725" y="3722489"/>
              <a:ext cx="1472537" cy="1186210"/>
            </a:xfrm>
            <a:custGeom>
              <a:avLst/>
              <a:gdLst>
                <a:gd name="connsiteX0" fmla="*/ 760697 w 1106428"/>
                <a:gd name="connsiteY0" fmla="*/ -12 h 891289"/>
                <a:gd name="connsiteX1" fmla="*/ 1018897 w 1106428"/>
                <a:gd name="connsiteY1" fmla="*/ 489069 h 891289"/>
                <a:gd name="connsiteX2" fmla="*/ 1106435 w 1106428"/>
                <a:gd name="connsiteY2" fmla="*/ 693213 h 891289"/>
                <a:gd name="connsiteX3" fmla="*/ 618021 w 1106428"/>
                <a:gd name="connsiteY3" fmla="*/ 820980 h 891289"/>
                <a:gd name="connsiteX4" fmla="*/ 600446 w 1106428"/>
                <a:gd name="connsiteY4" fmla="*/ 821730 h 891289"/>
                <a:gd name="connsiteX5" fmla="*/ 587453 w 1106428"/>
                <a:gd name="connsiteY5" fmla="*/ 805072 h 891289"/>
                <a:gd name="connsiteX6" fmla="*/ 559800 w 1106428"/>
                <a:gd name="connsiteY6" fmla="*/ 471911 h 891289"/>
                <a:gd name="connsiteX7" fmla="*/ 440362 w 1106428"/>
                <a:gd name="connsiteY7" fmla="*/ 891277 h 891289"/>
                <a:gd name="connsiteX8" fmla="*/ 6 w 1106428"/>
                <a:gd name="connsiteY8" fmla="*/ 789414 h 891289"/>
                <a:gd name="connsiteX9" fmla="*/ 97123 w 1106428"/>
                <a:gd name="connsiteY9" fmla="*/ 484821 h 891289"/>
                <a:gd name="connsiteX10" fmla="*/ 267951 w 1106428"/>
                <a:gd name="connsiteY10" fmla="*/ 114429 h 891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6428" h="891289">
                  <a:moveTo>
                    <a:pt x="760697" y="-12"/>
                  </a:moveTo>
                  <a:cubicBezTo>
                    <a:pt x="871889" y="147578"/>
                    <a:pt x="945768" y="319240"/>
                    <a:pt x="1018897" y="489069"/>
                  </a:cubicBezTo>
                  <a:lnTo>
                    <a:pt x="1106435" y="693213"/>
                  </a:lnTo>
                  <a:lnTo>
                    <a:pt x="618021" y="820980"/>
                  </a:lnTo>
                  <a:cubicBezTo>
                    <a:pt x="612390" y="823088"/>
                    <a:pt x="606235" y="823354"/>
                    <a:pt x="600446" y="821730"/>
                  </a:cubicBezTo>
                  <a:cubicBezTo>
                    <a:pt x="594091" y="818099"/>
                    <a:pt x="589427" y="812118"/>
                    <a:pt x="587453" y="805072"/>
                  </a:cubicBezTo>
                  <a:cubicBezTo>
                    <a:pt x="540727" y="696212"/>
                    <a:pt x="525735" y="613504"/>
                    <a:pt x="559800" y="471911"/>
                  </a:cubicBezTo>
                  <a:cubicBezTo>
                    <a:pt x="561883" y="618085"/>
                    <a:pt x="487921" y="753099"/>
                    <a:pt x="440362" y="891277"/>
                  </a:cubicBezTo>
                  <a:cubicBezTo>
                    <a:pt x="299185" y="836506"/>
                    <a:pt x="150895" y="802199"/>
                    <a:pt x="6" y="789414"/>
                  </a:cubicBezTo>
                  <a:cubicBezTo>
                    <a:pt x="39169" y="690173"/>
                    <a:pt x="71611" y="588417"/>
                    <a:pt x="97123" y="484821"/>
                  </a:cubicBezTo>
                  <a:cubicBezTo>
                    <a:pt x="128856" y="355554"/>
                    <a:pt x="152344" y="180478"/>
                    <a:pt x="267951" y="114429"/>
                  </a:cubicBezTo>
                </a:path>
              </a:pathLst>
            </a:custGeom>
            <a:solidFill>
              <a:srgbClr val="C23370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4F596230-5BC9-75BC-5A97-7911AF6C082D}"/>
                </a:ext>
              </a:extLst>
            </p:cNvPr>
            <p:cNvSpPr/>
            <p:nvPr/>
          </p:nvSpPr>
          <p:spPr>
            <a:xfrm>
              <a:off x="2533281" y="3835778"/>
              <a:ext cx="524987" cy="973266"/>
            </a:xfrm>
            <a:custGeom>
              <a:avLst/>
              <a:gdLst>
                <a:gd name="connsiteX0" fmla="*/ 237384 w 394462"/>
                <a:gd name="connsiteY0" fmla="*/ 641323 h 731288"/>
                <a:gd name="connsiteX1" fmla="*/ 290439 w 394462"/>
                <a:gd name="connsiteY1" fmla="*/ 367715 h 731288"/>
                <a:gd name="connsiteX2" fmla="*/ 339498 w 394462"/>
                <a:gd name="connsiteY2" fmla="*/ 243779 h 731288"/>
                <a:gd name="connsiteX3" fmla="*/ 386140 w 394462"/>
                <a:gd name="connsiteY3" fmla="*/ 128338 h 731288"/>
                <a:gd name="connsiteX4" fmla="*/ 394469 w 394462"/>
                <a:gd name="connsiteY4" fmla="*/ -12 h 731288"/>
                <a:gd name="connsiteX5" fmla="*/ 267951 w 394462"/>
                <a:gd name="connsiteY5" fmla="*/ 29389 h 731288"/>
                <a:gd name="connsiteX6" fmla="*/ 97123 w 394462"/>
                <a:gd name="connsiteY6" fmla="*/ 399781 h 731288"/>
                <a:gd name="connsiteX7" fmla="*/ 6 w 394462"/>
                <a:gd name="connsiteY7" fmla="*/ 704374 h 731288"/>
                <a:gd name="connsiteX8" fmla="*/ 184661 w 394462"/>
                <a:gd name="connsiteY8" fmla="*/ 731277 h 731288"/>
                <a:gd name="connsiteX9" fmla="*/ 237384 w 394462"/>
                <a:gd name="connsiteY9" fmla="*/ 641323 h 73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4462" h="731288">
                  <a:moveTo>
                    <a:pt x="237384" y="641323"/>
                  </a:moveTo>
                  <a:cubicBezTo>
                    <a:pt x="275281" y="555284"/>
                    <a:pt x="268867" y="458085"/>
                    <a:pt x="290439" y="367715"/>
                  </a:cubicBezTo>
                  <a:cubicBezTo>
                    <a:pt x="301434" y="324479"/>
                    <a:pt x="317917" y="282825"/>
                    <a:pt x="339498" y="243779"/>
                  </a:cubicBezTo>
                  <a:cubicBezTo>
                    <a:pt x="359154" y="206798"/>
                    <a:pt x="381143" y="170733"/>
                    <a:pt x="386140" y="128338"/>
                  </a:cubicBezTo>
                  <a:cubicBezTo>
                    <a:pt x="391138" y="85943"/>
                    <a:pt x="388722" y="41633"/>
                    <a:pt x="394469" y="-12"/>
                  </a:cubicBezTo>
                  <a:lnTo>
                    <a:pt x="267951" y="29389"/>
                  </a:lnTo>
                  <a:cubicBezTo>
                    <a:pt x="152344" y="95439"/>
                    <a:pt x="128856" y="270515"/>
                    <a:pt x="97123" y="399781"/>
                  </a:cubicBezTo>
                  <a:cubicBezTo>
                    <a:pt x="71611" y="503378"/>
                    <a:pt x="39169" y="605134"/>
                    <a:pt x="6" y="704374"/>
                  </a:cubicBezTo>
                  <a:cubicBezTo>
                    <a:pt x="62032" y="709713"/>
                    <a:pt x="123692" y="718692"/>
                    <a:pt x="184661" y="731277"/>
                  </a:cubicBezTo>
                  <a:cubicBezTo>
                    <a:pt x="204925" y="702958"/>
                    <a:pt x="222575" y="672849"/>
                    <a:pt x="237384" y="641323"/>
                  </a:cubicBezTo>
                  <a:close/>
                </a:path>
              </a:pathLst>
            </a:custGeom>
            <a:solidFill>
              <a:srgbClr val="A43A58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3BCE2B4-8461-0F14-EB9F-5D653C93524D}"/>
                </a:ext>
              </a:extLst>
            </p:cNvPr>
            <p:cNvSpPr/>
            <p:nvPr/>
          </p:nvSpPr>
          <p:spPr>
            <a:xfrm>
              <a:off x="3407226" y="2851426"/>
              <a:ext cx="1143977" cy="1158941"/>
            </a:xfrm>
            <a:custGeom>
              <a:avLst/>
              <a:gdLst>
                <a:gd name="connsiteX0" fmla="*/ 858146 w 859556"/>
                <a:gd name="connsiteY0" fmla="*/ 848966 h 870800"/>
                <a:gd name="connsiteX1" fmla="*/ 856897 w 859556"/>
                <a:gd name="connsiteY1" fmla="*/ 844552 h 870800"/>
                <a:gd name="connsiteX2" fmla="*/ 851900 w 859556"/>
                <a:gd name="connsiteY2" fmla="*/ 829559 h 870800"/>
                <a:gd name="connsiteX3" fmla="*/ 812503 w 859556"/>
                <a:gd name="connsiteY3" fmla="*/ 777170 h 870800"/>
                <a:gd name="connsiteX4" fmla="*/ 292355 w 859556"/>
                <a:gd name="connsiteY4" fmla="*/ 237365 h 870800"/>
                <a:gd name="connsiteX5" fmla="*/ 6 w 859556"/>
                <a:gd name="connsiteY5" fmla="*/ -12 h 870800"/>
                <a:gd name="connsiteX6" fmla="*/ 63390 w 859556"/>
                <a:gd name="connsiteY6" fmla="*/ 389204 h 870800"/>
                <a:gd name="connsiteX7" fmla="*/ 560134 w 859556"/>
                <a:gd name="connsiteY7" fmla="*/ 813318 h 870800"/>
                <a:gd name="connsiteX8" fmla="*/ 570045 w 859556"/>
                <a:gd name="connsiteY8" fmla="*/ 813318 h 870800"/>
                <a:gd name="connsiteX9" fmla="*/ 697063 w 859556"/>
                <a:gd name="connsiteY9" fmla="*/ 863792 h 870800"/>
                <a:gd name="connsiteX10" fmla="*/ 818167 w 859556"/>
                <a:gd name="connsiteY10" fmla="*/ 860627 h 870800"/>
                <a:gd name="connsiteX11" fmla="*/ 823498 w 859556"/>
                <a:gd name="connsiteY11" fmla="*/ 865374 h 870800"/>
                <a:gd name="connsiteX12" fmla="*/ 847652 w 859556"/>
                <a:gd name="connsiteY12" fmla="*/ 870788 h 870800"/>
                <a:gd name="connsiteX13" fmla="*/ 859562 w 859556"/>
                <a:gd name="connsiteY13" fmla="*/ 855213 h 870800"/>
                <a:gd name="connsiteX14" fmla="*/ 858146 w 859556"/>
                <a:gd name="connsiteY14" fmla="*/ 848966 h 8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9556" h="870800">
                  <a:moveTo>
                    <a:pt x="858146" y="848966"/>
                  </a:moveTo>
                  <a:cubicBezTo>
                    <a:pt x="858213" y="847400"/>
                    <a:pt x="857772" y="845851"/>
                    <a:pt x="856897" y="844552"/>
                  </a:cubicBezTo>
                  <a:cubicBezTo>
                    <a:pt x="855315" y="839388"/>
                    <a:pt x="853566" y="834057"/>
                    <a:pt x="851900" y="829559"/>
                  </a:cubicBezTo>
                  <a:cubicBezTo>
                    <a:pt x="839798" y="811344"/>
                    <a:pt x="826646" y="793853"/>
                    <a:pt x="812503" y="777170"/>
                  </a:cubicBezTo>
                  <a:cubicBezTo>
                    <a:pt x="697230" y="682802"/>
                    <a:pt x="457020" y="472827"/>
                    <a:pt x="292355" y="237365"/>
                  </a:cubicBezTo>
                  <a:cubicBezTo>
                    <a:pt x="292355" y="237365"/>
                    <a:pt x="136852" y="21310"/>
                    <a:pt x="6" y="-12"/>
                  </a:cubicBezTo>
                  <a:lnTo>
                    <a:pt x="63390" y="389204"/>
                  </a:lnTo>
                  <a:cubicBezTo>
                    <a:pt x="196655" y="554785"/>
                    <a:pt x="402215" y="708539"/>
                    <a:pt x="560134" y="813318"/>
                  </a:cubicBezTo>
                  <a:lnTo>
                    <a:pt x="570045" y="813318"/>
                  </a:lnTo>
                  <a:cubicBezTo>
                    <a:pt x="607693" y="836722"/>
                    <a:pt x="661082" y="865041"/>
                    <a:pt x="697063" y="863792"/>
                  </a:cubicBezTo>
                  <a:cubicBezTo>
                    <a:pt x="737792" y="862293"/>
                    <a:pt x="784934" y="863792"/>
                    <a:pt x="818167" y="860627"/>
                  </a:cubicBezTo>
                  <a:cubicBezTo>
                    <a:pt x="820000" y="862209"/>
                    <a:pt x="821832" y="863625"/>
                    <a:pt x="823498" y="865374"/>
                  </a:cubicBezTo>
                  <a:cubicBezTo>
                    <a:pt x="831352" y="867965"/>
                    <a:pt x="839440" y="869772"/>
                    <a:pt x="847652" y="870788"/>
                  </a:cubicBezTo>
                  <a:lnTo>
                    <a:pt x="859562" y="855213"/>
                  </a:lnTo>
                  <a:cubicBezTo>
                    <a:pt x="859229" y="853380"/>
                    <a:pt x="858730" y="851215"/>
                    <a:pt x="858146" y="848966"/>
                  </a:cubicBezTo>
                  <a:close/>
                </a:path>
              </a:pathLst>
            </a:custGeom>
            <a:solidFill>
              <a:srgbClr val="EEBE96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60A8FF47-9BA7-3B51-5B16-3DD7FE2F85A9}"/>
                </a:ext>
              </a:extLst>
            </p:cNvPr>
            <p:cNvSpPr/>
            <p:nvPr/>
          </p:nvSpPr>
          <p:spPr>
            <a:xfrm>
              <a:off x="3419975" y="2929797"/>
              <a:ext cx="441850" cy="793911"/>
            </a:xfrm>
            <a:custGeom>
              <a:avLst/>
              <a:gdLst>
                <a:gd name="connsiteX0" fmla="*/ 234885 w 331995"/>
                <a:gd name="connsiteY0" fmla="*/ 358136 h 596525"/>
                <a:gd name="connsiteX1" fmla="*/ 332001 w 331995"/>
                <a:gd name="connsiteY1" fmla="*/ 596513 h 596525"/>
                <a:gd name="connsiteX2" fmla="*/ 53812 w 331995"/>
                <a:gd name="connsiteY2" fmla="*/ 329984 h 596525"/>
                <a:gd name="connsiteX3" fmla="*/ 6 w 331995"/>
                <a:gd name="connsiteY3" fmla="*/ -12 h 596525"/>
                <a:gd name="connsiteX4" fmla="*/ 234885 w 331995"/>
                <a:gd name="connsiteY4" fmla="*/ 358136 h 59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995" h="596525">
                  <a:moveTo>
                    <a:pt x="234885" y="358136"/>
                  </a:moveTo>
                  <a:cubicBezTo>
                    <a:pt x="261096" y="439969"/>
                    <a:pt x="293563" y="519661"/>
                    <a:pt x="332001" y="596513"/>
                  </a:cubicBezTo>
                  <a:cubicBezTo>
                    <a:pt x="230554" y="516305"/>
                    <a:pt x="130189" y="425102"/>
                    <a:pt x="53812" y="329984"/>
                  </a:cubicBezTo>
                  <a:lnTo>
                    <a:pt x="6" y="-12"/>
                  </a:lnTo>
                  <a:cubicBezTo>
                    <a:pt x="128190" y="81945"/>
                    <a:pt x="189658" y="215793"/>
                    <a:pt x="234885" y="358136"/>
                  </a:cubicBezTo>
                  <a:close/>
                </a:path>
              </a:pathLst>
            </a:custGeom>
            <a:solidFill>
              <a:srgbClr val="CE9C7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7E538E3-26B0-A8EB-A548-D0902D37E86E}"/>
                </a:ext>
              </a:extLst>
            </p:cNvPr>
            <p:cNvSpPr/>
            <p:nvPr/>
          </p:nvSpPr>
          <p:spPr>
            <a:xfrm>
              <a:off x="3587802" y="3028012"/>
              <a:ext cx="96994" cy="231123"/>
            </a:xfrm>
            <a:custGeom>
              <a:avLst/>
              <a:gdLst>
                <a:gd name="connsiteX0" fmla="*/ 72885 w 72879"/>
                <a:gd name="connsiteY0" fmla="*/ 172565 h 173660"/>
                <a:gd name="connsiteX1" fmla="*/ 60392 w 72879"/>
                <a:gd name="connsiteY1" fmla="*/ 173648 h 173660"/>
                <a:gd name="connsiteX2" fmla="*/ 6 w 72879"/>
                <a:gd name="connsiteY2" fmla="*/ 5985 h 173660"/>
                <a:gd name="connsiteX3" fmla="*/ 11001 w 72879"/>
                <a:gd name="connsiteY3" fmla="*/ -12 h 173660"/>
                <a:gd name="connsiteX4" fmla="*/ 72885 w 72879"/>
                <a:gd name="connsiteY4" fmla="*/ 172565 h 17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79" h="173660">
                  <a:moveTo>
                    <a:pt x="72885" y="172565"/>
                  </a:moveTo>
                  <a:lnTo>
                    <a:pt x="60392" y="173648"/>
                  </a:lnTo>
                  <a:cubicBezTo>
                    <a:pt x="54645" y="106599"/>
                    <a:pt x="589" y="7068"/>
                    <a:pt x="6" y="5985"/>
                  </a:cubicBezTo>
                  <a:lnTo>
                    <a:pt x="11001" y="-12"/>
                  </a:lnTo>
                  <a:cubicBezTo>
                    <a:pt x="13583" y="4152"/>
                    <a:pt x="66888" y="102935"/>
                    <a:pt x="72885" y="172565"/>
                  </a:cubicBezTo>
                  <a:close/>
                </a:path>
              </a:pathLst>
            </a:custGeom>
            <a:solidFill>
              <a:srgbClr val="EEBE96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F6A1BC1-9263-00F5-9EE1-1CC3755B76D4}"/>
                </a:ext>
              </a:extLst>
            </p:cNvPr>
            <p:cNvSpPr/>
            <p:nvPr/>
          </p:nvSpPr>
          <p:spPr>
            <a:xfrm>
              <a:off x="2836026" y="2788342"/>
              <a:ext cx="842511" cy="1106847"/>
            </a:xfrm>
            <a:custGeom>
              <a:avLst/>
              <a:gdLst>
                <a:gd name="connsiteX0" fmla="*/ 436855 w 633042"/>
                <a:gd name="connsiteY0" fmla="*/ 31313 h 831658"/>
                <a:gd name="connsiteX1" fmla="*/ 366975 w 633042"/>
                <a:gd name="connsiteY1" fmla="*/ 23567 h 831658"/>
                <a:gd name="connsiteX2" fmla="*/ 324080 w 633042"/>
                <a:gd name="connsiteY2" fmla="*/ 31896 h 831658"/>
                <a:gd name="connsiteX3" fmla="*/ 221883 w 633042"/>
                <a:gd name="connsiteY3" fmla="*/ 79 h 831658"/>
                <a:gd name="connsiteX4" fmla="*/ 9659 w 633042"/>
                <a:gd name="connsiteY4" fmla="*/ 185067 h 831658"/>
                <a:gd name="connsiteX5" fmla="*/ 40144 w 633042"/>
                <a:gd name="connsiteY5" fmla="*/ 816990 h 831658"/>
                <a:gd name="connsiteX6" fmla="*/ 584529 w 633042"/>
                <a:gd name="connsiteY6" fmla="*/ 757854 h 831658"/>
                <a:gd name="connsiteX7" fmla="*/ 618262 w 633042"/>
                <a:gd name="connsiteY7" fmla="*/ 478082 h 831658"/>
                <a:gd name="connsiteX8" fmla="*/ 545299 w 633042"/>
                <a:gd name="connsiteY8" fmla="*/ 160663 h 831658"/>
                <a:gd name="connsiteX9" fmla="*/ 436855 w 633042"/>
                <a:gd name="connsiteY9" fmla="*/ 31313 h 8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3042" h="831658">
                  <a:moveTo>
                    <a:pt x="436855" y="31313"/>
                  </a:moveTo>
                  <a:cubicBezTo>
                    <a:pt x="417124" y="15180"/>
                    <a:pt x="389755" y="12148"/>
                    <a:pt x="366975" y="23567"/>
                  </a:cubicBezTo>
                  <a:cubicBezTo>
                    <a:pt x="354223" y="31621"/>
                    <a:pt x="338914" y="34594"/>
                    <a:pt x="324080" y="31896"/>
                  </a:cubicBezTo>
                  <a:cubicBezTo>
                    <a:pt x="288807" y="25657"/>
                    <a:pt x="254466" y="14963"/>
                    <a:pt x="221883" y="79"/>
                  </a:cubicBezTo>
                  <a:cubicBezTo>
                    <a:pt x="257865" y="-2420"/>
                    <a:pt x="109275" y="46138"/>
                    <a:pt x="9659" y="185067"/>
                  </a:cubicBezTo>
                  <a:cubicBezTo>
                    <a:pt x="-11080" y="325078"/>
                    <a:pt x="2746" y="459925"/>
                    <a:pt x="40144" y="816990"/>
                  </a:cubicBezTo>
                  <a:cubicBezTo>
                    <a:pt x="342987" y="871129"/>
                    <a:pt x="584529" y="757854"/>
                    <a:pt x="584529" y="757854"/>
                  </a:cubicBezTo>
                  <a:cubicBezTo>
                    <a:pt x="584529" y="757854"/>
                    <a:pt x="596190" y="598187"/>
                    <a:pt x="618262" y="478082"/>
                  </a:cubicBezTo>
                  <a:cubicBezTo>
                    <a:pt x="656242" y="365057"/>
                    <a:pt x="617179" y="249533"/>
                    <a:pt x="545299" y="160663"/>
                  </a:cubicBezTo>
                  <a:cubicBezTo>
                    <a:pt x="538803" y="120017"/>
                    <a:pt x="476252" y="63046"/>
                    <a:pt x="436855" y="31313"/>
                  </a:cubicBezTo>
                  <a:close/>
                </a:path>
              </a:pathLst>
            </a:custGeom>
            <a:solidFill>
              <a:srgbClr val="F2D051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BF863A0-6C6E-4557-5B81-A59429EB6A9F}"/>
                </a:ext>
              </a:extLst>
            </p:cNvPr>
            <p:cNvSpPr/>
            <p:nvPr/>
          </p:nvSpPr>
          <p:spPr>
            <a:xfrm>
              <a:off x="2837134" y="2902306"/>
              <a:ext cx="301627" cy="990116"/>
            </a:xfrm>
            <a:custGeom>
              <a:avLst/>
              <a:gdLst>
                <a:gd name="connsiteX0" fmla="*/ 162414 w 226635"/>
                <a:gd name="connsiteY0" fmla="*/ 710871 h 743949"/>
                <a:gd name="connsiteX1" fmla="*/ 220717 w 226635"/>
                <a:gd name="connsiteY1" fmla="*/ 311827 h 743949"/>
                <a:gd name="connsiteX2" fmla="*/ 102611 w 226635"/>
                <a:gd name="connsiteY2" fmla="*/ 3653 h 743949"/>
                <a:gd name="connsiteX3" fmla="*/ 102611 w 226635"/>
                <a:gd name="connsiteY3" fmla="*/ -12 h 743949"/>
                <a:gd name="connsiteX4" fmla="*/ 9659 w 226635"/>
                <a:gd name="connsiteY4" fmla="*/ 98687 h 743949"/>
                <a:gd name="connsiteX5" fmla="*/ 40144 w 226635"/>
                <a:gd name="connsiteY5" fmla="*/ 730610 h 743949"/>
                <a:gd name="connsiteX6" fmla="*/ 157916 w 226635"/>
                <a:gd name="connsiteY6" fmla="*/ 743937 h 743949"/>
                <a:gd name="connsiteX7" fmla="*/ 162414 w 226635"/>
                <a:gd name="connsiteY7" fmla="*/ 710871 h 743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6635" h="743949">
                  <a:moveTo>
                    <a:pt x="162414" y="710871"/>
                  </a:moveTo>
                  <a:cubicBezTo>
                    <a:pt x="184985" y="580854"/>
                    <a:pt x="245704" y="445841"/>
                    <a:pt x="220717" y="311827"/>
                  </a:cubicBezTo>
                  <a:cubicBezTo>
                    <a:pt x="200311" y="202800"/>
                    <a:pt x="110857" y="115095"/>
                    <a:pt x="102611" y="3653"/>
                  </a:cubicBezTo>
                  <a:cubicBezTo>
                    <a:pt x="102611" y="2403"/>
                    <a:pt x="102611" y="1237"/>
                    <a:pt x="102611" y="-12"/>
                  </a:cubicBezTo>
                  <a:cubicBezTo>
                    <a:pt x="67546" y="28790"/>
                    <a:pt x="36312" y="61964"/>
                    <a:pt x="9659" y="98687"/>
                  </a:cubicBezTo>
                  <a:cubicBezTo>
                    <a:pt x="-11080" y="238698"/>
                    <a:pt x="2746" y="373545"/>
                    <a:pt x="40144" y="730610"/>
                  </a:cubicBezTo>
                  <a:cubicBezTo>
                    <a:pt x="79082" y="737540"/>
                    <a:pt x="118420" y="741988"/>
                    <a:pt x="157916" y="743937"/>
                  </a:cubicBezTo>
                  <a:cubicBezTo>
                    <a:pt x="158832" y="733026"/>
                    <a:pt x="160415" y="721948"/>
                    <a:pt x="162414" y="710871"/>
                  </a:cubicBezTo>
                  <a:close/>
                </a:path>
              </a:pathLst>
            </a:custGeom>
            <a:solidFill>
              <a:srgbClr val="ECB833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F55CD786-97BC-A43D-6266-80C0BDA098C6}"/>
                </a:ext>
              </a:extLst>
            </p:cNvPr>
            <p:cNvSpPr/>
            <p:nvPr/>
          </p:nvSpPr>
          <p:spPr>
            <a:xfrm>
              <a:off x="3208290" y="3448064"/>
              <a:ext cx="313139" cy="119054"/>
            </a:xfrm>
            <a:custGeom>
              <a:avLst/>
              <a:gdLst>
                <a:gd name="connsiteX0" fmla="*/ 18550 w 235285"/>
                <a:gd name="connsiteY0" fmla="*/ 88495 h 89454"/>
                <a:gd name="connsiteX1" fmla="*/ 224610 w 235285"/>
                <a:gd name="connsiteY1" fmla="*/ 29275 h 89454"/>
                <a:gd name="connsiteX2" fmla="*/ 216281 w 235285"/>
                <a:gd name="connsiteY2" fmla="*/ 457 h 89454"/>
                <a:gd name="connsiteX3" fmla="*/ 10138 w 235285"/>
                <a:gd name="connsiteY3" fmla="*/ 59676 h 89454"/>
                <a:gd name="connsiteX4" fmla="*/ 18467 w 235285"/>
                <a:gd name="connsiteY4" fmla="*/ 88495 h 8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285" h="89454">
                  <a:moveTo>
                    <a:pt x="18550" y="88495"/>
                  </a:moveTo>
                  <a:cubicBezTo>
                    <a:pt x="85815" y="64116"/>
                    <a:pt x="154663" y="44334"/>
                    <a:pt x="224610" y="29275"/>
                  </a:cubicBezTo>
                  <a:cubicBezTo>
                    <a:pt x="243351" y="25194"/>
                    <a:pt x="235438" y="-4041"/>
                    <a:pt x="216281" y="457"/>
                  </a:cubicBezTo>
                  <a:cubicBezTo>
                    <a:pt x="146317" y="15549"/>
                    <a:pt x="77445" y="35339"/>
                    <a:pt x="10138" y="59676"/>
                  </a:cubicBezTo>
                  <a:cubicBezTo>
                    <a:pt x="-7770" y="66173"/>
                    <a:pt x="-24" y="94991"/>
                    <a:pt x="18467" y="88495"/>
                  </a:cubicBezTo>
                  <a:close/>
                </a:path>
              </a:pathLst>
            </a:custGeom>
            <a:solidFill>
              <a:srgbClr val="ECB833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ADDF77D-9483-11E4-215C-5A012A0DD682}"/>
                </a:ext>
              </a:extLst>
            </p:cNvPr>
            <p:cNvSpPr/>
            <p:nvPr/>
          </p:nvSpPr>
          <p:spPr>
            <a:xfrm>
              <a:off x="2749536" y="2357475"/>
              <a:ext cx="740891" cy="412000"/>
            </a:xfrm>
            <a:custGeom>
              <a:avLst/>
              <a:gdLst>
                <a:gd name="connsiteX0" fmla="*/ 518499 w 556687"/>
                <a:gd name="connsiteY0" fmla="*/ 151661 h 309567"/>
                <a:gd name="connsiteX1" fmla="*/ 553232 w 556687"/>
                <a:gd name="connsiteY1" fmla="*/ 63540 h 309567"/>
                <a:gd name="connsiteX2" fmla="*/ 477104 w 556687"/>
                <a:gd name="connsiteY2" fmla="*/ 1322 h 309567"/>
                <a:gd name="connsiteX3" fmla="*/ 378738 w 556687"/>
                <a:gd name="connsiteY3" fmla="*/ 24060 h 309567"/>
                <a:gd name="connsiteX4" fmla="*/ 331179 w 556687"/>
                <a:gd name="connsiteY4" fmla="*/ 47965 h 309567"/>
                <a:gd name="connsiteX5" fmla="*/ 295032 w 556687"/>
                <a:gd name="connsiteY5" fmla="*/ 42467 h 309567"/>
                <a:gd name="connsiteX6" fmla="*/ 165598 w 556687"/>
                <a:gd name="connsiteY6" fmla="*/ 30640 h 309567"/>
                <a:gd name="connsiteX7" fmla="*/ 29169 w 556687"/>
                <a:gd name="connsiteY7" fmla="*/ 59292 h 309567"/>
                <a:gd name="connsiteX8" fmla="*/ 12511 w 556687"/>
                <a:gd name="connsiteY8" fmla="*/ 57710 h 309567"/>
                <a:gd name="connsiteX9" fmla="*/ 2932 w 556687"/>
                <a:gd name="connsiteY9" fmla="*/ 70536 h 309567"/>
                <a:gd name="connsiteX10" fmla="*/ 41745 w 556687"/>
                <a:gd name="connsiteY10" fmla="*/ 157158 h 309567"/>
                <a:gd name="connsiteX11" fmla="*/ 118872 w 556687"/>
                <a:gd name="connsiteY11" fmla="*/ 165487 h 309567"/>
                <a:gd name="connsiteX12" fmla="*/ 185005 w 556687"/>
                <a:gd name="connsiteY12" fmla="*/ 198803 h 309567"/>
                <a:gd name="connsiteX13" fmla="*/ 199830 w 556687"/>
                <a:gd name="connsiteY13" fmla="*/ 287008 h 309567"/>
                <a:gd name="connsiteX14" fmla="*/ 224401 w 556687"/>
                <a:gd name="connsiteY14" fmla="*/ 301500 h 309567"/>
                <a:gd name="connsiteX15" fmla="*/ 336593 w 556687"/>
                <a:gd name="connsiteY15" fmla="*/ 296420 h 309567"/>
                <a:gd name="connsiteX16" fmla="*/ 434459 w 556687"/>
                <a:gd name="connsiteY16" fmla="*/ 244613 h 30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56687" h="309567">
                  <a:moveTo>
                    <a:pt x="518499" y="151661"/>
                  </a:moveTo>
                  <a:cubicBezTo>
                    <a:pt x="549567" y="136752"/>
                    <a:pt x="563809" y="96356"/>
                    <a:pt x="553232" y="63540"/>
                  </a:cubicBezTo>
                  <a:cubicBezTo>
                    <a:pt x="541038" y="30515"/>
                    <a:pt x="511894" y="6702"/>
                    <a:pt x="477104" y="1322"/>
                  </a:cubicBezTo>
                  <a:cubicBezTo>
                    <a:pt x="442638" y="-3443"/>
                    <a:pt x="407623" y="4652"/>
                    <a:pt x="378738" y="24060"/>
                  </a:cubicBezTo>
                  <a:cubicBezTo>
                    <a:pt x="363579" y="33722"/>
                    <a:pt x="349003" y="45882"/>
                    <a:pt x="331179" y="47965"/>
                  </a:cubicBezTo>
                  <a:cubicBezTo>
                    <a:pt x="318886" y="48498"/>
                    <a:pt x="306609" y="46624"/>
                    <a:pt x="295032" y="42467"/>
                  </a:cubicBezTo>
                  <a:cubicBezTo>
                    <a:pt x="252886" y="30557"/>
                    <a:pt x="208326" y="21228"/>
                    <a:pt x="165598" y="30640"/>
                  </a:cubicBezTo>
                  <a:cubicBezTo>
                    <a:pt x="119455" y="40718"/>
                    <a:pt x="74562" y="72285"/>
                    <a:pt x="29169" y="59292"/>
                  </a:cubicBezTo>
                  <a:cubicBezTo>
                    <a:pt x="23938" y="56968"/>
                    <a:pt x="18091" y="56410"/>
                    <a:pt x="12511" y="57710"/>
                  </a:cubicBezTo>
                  <a:cubicBezTo>
                    <a:pt x="7588" y="60375"/>
                    <a:pt x="4090" y="65064"/>
                    <a:pt x="2932" y="70536"/>
                  </a:cubicBezTo>
                  <a:cubicBezTo>
                    <a:pt x="-7096" y="105018"/>
                    <a:pt x="9337" y="141691"/>
                    <a:pt x="41745" y="157158"/>
                  </a:cubicBezTo>
                  <a:cubicBezTo>
                    <a:pt x="65567" y="167569"/>
                    <a:pt x="92886" y="164238"/>
                    <a:pt x="118872" y="165487"/>
                  </a:cubicBezTo>
                  <a:cubicBezTo>
                    <a:pt x="144859" y="166737"/>
                    <a:pt x="174177" y="175232"/>
                    <a:pt x="185005" y="198803"/>
                  </a:cubicBezTo>
                  <a:cubicBezTo>
                    <a:pt x="197582" y="226456"/>
                    <a:pt x="179757" y="264103"/>
                    <a:pt x="199830" y="287008"/>
                  </a:cubicBezTo>
                  <a:cubicBezTo>
                    <a:pt x="206619" y="293904"/>
                    <a:pt x="215089" y="298902"/>
                    <a:pt x="224401" y="301500"/>
                  </a:cubicBezTo>
                  <a:cubicBezTo>
                    <a:pt x="261132" y="313777"/>
                    <a:pt x="301120" y="311970"/>
                    <a:pt x="336593" y="296420"/>
                  </a:cubicBezTo>
                  <a:cubicBezTo>
                    <a:pt x="370493" y="281427"/>
                    <a:pt x="398728" y="254358"/>
                    <a:pt x="434459" y="244613"/>
                  </a:cubicBezTo>
                </a:path>
              </a:pathLst>
            </a:custGeom>
            <a:solidFill>
              <a:srgbClr val="373372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5D68865-5F63-0849-B2A4-08302C2EAAE9}"/>
                </a:ext>
              </a:extLst>
            </p:cNvPr>
            <p:cNvSpPr/>
            <p:nvPr/>
          </p:nvSpPr>
          <p:spPr>
            <a:xfrm>
              <a:off x="3002780" y="2571196"/>
              <a:ext cx="403559" cy="198610"/>
            </a:xfrm>
            <a:custGeom>
              <a:avLst/>
              <a:gdLst>
                <a:gd name="connsiteX0" fmla="*/ 41532 w 303224"/>
                <a:gd name="connsiteY0" fmla="*/ 87859 h 149231"/>
                <a:gd name="connsiteX1" fmla="*/ 128321 w 303224"/>
                <a:gd name="connsiteY1" fmla="*/ 61206 h 149231"/>
                <a:gd name="connsiteX2" fmla="*/ 200534 w 303224"/>
                <a:gd name="connsiteY2" fmla="*/ -12 h 149231"/>
                <a:gd name="connsiteX3" fmla="*/ 303231 w 303224"/>
                <a:gd name="connsiteY3" fmla="*/ 19561 h 149231"/>
                <a:gd name="connsiteX4" fmla="*/ 244928 w 303224"/>
                <a:gd name="connsiteY4" fmla="*/ 84278 h 149231"/>
                <a:gd name="connsiteX5" fmla="*/ 147061 w 303224"/>
                <a:gd name="connsiteY5" fmla="*/ 136084 h 149231"/>
                <a:gd name="connsiteX6" fmla="*/ 34869 w 303224"/>
                <a:gd name="connsiteY6" fmla="*/ 141165 h 149231"/>
                <a:gd name="connsiteX7" fmla="*/ 10299 w 303224"/>
                <a:gd name="connsiteY7" fmla="*/ 126672 h 149231"/>
                <a:gd name="connsiteX8" fmla="*/ 387 w 303224"/>
                <a:gd name="connsiteY8" fmla="*/ 74283 h 149231"/>
                <a:gd name="connsiteX9" fmla="*/ 41532 w 303224"/>
                <a:gd name="connsiteY9" fmla="*/ 87859 h 14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3224" h="149231">
                  <a:moveTo>
                    <a:pt x="41532" y="87859"/>
                  </a:moveTo>
                  <a:cubicBezTo>
                    <a:pt x="73166" y="95730"/>
                    <a:pt x="106557" y="85469"/>
                    <a:pt x="128321" y="61206"/>
                  </a:cubicBezTo>
                  <a:cubicBezTo>
                    <a:pt x="154641" y="33887"/>
                    <a:pt x="171465" y="12731"/>
                    <a:pt x="200534" y="-12"/>
                  </a:cubicBezTo>
                  <a:cubicBezTo>
                    <a:pt x="233958" y="10208"/>
                    <a:pt x="268390" y="16771"/>
                    <a:pt x="303231" y="19561"/>
                  </a:cubicBezTo>
                  <a:lnTo>
                    <a:pt x="244928" y="84278"/>
                  </a:lnTo>
                  <a:cubicBezTo>
                    <a:pt x="209196" y="94023"/>
                    <a:pt x="180961" y="121092"/>
                    <a:pt x="147061" y="136084"/>
                  </a:cubicBezTo>
                  <a:cubicBezTo>
                    <a:pt x="111588" y="151634"/>
                    <a:pt x="71600" y="153442"/>
                    <a:pt x="34869" y="141165"/>
                  </a:cubicBezTo>
                  <a:cubicBezTo>
                    <a:pt x="25557" y="138566"/>
                    <a:pt x="17087" y="133569"/>
                    <a:pt x="10299" y="126672"/>
                  </a:cubicBezTo>
                  <a:cubicBezTo>
                    <a:pt x="-1862" y="112846"/>
                    <a:pt x="-113" y="93356"/>
                    <a:pt x="387" y="74283"/>
                  </a:cubicBezTo>
                  <a:cubicBezTo>
                    <a:pt x="13689" y="79971"/>
                    <a:pt x="27457" y="84519"/>
                    <a:pt x="41532" y="87859"/>
                  </a:cubicBezTo>
                  <a:close/>
                </a:path>
              </a:pathLst>
            </a:custGeom>
            <a:solidFill>
              <a:srgbClr val="1D2030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8C66CB1-9967-6B18-0AFB-B1DEF3DC3AE9}"/>
                </a:ext>
              </a:extLst>
            </p:cNvPr>
            <p:cNvSpPr/>
            <p:nvPr/>
          </p:nvSpPr>
          <p:spPr>
            <a:xfrm>
              <a:off x="3194172" y="2573746"/>
              <a:ext cx="11085" cy="11085"/>
            </a:xfrm>
            <a:custGeom>
              <a:avLst/>
              <a:gdLst>
                <a:gd name="connsiteX0" fmla="*/ 6 w 8329"/>
                <a:gd name="connsiteY0" fmla="*/ -12 h 8329"/>
                <a:gd name="connsiteX1" fmla="*/ 6 w 8329"/>
                <a:gd name="connsiteY1" fmla="*/ -12 h 8329"/>
                <a:gd name="connsiteX2" fmla="*/ 6 w 8329"/>
                <a:gd name="connsiteY2" fmla="*/ -12 h 8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29" h="8329">
                  <a:moveTo>
                    <a:pt x="6" y="-12"/>
                  </a:moveTo>
                  <a:lnTo>
                    <a:pt x="6" y="-12"/>
                  </a:lnTo>
                  <a:cubicBezTo>
                    <a:pt x="6" y="-12"/>
                    <a:pt x="6" y="-12"/>
                    <a:pt x="6" y="-12"/>
                  </a:cubicBezTo>
                  <a:close/>
                </a:path>
              </a:pathLst>
            </a:custGeom>
            <a:solidFill>
              <a:srgbClr val="CB815F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6CD32AE-FE86-973E-A994-4F58C7D14EAE}"/>
                </a:ext>
              </a:extLst>
            </p:cNvPr>
            <p:cNvSpPr/>
            <p:nvPr/>
          </p:nvSpPr>
          <p:spPr>
            <a:xfrm>
              <a:off x="3118794" y="2594918"/>
              <a:ext cx="272327" cy="401339"/>
            </a:xfrm>
            <a:custGeom>
              <a:avLst/>
              <a:gdLst>
                <a:gd name="connsiteX0" fmla="*/ 169918 w 204620"/>
                <a:gd name="connsiteY0" fmla="*/ 175147 h 301556"/>
                <a:gd name="connsiteX1" fmla="*/ 170668 w 204620"/>
                <a:gd name="connsiteY1" fmla="*/ 88609 h 301556"/>
                <a:gd name="connsiteX2" fmla="*/ 44317 w 204620"/>
                <a:gd name="connsiteY2" fmla="*/ -12 h 301556"/>
                <a:gd name="connsiteX3" fmla="*/ 6 w 204620"/>
                <a:gd name="connsiteY3" fmla="*/ 164653 h 301556"/>
                <a:gd name="connsiteX4" fmla="*/ 16664 w 204620"/>
                <a:gd name="connsiteY4" fmla="*/ 190223 h 301556"/>
                <a:gd name="connsiteX5" fmla="*/ 108284 w 204620"/>
                <a:gd name="connsiteY5" fmla="*/ 285007 h 301556"/>
                <a:gd name="connsiteX6" fmla="*/ 201236 w 204620"/>
                <a:gd name="connsiteY6" fmla="*/ 281426 h 301556"/>
                <a:gd name="connsiteX7" fmla="*/ 169918 w 204620"/>
                <a:gd name="connsiteY7" fmla="*/ 175147 h 30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620" h="301556">
                  <a:moveTo>
                    <a:pt x="169918" y="175147"/>
                  </a:moveTo>
                  <a:lnTo>
                    <a:pt x="170668" y="88609"/>
                  </a:lnTo>
                  <a:lnTo>
                    <a:pt x="44317" y="-12"/>
                  </a:lnTo>
                  <a:lnTo>
                    <a:pt x="6" y="164653"/>
                  </a:lnTo>
                  <a:cubicBezTo>
                    <a:pt x="1864" y="175081"/>
                    <a:pt x="7877" y="184309"/>
                    <a:pt x="16664" y="190223"/>
                  </a:cubicBezTo>
                  <a:cubicBezTo>
                    <a:pt x="42984" y="227120"/>
                    <a:pt x="71636" y="261853"/>
                    <a:pt x="108284" y="285007"/>
                  </a:cubicBezTo>
                  <a:cubicBezTo>
                    <a:pt x="131772" y="299833"/>
                    <a:pt x="184411" y="314825"/>
                    <a:pt x="201236" y="281426"/>
                  </a:cubicBezTo>
                  <a:cubicBezTo>
                    <a:pt x="213979" y="256689"/>
                    <a:pt x="187993" y="204715"/>
                    <a:pt x="169918" y="175147"/>
                  </a:cubicBezTo>
                  <a:close/>
                </a:path>
              </a:pathLst>
            </a:custGeom>
            <a:solidFill>
              <a:srgbClr val="EEBE96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D537CAA2-4EAD-285E-9817-6CFC724B6313}"/>
                </a:ext>
              </a:extLst>
            </p:cNvPr>
            <p:cNvSpPr/>
            <p:nvPr/>
          </p:nvSpPr>
          <p:spPr>
            <a:xfrm>
              <a:off x="3176556" y="2455552"/>
              <a:ext cx="266706" cy="312205"/>
            </a:xfrm>
            <a:custGeom>
              <a:avLst/>
              <a:gdLst>
                <a:gd name="connsiteX0" fmla="*/ 193483 w 200396"/>
                <a:gd name="connsiteY0" fmla="*/ 32325 h 234583"/>
                <a:gd name="connsiteX1" fmla="*/ 128599 w 200396"/>
                <a:gd name="connsiteY1" fmla="*/ 234304 h 234583"/>
                <a:gd name="connsiteX2" fmla="*/ 2248 w 200396"/>
                <a:gd name="connsiteY2" fmla="*/ 94959 h 234583"/>
                <a:gd name="connsiteX3" fmla="*/ 193483 w 200396"/>
                <a:gd name="connsiteY3" fmla="*/ 32325 h 23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396" h="234583">
                  <a:moveTo>
                    <a:pt x="193483" y="32325"/>
                  </a:moveTo>
                  <a:cubicBezTo>
                    <a:pt x="209391" y="141602"/>
                    <a:pt x="201812" y="229973"/>
                    <a:pt x="128599" y="234304"/>
                  </a:cubicBezTo>
                  <a:cubicBezTo>
                    <a:pt x="51722" y="238885"/>
                    <a:pt x="-12994" y="184330"/>
                    <a:pt x="2248" y="94959"/>
                  </a:cubicBezTo>
                  <a:cubicBezTo>
                    <a:pt x="18573" y="1424"/>
                    <a:pt x="178490" y="-29976"/>
                    <a:pt x="193483" y="32325"/>
                  </a:cubicBezTo>
                  <a:close/>
                </a:path>
              </a:pathLst>
            </a:custGeom>
            <a:solidFill>
              <a:srgbClr val="EEBE96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83158B0-9273-3841-B686-AC1F1DF01FE9}"/>
                </a:ext>
              </a:extLst>
            </p:cNvPr>
            <p:cNvSpPr/>
            <p:nvPr/>
          </p:nvSpPr>
          <p:spPr>
            <a:xfrm>
              <a:off x="3189295" y="2689807"/>
              <a:ext cx="155855" cy="93779"/>
            </a:xfrm>
            <a:custGeom>
              <a:avLst/>
              <a:gdLst>
                <a:gd name="connsiteX0" fmla="*/ 117112 w 117106"/>
                <a:gd name="connsiteY0" fmla="*/ 70451 h 70463"/>
                <a:gd name="connsiteX1" fmla="*/ 117112 w 117106"/>
                <a:gd name="connsiteY1" fmla="*/ 59374 h 70463"/>
                <a:gd name="connsiteX2" fmla="*/ 9668 w 117106"/>
                <a:gd name="connsiteY2" fmla="*/ -12 h 70463"/>
                <a:gd name="connsiteX3" fmla="*/ 6 w 117106"/>
                <a:gd name="connsiteY3" fmla="*/ 5402 h 70463"/>
                <a:gd name="connsiteX4" fmla="*/ 117112 w 117106"/>
                <a:gd name="connsiteY4" fmla="*/ 70451 h 7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06" h="70463">
                  <a:moveTo>
                    <a:pt x="117112" y="70451"/>
                  </a:moveTo>
                  <a:lnTo>
                    <a:pt x="117112" y="59374"/>
                  </a:lnTo>
                  <a:cubicBezTo>
                    <a:pt x="88877" y="58624"/>
                    <a:pt x="37404" y="49879"/>
                    <a:pt x="9668" y="-12"/>
                  </a:cubicBezTo>
                  <a:lnTo>
                    <a:pt x="6" y="5402"/>
                  </a:lnTo>
                  <a:cubicBezTo>
                    <a:pt x="30657" y="60123"/>
                    <a:pt x="86545" y="69702"/>
                    <a:pt x="117112" y="70451"/>
                  </a:cubicBezTo>
                  <a:close/>
                </a:path>
              </a:pathLst>
            </a:custGeom>
            <a:solidFill>
              <a:srgbClr val="CE9C7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BA8DA9C-66A3-524A-5DA5-2F3D06B66920}"/>
                </a:ext>
              </a:extLst>
            </p:cNvPr>
            <p:cNvSpPr/>
            <p:nvPr/>
          </p:nvSpPr>
          <p:spPr>
            <a:xfrm>
              <a:off x="3131395" y="2533996"/>
              <a:ext cx="53244" cy="91460"/>
            </a:xfrm>
            <a:custGeom>
              <a:avLst/>
              <a:gdLst>
                <a:gd name="connsiteX0" fmla="*/ 40012 w 40006"/>
                <a:gd name="connsiteY0" fmla="*/ 17361 h 68721"/>
                <a:gd name="connsiteX1" fmla="*/ 27852 w 40006"/>
                <a:gd name="connsiteY1" fmla="*/ 1453 h 68721"/>
                <a:gd name="connsiteX2" fmla="*/ 33 w 40006"/>
                <a:gd name="connsiteY2" fmla="*/ 31104 h 68721"/>
                <a:gd name="connsiteX3" fmla="*/ 10111 w 40006"/>
                <a:gd name="connsiteY3" fmla="*/ 58590 h 68721"/>
                <a:gd name="connsiteX4" fmla="*/ 38846 w 40006"/>
                <a:gd name="connsiteY4" fmla="*/ 60672 h 6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6" h="68721">
                  <a:moveTo>
                    <a:pt x="40012" y="17361"/>
                  </a:moveTo>
                  <a:cubicBezTo>
                    <a:pt x="39271" y="10190"/>
                    <a:pt x="34573" y="4043"/>
                    <a:pt x="27852" y="1453"/>
                  </a:cubicBezTo>
                  <a:cubicBezTo>
                    <a:pt x="11194" y="-5627"/>
                    <a:pt x="-633" y="14363"/>
                    <a:pt x="33" y="31104"/>
                  </a:cubicBezTo>
                  <a:cubicBezTo>
                    <a:pt x="316" y="41116"/>
                    <a:pt x="3856" y="50769"/>
                    <a:pt x="10111" y="58590"/>
                  </a:cubicBezTo>
                  <a:cubicBezTo>
                    <a:pt x="18440" y="69918"/>
                    <a:pt x="31017" y="73249"/>
                    <a:pt x="38846" y="60672"/>
                  </a:cubicBezTo>
                </a:path>
              </a:pathLst>
            </a:custGeom>
            <a:solidFill>
              <a:srgbClr val="EEBE96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C370164-A6D5-102A-3F62-0F5AF55D39CC}"/>
                </a:ext>
              </a:extLst>
            </p:cNvPr>
            <p:cNvSpPr/>
            <p:nvPr/>
          </p:nvSpPr>
          <p:spPr>
            <a:xfrm>
              <a:off x="3151025" y="2558426"/>
              <a:ext cx="28513" cy="49013"/>
            </a:xfrm>
            <a:custGeom>
              <a:avLst/>
              <a:gdLst>
                <a:gd name="connsiteX0" fmla="*/ 20765 w 21424"/>
                <a:gd name="connsiteY0" fmla="*/ 32488 h 36827"/>
                <a:gd name="connsiteX1" fmla="*/ 5356 w 21424"/>
                <a:gd name="connsiteY1" fmla="*/ 31405 h 36827"/>
                <a:gd name="connsiteX2" fmla="*/ 25 w 21424"/>
                <a:gd name="connsiteY2" fmla="*/ 16663 h 36827"/>
                <a:gd name="connsiteX3" fmla="*/ 14851 w 21424"/>
                <a:gd name="connsiteY3" fmla="*/ 755 h 36827"/>
                <a:gd name="connsiteX4" fmla="*/ 21431 w 21424"/>
                <a:gd name="connsiteY4" fmla="*/ 9084 h 36827"/>
                <a:gd name="connsiteX5" fmla="*/ 19016 w 21424"/>
                <a:gd name="connsiteY5" fmla="*/ 22993 h 36827"/>
                <a:gd name="connsiteX6" fmla="*/ 20765 w 21424"/>
                <a:gd name="connsiteY6" fmla="*/ 32488 h 3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24" h="36827">
                  <a:moveTo>
                    <a:pt x="20765" y="32488"/>
                  </a:moveTo>
                  <a:cubicBezTo>
                    <a:pt x="16600" y="39235"/>
                    <a:pt x="10020" y="37486"/>
                    <a:pt x="5356" y="31405"/>
                  </a:cubicBezTo>
                  <a:cubicBezTo>
                    <a:pt x="2041" y="27191"/>
                    <a:pt x="175" y="22019"/>
                    <a:pt x="25" y="16663"/>
                  </a:cubicBezTo>
                  <a:cubicBezTo>
                    <a:pt x="-391" y="7751"/>
                    <a:pt x="6022" y="-2993"/>
                    <a:pt x="14851" y="755"/>
                  </a:cubicBezTo>
                  <a:cubicBezTo>
                    <a:pt x="18383" y="2154"/>
                    <a:pt x="20890" y="5327"/>
                    <a:pt x="21431" y="9084"/>
                  </a:cubicBezTo>
                  <a:cubicBezTo>
                    <a:pt x="20148" y="13623"/>
                    <a:pt x="19340" y="18287"/>
                    <a:pt x="19016" y="22993"/>
                  </a:cubicBezTo>
                  <a:cubicBezTo>
                    <a:pt x="19407" y="26191"/>
                    <a:pt x="19990" y="29365"/>
                    <a:pt x="20765" y="32488"/>
                  </a:cubicBezTo>
                  <a:close/>
                </a:path>
              </a:pathLst>
            </a:custGeom>
            <a:solidFill>
              <a:srgbClr val="CE9C7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818C7A6-B68E-79F4-4541-E3BEA549D9F8}"/>
                </a:ext>
              </a:extLst>
            </p:cNvPr>
            <p:cNvSpPr/>
            <p:nvPr/>
          </p:nvSpPr>
          <p:spPr>
            <a:xfrm>
              <a:off x="3350692" y="2584388"/>
              <a:ext cx="43351" cy="83808"/>
            </a:xfrm>
            <a:custGeom>
              <a:avLst/>
              <a:gdLst>
                <a:gd name="connsiteX0" fmla="*/ 6919 w 32573"/>
                <a:gd name="connsiteY0" fmla="*/ 62955 h 62971"/>
                <a:gd name="connsiteX1" fmla="*/ 31906 w 32573"/>
                <a:gd name="connsiteY1" fmla="*/ 52794 h 62971"/>
                <a:gd name="connsiteX2" fmla="*/ 17164 w 32573"/>
                <a:gd name="connsiteY2" fmla="*/ -12 h 62971"/>
                <a:gd name="connsiteX3" fmla="*/ 10418 w 32573"/>
                <a:gd name="connsiteY3" fmla="*/ 3153 h 62971"/>
                <a:gd name="connsiteX4" fmla="*/ 24993 w 32573"/>
                <a:gd name="connsiteY4" fmla="*/ 50129 h 62971"/>
                <a:gd name="connsiteX5" fmla="*/ 756 w 32573"/>
                <a:gd name="connsiteY5" fmla="*/ 55293 h 62971"/>
                <a:gd name="connsiteX6" fmla="*/ 6 w 32573"/>
                <a:gd name="connsiteY6" fmla="*/ 62622 h 62971"/>
                <a:gd name="connsiteX7" fmla="*/ 6919 w 32573"/>
                <a:gd name="connsiteY7" fmla="*/ 62955 h 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73" h="62971">
                  <a:moveTo>
                    <a:pt x="6919" y="62955"/>
                  </a:moveTo>
                  <a:cubicBezTo>
                    <a:pt x="15248" y="62955"/>
                    <a:pt x="28658" y="61456"/>
                    <a:pt x="31906" y="52794"/>
                  </a:cubicBezTo>
                  <a:cubicBezTo>
                    <a:pt x="35987" y="42049"/>
                    <a:pt x="20329" y="6984"/>
                    <a:pt x="17164" y="-12"/>
                  </a:cubicBezTo>
                  <a:lnTo>
                    <a:pt x="10418" y="3153"/>
                  </a:lnTo>
                  <a:cubicBezTo>
                    <a:pt x="18747" y="22143"/>
                    <a:pt x="27076" y="44798"/>
                    <a:pt x="24993" y="50129"/>
                  </a:cubicBezTo>
                  <a:cubicBezTo>
                    <a:pt x="22911" y="55459"/>
                    <a:pt x="9418" y="56126"/>
                    <a:pt x="756" y="55293"/>
                  </a:cubicBezTo>
                  <a:lnTo>
                    <a:pt x="6" y="62622"/>
                  </a:lnTo>
                  <a:cubicBezTo>
                    <a:pt x="2305" y="62872"/>
                    <a:pt x="4612" y="62980"/>
                    <a:pt x="6919" y="62955"/>
                  </a:cubicBezTo>
                  <a:close/>
                </a:path>
              </a:pathLst>
            </a:custGeom>
            <a:solidFill>
              <a:srgbClr val="1B2259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40AA0B6-CBB8-31B6-A2B7-7A79065E5C08}"/>
                </a:ext>
              </a:extLst>
            </p:cNvPr>
            <p:cNvSpPr/>
            <p:nvPr/>
          </p:nvSpPr>
          <p:spPr>
            <a:xfrm>
              <a:off x="3284293" y="2663424"/>
              <a:ext cx="72052" cy="40801"/>
            </a:xfrm>
            <a:custGeom>
              <a:avLst/>
              <a:gdLst>
                <a:gd name="connsiteX0" fmla="*/ 50980 w 54138"/>
                <a:gd name="connsiteY0" fmla="*/ 30639 h 30657"/>
                <a:gd name="connsiteX1" fmla="*/ 54145 w 54138"/>
                <a:gd name="connsiteY1" fmla="*/ 30639 h 30657"/>
                <a:gd name="connsiteX2" fmla="*/ 54145 w 54138"/>
                <a:gd name="connsiteY2" fmla="*/ 23226 h 30657"/>
                <a:gd name="connsiteX3" fmla="*/ 6420 w 54138"/>
                <a:gd name="connsiteY3" fmla="*/ -12 h 30657"/>
                <a:gd name="connsiteX4" fmla="*/ 6 w 54138"/>
                <a:gd name="connsiteY4" fmla="*/ 3736 h 30657"/>
                <a:gd name="connsiteX5" fmla="*/ 50980 w 54138"/>
                <a:gd name="connsiteY5" fmla="*/ 30639 h 30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138" h="30657">
                  <a:moveTo>
                    <a:pt x="50980" y="30639"/>
                  </a:moveTo>
                  <a:lnTo>
                    <a:pt x="54145" y="30639"/>
                  </a:lnTo>
                  <a:lnTo>
                    <a:pt x="54145" y="23226"/>
                  </a:lnTo>
                  <a:cubicBezTo>
                    <a:pt x="35247" y="24483"/>
                    <a:pt x="17089" y="15638"/>
                    <a:pt x="6420" y="-12"/>
                  </a:cubicBezTo>
                  <a:lnTo>
                    <a:pt x="6" y="3736"/>
                  </a:lnTo>
                  <a:cubicBezTo>
                    <a:pt x="11301" y="20802"/>
                    <a:pt x="30516" y="30947"/>
                    <a:pt x="50980" y="30639"/>
                  </a:cubicBezTo>
                  <a:close/>
                </a:path>
              </a:pathLst>
            </a:custGeom>
            <a:solidFill>
              <a:srgbClr val="1B2259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CDB7581-E734-94AC-4401-6F214094DF76}"/>
                </a:ext>
              </a:extLst>
            </p:cNvPr>
            <p:cNvSpPr/>
            <p:nvPr/>
          </p:nvSpPr>
          <p:spPr>
            <a:xfrm>
              <a:off x="3387617" y="2526055"/>
              <a:ext cx="43404" cy="23601"/>
            </a:xfrm>
            <a:custGeom>
              <a:avLst/>
              <a:gdLst>
                <a:gd name="connsiteX0" fmla="*/ 27984 w 32613"/>
                <a:gd name="connsiteY0" fmla="*/ 17664 h 17733"/>
                <a:gd name="connsiteX1" fmla="*/ 24902 w 32613"/>
                <a:gd name="connsiteY1" fmla="*/ 15665 h 17733"/>
                <a:gd name="connsiteX2" fmla="*/ 7686 w 32613"/>
                <a:gd name="connsiteY2" fmla="*/ 9585 h 17733"/>
                <a:gd name="connsiteX3" fmla="*/ 6329 w 32613"/>
                <a:gd name="connsiteY3" fmla="*/ 10335 h 17733"/>
                <a:gd name="connsiteX4" fmla="*/ 581 w 32613"/>
                <a:gd name="connsiteY4" fmla="*/ 8835 h 17733"/>
                <a:gd name="connsiteX5" fmla="*/ 1997 w 32613"/>
                <a:gd name="connsiteY5" fmla="*/ 3172 h 17733"/>
                <a:gd name="connsiteX6" fmla="*/ 31132 w 32613"/>
                <a:gd name="connsiteY6" fmla="*/ 9993 h 17733"/>
                <a:gd name="connsiteX7" fmla="*/ 31982 w 32613"/>
                <a:gd name="connsiteY7" fmla="*/ 11501 h 17733"/>
                <a:gd name="connsiteX8" fmla="*/ 30658 w 32613"/>
                <a:gd name="connsiteY8" fmla="*/ 17239 h 17733"/>
                <a:gd name="connsiteX9" fmla="*/ 30649 w 32613"/>
                <a:gd name="connsiteY9" fmla="*/ 17248 h 17733"/>
                <a:gd name="connsiteX10" fmla="*/ 27984 w 32613"/>
                <a:gd name="connsiteY10" fmla="*/ 17664 h 17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613" h="17733">
                  <a:moveTo>
                    <a:pt x="27984" y="17664"/>
                  </a:moveTo>
                  <a:cubicBezTo>
                    <a:pt x="26701" y="17523"/>
                    <a:pt x="25552" y="16781"/>
                    <a:pt x="24902" y="15665"/>
                  </a:cubicBezTo>
                  <a:cubicBezTo>
                    <a:pt x="21829" y="9235"/>
                    <a:pt x="14125" y="6512"/>
                    <a:pt x="7686" y="9585"/>
                  </a:cubicBezTo>
                  <a:cubicBezTo>
                    <a:pt x="7220" y="9802"/>
                    <a:pt x="6770" y="10060"/>
                    <a:pt x="6329" y="10335"/>
                  </a:cubicBezTo>
                  <a:cubicBezTo>
                    <a:pt x="4321" y="11476"/>
                    <a:pt x="1773" y="10818"/>
                    <a:pt x="581" y="8835"/>
                  </a:cubicBezTo>
                  <a:cubicBezTo>
                    <a:pt x="-568" y="6878"/>
                    <a:pt x="57" y="4354"/>
                    <a:pt x="1997" y="3172"/>
                  </a:cubicBezTo>
                  <a:cubicBezTo>
                    <a:pt x="11926" y="-2992"/>
                    <a:pt x="24969" y="65"/>
                    <a:pt x="31132" y="9993"/>
                  </a:cubicBezTo>
                  <a:cubicBezTo>
                    <a:pt x="31432" y="10485"/>
                    <a:pt x="31715" y="10984"/>
                    <a:pt x="31982" y="11501"/>
                  </a:cubicBezTo>
                  <a:cubicBezTo>
                    <a:pt x="33206" y="13450"/>
                    <a:pt x="32615" y="16023"/>
                    <a:pt x="30658" y="17239"/>
                  </a:cubicBezTo>
                  <a:cubicBezTo>
                    <a:pt x="30658" y="17239"/>
                    <a:pt x="30658" y="17248"/>
                    <a:pt x="30649" y="17248"/>
                  </a:cubicBezTo>
                  <a:cubicBezTo>
                    <a:pt x="29825" y="17664"/>
                    <a:pt x="28892" y="17814"/>
                    <a:pt x="27984" y="17664"/>
                  </a:cubicBezTo>
                  <a:close/>
                </a:path>
              </a:pathLst>
            </a:custGeom>
            <a:solidFill>
              <a:srgbClr val="1B2259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175237D-6568-5B54-E09C-81E0929581B5}"/>
                </a:ext>
              </a:extLst>
            </p:cNvPr>
            <p:cNvSpPr/>
            <p:nvPr/>
          </p:nvSpPr>
          <p:spPr>
            <a:xfrm>
              <a:off x="3273103" y="2524692"/>
              <a:ext cx="57560" cy="25272"/>
            </a:xfrm>
            <a:custGeom>
              <a:avLst/>
              <a:gdLst>
                <a:gd name="connsiteX0" fmla="*/ 4750 w 43249"/>
                <a:gd name="connsiteY0" fmla="*/ 18939 h 18989"/>
                <a:gd name="connsiteX1" fmla="*/ 1002 w 43249"/>
                <a:gd name="connsiteY1" fmla="*/ 17439 h 18989"/>
                <a:gd name="connsiteX2" fmla="*/ 1418 w 43249"/>
                <a:gd name="connsiteY2" fmla="*/ 11684 h 18989"/>
                <a:gd name="connsiteX3" fmla="*/ 1501 w 43249"/>
                <a:gd name="connsiteY3" fmla="*/ 11609 h 18989"/>
                <a:gd name="connsiteX4" fmla="*/ 40981 w 43249"/>
                <a:gd name="connsiteY4" fmla="*/ 2364 h 18989"/>
                <a:gd name="connsiteX5" fmla="*/ 42813 w 43249"/>
                <a:gd name="connsiteY5" fmla="*/ 7944 h 18989"/>
                <a:gd name="connsiteX6" fmla="*/ 37233 w 43249"/>
                <a:gd name="connsiteY6" fmla="*/ 9777 h 18989"/>
                <a:gd name="connsiteX7" fmla="*/ 6832 w 43249"/>
                <a:gd name="connsiteY7" fmla="*/ 18106 h 18989"/>
                <a:gd name="connsiteX8" fmla="*/ 4750 w 43249"/>
                <a:gd name="connsiteY8" fmla="*/ 18939 h 1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249" h="18989">
                  <a:moveTo>
                    <a:pt x="4750" y="18939"/>
                  </a:moveTo>
                  <a:cubicBezTo>
                    <a:pt x="3325" y="19138"/>
                    <a:pt x="1901" y="18564"/>
                    <a:pt x="1002" y="17439"/>
                  </a:cubicBezTo>
                  <a:cubicBezTo>
                    <a:pt x="-472" y="15732"/>
                    <a:pt x="-289" y="13158"/>
                    <a:pt x="1418" y="11684"/>
                  </a:cubicBezTo>
                  <a:cubicBezTo>
                    <a:pt x="1443" y="11659"/>
                    <a:pt x="1468" y="11634"/>
                    <a:pt x="1501" y="11609"/>
                  </a:cubicBezTo>
                  <a:cubicBezTo>
                    <a:pt x="22907" y="-6631"/>
                    <a:pt x="40231" y="1947"/>
                    <a:pt x="40981" y="2364"/>
                  </a:cubicBezTo>
                  <a:cubicBezTo>
                    <a:pt x="43022" y="3405"/>
                    <a:pt x="43838" y="5895"/>
                    <a:pt x="42813" y="7944"/>
                  </a:cubicBezTo>
                  <a:cubicBezTo>
                    <a:pt x="41772" y="9985"/>
                    <a:pt x="39282" y="10801"/>
                    <a:pt x="37233" y="9777"/>
                  </a:cubicBezTo>
                  <a:cubicBezTo>
                    <a:pt x="36650" y="9777"/>
                    <a:pt x="23823" y="3530"/>
                    <a:pt x="6832" y="18106"/>
                  </a:cubicBezTo>
                  <a:cubicBezTo>
                    <a:pt x="6232" y="18572"/>
                    <a:pt x="5508" y="18864"/>
                    <a:pt x="4750" y="18939"/>
                  </a:cubicBezTo>
                  <a:close/>
                </a:path>
              </a:pathLst>
            </a:custGeom>
            <a:solidFill>
              <a:srgbClr val="1B2259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F0925429-0B4E-3309-E9DB-971E2B008D89}"/>
                </a:ext>
              </a:extLst>
            </p:cNvPr>
            <p:cNvSpPr/>
            <p:nvPr/>
          </p:nvSpPr>
          <p:spPr>
            <a:xfrm>
              <a:off x="3404068" y="2585638"/>
              <a:ext cx="21338" cy="33847"/>
            </a:xfrm>
            <a:custGeom>
              <a:avLst/>
              <a:gdLst>
                <a:gd name="connsiteX0" fmla="*/ 14290 w 16033"/>
                <a:gd name="connsiteY0" fmla="*/ 3796 h 25432"/>
                <a:gd name="connsiteX1" fmla="*/ 14290 w 16033"/>
                <a:gd name="connsiteY1" fmla="*/ 3796 h 25432"/>
                <a:gd name="connsiteX2" fmla="*/ 13041 w 16033"/>
                <a:gd name="connsiteY2" fmla="*/ 1381 h 25432"/>
                <a:gd name="connsiteX3" fmla="*/ 6045 w 16033"/>
                <a:gd name="connsiteY3" fmla="*/ 1381 h 25432"/>
                <a:gd name="connsiteX4" fmla="*/ 464 w 16033"/>
                <a:gd name="connsiteY4" fmla="*/ 21870 h 25432"/>
                <a:gd name="connsiteX5" fmla="*/ 6844 w 16033"/>
                <a:gd name="connsiteY5" fmla="*/ 25185 h 25432"/>
                <a:gd name="connsiteX6" fmla="*/ 8793 w 16033"/>
                <a:gd name="connsiteY6" fmla="*/ 24036 h 25432"/>
                <a:gd name="connsiteX7" fmla="*/ 13457 w 16033"/>
                <a:gd name="connsiteY7" fmla="*/ 16873 h 25432"/>
                <a:gd name="connsiteX8" fmla="*/ 15123 w 16033"/>
                <a:gd name="connsiteY8" fmla="*/ 12375 h 25432"/>
                <a:gd name="connsiteX9" fmla="*/ 16039 w 16033"/>
                <a:gd name="connsiteY9" fmla="*/ 7544 h 25432"/>
                <a:gd name="connsiteX10" fmla="*/ 14290 w 16033"/>
                <a:gd name="connsiteY10" fmla="*/ 3796 h 2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033" h="25432">
                  <a:moveTo>
                    <a:pt x="14290" y="3796"/>
                  </a:moveTo>
                  <a:lnTo>
                    <a:pt x="14290" y="3796"/>
                  </a:lnTo>
                  <a:cubicBezTo>
                    <a:pt x="14065" y="2905"/>
                    <a:pt x="13632" y="2080"/>
                    <a:pt x="13041" y="1381"/>
                  </a:cubicBezTo>
                  <a:cubicBezTo>
                    <a:pt x="11084" y="-477"/>
                    <a:pt x="8002" y="-477"/>
                    <a:pt x="6045" y="1381"/>
                  </a:cubicBezTo>
                  <a:cubicBezTo>
                    <a:pt x="1072" y="6961"/>
                    <a:pt x="-994" y="14541"/>
                    <a:pt x="464" y="21870"/>
                  </a:cubicBezTo>
                  <a:cubicBezTo>
                    <a:pt x="1314" y="24544"/>
                    <a:pt x="4162" y="26026"/>
                    <a:pt x="6844" y="25185"/>
                  </a:cubicBezTo>
                  <a:cubicBezTo>
                    <a:pt x="7569" y="24952"/>
                    <a:pt x="8235" y="24561"/>
                    <a:pt x="8793" y="24036"/>
                  </a:cubicBezTo>
                  <a:cubicBezTo>
                    <a:pt x="10701" y="21895"/>
                    <a:pt x="12266" y="19480"/>
                    <a:pt x="13457" y="16873"/>
                  </a:cubicBezTo>
                  <a:cubicBezTo>
                    <a:pt x="14124" y="15415"/>
                    <a:pt x="14682" y="13916"/>
                    <a:pt x="15123" y="12375"/>
                  </a:cubicBezTo>
                  <a:cubicBezTo>
                    <a:pt x="15540" y="10793"/>
                    <a:pt x="15790" y="9127"/>
                    <a:pt x="16039" y="7544"/>
                  </a:cubicBezTo>
                  <a:cubicBezTo>
                    <a:pt x="16048" y="6095"/>
                    <a:pt x="15407" y="4721"/>
                    <a:pt x="14290" y="3796"/>
                  </a:cubicBezTo>
                  <a:close/>
                </a:path>
              </a:pathLst>
            </a:custGeom>
            <a:solidFill>
              <a:srgbClr val="1B2259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9599598-72C9-61FE-3582-30C0C0C33820}"/>
                </a:ext>
              </a:extLst>
            </p:cNvPr>
            <p:cNvSpPr/>
            <p:nvPr/>
          </p:nvSpPr>
          <p:spPr>
            <a:xfrm>
              <a:off x="3301863" y="2582587"/>
              <a:ext cx="21338" cy="34330"/>
            </a:xfrm>
            <a:custGeom>
              <a:avLst/>
              <a:gdLst>
                <a:gd name="connsiteX0" fmla="*/ 14374 w 16033"/>
                <a:gd name="connsiteY0" fmla="*/ 4089 h 25795"/>
                <a:gd name="connsiteX1" fmla="*/ 9018 w 16033"/>
                <a:gd name="connsiteY1" fmla="*/ 33 h 25795"/>
                <a:gd name="connsiteX2" fmla="*/ 6045 w 16033"/>
                <a:gd name="connsiteY2" fmla="*/ 1674 h 25795"/>
                <a:gd name="connsiteX3" fmla="*/ 464 w 16033"/>
                <a:gd name="connsiteY3" fmla="*/ 22163 h 25795"/>
                <a:gd name="connsiteX4" fmla="*/ 6644 w 16033"/>
                <a:gd name="connsiteY4" fmla="*/ 25586 h 25795"/>
                <a:gd name="connsiteX5" fmla="*/ 8793 w 16033"/>
                <a:gd name="connsiteY5" fmla="*/ 24329 h 25795"/>
                <a:gd name="connsiteX6" fmla="*/ 13457 w 16033"/>
                <a:gd name="connsiteY6" fmla="*/ 17082 h 25795"/>
                <a:gd name="connsiteX7" fmla="*/ 15123 w 16033"/>
                <a:gd name="connsiteY7" fmla="*/ 12668 h 25795"/>
                <a:gd name="connsiteX8" fmla="*/ 16039 w 16033"/>
                <a:gd name="connsiteY8" fmla="*/ 7754 h 25795"/>
                <a:gd name="connsiteX9" fmla="*/ 14540 w 16033"/>
                <a:gd name="connsiteY9" fmla="*/ 4256 h 2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33" h="25795">
                  <a:moveTo>
                    <a:pt x="14374" y="4089"/>
                  </a:moveTo>
                  <a:cubicBezTo>
                    <a:pt x="14015" y="1490"/>
                    <a:pt x="11617" y="-325"/>
                    <a:pt x="9018" y="33"/>
                  </a:cubicBezTo>
                  <a:cubicBezTo>
                    <a:pt x="7860" y="191"/>
                    <a:pt x="6802" y="783"/>
                    <a:pt x="6045" y="1674"/>
                  </a:cubicBezTo>
                  <a:cubicBezTo>
                    <a:pt x="1072" y="7254"/>
                    <a:pt x="-994" y="14834"/>
                    <a:pt x="464" y="22163"/>
                  </a:cubicBezTo>
                  <a:cubicBezTo>
                    <a:pt x="1222" y="24820"/>
                    <a:pt x="3987" y="26353"/>
                    <a:pt x="6644" y="25586"/>
                  </a:cubicBezTo>
                  <a:cubicBezTo>
                    <a:pt x="7452" y="25361"/>
                    <a:pt x="8194" y="24920"/>
                    <a:pt x="8793" y="24329"/>
                  </a:cubicBezTo>
                  <a:cubicBezTo>
                    <a:pt x="10717" y="22171"/>
                    <a:pt x="12291" y="19723"/>
                    <a:pt x="13457" y="17082"/>
                  </a:cubicBezTo>
                  <a:cubicBezTo>
                    <a:pt x="14132" y="15658"/>
                    <a:pt x="14690" y="14184"/>
                    <a:pt x="15123" y="12668"/>
                  </a:cubicBezTo>
                  <a:cubicBezTo>
                    <a:pt x="15515" y="11044"/>
                    <a:pt x="15823" y="9403"/>
                    <a:pt x="16039" y="7754"/>
                  </a:cubicBezTo>
                  <a:cubicBezTo>
                    <a:pt x="16006" y="6438"/>
                    <a:pt x="15465" y="5189"/>
                    <a:pt x="14540" y="4256"/>
                  </a:cubicBezTo>
                  <a:close/>
                </a:path>
              </a:pathLst>
            </a:custGeom>
            <a:solidFill>
              <a:srgbClr val="1B2259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4F3DD77F-DD06-3D45-B232-6737F1BDC570}"/>
                </a:ext>
              </a:extLst>
            </p:cNvPr>
            <p:cNvSpPr/>
            <p:nvPr/>
          </p:nvSpPr>
          <p:spPr>
            <a:xfrm>
              <a:off x="3223055" y="2591765"/>
              <a:ext cx="69168" cy="69169"/>
            </a:xfrm>
            <a:custGeom>
              <a:avLst/>
              <a:gdLst>
                <a:gd name="connsiteX0" fmla="*/ 43 w 51971"/>
                <a:gd name="connsiteY0" fmla="*/ 27344 h 51972"/>
                <a:gd name="connsiteX1" fmla="*/ 27362 w 51971"/>
                <a:gd name="connsiteY1" fmla="*/ 51923 h 51972"/>
                <a:gd name="connsiteX2" fmla="*/ 51941 w 51971"/>
                <a:gd name="connsiteY2" fmla="*/ 24604 h 51972"/>
                <a:gd name="connsiteX3" fmla="*/ 24622 w 51971"/>
                <a:gd name="connsiteY3" fmla="*/ 25 h 51972"/>
                <a:gd name="connsiteX4" fmla="*/ 24614 w 51971"/>
                <a:gd name="connsiteY4" fmla="*/ 25 h 51972"/>
                <a:gd name="connsiteX5" fmla="*/ 43 w 51971"/>
                <a:gd name="connsiteY5" fmla="*/ 27344 h 5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71" h="51972">
                  <a:moveTo>
                    <a:pt x="43" y="27344"/>
                  </a:moveTo>
                  <a:cubicBezTo>
                    <a:pt x="801" y="41678"/>
                    <a:pt x="13028" y="52681"/>
                    <a:pt x="27362" y="51923"/>
                  </a:cubicBezTo>
                  <a:cubicBezTo>
                    <a:pt x="41697" y="51165"/>
                    <a:pt x="52699" y="38938"/>
                    <a:pt x="51941" y="24604"/>
                  </a:cubicBezTo>
                  <a:cubicBezTo>
                    <a:pt x="51192" y="10269"/>
                    <a:pt x="38956" y="-733"/>
                    <a:pt x="24622" y="25"/>
                  </a:cubicBezTo>
                  <a:cubicBezTo>
                    <a:pt x="24622" y="25"/>
                    <a:pt x="24614" y="25"/>
                    <a:pt x="24614" y="25"/>
                  </a:cubicBezTo>
                  <a:cubicBezTo>
                    <a:pt x="10288" y="783"/>
                    <a:pt x="-715" y="13018"/>
                    <a:pt x="43" y="27344"/>
                  </a:cubicBezTo>
                  <a:close/>
                </a:path>
              </a:pathLst>
            </a:custGeom>
            <a:solidFill>
              <a:srgbClr val="DB2942">
                <a:alpha val="37000"/>
              </a:srgbClr>
            </a:solidFill>
            <a:ln w="2497" cap="flat">
              <a:solidFill>
                <a:srgbClr val="DB2942">
                  <a:alpha val="37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1E1375D-A9EC-DCF5-CCB2-647E77C8ECE9}"/>
                </a:ext>
              </a:extLst>
            </p:cNvPr>
            <p:cNvSpPr/>
            <p:nvPr/>
          </p:nvSpPr>
          <p:spPr>
            <a:xfrm>
              <a:off x="3409887" y="2616867"/>
              <a:ext cx="34586" cy="68395"/>
            </a:xfrm>
            <a:custGeom>
              <a:avLst/>
              <a:gdLst>
                <a:gd name="connsiteX0" fmla="*/ 25994 w 25987"/>
                <a:gd name="connsiteY0" fmla="*/ -12 h 51390"/>
                <a:gd name="connsiteX1" fmla="*/ 7 w 25987"/>
                <a:gd name="connsiteY1" fmla="*/ 27474 h 51390"/>
                <a:gd name="connsiteX2" fmla="*/ 20080 w 25987"/>
                <a:gd name="connsiteY2" fmla="*/ 51378 h 51390"/>
                <a:gd name="connsiteX3" fmla="*/ 24661 w 25987"/>
                <a:gd name="connsiteY3" fmla="*/ 23309 h 51390"/>
                <a:gd name="connsiteX4" fmla="*/ 25994 w 25987"/>
                <a:gd name="connsiteY4" fmla="*/ -12 h 51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87" h="51390">
                  <a:moveTo>
                    <a:pt x="25994" y="-12"/>
                  </a:moveTo>
                  <a:cubicBezTo>
                    <a:pt x="11368" y="704"/>
                    <a:pt x="-101" y="12823"/>
                    <a:pt x="7" y="27474"/>
                  </a:cubicBezTo>
                  <a:cubicBezTo>
                    <a:pt x="690" y="39001"/>
                    <a:pt x="8844" y="48713"/>
                    <a:pt x="20080" y="51378"/>
                  </a:cubicBezTo>
                  <a:cubicBezTo>
                    <a:pt x="22370" y="42166"/>
                    <a:pt x="23903" y="32779"/>
                    <a:pt x="24661" y="23309"/>
                  </a:cubicBezTo>
                  <a:cubicBezTo>
                    <a:pt x="25660" y="8900"/>
                    <a:pt x="25994" y="-12"/>
                    <a:pt x="25994" y="-12"/>
                  </a:cubicBezTo>
                  <a:close/>
                </a:path>
              </a:pathLst>
            </a:custGeom>
            <a:solidFill>
              <a:srgbClr val="DB2942">
                <a:alpha val="37000"/>
              </a:srgbClr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B022A33C-98C2-AE3A-4F3A-A0EC644C591D}"/>
                </a:ext>
              </a:extLst>
            </p:cNvPr>
            <p:cNvSpPr/>
            <p:nvPr/>
          </p:nvSpPr>
          <p:spPr>
            <a:xfrm>
              <a:off x="2289217" y="2970515"/>
              <a:ext cx="725322" cy="1531355"/>
            </a:xfrm>
            <a:custGeom>
              <a:avLst/>
              <a:gdLst>
                <a:gd name="connsiteX0" fmla="*/ 520966 w 544989"/>
                <a:gd name="connsiteY0" fmla="*/ 53350 h 1150623"/>
                <a:gd name="connsiteX1" fmla="*/ 487650 w 544989"/>
                <a:gd name="connsiteY1" fmla="*/ 6541 h 1150623"/>
                <a:gd name="connsiteX2" fmla="*/ 419602 w 544989"/>
                <a:gd name="connsiteY2" fmla="*/ 38108 h 1150623"/>
                <a:gd name="connsiteX3" fmla="*/ 196967 w 544989"/>
                <a:gd name="connsiteY3" fmla="*/ 509781 h 1150623"/>
                <a:gd name="connsiteX4" fmla="*/ 188638 w 544989"/>
                <a:gd name="connsiteY4" fmla="*/ 528105 h 1150623"/>
                <a:gd name="connsiteX5" fmla="*/ 109429 w 544989"/>
                <a:gd name="connsiteY5" fmla="*/ 864931 h 1150623"/>
                <a:gd name="connsiteX6" fmla="*/ 95853 w 544989"/>
                <a:gd name="connsiteY6" fmla="*/ 913906 h 1150623"/>
                <a:gd name="connsiteX7" fmla="*/ 63952 w 544989"/>
                <a:gd name="connsiteY7" fmla="*/ 923318 h 1150623"/>
                <a:gd name="connsiteX8" fmla="*/ 402 w 544989"/>
                <a:gd name="connsiteY8" fmla="*/ 1003526 h 1150623"/>
                <a:gd name="connsiteX9" fmla="*/ 91272 w 544989"/>
                <a:gd name="connsiteY9" fmla="*/ 1149868 h 1150623"/>
                <a:gd name="connsiteX10" fmla="*/ 55290 w 544989"/>
                <a:gd name="connsiteY10" fmla="*/ 1016603 h 1150623"/>
                <a:gd name="connsiteX11" fmla="*/ 97685 w 544989"/>
                <a:gd name="connsiteY11" fmla="*/ 1058831 h 1150623"/>
                <a:gd name="connsiteX12" fmla="*/ 258935 w 544989"/>
                <a:gd name="connsiteY12" fmla="*/ 1100476 h 1150623"/>
                <a:gd name="connsiteX13" fmla="*/ 212042 w 544989"/>
                <a:gd name="connsiteY13" fmla="*/ 1058415 h 1150623"/>
                <a:gd name="connsiteX14" fmla="*/ 168065 w 544989"/>
                <a:gd name="connsiteY14" fmla="*/ 1010356 h 1150623"/>
                <a:gd name="connsiteX15" fmla="*/ 182641 w 544989"/>
                <a:gd name="connsiteY15" fmla="*/ 1009940 h 1150623"/>
                <a:gd name="connsiteX16" fmla="*/ 184140 w 544989"/>
                <a:gd name="connsiteY16" fmla="*/ 1009357 h 1150623"/>
                <a:gd name="connsiteX17" fmla="*/ 279924 w 544989"/>
                <a:gd name="connsiteY17" fmla="*/ 947639 h 1150623"/>
                <a:gd name="connsiteX18" fmla="*/ 282756 w 544989"/>
                <a:gd name="connsiteY18" fmla="*/ 947639 h 1150623"/>
                <a:gd name="connsiteX19" fmla="*/ 307743 w 544989"/>
                <a:gd name="connsiteY19" fmla="*/ 914323 h 1150623"/>
                <a:gd name="connsiteX20" fmla="*/ 301080 w 544989"/>
                <a:gd name="connsiteY20" fmla="*/ 915822 h 1150623"/>
                <a:gd name="connsiteX21" fmla="*/ 305494 w 544989"/>
                <a:gd name="connsiteY21" fmla="*/ 912657 h 1150623"/>
                <a:gd name="connsiteX22" fmla="*/ 405443 w 544989"/>
                <a:gd name="connsiteY22" fmla="*/ 610146 h 1150623"/>
                <a:gd name="connsiteX23" fmla="*/ 410440 w 544989"/>
                <a:gd name="connsiteY23" fmla="*/ 599235 h 1150623"/>
                <a:gd name="connsiteX24" fmla="*/ 425349 w 544989"/>
                <a:gd name="connsiteY24" fmla="*/ 565919 h 1150623"/>
                <a:gd name="connsiteX25" fmla="*/ 425349 w 544989"/>
                <a:gd name="connsiteY25" fmla="*/ 565919 h 1150623"/>
                <a:gd name="connsiteX26" fmla="*/ 508639 w 544989"/>
                <a:gd name="connsiteY26" fmla="*/ 370187 h 1150623"/>
                <a:gd name="connsiteX27" fmla="*/ 520966 w 544989"/>
                <a:gd name="connsiteY27" fmla="*/ 53350 h 115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4989" h="1150623">
                  <a:moveTo>
                    <a:pt x="520966" y="53350"/>
                  </a:moveTo>
                  <a:cubicBezTo>
                    <a:pt x="513720" y="35443"/>
                    <a:pt x="503475" y="16453"/>
                    <a:pt x="487650" y="6541"/>
                  </a:cubicBezTo>
                  <a:cubicBezTo>
                    <a:pt x="458082" y="-12449"/>
                    <a:pt x="433678" y="13454"/>
                    <a:pt x="419602" y="38108"/>
                  </a:cubicBezTo>
                  <a:cubicBezTo>
                    <a:pt x="337394" y="182117"/>
                    <a:pt x="251022" y="342618"/>
                    <a:pt x="196967" y="509781"/>
                  </a:cubicBezTo>
                  <a:cubicBezTo>
                    <a:pt x="193202" y="515387"/>
                    <a:pt x="190387" y="521584"/>
                    <a:pt x="188638" y="528105"/>
                  </a:cubicBezTo>
                  <a:cubicBezTo>
                    <a:pt x="160319" y="638382"/>
                    <a:pt x="109429" y="864931"/>
                    <a:pt x="109429" y="864931"/>
                  </a:cubicBezTo>
                  <a:cubicBezTo>
                    <a:pt x="104706" y="881589"/>
                    <a:pt x="100184" y="897914"/>
                    <a:pt x="95853" y="913906"/>
                  </a:cubicBezTo>
                  <a:cubicBezTo>
                    <a:pt x="85066" y="916488"/>
                    <a:pt x="74414" y="919628"/>
                    <a:pt x="63952" y="923318"/>
                  </a:cubicBezTo>
                  <a:cubicBezTo>
                    <a:pt x="63952" y="923318"/>
                    <a:pt x="-5845" y="949804"/>
                    <a:pt x="402" y="1003526"/>
                  </a:cubicBezTo>
                  <a:cubicBezTo>
                    <a:pt x="6649" y="1057248"/>
                    <a:pt x="73531" y="1160362"/>
                    <a:pt x="91272" y="1149868"/>
                  </a:cubicBezTo>
                  <a:cubicBezTo>
                    <a:pt x="109012" y="1139373"/>
                    <a:pt x="70116" y="1033927"/>
                    <a:pt x="55290" y="1016603"/>
                  </a:cubicBezTo>
                  <a:cubicBezTo>
                    <a:pt x="70865" y="1033261"/>
                    <a:pt x="91105" y="1046587"/>
                    <a:pt x="97685" y="1058831"/>
                  </a:cubicBezTo>
                  <a:cubicBezTo>
                    <a:pt x="113344" y="1087816"/>
                    <a:pt x="235114" y="1102558"/>
                    <a:pt x="258935" y="1100476"/>
                  </a:cubicBezTo>
                  <a:cubicBezTo>
                    <a:pt x="282756" y="1098394"/>
                    <a:pt x="238529" y="1071824"/>
                    <a:pt x="212042" y="1058415"/>
                  </a:cubicBezTo>
                  <a:cubicBezTo>
                    <a:pt x="197550" y="1051085"/>
                    <a:pt x="178726" y="1029596"/>
                    <a:pt x="168065" y="1010356"/>
                  </a:cubicBezTo>
                  <a:cubicBezTo>
                    <a:pt x="172896" y="1010356"/>
                    <a:pt x="177810" y="1010356"/>
                    <a:pt x="182641" y="1009940"/>
                  </a:cubicBezTo>
                  <a:lnTo>
                    <a:pt x="184140" y="1009357"/>
                  </a:lnTo>
                  <a:cubicBezTo>
                    <a:pt x="226618" y="996946"/>
                    <a:pt x="257019" y="980955"/>
                    <a:pt x="279924" y="947639"/>
                  </a:cubicBezTo>
                  <a:lnTo>
                    <a:pt x="282756" y="947639"/>
                  </a:lnTo>
                  <a:cubicBezTo>
                    <a:pt x="351387" y="946223"/>
                    <a:pt x="329982" y="907243"/>
                    <a:pt x="307743" y="914323"/>
                  </a:cubicBezTo>
                  <a:cubicBezTo>
                    <a:pt x="305553" y="914955"/>
                    <a:pt x="303329" y="915455"/>
                    <a:pt x="301080" y="915822"/>
                  </a:cubicBezTo>
                  <a:cubicBezTo>
                    <a:pt x="302479" y="914664"/>
                    <a:pt x="303953" y="913606"/>
                    <a:pt x="305494" y="912657"/>
                  </a:cubicBezTo>
                  <a:cubicBezTo>
                    <a:pt x="337894" y="815957"/>
                    <a:pt x="384204" y="676945"/>
                    <a:pt x="405443" y="610146"/>
                  </a:cubicBezTo>
                  <a:lnTo>
                    <a:pt x="410440" y="599235"/>
                  </a:lnTo>
                  <a:cubicBezTo>
                    <a:pt x="416354" y="588324"/>
                    <a:pt x="424516" y="576414"/>
                    <a:pt x="425349" y="565919"/>
                  </a:cubicBezTo>
                  <a:lnTo>
                    <a:pt x="425349" y="565919"/>
                  </a:lnTo>
                  <a:cubicBezTo>
                    <a:pt x="462580" y="483545"/>
                    <a:pt x="497812" y="404752"/>
                    <a:pt x="508639" y="370187"/>
                  </a:cubicBezTo>
                  <a:cubicBezTo>
                    <a:pt x="538207" y="275236"/>
                    <a:pt x="566776" y="167042"/>
                    <a:pt x="520966" y="53350"/>
                  </a:cubicBezTo>
                  <a:close/>
                </a:path>
              </a:pathLst>
            </a:custGeom>
            <a:solidFill>
              <a:srgbClr val="EEBE96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2F7A38A-CE6E-E784-42E0-B1076FE00C64}"/>
                </a:ext>
              </a:extLst>
            </p:cNvPr>
            <p:cNvSpPr/>
            <p:nvPr/>
          </p:nvSpPr>
          <p:spPr>
            <a:xfrm>
              <a:off x="3171283" y="5384933"/>
              <a:ext cx="200500" cy="503024"/>
            </a:xfrm>
            <a:custGeom>
              <a:avLst/>
              <a:gdLst>
                <a:gd name="connsiteX0" fmla="*/ 18370 w 150651"/>
                <a:gd name="connsiteY0" fmla="*/ 1139 h 377960"/>
                <a:gd name="connsiteX1" fmla="*/ 1096 w 150651"/>
                <a:gd name="connsiteY1" fmla="*/ 33173 h 377960"/>
                <a:gd name="connsiteX2" fmla="*/ 1129 w 150651"/>
                <a:gd name="connsiteY2" fmla="*/ 33289 h 377960"/>
                <a:gd name="connsiteX3" fmla="*/ 99912 w 150651"/>
                <a:gd name="connsiteY3" fmla="*/ 358871 h 377960"/>
                <a:gd name="connsiteX4" fmla="*/ 131587 w 150651"/>
                <a:gd name="connsiteY4" fmla="*/ 377045 h 377960"/>
                <a:gd name="connsiteX5" fmla="*/ 149752 w 150651"/>
                <a:gd name="connsiteY5" fmla="*/ 345370 h 377960"/>
                <a:gd name="connsiteX6" fmla="*/ 149303 w 150651"/>
                <a:gd name="connsiteY6" fmla="*/ 343879 h 377960"/>
                <a:gd name="connsiteX7" fmla="*/ 50520 w 150651"/>
                <a:gd name="connsiteY7" fmla="*/ 18297 h 377960"/>
                <a:gd name="connsiteX8" fmla="*/ 18587 w 150651"/>
                <a:gd name="connsiteY8" fmla="*/ 1072 h 377960"/>
                <a:gd name="connsiteX9" fmla="*/ 18370 w 150651"/>
                <a:gd name="connsiteY9" fmla="*/ 1139 h 37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651" h="377960">
                  <a:moveTo>
                    <a:pt x="18370" y="1139"/>
                  </a:moveTo>
                  <a:cubicBezTo>
                    <a:pt x="4752" y="5212"/>
                    <a:pt x="-2985" y="19555"/>
                    <a:pt x="1096" y="33173"/>
                  </a:cubicBezTo>
                  <a:cubicBezTo>
                    <a:pt x="1104" y="33214"/>
                    <a:pt x="1121" y="33248"/>
                    <a:pt x="1129" y="33289"/>
                  </a:cubicBezTo>
                  <a:lnTo>
                    <a:pt x="99912" y="358871"/>
                  </a:lnTo>
                  <a:cubicBezTo>
                    <a:pt x="103643" y="372639"/>
                    <a:pt x="117819" y="380768"/>
                    <a:pt x="131587" y="377045"/>
                  </a:cubicBezTo>
                  <a:cubicBezTo>
                    <a:pt x="145346" y="373313"/>
                    <a:pt x="153484" y="359137"/>
                    <a:pt x="149752" y="345370"/>
                  </a:cubicBezTo>
                  <a:cubicBezTo>
                    <a:pt x="149619" y="344870"/>
                    <a:pt x="149469" y="344370"/>
                    <a:pt x="149303" y="343879"/>
                  </a:cubicBezTo>
                  <a:lnTo>
                    <a:pt x="50520" y="18297"/>
                  </a:lnTo>
                  <a:cubicBezTo>
                    <a:pt x="46456" y="4720"/>
                    <a:pt x="32163" y="-2992"/>
                    <a:pt x="18587" y="1072"/>
                  </a:cubicBezTo>
                  <a:cubicBezTo>
                    <a:pt x="18520" y="1097"/>
                    <a:pt x="18445" y="1114"/>
                    <a:pt x="18370" y="1139"/>
                  </a:cubicBezTo>
                  <a:close/>
                </a:path>
              </a:pathLst>
            </a:custGeom>
            <a:solidFill>
              <a:srgbClr val="F6E1C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AC823613-CC09-ABA8-0794-893024DA6636}"/>
                </a:ext>
              </a:extLst>
            </p:cNvPr>
            <p:cNvSpPr/>
            <p:nvPr/>
          </p:nvSpPr>
          <p:spPr>
            <a:xfrm>
              <a:off x="3013263" y="5313525"/>
              <a:ext cx="376559" cy="182348"/>
            </a:xfrm>
            <a:custGeom>
              <a:avLst/>
              <a:gdLst>
                <a:gd name="connsiteX0" fmla="*/ 282937 w 282937"/>
                <a:gd name="connsiteY0" fmla="*/ 66549 h 137012"/>
                <a:gd name="connsiteX1" fmla="*/ 17658 w 282937"/>
                <a:gd name="connsiteY1" fmla="*/ 0 h 137012"/>
                <a:gd name="connsiteX2" fmla="*/ 0 w 282937"/>
                <a:gd name="connsiteY2" fmla="*/ 70464 h 137012"/>
                <a:gd name="connsiteX3" fmla="*/ 265280 w 282937"/>
                <a:gd name="connsiteY3" fmla="*/ 137012 h 137012"/>
                <a:gd name="connsiteX4" fmla="*/ 282937 w 282937"/>
                <a:gd name="connsiteY4" fmla="*/ 66549 h 137012"/>
                <a:gd name="connsiteX5" fmla="*/ 282937 w 282937"/>
                <a:gd name="connsiteY5" fmla="*/ 66549 h 13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937" h="137012">
                  <a:moveTo>
                    <a:pt x="282937" y="66549"/>
                  </a:moveTo>
                  <a:lnTo>
                    <a:pt x="17658" y="0"/>
                  </a:lnTo>
                  <a:lnTo>
                    <a:pt x="0" y="70464"/>
                  </a:lnTo>
                  <a:lnTo>
                    <a:pt x="265280" y="137012"/>
                  </a:lnTo>
                  <a:lnTo>
                    <a:pt x="282937" y="66549"/>
                  </a:lnTo>
                  <a:lnTo>
                    <a:pt x="282937" y="66549"/>
                  </a:lnTo>
                  <a:close/>
                </a:path>
              </a:pathLst>
            </a:custGeom>
            <a:solidFill>
              <a:srgbClr val="373372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7DB78F7-93E1-6884-3FFC-4CB256A73598}"/>
                </a:ext>
              </a:extLst>
            </p:cNvPr>
            <p:cNvSpPr/>
            <p:nvPr/>
          </p:nvSpPr>
          <p:spPr>
            <a:xfrm>
              <a:off x="4370739" y="5076416"/>
              <a:ext cx="1486282" cy="1487613"/>
            </a:xfrm>
            <a:custGeom>
              <a:avLst/>
              <a:gdLst>
                <a:gd name="connsiteX0" fmla="*/ 25576 w 1116756"/>
                <a:gd name="connsiteY0" fmla="*/ 390120 h 1117756"/>
                <a:gd name="connsiteX1" fmla="*/ 29907 w 1116756"/>
                <a:gd name="connsiteY1" fmla="*/ 377210 h 1117756"/>
                <a:gd name="connsiteX2" fmla="*/ 472929 w 1116756"/>
                <a:gd name="connsiteY2" fmla="*/ 523467 h 1117756"/>
                <a:gd name="connsiteX3" fmla="*/ 56477 w 1116756"/>
                <a:gd name="connsiteY3" fmla="*/ 313576 h 1117756"/>
                <a:gd name="connsiteX4" fmla="*/ 62640 w 1116756"/>
                <a:gd name="connsiteY4" fmla="*/ 301415 h 1117756"/>
                <a:gd name="connsiteX5" fmla="*/ 523569 w 1116756"/>
                <a:gd name="connsiteY5" fmla="*/ 533629 h 1117756"/>
                <a:gd name="connsiteX6" fmla="*/ 158258 w 1116756"/>
                <a:gd name="connsiteY6" fmla="*/ 168817 h 1117756"/>
                <a:gd name="connsiteX7" fmla="*/ 167920 w 1116756"/>
                <a:gd name="connsiteY7" fmla="*/ 159156 h 1117756"/>
                <a:gd name="connsiteX8" fmla="*/ 532731 w 1116756"/>
                <a:gd name="connsiteY8" fmla="*/ 523967 h 1117756"/>
                <a:gd name="connsiteX9" fmla="*/ 300601 w 1116756"/>
                <a:gd name="connsiteY9" fmla="*/ 63039 h 1117756"/>
                <a:gd name="connsiteX10" fmla="*/ 312761 w 1116756"/>
                <a:gd name="connsiteY10" fmla="*/ 56875 h 1117756"/>
                <a:gd name="connsiteX11" fmla="*/ 522570 w 1116756"/>
                <a:gd name="connsiteY11" fmla="*/ 473327 h 1117756"/>
                <a:gd name="connsiteX12" fmla="*/ 376645 w 1116756"/>
                <a:gd name="connsiteY12" fmla="*/ 30389 h 1117756"/>
                <a:gd name="connsiteX13" fmla="*/ 389555 w 1116756"/>
                <a:gd name="connsiteY13" fmla="*/ 26141 h 1117756"/>
                <a:gd name="connsiteX14" fmla="*/ 551388 w 1116756"/>
                <a:gd name="connsiteY14" fmla="*/ 516388 h 1117756"/>
                <a:gd name="connsiteX15" fmla="*/ 551388 w 1116756"/>
                <a:gd name="connsiteY15" fmla="*/ -12 h 1117756"/>
                <a:gd name="connsiteX16" fmla="*/ 565048 w 1116756"/>
                <a:gd name="connsiteY16" fmla="*/ -12 h 1117756"/>
                <a:gd name="connsiteX17" fmla="*/ 565048 w 1116756"/>
                <a:gd name="connsiteY17" fmla="*/ 516388 h 1117756"/>
                <a:gd name="connsiteX18" fmla="*/ 726881 w 1116756"/>
                <a:gd name="connsiteY18" fmla="*/ 26141 h 1117756"/>
                <a:gd name="connsiteX19" fmla="*/ 739791 w 1116756"/>
                <a:gd name="connsiteY19" fmla="*/ 30389 h 1117756"/>
                <a:gd name="connsiteX20" fmla="*/ 593616 w 1116756"/>
                <a:gd name="connsiteY20" fmla="*/ 473410 h 1117756"/>
                <a:gd name="connsiteX21" fmla="*/ 803425 w 1116756"/>
                <a:gd name="connsiteY21" fmla="*/ 56958 h 1117756"/>
                <a:gd name="connsiteX22" fmla="*/ 815585 w 1116756"/>
                <a:gd name="connsiteY22" fmla="*/ 63122 h 1117756"/>
                <a:gd name="connsiteX23" fmla="*/ 583039 w 1116756"/>
                <a:gd name="connsiteY23" fmla="*/ 523967 h 1117756"/>
                <a:gd name="connsiteX24" fmla="*/ 947850 w 1116756"/>
                <a:gd name="connsiteY24" fmla="*/ 159156 h 1117756"/>
                <a:gd name="connsiteX25" fmla="*/ 957512 w 1116756"/>
                <a:gd name="connsiteY25" fmla="*/ 168817 h 1117756"/>
                <a:gd name="connsiteX26" fmla="*/ 592700 w 1116756"/>
                <a:gd name="connsiteY26" fmla="*/ 533629 h 1117756"/>
                <a:gd name="connsiteX27" fmla="*/ 1053629 w 1116756"/>
                <a:gd name="connsiteY27" fmla="*/ 301415 h 1117756"/>
                <a:gd name="connsiteX28" fmla="*/ 1059792 w 1116756"/>
                <a:gd name="connsiteY28" fmla="*/ 313576 h 1117756"/>
                <a:gd name="connsiteX29" fmla="*/ 643341 w 1116756"/>
                <a:gd name="connsiteY29" fmla="*/ 523467 h 1117756"/>
                <a:gd name="connsiteX30" fmla="*/ 1086362 w 1116756"/>
                <a:gd name="connsiteY30" fmla="*/ 377210 h 1117756"/>
                <a:gd name="connsiteX31" fmla="*/ 1090610 w 1116756"/>
                <a:gd name="connsiteY31" fmla="*/ 390120 h 1117756"/>
                <a:gd name="connsiteX32" fmla="*/ 600363 w 1116756"/>
                <a:gd name="connsiteY32" fmla="*/ 551953 h 1117756"/>
                <a:gd name="connsiteX33" fmla="*/ 1116763 w 1116756"/>
                <a:gd name="connsiteY33" fmla="*/ 551953 h 1117756"/>
                <a:gd name="connsiteX34" fmla="*/ 1116763 w 1116756"/>
                <a:gd name="connsiteY34" fmla="*/ 558783 h 1117756"/>
                <a:gd name="connsiteX35" fmla="*/ 1116763 w 1116756"/>
                <a:gd name="connsiteY35" fmla="*/ 565612 h 1117756"/>
                <a:gd name="connsiteX36" fmla="*/ 600363 w 1116756"/>
                <a:gd name="connsiteY36" fmla="*/ 565612 h 1117756"/>
                <a:gd name="connsiteX37" fmla="*/ 1091109 w 1116756"/>
                <a:gd name="connsiteY37" fmla="*/ 727529 h 1117756"/>
                <a:gd name="connsiteX38" fmla="*/ 1086862 w 1116756"/>
                <a:gd name="connsiteY38" fmla="*/ 740439 h 1117756"/>
                <a:gd name="connsiteX39" fmla="*/ 643590 w 1116756"/>
                <a:gd name="connsiteY39" fmla="*/ 594264 h 1117756"/>
                <a:gd name="connsiteX40" fmla="*/ 1060042 w 1116756"/>
                <a:gd name="connsiteY40" fmla="*/ 804073 h 1117756"/>
                <a:gd name="connsiteX41" fmla="*/ 1053879 w 1116756"/>
                <a:gd name="connsiteY41" fmla="*/ 816233 h 1117756"/>
                <a:gd name="connsiteX42" fmla="*/ 593033 w 1116756"/>
                <a:gd name="connsiteY42" fmla="*/ 583936 h 1117756"/>
                <a:gd name="connsiteX43" fmla="*/ 957845 w 1116756"/>
                <a:gd name="connsiteY43" fmla="*/ 948748 h 1117756"/>
                <a:gd name="connsiteX44" fmla="*/ 948183 w 1116756"/>
                <a:gd name="connsiteY44" fmla="*/ 958410 h 1117756"/>
                <a:gd name="connsiteX45" fmla="*/ 583039 w 1116756"/>
                <a:gd name="connsiteY45" fmla="*/ 593598 h 1117756"/>
                <a:gd name="connsiteX46" fmla="*/ 815252 w 1116756"/>
                <a:gd name="connsiteY46" fmla="*/ 1054527 h 1117756"/>
                <a:gd name="connsiteX47" fmla="*/ 803092 w 1116756"/>
                <a:gd name="connsiteY47" fmla="*/ 1060690 h 1117756"/>
                <a:gd name="connsiteX48" fmla="*/ 593283 w 1116756"/>
                <a:gd name="connsiteY48" fmla="*/ 644238 h 1117756"/>
                <a:gd name="connsiteX49" fmla="*/ 739458 w 1116756"/>
                <a:gd name="connsiteY49" fmla="*/ 1087260 h 1117756"/>
                <a:gd name="connsiteX50" fmla="*/ 726548 w 1116756"/>
                <a:gd name="connsiteY50" fmla="*/ 1091591 h 1117756"/>
                <a:gd name="connsiteX51" fmla="*/ 564715 w 1116756"/>
                <a:gd name="connsiteY51" fmla="*/ 601344 h 1117756"/>
                <a:gd name="connsiteX52" fmla="*/ 564715 w 1116756"/>
                <a:gd name="connsiteY52" fmla="*/ 1117744 h 1117756"/>
                <a:gd name="connsiteX53" fmla="*/ 557885 w 1116756"/>
                <a:gd name="connsiteY53" fmla="*/ 1117744 h 1117756"/>
                <a:gd name="connsiteX54" fmla="*/ 551055 w 1116756"/>
                <a:gd name="connsiteY54" fmla="*/ 1117744 h 1117756"/>
                <a:gd name="connsiteX55" fmla="*/ 551055 w 1116756"/>
                <a:gd name="connsiteY55" fmla="*/ 601344 h 1117756"/>
                <a:gd name="connsiteX56" fmla="*/ 389222 w 1116756"/>
                <a:gd name="connsiteY56" fmla="*/ 1091591 h 1117756"/>
                <a:gd name="connsiteX57" fmla="*/ 376312 w 1116756"/>
                <a:gd name="connsiteY57" fmla="*/ 1087260 h 1117756"/>
                <a:gd name="connsiteX58" fmla="*/ 522903 w 1116756"/>
                <a:gd name="connsiteY58" fmla="*/ 644238 h 1117756"/>
                <a:gd name="connsiteX59" fmla="*/ 313095 w 1116756"/>
                <a:gd name="connsiteY59" fmla="*/ 1060690 h 1117756"/>
                <a:gd name="connsiteX60" fmla="*/ 300934 w 1116756"/>
                <a:gd name="connsiteY60" fmla="*/ 1054527 h 1117756"/>
                <a:gd name="connsiteX61" fmla="*/ 533064 w 1116756"/>
                <a:gd name="connsiteY61" fmla="*/ 593598 h 1117756"/>
                <a:gd name="connsiteX62" fmla="*/ 168253 w 1116756"/>
                <a:gd name="connsiteY62" fmla="*/ 958410 h 1117756"/>
                <a:gd name="connsiteX63" fmla="*/ 158258 w 1116756"/>
                <a:gd name="connsiteY63" fmla="*/ 948748 h 1117756"/>
                <a:gd name="connsiteX64" fmla="*/ 523069 w 1116756"/>
                <a:gd name="connsiteY64" fmla="*/ 583936 h 1117756"/>
                <a:gd name="connsiteX65" fmla="*/ 62474 w 1116756"/>
                <a:gd name="connsiteY65" fmla="*/ 816066 h 1117756"/>
                <a:gd name="connsiteX66" fmla="*/ 56311 w 1116756"/>
                <a:gd name="connsiteY66" fmla="*/ 803906 h 1117756"/>
                <a:gd name="connsiteX67" fmla="*/ 472762 w 1116756"/>
                <a:gd name="connsiteY67" fmla="*/ 594098 h 1117756"/>
                <a:gd name="connsiteX68" fmla="*/ 29741 w 1116756"/>
                <a:gd name="connsiteY68" fmla="*/ 740356 h 1117756"/>
                <a:gd name="connsiteX69" fmla="*/ 25410 w 1116756"/>
                <a:gd name="connsiteY69" fmla="*/ 727445 h 1117756"/>
                <a:gd name="connsiteX70" fmla="*/ 515657 w 1116756"/>
                <a:gd name="connsiteY70" fmla="*/ 565612 h 1117756"/>
                <a:gd name="connsiteX71" fmla="*/ 6 w 1116756"/>
                <a:gd name="connsiteY71" fmla="*/ 565612 h 1117756"/>
                <a:gd name="connsiteX72" fmla="*/ 6 w 1116756"/>
                <a:gd name="connsiteY72" fmla="*/ 558783 h 1117756"/>
                <a:gd name="connsiteX73" fmla="*/ 6 w 1116756"/>
                <a:gd name="connsiteY73" fmla="*/ 551953 h 1117756"/>
                <a:gd name="connsiteX74" fmla="*/ 516406 w 1116756"/>
                <a:gd name="connsiteY74" fmla="*/ 551953 h 1117756"/>
                <a:gd name="connsiteX75" fmla="*/ 26160 w 1116756"/>
                <a:gd name="connsiteY75" fmla="*/ 390120 h 111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116756" h="1117756">
                  <a:moveTo>
                    <a:pt x="25576" y="390120"/>
                  </a:moveTo>
                  <a:cubicBezTo>
                    <a:pt x="26992" y="385789"/>
                    <a:pt x="28408" y="381791"/>
                    <a:pt x="29907" y="377210"/>
                  </a:cubicBezTo>
                  <a:lnTo>
                    <a:pt x="472929" y="523467"/>
                  </a:lnTo>
                  <a:lnTo>
                    <a:pt x="56477" y="313576"/>
                  </a:lnTo>
                  <a:cubicBezTo>
                    <a:pt x="58476" y="309495"/>
                    <a:pt x="60558" y="305247"/>
                    <a:pt x="62640" y="301415"/>
                  </a:cubicBezTo>
                  <a:lnTo>
                    <a:pt x="523569" y="533629"/>
                  </a:lnTo>
                  <a:lnTo>
                    <a:pt x="158258" y="168817"/>
                  </a:lnTo>
                  <a:cubicBezTo>
                    <a:pt x="161423" y="165569"/>
                    <a:pt x="164671" y="162321"/>
                    <a:pt x="167920" y="159156"/>
                  </a:cubicBezTo>
                  <a:lnTo>
                    <a:pt x="532731" y="523967"/>
                  </a:lnTo>
                  <a:lnTo>
                    <a:pt x="300601" y="63039"/>
                  </a:lnTo>
                  <a:cubicBezTo>
                    <a:pt x="304599" y="60873"/>
                    <a:pt x="308930" y="58874"/>
                    <a:pt x="312761" y="56875"/>
                  </a:cubicBezTo>
                  <a:lnTo>
                    <a:pt x="522570" y="473327"/>
                  </a:lnTo>
                  <a:lnTo>
                    <a:pt x="376645" y="30389"/>
                  </a:lnTo>
                  <a:cubicBezTo>
                    <a:pt x="380976" y="28973"/>
                    <a:pt x="384974" y="27474"/>
                    <a:pt x="389555" y="26141"/>
                  </a:cubicBezTo>
                  <a:lnTo>
                    <a:pt x="551388" y="516388"/>
                  </a:lnTo>
                  <a:lnTo>
                    <a:pt x="551388" y="-12"/>
                  </a:lnTo>
                  <a:lnTo>
                    <a:pt x="565048" y="-12"/>
                  </a:lnTo>
                  <a:lnTo>
                    <a:pt x="565048" y="516388"/>
                  </a:lnTo>
                  <a:lnTo>
                    <a:pt x="726881" y="26141"/>
                  </a:lnTo>
                  <a:cubicBezTo>
                    <a:pt x="731212" y="27474"/>
                    <a:pt x="735210" y="28973"/>
                    <a:pt x="739791" y="30389"/>
                  </a:cubicBezTo>
                  <a:lnTo>
                    <a:pt x="593616" y="473410"/>
                  </a:lnTo>
                  <a:lnTo>
                    <a:pt x="803425" y="56958"/>
                  </a:lnTo>
                  <a:cubicBezTo>
                    <a:pt x="807506" y="58957"/>
                    <a:pt x="811754" y="60956"/>
                    <a:pt x="815585" y="63122"/>
                  </a:cubicBezTo>
                  <a:lnTo>
                    <a:pt x="583039" y="523967"/>
                  </a:lnTo>
                  <a:lnTo>
                    <a:pt x="947850" y="159156"/>
                  </a:lnTo>
                  <a:cubicBezTo>
                    <a:pt x="951098" y="162321"/>
                    <a:pt x="954347" y="165569"/>
                    <a:pt x="957512" y="168817"/>
                  </a:cubicBezTo>
                  <a:lnTo>
                    <a:pt x="592700" y="533629"/>
                  </a:lnTo>
                  <a:lnTo>
                    <a:pt x="1053629" y="301415"/>
                  </a:lnTo>
                  <a:cubicBezTo>
                    <a:pt x="1055794" y="305497"/>
                    <a:pt x="1057793" y="309745"/>
                    <a:pt x="1059792" y="313576"/>
                  </a:cubicBezTo>
                  <a:lnTo>
                    <a:pt x="643341" y="523467"/>
                  </a:lnTo>
                  <a:lnTo>
                    <a:pt x="1086362" y="377210"/>
                  </a:lnTo>
                  <a:cubicBezTo>
                    <a:pt x="1087778" y="381458"/>
                    <a:pt x="1089277" y="385539"/>
                    <a:pt x="1090610" y="390120"/>
                  </a:cubicBezTo>
                  <a:lnTo>
                    <a:pt x="600363" y="551953"/>
                  </a:lnTo>
                  <a:lnTo>
                    <a:pt x="1116763" y="551953"/>
                  </a:lnTo>
                  <a:cubicBezTo>
                    <a:pt x="1116763" y="554202"/>
                    <a:pt x="1116763" y="556534"/>
                    <a:pt x="1116763" y="558783"/>
                  </a:cubicBezTo>
                  <a:cubicBezTo>
                    <a:pt x="1116763" y="561032"/>
                    <a:pt x="1116763" y="563280"/>
                    <a:pt x="1116763" y="565612"/>
                  </a:cubicBezTo>
                  <a:lnTo>
                    <a:pt x="600363" y="565612"/>
                  </a:lnTo>
                  <a:lnTo>
                    <a:pt x="1091109" y="727529"/>
                  </a:lnTo>
                  <a:cubicBezTo>
                    <a:pt x="1089777" y="731860"/>
                    <a:pt x="1088277" y="735858"/>
                    <a:pt x="1086862" y="740439"/>
                  </a:cubicBezTo>
                  <a:lnTo>
                    <a:pt x="643590" y="594264"/>
                  </a:lnTo>
                  <a:lnTo>
                    <a:pt x="1060042" y="804073"/>
                  </a:lnTo>
                  <a:cubicBezTo>
                    <a:pt x="1058043" y="808154"/>
                    <a:pt x="1056044" y="812402"/>
                    <a:pt x="1053879" y="816233"/>
                  </a:cubicBezTo>
                  <a:lnTo>
                    <a:pt x="593033" y="583936"/>
                  </a:lnTo>
                  <a:lnTo>
                    <a:pt x="957845" y="948748"/>
                  </a:lnTo>
                  <a:lnTo>
                    <a:pt x="948183" y="958410"/>
                  </a:lnTo>
                  <a:lnTo>
                    <a:pt x="583039" y="593598"/>
                  </a:lnTo>
                  <a:lnTo>
                    <a:pt x="815252" y="1054527"/>
                  </a:lnTo>
                  <a:lnTo>
                    <a:pt x="803092" y="1060690"/>
                  </a:lnTo>
                  <a:lnTo>
                    <a:pt x="593283" y="644238"/>
                  </a:lnTo>
                  <a:lnTo>
                    <a:pt x="739458" y="1087260"/>
                  </a:lnTo>
                  <a:lnTo>
                    <a:pt x="726548" y="1091591"/>
                  </a:lnTo>
                  <a:lnTo>
                    <a:pt x="564715" y="601344"/>
                  </a:lnTo>
                  <a:lnTo>
                    <a:pt x="564715" y="1117744"/>
                  </a:lnTo>
                  <a:lnTo>
                    <a:pt x="557885" y="1117744"/>
                  </a:lnTo>
                  <a:lnTo>
                    <a:pt x="551055" y="1117744"/>
                  </a:lnTo>
                  <a:lnTo>
                    <a:pt x="551055" y="601344"/>
                  </a:lnTo>
                  <a:lnTo>
                    <a:pt x="389222" y="1091591"/>
                  </a:lnTo>
                  <a:lnTo>
                    <a:pt x="376312" y="1087260"/>
                  </a:lnTo>
                  <a:lnTo>
                    <a:pt x="522903" y="644238"/>
                  </a:lnTo>
                  <a:lnTo>
                    <a:pt x="313095" y="1060690"/>
                  </a:lnTo>
                  <a:lnTo>
                    <a:pt x="300934" y="1054527"/>
                  </a:lnTo>
                  <a:lnTo>
                    <a:pt x="533064" y="593598"/>
                  </a:lnTo>
                  <a:lnTo>
                    <a:pt x="168253" y="958410"/>
                  </a:lnTo>
                  <a:lnTo>
                    <a:pt x="158258" y="948748"/>
                  </a:lnTo>
                  <a:lnTo>
                    <a:pt x="523069" y="583936"/>
                  </a:lnTo>
                  <a:lnTo>
                    <a:pt x="62474" y="816066"/>
                  </a:lnTo>
                  <a:cubicBezTo>
                    <a:pt x="60392" y="812068"/>
                    <a:pt x="58309" y="807737"/>
                    <a:pt x="56311" y="803906"/>
                  </a:cubicBezTo>
                  <a:lnTo>
                    <a:pt x="472762" y="594098"/>
                  </a:lnTo>
                  <a:lnTo>
                    <a:pt x="29741" y="740356"/>
                  </a:lnTo>
                  <a:cubicBezTo>
                    <a:pt x="28242" y="736024"/>
                    <a:pt x="26826" y="732027"/>
                    <a:pt x="25410" y="727445"/>
                  </a:cubicBezTo>
                  <a:lnTo>
                    <a:pt x="515657" y="565612"/>
                  </a:lnTo>
                  <a:lnTo>
                    <a:pt x="6" y="565612"/>
                  </a:lnTo>
                  <a:cubicBezTo>
                    <a:pt x="6" y="563280"/>
                    <a:pt x="6" y="561032"/>
                    <a:pt x="6" y="558783"/>
                  </a:cubicBezTo>
                  <a:cubicBezTo>
                    <a:pt x="6" y="556534"/>
                    <a:pt x="6" y="554202"/>
                    <a:pt x="6" y="551953"/>
                  </a:cubicBezTo>
                  <a:lnTo>
                    <a:pt x="516406" y="551953"/>
                  </a:lnTo>
                  <a:lnTo>
                    <a:pt x="26160" y="390120"/>
                  </a:lnTo>
                  <a:close/>
                </a:path>
              </a:pathLst>
            </a:custGeom>
            <a:solidFill>
              <a:srgbClr val="C2C2C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FEDF5759-7FF6-8205-9323-C29FCFEB483E}"/>
                </a:ext>
              </a:extLst>
            </p:cNvPr>
            <p:cNvSpPr/>
            <p:nvPr/>
          </p:nvSpPr>
          <p:spPr>
            <a:xfrm>
              <a:off x="4312676" y="5018550"/>
              <a:ext cx="1603116" cy="1603120"/>
            </a:xfrm>
            <a:custGeom>
              <a:avLst/>
              <a:gdLst>
                <a:gd name="connsiteX0" fmla="*/ 43633 w 1204542"/>
                <a:gd name="connsiteY0" fmla="*/ 602262 h 1204545"/>
                <a:gd name="connsiteX1" fmla="*/ 43633 w 1204542"/>
                <a:gd name="connsiteY1" fmla="*/ 595432 h 1204545"/>
                <a:gd name="connsiteX2" fmla="*/ 69536 w 1204542"/>
                <a:gd name="connsiteY2" fmla="*/ 433599 h 1204545"/>
                <a:gd name="connsiteX3" fmla="*/ 73867 w 1204542"/>
                <a:gd name="connsiteY3" fmla="*/ 420689 h 1204545"/>
                <a:gd name="connsiteX4" fmla="*/ 100270 w 1204542"/>
                <a:gd name="connsiteY4" fmla="*/ 357055 h 1204545"/>
                <a:gd name="connsiteX5" fmla="*/ 106434 w 1204542"/>
                <a:gd name="connsiteY5" fmla="*/ 344895 h 1204545"/>
                <a:gd name="connsiteX6" fmla="*/ 201884 w 1204542"/>
                <a:gd name="connsiteY6" fmla="*/ 212297 h 1204545"/>
                <a:gd name="connsiteX7" fmla="*/ 211546 w 1204542"/>
                <a:gd name="connsiteY7" fmla="*/ 202635 h 1204545"/>
                <a:gd name="connsiteX8" fmla="*/ 344227 w 1204542"/>
                <a:gd name="connsiteY8" fmla="*/ 106518 h 1204545"/>
                <a:gd name="connsiteX9" fmla="*/ 356388 w 1204542"/>
                <a:gd name="connsiteY9" fmla="*/ 100355 h 1204545"/>
                <a:gd name="connsiteX10" fmla="*/ 419938 w 1204542"/>
                <a:gd name="connsiteY10" fmla="*/ 73868 h 1204545"/>
                <a:gd name="connsiteX11" fmla="*/ 432848 w 1204542"/>
                <a:gd name="connsiteY11" fmla="*/ 69621 h 1204545"/>
                <a:gd name="connsiteX12" fmla="*/ 594682 w 1204542"/>
                <a:gd name="connsiteY12" fmla="*/ 43634 h 1204545"/>
                <a:gd name="connsiteX13" fmla="*/ 608341 w 1204542"/>
                <a:gd name="connsiteY13" fmla="*/ 43634 h 1204545"/>
                <a:gd name="connsiteX14" fmla="*/ 770174 w 1204542"/>
                <a:gd name="connsiteY14" fmla="*/ 69621 h 1204545"/>
                <a:gd name="connsiteX15" fmla="*/ 783084 w 1204542"/>
                <a:gd name="connsiteY15" fmla="*/ 73868 h 1204545"/>
                <a:gd name="connsiteX16" fmla="*/ 846718 w 1204542"/>
                <a:gd name="connsiteY16" fmla="*/ 100355 h 1204545"/>
                <a:gd name="connsiteX17" fmla="*/ 858878 w 1204542"/>
                <a:gd name="connsiteY17" fmla="*/ 106518 h 1204545"/>
                <a:gd name="connsiteX18" fmla="*/ 991476 w 1204542"/>
                <a:gd name="connsiteY18" fmla="*/ 202635 h 1204545"/>
                <a:gd name="connsiteX19" fmla="*/ 1001138 w 1204542"/>
                <a:gd name="connsiteY19" fmla="*/ 212297 h 1204545"/>
                <a:gd name="connsiteX20" fmla="*/ 1097255 w 1204542"/>
                <a:gd name="connsiteY20" fmla="*/ 344895 h 1204545"/>
                <a:gd name="connsiteX21" fmla="*/ 1103419 w 1204542"/>
                <a:gd name="connsiteY21" fmla="*/ 357055 h 1204545"/>
                <a:gd name="connsiteX22" fmla="*/ 1129905 w 1204542"/>
                <a:gd name="connsiteY22" fmla="*/ 420689 h 1204545"/>
                <a:gd name="connsiteX23" fmla="*/ 1134153 w 1204542"/>
                <a:gd name="connsiteY23" fmla="*/ 433599 h 1204545"/>
                <a:gd name="connsiteX24" fmla="*/ 1160139 w 1204542"/>
                <a:gd name="connsiteY24" fmla="*/ 595432 h 1204545"/>
                <a:gd name="connsiteX25" fmla="*/ 1160139 w 1204542"/>
                <a:gd name="connsiteY25" fmla="*/ 602262 h 1204545"/>
                <a:gd name="connsiteX26" fmla="*/ 1160139 w 1204542"/>
                <a:gd name="connsiteY26" fmla="*/ 609092 h 1204545"/>
                <a:gd name="connsiteX27" fmla="*/ 1134736 w 1204542"/>
                <a:gd name="connsiteY27" fmla="*/ 771008 h 1204545"/>
                <a:gd name="connsiteX28" fmla="*/ 1130488 w 1204542"/>
                <a:gd name="connsiteY28" fmla="*/ 783918 h 1204545"/>
                <a:gd name="connsiteX29" fmla="*/ 1104002 w 1204542"/>
                <a:gd name="connsiteY29" fmla="*/ 847469 h 1204545"/>
                <a:gd name="connsiteX30" fmla="*/ 1097838 w 1204542"/>
                <a:gd name="connsiteY30" fmla="*/ 859629 h 1204545"/>
                <a:gd name="connsiteX31" fmla="*/ 1001471 w 1204542"/>
                <a:gd name="connsiteY31" fmla="*/ 992227 h 1204545"/>
                <a:gd name="connsiteX32" fmla="*/ 991810 w 1204542"/>
                <a:gd name="connsiteY32" fmla="*/ 1001889 h 1204545"/>
                <a:gd name="connsiteX33" fmla="*/ 859212 w 1204542"/>
                <a:gd name="connsiteY33" fmla="*/ 1098006 h 1204545"/>
                <a:gd name="connsiteX34" fmla="*/ 847051 w 1204542"/>
                <a:gd name="connsiteY34" fmla="*/ 1104169 h 1204545"/>
                <a:gd name="connsiteX35" fmla="*/ 783417 w 1204542"/>
                <a:gd name="connsiteY35" fmla="*/ 1130573 h 1204545"/>
                <a:gd name="connsiteX36" fmla="*/ 770507 w 1204542"/>
                <a:gd name="connsiteY36" fmla="*/ 1134904 h 1204545"/>
                <a:gd name="connsiteX37" fmla="*/ 608674 w 1204542"/>
                <a:gd name="connsiteY37" fmla="*/ 1160807 h 1204545"/>
                <a:gd name="connsiteX38" fmla="*/ 601844 w 1204542"/>
                <a:gd name="connsiteY38" fmla="*/ 1160807 h 1204545"/>
                <a:gd name="connsiteX39" fmla="*/ 595015 w 1204542"/>
                <a:gd name="connsiteY39" fmla="*/ 1160807 h 1204545"/>
                <a:gd name="connsiteX40" fmla="*/ 433181 w 1204542"/>
                <a:gd name="connsiteY40" fmla="*/ 1134904 h 1204545"/>
                <a:gd name="connsiteX41" fmla="*/ 420272 w 1204542"/>
                <a:gd name="connsiteY41" fmla="*/ 1130573 h 1204545"/>
                <a:gd name="connsiteX42" fmla="*/ 356721 w 1204542"/>
                <a:gd name="connsiteY42" fmla="*/ 1104169 h 1204545"/>
                <a:gd name="connsiteX43" fmla="*/ 344561 w 1204542"/>
                <a:gd name="connsiteY43" fmla="*/ 1098006 h 1204545"/>
                <a:gd name="connsiteX44" fmla="*/ 211879 w 1204542"/>
                <a:gd name="connsiteY44" fmla="*/ 1001889 h 1204545"/>
                <a:gd name="connsiteX45" fmla="*/ 201884 w 1204542"/>
                <a:gd name="connsiteY45" fmla="*/ 992227 h 1204545"/>
                <a:gd name="connsiteX46" fmla="*/ 105767 w 1204542"/>
                <a:gd name="connsiteY46" fmla="*/ 859546 h 1204545"/>
                <a:gd name="connsiteX47" fmla="*/ 99604 w 1204542"/>
                <a:gd name="connsiteY47" fmla="*/ 847386 h 1204545"/>
                <a:gd name="connsiteX48" fmla="*/ 73201 w 1204542"/>
                <a:gd name="connsiteY48" fmla="*/ 783835 h 1204545"/>
                <a:gd name="connsiteX49" fmla="*/ 68870 w 1204542"/>
                <a:gd name="connsiteY49" fmla="*/ 770925 h 1204545"/>
                <a:gd name="connsiteX50" fmla="*/ 43633 w 1204542"/>
                <a:gd name="connsiteY50" fmla="*/ 609092 h 1204545"/>
                <a:gd name="connsiteX51" fmla="*/ 43633 w 1204542"/>
                <a:gd name="connsiteY51" fmla="*/ 602262 h 1204545"/>
                <a:gd name="connsiteX52" fmla="*/ 176397 w 1204542"/>
                <a:gd name="connsiteY52" fmla="*/ 176399 h 1204545"/>
                <a:gd name="connsiteX53" fmla="*/ 176414 w 1204542"/>
                <a:gd name="connsiteY53" fmla="*/ 1028142 h 1204545"/>
                <a:gd name="connsiteX54" fmla="*/ 1028158 w 1204542"/>
                <a:gd name="connsiteY54" fmla="*/ 1028125 h 1204545"/>
                <a:gd name="connsiteX55" fmla="*/ 1028141 w 1204542"/>
                <a:gd name="connsiteY55" fmla="*/ 176382 h 1204545"/>
                <a:gd name="connsiteX56" fmla="*/ 601678 w 1204542"/>
                <a:gd name="connsiteY56" fmla="*/ -10 h 1204545"/>
                <a:gd name="connsiteX57" fmla="*/ 175814 w 1204542"/>
                <a:gd name="connsiteY57" fmla="*/ 176399 h 120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204542" h="1204545">
                  <a:moveTo>
                    <a:pt x="43633" y="602262"/>
                  </a:moveTo>
                  <a:cubicBezTo>
                    <a:pt x="43633" y="600013"/>
                    <a:pt x="43633" y="597681"/>
                    <a:pt x="43633" y="595432"/>
                  </a:cubicBezTo>
                  <a:cubicBezTo>
                    <a:pt x="44224" y="540502"/>
                    <a:pt x="52953" y="485964"/>
                    <a:pt x="69536" y="433599"/>
                  </a:cubicBezTo>
                  <a:cubicBezTo>
                    <a:pt x="70952" y="429268"/>
                    <a:pt x="72368" y="425270"/>
                    <a:pt x="73867" y="420689"/>
                  </a:cubicBezTo>
                  <a:cubicBezTo>
                    <a:pt x="81338" y="398950"/>
                    <a:pt x="90159" y="377695"/>
                    <a:pt x="100270" y="357055"/>
                  </a:cubicBezTo>
                  <a:cubicBezTo>
                    <a:pt x="102269" y="352974"/>
                    <a:pt x="104351" y="348726"/>
                    <a:pt x="106434" y="344895"/>
                  </a:cubicBezTo>
                  <a:cubicBezTo>
                    <a:pt x="131612" y="296278"/>
                    <a:pt x="163771" y="251602"/>
                    <a:pt x="201884" y="212297"/>
                  </a:cubicBezTo>
                  <a:cubicBezTo>
                    <a:pt x="205049" y="209048"/>
                    <a:pt x="208298" y="205800"/>
                    <a:pt x="211546" y="202635"/>
                  </a:cubicBezTo>
                  <a:cubicBezTo>
                    <a:pt x="250834" y="164271"/>
                    <a:pt x="295536" y="131888"/>
                    <a:pt x="344227" y="106518"/>
                  </a:cubicBezTo>
                  <a:cubicBezTo>
                    <a:pt x="348225" y="104352"/>
                    <a:pt x="352556" y="102354"/>
                    <a:pt x="356388" y="100355"/>
                  </a:cubicBezTo>
                  <a:cubicBezTo>
                    <a:pt x="377011" y="90235"/>
                    <a:pt x="398233" y="81389"/>
                    <a:pt x="419938" y="73868"/>
                  </a:cubicBezTo>
                  <a:cubicBezTo>
                    <a:pt x="424270" y="72452"/>
                    <a:pt x="428267" y="70953"/>
                    <a:pt x="432848" y="69621"/>
                  </a:cubicBezTo>
                  <a:cubicBezTo>
                    <a:pt x="485221" y="53054"/>
                    <a:pt x="539752" y="44300"/>
                    <a:pt x="594682" y="43634"/>
                  </a:cubicBezTo>
                  <a:lnTo>
                    <a:pt x="608341" y="43634"/>
                  </a:lnTo>
                  <a:cubicBezTo>
                    <a:pt x="663271" y="44292"/>
                    <a:pt x="717801" y="53046"/>
                    <a:pt x="770174" y="69621"/>
                  </a:cubicBezTo>
                  <a:cubicBezTo>
                    <a:pt x="774505" y="70953"/>
                    <a:pt x="778503" y="72452"/>
                    <a:pt x="783084" y="73868"/>
                  </a:cubicBezTo>
                  <a:cubicBezTo>
                    <a:pt x="804815" y="81406"/>
                    <a:pt x="826062" y="90251"/>
                    <a:pt x="846718" y="100355"/>
                  </a:cubicBezTo>
                  <a:cubicBezTo>
                    <a:pt x="850799" y="102354"/>
                    <a:pt x="855047" y="104352"/>
                    <a:pt x="858878" y="106518"/>
                  </a:cubicBezTo>
                  <a:cubicBezTo>
                    <a:pt x="907562" y="131872"/>
                    <a:pt x="952238" y="164255"/>
                    <a:pt x="991476" y="202635"/>
                  </a:cubicBezTo>
                  <a:cubicBezTo>
                    <a:pt x="994725" y="205800"/>
                    <a:pt x="997973" y="209048"/>
                    <a:pt x="1001138" y="212297"/>
                  </a:cubicBezTo>
                  <a:cubicBezTo>
                    <a:pt x="1039518" y="251535"/>
                    <a:pt x="1071902" y="296212"/>
                    <a:pt x="1097255" y="344895"/>
                  </a:cubicBezTo>
                  <a:cubicBezTo>
                    <a:pt x="1099421" y="348976"/>
                    <a:pt x="1101420" y="353224"/>
                    <a:pt x="1103419" y="357055"/>
                  </a:cubicBezTo>
                  <a:cubicBezTo>
                    <a:pt x="1113522" y="377711"/>
                    <a:pt x="1122367" y="398959"/>
                    <a:pt x="1129905" y="420689"/>
                  </a:cubicBezTo>
                  <a:cubicBezTo>
                    <a:pt x="1131321" y="424937"/>
                    <a:pt x="1132820" y="429018"/>
                    <a:pt x="1134153" y="433599"/>
                  </a:cubicBezTo>
                  <a:cubicBezTo>
                    <a:pt x="1150761" y="485964"/>
                    <a:pt x="1159523" y="540502"/>
                    <a:pt x="1160139" y="595432"/>
                  </a:cubicBezTo>
                  <a:cubicBezTo>
                    <a:pt x="1160139" y="597681"/>
                    <a:pt x="1160139" y="600013"/>
                    <a:pt x="1160139" y="602262"/>
                  </a:cubicBezTo>
                  <a:cubicBezTo>
                    <a:pt x="1160139" y="604511"/>
                    <a:pt x="1160139" y="606760"/>
                    <a:pt x="1160139" y="609092"/>
                  </a:cubicBezTo>
                  <a:cubicBezTo>
                    <a:pt x="1159715" y="664022"/>
                    <a:pt x="1151153" y="718585"/>
                    <a:pt x="1134736" y="771008"/>
                  </a:cubicBezTo>
                  <a:cubicBezTo>
                    <a:pt x="1133403" y="775339"/>
                    <a:pt x="1131904" y="779337"/>
                    <a:pt x="1130488" y="783918"/>
                  </a:cubicBezTo>
                  <a:cubicBezTo>
                    <a:pt x="1122967" y="805624"/>
                    <a:pt x="1114122" y="826846"/>
                    <a:pt x="1104002" y="847469"/>
                  </a:cubicBezTo>
                  <a:cubicBezTo>
                    <a:pt x="1102003" y="851550"/>
                    <a:pt x="1100004" y="855798"/>
                    <a:pt x="1097838" y="859629"/>
                  </a:cubicBezTo>
                  <a:cubicBezTo>
                    <a:pt x="1072401" y="908321"/>
                    <a:pt x="1039935" y="952998"/>
                    <a:pt x="1001471" y="992227"/>
                  </a:cubicBezTo>
                  <a:lnTo>
                    <a:pt x="991810" y="1001889"/>
                  </a:lnTo>
                  <a:cubicBezTo>
                    <a:pt x="952547" y="1040244"/>
                    <a:pt x="907870" y="1072628"/>
                    <a:pt x="859212" y="1098006"/>
                  </a:cubicBezTo>
                  <a:lnTo>
                    <a:pt x="847051" y="1104169"/>
                  </a:lnTo>
                  <a:cubicBezTo>
                    <a:pt x="826412" y="1114281"/>
                    <a:pt x="805156" y="1123101"/>
                    <a:pt x="783417" y="1130573"/>
                  </a:cubicBezTo>
                  <a:lnTo>
                    <a:pt x="770507" y="1134904"/>
                  </a:lnTo>
                  <a:cubicBezTo>
                    <a:pt x="718143" y="1151487"/>
                    <a:pt x="663604" y="1160216"/>
                    <a:pt x="608674" y="1160807"/>
                  </a:cubicBezTo>
                  <a:lnTo>
                    <a:pt x="601844" y="1160807"/>
                  </a:lnTo>
                  <a:lnTo>
                    <a:pt x="595015" y="1160807"/>
                  </a:lnTo>
                  <a:cubicBezTo>
                    <a:pt x="540085" y="1160207"/>
                    <a:pt x="485555" y="1151478"/>
                    <a:pt x="433181" y="1134904"/>
                  </a:cubicBezTo>
                  <a:lnTo>
                    <a:pt x="420272" y="1130573"/>
                  </a:lnTo>
                  <a:cubicBezTo>
                    <a:pt x="398558" y="1123118"/>
                    <a:pt x="377327" y="1114298"/>
                    <a:pt x="356721" y="1104169"/>
                  </a:cubicBezTo>
                  <a:lnTo>
                    <a:pt x="344561" y="1098006"/>
                  </a:lnTo>
                  <a:cubicBezTo>
                    <a:pt x="295886" y="1072602"/>
                    <a:pt x="251184" y="1040219"/>
                    <a:pt x="211879" y="1001889"/>
                  </a:cubicBezTo>
                  <a:lnTo>
                    <a:pt x="201884" y="992227"/>
                  </a:lnTo>
                  <a:cubicBezTo>
                    <a:pt x="163529" y="952939"/>
                    <a:pt x="131146" y="908237"/>
                    <a:pt x="105767" y="859546"/>
                  </a:cubicBezTo>
                  <a:cubicBezTo>
                    <a:pt x="103685" y="855548"/>
                    <a:pt x="101603" y="851217"/>
                    <a:pt x="99604" y="847386"/>
                  </a:cubicBezTo>
                  <a:cubicBezTo>
                    <a:pt x="89476" y="826780"/>
                    <a:pt x="80655" y="805549"/>
                    <a:pt x="73201" y="783835"/>
                  </a:cubicBezTo>
                  <a:cubicBezTo>
                    <a:pt x="71702" y="779504"/>
                    <a:pt x="70286" y="775506"/>
                    <a:pt x="68870" y="770925"/>
                  </a:cubicBezTo>
                  <a:cubicBezTo>
                    <a:pt x="52520" y="718519"/>
                    <a:pt x="44016" y="663988"/>
                    <a:pt x="43633" y="609092"/>
                  </a:cubicBezTo>
                  <a:cubicBezTo>
                    <a:pt x="43633" y="606760"/>
                    <a:pt x="43633" y="604511"/>
                    <a:pt x="43633" y="602262"/>
                  </a:cubicBezTo>
                  <a:close/>
                  <a:moveTo>
                    <a:pt x="176397" y="176399"/>
                  </a:moveTo>
                  <a:cubicBezTo>
                    <a:pt x="-58798" y="411602"/>
                    <a:pt x="-58789" y="792939"/>
                    <a:pt x="176414" y="1028142"/>
                  </a:cubicBezTo>
                  <a:cubicBezTo>
                    <a:pt x="411618" y="1263337"/>
                    <a:pt x="792954" y="1263329"/>
                    <a:pt x="1028158" y="1028125"/>
                  </a:cubicBezTo>
                  <a:cubicBezTo>
                    <a:pt x="1263353" y="792922"/>
                    <a:pt x="1263344" y="411577"/>
                    <a:pt x="1028141" y="176382"/>
                  </a:cubicBezTo>
                  <a:cubicBezTo>
                    <a:pt x="915049" y="63290"/>
                    <a:pt x="761612" y="-168"/>
                    <a:pt x="601678" y="-10"/>
                  </a:cubicBezTo>
                  <a:cubicBezTo>
                    <a:pt x="441869" y="-410"/>
                    <a:pt x="288531" y="63107"/>
                    <a:pt x="175814" y="176399"/>
                  </a:cubicBezTo>
                  <a:close/>
                </a:path>
              </a:pathLst>
            </a:custGeom>
            <a:solidFill>
              <a:srgbClr val="FFFFFF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7D33222-6BF1-4853-D74E-DD709FAB823D}"/>
                </a:ext>
              </a:extLst>
            </p:cNvPr>
            <p:cNvSpPr/>
            <p:nvPr/>
          </p:nvSpPr>
          <p:spPr>
            <a:xfrm>
              <a:off x="4221356" y="4927874"/>
              <a:ext cx="1784695" cy="1784696"/>
            </a:xfrm>
            <a:custGeom>
              <a:avLst/>
              <a:gdLst>
                <a:gd name="connsiteX0" fmla="*/ 670294 w 1340976"/>
                <a:gd name="connsiteY0" fmla="*/ 1272250 h 1340977"/>
                <a:gd name="connsiteX1" fmla="*/ 68205 w 1340976"/>
                <a:gd name="connsiteY1" fmla="*/ 669960 h 1340977"/>
                <a:gd name="connsiteX2" fmla="*/ 670503 w 1340976"/>
                <a:gd name="connsiteY2" fmla="*/ 67872 h 1340977"/>
                <a:gd name="connsiteX3" fmla="*/ 1272584 w 1340976"/>
                <a:gd name="connsiteY3" fmla="*/ 670161 h 1340977"/>
                <a:gd name="connsiteX4" fmla="*/ 1096158 w 1340976"/>
                <a:gd name="connsiteY4" fmla="*/ 1095924 h 1340977"/>
                <a:gd name="connsiteX5" fmla="*/ 670294 w 1340976"/>
                <a:gd name="connsiteY5" fmla="*/ 1272250 h 1340977"/>
                <a:gd name="connsiteX6" fmla="*/ 196456 w 1340976"/>
                <a:gd name="connsiteY6" fmla="*/ 196305 h 1340977"/>
                <a:gd name="connsiteX7" fmla="*/ 196323 w 1340976"/>
                <a:gd name="connsiteY7" fmla="*/ 1144516 h 1340977"/>
                <a:gd name="connsiteX8" fmla="*/ 1144533 w 1340976"/>
                <a:gd name="connsiteY8" fmla="*/ 1144649 h 1340977"/>
                <a:gd name="connsiteX9" fmla="*/ 1144666 w 1340976"/>
                <a:gd name="connsiteY9" fmla="*/ 196438 h 1340977"/>
                <a:gd name="connsiteX10" fmla="*/ 670294 w 1340976"/>
                <a:gd name="connsiteY10" fmla="*/ -10 h 1340977"/>
                <a:gd name="connsiteX11" fmla="*/ 196289 w 1340976"/>
                <a:gd name="connsiteY11" fmla="*/ 196305 h 13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0976" h="1340977">
                  <a:moveTo>
                    <a:pt x="670294" y="1272250"/>
                  </a:moveTo>
                  <a:cubicBezTo>
                    <a:pt x="337716" y="1272191"/>
                    <a:pt x="68155" y="1002539"/>
                    <a:pt x="68205" y="669960"/>
                  </a:cubicBezTo>
                  <a:cubicBezTo>
                    <a:pt x="68264" y="337374"/>
                    <a:pt x="337924" y="67813"/>
                    <a:pt x="670503" y="67872"/>
                  </a:cubicBezTo>
                  <a:cubicBezTo>
                    <a:pt x="1003081" y="67930"/>
                    <a:pt x="1272642" y="337582"/>
                    <a:pt x="1272584" y="670161"/>
                  </a:cubicBezTo>
                  <a:cubicBezTo>
                    <a:pt x="1272559" y="829861"/>
                    <a:pt x="1209100" y="983015"/>
                    <a:pt x="1096158" y="1095924"/>
                  </a:cubicBezTo>
                  <a:cubicBezTo>
                    <a:pt x="983433" y="1209182"/>
                    <a:pt x="830095" y="1272674"/>
                    <a:pt x="670294" y="1272250"/>
                  </a:cubicBezTo>
                  <a:close/>
                  <a:moveTo>
                    <a:pt x="196456" y="196305"/>
                  </a:moveTo>
                  <a:cubicBezTo>
                    <a:pt x="-65426" y="458112"/>
                    <a:pt x="-65484" y="882642"/>
                    <a:pt x="196323" y="1144516"/>
                  </a:cubicBezTo>
                  <a:cubicBezTo>
                    <a:pt x="458129" y="1406397"/>
                    <a:pt x="882660" y="1406455"/>
                    <a:pt x="1144533" y="1144649"/>
                  </a:cubicBezTo>
                  <a:cubicBezTo>
                    <a:pt x="1406414" y="882842"/>
                    <a:pt x="1406473" y="458312"/>
                    <a:pt x="1144666" y="196438"/>
                  </a:cubicBezTo>
                  <a:cubicBezTo>
                    <a:pt x="1018873" y="70603"/>
                    <a:pt x="848219" y="-60"/>
                    <a:pt x="670294" y="-10"/>
                  </a:cubicBezTo>
                  <a:cubicBezTo>
                    <a:pt x="492420" y="-460"/>
                    <a:pt x="321758" y="70220"/>
                    <a:pt x="196289" y="196305"/>
                  </a:cubicBezTo>
                  <a:close/>
                </a:path>
              </a:pathLst>
            </a:custGeom>
            <a:solidFill>
              <a:srgbClr val="373372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2F1D3AE4-84DE-B250-90E4-17BCEB61288B}"/>
                </a:ext>
              </a:extLst>
            </p:cNvPr>
            <p:cNvSpPr/>
            <p:nvPr/>
          </p:nvSpPr>
          <p:spPr>
            <a:xfrm>
              <a:off x="4179297" y="4885639"/>
              <a:ext cx="934140" cy="934139"/>
            </a:xfrm>
            <a:custGeom>
              <a:avLst/>
              <a:gdLst>
                <a:gd name="connsiteX0" fmla="*/ 205569 w 701890"/>
                <a:gd name="connsiteY0" fmla="*/ 205634 h 701889"/>
                <a:gd name="connsiteX1" fmla="*/ 701896 w 701890"/>
                <a:gd name="connsiteY1" fmla="*/ -10 h 701889"/>
                <a:gd name="connsiteX2" fmla="*/ 701896 w 701890"/>
                <a:gd name="connsiteY2" fmla="*/ -10 h 701889"/>
                <a:gd name="connsiteX3" fmla="*/ 637763 w 701890"/>
                <a:gd name="connsiteY3" fmla="*/ 71286 h 701889"/>
                <a:gd name="connsiteX4" fmla="*/ 71388 w 701890"/>
                <a:gd name="connsiteY4" fmla="*/ 637661 h 701889"/>
                <a:gd name="connsiteX5" fmla="*/ 9 w 701890"/>
                <a:gd name="connsiteY5" fmla="*/ 701877 h 701889"/>
                <a:gd name="connsiteX6" fmla="*/ 9 w 701890"/>
                <a:gd name="connsiteY6" fmla="*/ 701877 h 701889"/>
                <a:gd name="connsiteX7" fmla="*/ 205653 w 701890"/>
                <a:gd name="connsiteY7" fmla="*/ 205384 h 701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890" h="701889">
                  <a:moveTo>
                    <a:pt x="205569" y="205634"/>
                  </a:moveTo>
                  <a:cubicBezTo>
                    <a:pt x="336918" y="73569"/>
                    <a:pt x="515634" y="-476"/>
                    <a:pt x="701896" y="-10"/>
                  </a:cubicBezTo>
                  <a:lnTo>
                    <a:pt x="701896" y="-10"/>
                  </a:lnTo>
                  <a:cubicBezTo>
                    <a:pt x="702005" y="36704"/>
                    <a:pt x="674277" y="67522"/>
                    <a:pt x="637763" y="71286"/>
                  </a:cubicBezTo>
                  <a:cubicBezTo>
                    <a:pt x="338592" y="101971"/>
                    <a:pt x="102073" y="338490"/>
                    <a:pt x="71388" y="637661"/>
                  </a:cubicBezTo>
                  <a:cubicBezTo>
                    <a:pt x="67624" y="674225"/>
                    <a:pt x="36765" y="701986"/>
                    <a:pt x="9" y="701877"/>
                  </a:cubicBezTo>
                  <a:lnTo>
                    <a:pt x="9" y="701877"/>
                  </a:lnTo>
                  <a:cubicBezTo>
                    <a:pt x="-499" y="515557"/>
                    <a:pt x="73546" y="336774"/>
                    <a:pt x="205653" y="205384"/>
                  </a:cubicBezTo>
                  <a:close/>
                </a:path>
              </a:pathLst>
            </a:custGeom>
            <a:solidFill>
              <a:srgbClr val="ECB833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2C498A58-B0DF-8EC5-6301-81DEC40F61C0}"/>
                </a:ext>
              </a:extLst>
            </p:cNvPr>
            <p:cNvSpPr/>
            <p:nvPr/>
          </p:nvSpPr>
          <p:spPr>
            <a:xfrm>
              <a:off x="4186172" y="3926822"/>
              <a:ext cx="429766" cy="377521"/>
            </a:xfrm>
            <a:custGeom>
              <a:avLst/>
              <a:gdLst>
                <a:gd name="connsiteX0" fmla="*/ 284109 w 322916"/>
                <a:gd name="connsiteY0" fmla="*/ 283648 h 283660"/>
                <a:gd name="connsiteX1" fmla="*/ 322923 w 322916"/>
                <a:gd name="connsiteY1" fmla="*/ 273487 h 283660"/>
                <a:gd name="connsiteX2" fmla="*/ 297936 w 322916"/>
                <a:gd name="connsiteY2" fmla="*/ 178452 h 283660"/>
                <a:gd name="connsiteX3" fmla="*/ 6078 w 322916"/>
                <a:gd name="connsiteY3" fmla="*/ 7866 h 283660"/>
                <a:gd name="connsiteX4" fmla="*/ 6 w 322916"/>
                <a:gd name="connsiteY4" fmla="*/ 9540 h 283660"/>
                <a:gd name="connsiteX5" fmla="*/ 11167 w 322916"/>
                <a:gd name="connsiteY5" fmla="*/ 48103 h 283660"/>
                <a:gd name="connsiteX6" fmla="*/ 257565 w 322916"/>
                <a:gd name="connsiteY6" fmla="*/ 183292 h 283660"/>
                <a:gd name="connsiteX7" fmla="*/ 259039 w 322916"/>
                <a:gd name="connsiteY7" fmla="*/ 188614 h 283660"/>
                <a:gd name="connsiteX8" fmla="*/ 284026 w 322916"/>
                <a:gd name="connsiteY8" fmla="*/ 283648 h 28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2916" h="283660">
                  <a:moveTo>
                    <a:pt x="284109" y="283648"/>
                  </a:moveTo>
                  <a:lnTo>
                    <a:pt x="322923" y="273487"/>
                  </a:lnTo>
                  <a:lnTo>
                    <a:pt x="297936" y="178452"/>
                  </a:lnTo>
                  <a:cubicBezTo>
                    <a:pt x="264445" y="50752"/>
                    <a:pt x="133779" y="-25625"/>
                    <a:pt x="6078" y="7866"/>
                  </a:cubicBezTo>
                  <a:cubicBezTo>
                    <a:pt x="4046" y="8399"/>
                    <a:pt x="2022" y="8957"/>
                    <a:pt x="6" y="9540"/>
                  </a:cubicBezTo>
                  <a:lnTo>
                    <a:pt x="11167" y="48103"/>
                  </a:lnTo>
                  <a:cubicBezTo>
                    <a:pt x="116538" y="17394"/>
                    <a:pt x="226856" y="77913"/>
                    <a:pt x="257565" y="183292"/>
                  </a:cubicBezTo>
                  <a:cubicBezTo>
                    <a:pt x="258081" y="185057"/>
                    <a:pt x="258573" y="186832"/>
                    <a:pt x="259039" y="188614"/>
                  </a:cubicBezTo>
                  <a:lnTo>
                    <a:pt x="284026" y="283648"/>
                  </a:lnTo>
                  <a:close/>
                </a:path>
              </a:pathLst>
            </a:custGeom>
            <a:solidFill>
              <a:srgbClr val="FFFFFF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85566A30-B563-CF0D-ABFC-C7D11D6C5DF6}"/>
                </a:ext>
              </a:extLst>
            </p:cNvPr>
            <p:cNvSpPr/>
            <p:nvPr/>
          </p:nvSpPr>
          <p:spPr>
            <a:xfrm>
              <a:off x="3828122" y="3923130"/>
              <a:ext cx="382255" cy="185115"/>
            </a:xfrm>
            <a:custGeom>
              <a:avLst/>
              <a:gdLst>
                <a:gd name="connsiteX0" fmla="*/ 29827 w 287217"/>
                <a:gd name="connsiteY0" fmla="*/ 138498 h 139091"/>
                <a:gd name="connsiteX1" fmla="*/ 276699 w 287217"/>
                <a:gd name="connsiteY1" fmla="*/ 66702 h 139091"/>
                <a:gd name="connsiteX2" fmla="*/ 286644 w 287217"/>
                <a:gd name="connsiteY2" fmla="*/ 48644 h 139091"/>
                <a:gd name="connsiteX3" fmla="*/ 286611 w 287217"/>
                <a:gd name="connsiteY3" fmla="*/ 48545 h 139091"/>
                <a:gd name="connsiteX4" fmla="*/ 275617 w 287217"/>
                <a:gd name="connsiteY4" fmla="*/ 10564 h 139091"/>
                <a:gd name="connsiteX5" fmla="*/ 257459 w 287217"/>
                <a:gd name="connsiteY5" fmla="*/ 569 h 139091"/>
                <a:gd name="connsiteX6" fmla="*/ 10587 w 287217"/>
                <a:gd name="connsiteY6" fmla="*/ 72366 h 139091"/>
                <a:gd name="connsiteX7" fmla="*/ 592 w 287217"/>
                <a:gd name="connsiteY7" fmla="*/ 90606 h 139091"/>
                <a:gd name="connsiteX8" fmla="*/ 11670 w 287217"/>
                <a:gd name="connsiteY8" fmla="*/ 128503 h 139091"/>
                <a:gd name="connsiteX9" fmla="*/ 29827 w 287217"/>
                <a:gd name="connsiteY9" fmla="*/ 138498 h 13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217" h="139091">
                  <a:moveTo>
                    <a:pt x="29827" y="138498"/>
                  </a:moveTo>
                  <a:lnTo>
                    <a:pt x="276699" y="66702"/>
                  </a:lnTo>
                  <a:cubicBezTo>
                    <a:pt x="284429" y="64461"/>
                    <a:pt x="288885" y="56374"/>
                    <a:pt x="286644" y="48644"/>
                  </a:cubicBezTo>
                  <a:cubicBezTo>
                    <a:pt x="286628" y="48611"/>
                    <a:pt x="286619" y="48578"/>
                    <a:pt x="286611" y="48545"/>
                  </a:cubicBezTo>
                  <a:lnTo>
                    <a:pt x="275617" y="10564"/>
                  </a:lnTo>
                  <a:cubicBezTo>
                    <a:pt x="273359" y="2793"/>
                    <a:pt x="265230" y="-1680"/>
                    <a:pt x="257459" y="569"/>
                  </a:cubicBezTo>
                  <a:lnTo>
                    <a:pt x="10587" y="72366"/>
                  </a:lnTo>
                  <a:cubicBezTo>
                    <a:pt x="2799" y="74656"/>
                    <a:pt x="-1665" y="82810"/>
                    <a:pt x="592" y="90606"/>
                  </a:cubicBezTo>
                  <a:lnTo>
                    <a:pt x="11670" y="128503"/>
                  </a:lnTo>
                  <a:cubicBezTo>
                    <a:pt x="13927" y="136274"/>
                    <a:pt x="22056" y="140747"/>
                    <a:pt x="29827" y="138498"/>
                  </a:cubicBezTo>
                  <a:close/>
                </a:path>
              </a:pathLst>
            </a:custGeom>
            <a:solidFill>
              <a:srgbClr val="A43A58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22FA8E8D-B7A0-B362-AB0F-362E28BD3713}"/>
                </a:ext>
              </a:extLst>
            </p:cNvPr>
            <p:cNvSpPr/>
            <p:nvPr/>
          </p:nvSpPr>
          <p:spPr>
            <a:xfrm>
              <a:off x="1997505" y="4237833"/>
              <a:ext cx="3154296" cy="1627283"/>
            </a:xfrm>
            <a:custGeom>
              <a:avLst/>
              <a:gdLst>
                <a:gd name="connsiteX0" fmla="*/ 900318 w 2370061"/>
                <a:gd name="connsiteY0" fmla="*/ 1150144 h 1222701"/>
                <a:gd name="connsiteX1" fmla="*/ 844597 w 2370061"/>
                <a:gd name="connsiteY1" fmla="*/ 956327 h 1222701"/>
                <a:gd name="connsiteX2" fmla="*/ 1890224 w 2370061"/>
                <a:gd name="connsiteY2" fmla="*/ 258188 h 1222701"/>
                <a:gd name="connsiteX3" fmla="*/ 1941447 w 2370061"/>
                <a:gd name="connsiteY3" fmla="*/ 144497 h 1222701"/>
                <a:gd name="connsiteX4" fmla="*/ 2011994 w 2370061"/>
                <a:gd name="connsiteY4" fmla="*/ 414274 h 1222701"/>
                <a:gd name="connsiteX5" fmla="*/ 900318 w 2370061"/>
                <a:gd name="connsiteY5" fmla="*/ 1150144 h 1222701"/>
                <a:gd name="connsiteX6" fmla="*/ 4448 w 2370061"/>
                <a:gd name="connsiteY6" fmla="*/ 1173548 h 1222701"/>
                <a:gd name="connsiteX7" fmla="*/ 13360 w 2370061"/>
                <a:gd name="connsiteY7" fmla="*/ 1213111 h 1222701"/>
                <a:gd name="connsiteX8" fmla="*/ 52923 w 2370061"/>
                <a:gd name="connsiteY8" fmla="*/ 1204199 h 1222701"/>
                <a:gd name="connsiteX9" fmla="*/ 605054 w 2370061"/>
                <a:gd name="connsiteY9" fmla="*/ 330983 h 1222701"/>
                <a:gd name="connsiteX10" fmla="*/ 855591 w 2370061"/>
                <a:gd name="connsiteY10" fmla="*/ 1203450 h 1222701"/>
                <a:gd name="connsiteX11" fmla="*/ 855591 w 2370061"/>
                <a:gd name="connsiteY11" fmla="*/ 1204699 h 1222701"/>
                <a:gd name="connsiteX12" fmla="*/ 856091 w 2370061"/>
                <a:gd name="connsiteY12" fmla="*/ 1206115 h 1222701"/>
                <a:gd name="connsiteX13" fmla="*/ 856091 w 2370061"/>
                <a:gd name="connsiteY13" fmla="*/ 1207031 h 1222701"/>
                <a:gd name="connsiteX14" fmla="*/ 856841 w 2370061"/>
                <a:gd name="connsiteY14" fmla="*/ 1208613 h 1222701"/>
                <a:gd name="connsiteX15" fmla="*/ 857257 w 2370061"/>
                <a:gd name="connsiteY15" fmla="*/ 1209363 h 1222701"/>
                <a:gd name="connsiteX16" fmla="*/ 858257 w 2370061"/>
                <a:gd name="connsiteY16" fmla="*/ 1211196 h 1222701"/>
                <a:gd name="connsiteX17" fmla="*/ 858257 w 2370061"/>
                <a:gd name="connsiteY17" fmla="*/ 1211196 h 1222701"/>
                <a:gd name="connsiteX18" fmla="*/ 858257 w 2370061"/>
                <a:gd name="connsiteY18" fmla="*/ 1211196 h 1222701"/>
                <a:gd name="connsiteX19" fmla="*/ 860256 w 2370061"/>
                <a:gd name="connsiteY19" fmla="*/ 1213778 h 1222701"/>
                <a:gd name="connsiteX20" fmla="*/ 860672 w 2370061"/>
                <a:gd name="connsiteY20" fmla="*/ 1213778 h 1222701"/>
                <a:gd name="connsiteX21" fmla="*/ 862588 w 2370061"/>
                <a:gd name="connsiteY21" fmla="*/ 1215777 h 1222701"/>
                <a:gd name="connsiteX22" fmla="*/ 863088 w 2370061"/>
                <a:gd name="connsiteY22" fmla="*/ 1216276 h 1222701"/>
                <a:gd name="connsiteX23" fmla="*/ 865420 w 2370061"/>
                <a:gd name="connsiteY23" fmla="*/ 1218109 h 1222701"/>
                <a:gd name="connsiteX24" fmla="*/ 866169 w 2370061"/>
                <a:gd name="connsiteY24" fmla="*/ 1218608 h 1222701"/>
                <a:gd name="connsiteX25" fmla="*/ 868418 w 2370061"/>
                <a:gd name="connsiteY25" fmla="*/ 1219941 h 1222701"/>
                <a:gd name="connsiteX26" fmla="*/ 868835 w 2370061"/>
                <a:gd name="connsiteY26" fmla="*/ 1219941 h 1222701"/>
                <a:gd name="connsiteX27" fmla="*/ 871583 w 2370061"/>
                <a:gd name="connsiteY27" fmla="*/ 1221190 h 1222701"/>
                <a:gd name="connsiteX28" fmla="*/ 872250 w 2370061"/>
                <a:gd name="connsiteY28" fmla="*/ 1221190 h 1222701"/>
                <a:gd name="connsiteX29" fmla="*/ 878413 w 2370061"/>
                <a:gd name="connsiteY29" fmla="*/ 1222690 h 1222701"/>
                <a:gd name="connsiteX30" fmla="*/ 878913 w 2370061"/>
                <a:gd name="connsiteY30" fmla="*/ 1222690 h 1222701"/>
                <a:gd name="connsiteX31" fmla="*/ 882078 w 2370061"/>
                <a:gd name="connsiteY31" fmla="*/ 1222690 h 1222701"/>
                <a:gd name="connsiteX32" fmla="*/ 886076 w 2370061"/>
                <a:gd name="connsiteY32" fmla="*/ 1222690 h 1222701"/>
                <a:gd name="connsiteX33" fmla="*/ 888741 w 2370061"/>
                <a:gd name="connsiteY33" fmla="*/ 1222107 h 1222701"/>
                <a:gd name="connsiteX34" fmla="*/ 889990 w 2370061"/>
                <a:gd name="connsiteY34" fmla="*/ 1222107 h 1222701"/>
                <a:gd name="connsiteX35" fmla="*/ 889990 w 2370061"/>
                <a:gd name="connsiteY35" fmla="*/ 1222107 h 1222701"/>
                <a:gd name="connsiteX36" fmla="*/ 890740 w 2370061"/>
                <a:gd name="connsiteY36" fmla="*/ 1222107 h 1222701"/>
                <a:gd name="connsiteX37" fmla="*/ 893572 w 2370061"/>
                <a:gd name="connsiteY37" fmla="*/ 1221107 h 1222701"/>
                <a:gd name="connsiteX38" fmla="*/ 894488 w 2370061"/>
                <a:gd name="connsiteY38" fmla="*/ 1220607 h 1222701"/>
                <a:gd name="connsiteX39" fmla="*/ 897903 w 2370061"/>
                <a:gd name="connsiteY39" fmla="*/ 1218775 h 1222701"/>
                <a:gd name="connsiteX40" fmla="*/ 2026237 w 2370061"/>
                <a:gd name="connsiteY40" fmla="*/ 472077 h 1222701"/>
                <a:gd name="connsiteX41" fmla="*/ 2176159 w 2370061"/>
                <a:gd name="connsiteY41" fmla="*/ 1041117 h 1222701"/>
                <a:gd name="connsiteX42" fmla="*/ 2253453 w 2370061"/>
                <a:gd name="connsiteY42" fmla="*/ 1157723 h 1222701"/>
                <a:gd name="connsiteX43" fmla="*/ 2324000 w 2370061"/>
                <a:gd name="connsiteY43" fmla="*/ 1211695 h 1222701"/>
                <a:gd name="connsiteX44" fmla="*/ 2341407 w 2370061"/>
                <a:gd name="connsiteY44" fmla="*/ 1217609 h 1222701"/>
                <a:gd name="connsiteX45" fmla="*/ 2370068 w 2370061"/>
                <a:gd name="connsiteY45" fmla="*/ 1188799 h 1222701"/>
                <a:gd name="connsiteX46" fmla="*/ 2358898 w 2370061"/>
                <a:gd name="connsiteY46" fmla="*/ 1166136 h 1222701"/>
                <a:gd name="connsiteX47" fmla="*/ 2288351 w 2370061"/>
                <a:gd name="connsiteY47" fmla="*/ 1112163 h 1222701"/>
                <a:gd name="connsiteX48" fmla="*/ 2231714 w 2370061"/>
                <a:gd name="connsiteY48" fmla="*/ 1026874 h 1222701"/>
                <a:gd name="connsiteX49" fmla="*/ 2072630 w 2370061"/>
                <a:gd name="connsiteY49" fmla="*/ 418855 h 1222701"/>
                <a:gd name="connsiteX50" fmla="*/ 2072630 w 2370061"/>
                <a:gd name="connsiteY50" fmla="*/ 418855 h 1222701"/>
                <a:gd name="connsiteX51" fmla="*/ 1976429 w 2370061"/>
                <a:gd name="connsiteY51" fmla="*/ 51378 h 1222701"/>
                <a:gd name="connsiteX52" fmla="*/ 1976429 w 2370061"/>
                <a:gd name="connsiteY52" fmla="*/ 51378 h 1222701"/>
                <a:gd name="connsiteX53" fmla="*/ 1962936 w 2370061"/>
                <a:gd name="connsiteY53" fmla="*/ -12 h 1222701"/>
                <a:gd name="connsiteX54" fmla="*/ 1903633 w 2370061"/>
                <a:gd name="connsiteY54" fmla="*/ -12 h 1222701"/>
                <a:gd name="connsiteX55" fmla="*/ 1918376 w 2370061"/>
                <a:gd name="connsiteY55" fmla="*/ 56375 h 1222701"/>
                <a:gd name="connsiteX56" fmla="*/ 1837917 w 2370061"/>
                <a:gd name="connsiteY56" fmla="*/ 234284 h 1222701"/>
                <a:gd name="connsiteX57" fmla="*/ 827939 w 2370061"/>
                <a:gd name="connsiteY57" fmla="*/ 899523 h 1222701"/>
                <a:gd name="connsiteX58" fmla="*/ 606054 w 2370061"/>
                <a:gd name="connsiteY58" fmla="*/ 126672 h 1222701"/>
                <a:gd name="connsiteX59" fmla="*/ 570572 w 2370061"/>
                <a:gd name="connsiteY59" fmla="*/ 107016 h 1222701"/>
                <a:gd name="connsiteX60" fmla="*/ 550915 w 2370061"/>
                <a:gd name="connsiteY60" fmla="*/ 142497 h 1222701"/>
                <a:gd name="connsiteX61" fmla="*/ 584232 w 2370061"/>
                <a:gd name="connsiteY61" fmla="*/ 257272 h 1222701"/>
                <a:gd name="connsiteX62" fmla="*/ 4781 w 2370061"/>
                <a:gd name="connsiteY62" fmla="*/ 1173465 h 1222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2370061" h="1222701">
                  <a:moveTo>
                    <a:pt x="900318" y="1150144"/>
                  </a:moveTo>
                  <a:lnTo>
                    <a:pt x="844597" y="956327"/>
                  </a:lnTo>
                  <a:cubicBezTo>
                    <a:pt x="1297730" y="941985"/>
                    <a:pt x="1703279" y="671208"/>
                    <a:pt x="1890224" y="258188"/>
                  </a:cubicBezTo>
                  <a:lnTo>
                    <a:pt x="1941447" y="144497"/>
                  </a:lnTo>
                  <a:lnTo>
                    <a:pt x="2011994" y="414274"/>
                  </a:lnTo>
                  <a:lnTo>
                    <a:pt x="900318" y="1150144"/>
                  </a:lnTo>
                  <a:close/>
                  <a:moveTo>
                    <a:pt x="4448" y="1173548"/>
                  </a:moveTo>
                  <a:cubicBezTo>
                    <a:pt x="-4015" y="1186933"/>
                    <a:pt x="-25" y="1204649"/>
                    <a:pt x="13360" y="1213111"/>
                  </a:cubicBezTo>
                  <a:cubicBezTo>
                    <a:pt x="26744" y="1221573"/>
                    <a:pt x="44460" y="1217584"/>
                    <a:pt x="52923" y="1204199"/>
                  </a:cubicBezTo>
                  <a:lnTo>
                    <a:pt x="605054" y="330983"/>
                  </a:lnTo>
                  <a:lnTo>
                    <a:pt x="855591" y="1203450"/>
                  </a:lnTo>
                  <a:cubicBezTo>
                    <a:pt x="855591" y="1203949"/>
                    <a:pt x="855591" y="1204282"/>
                    <a:pt x="855591" y="1204699"/>
                  </a:cubicBezTo>
                  <a:lnTo>
                    <a:pt x="856091" y="1206115"/>
                  </a:lnTo>
                  <a:lnTo>
                    <a:pt x="856091" y="1207031"/>
                  </a:lnTo>
                  <a:lnTo>
                    <a:pt x="856841" y="1208613"/>
                  </a:lnTo>
                  <a:cubicBezTo>
                    <a:pt x="856949" y="1208880"/>
                    <a:pt x="857091" y="1209130"/>
                    <a:pt x="857257" y="1209363"/>
                  </a:cubicBezTo>
                  <a:lnTo>
                    <a:pt x="858257" y="1211196"/>
                  </a:lnTo>
                  <a:lnTo>
                    <a:pt x="858257" y="1211196"/>
                  </a:lnTo>
                  <a:lnTo>
                    <a:pt x="858257" y="1211196"/>
                  </a:lnTo>
                  <a:lnTo>
                    <a:pt x="860256" y="1213778"/>
                  </a:lnTo>
                  <a:lnTo>
                    <a:pt x="860672" y="1213778"/>
                  </a:lnTo>
                  <a:cubicBezTo>
                    <a:pt x="861247" y="1214502"/>
                    <a:pt x="861888" y="1215169"/>
                    <a:pt x="862588" y="1215777"/>
                  </a:cubicBezTo>
                  <a:lnTo>
                    <a:pt x="863088" y="1216276"/>
                  </a:lnTo>
                  <a:lnTo>
                    <a:pt x="865420" y="1218109"/>
                  </a:lnTo>
                  <a:lnTo>
                    <a:pt x="866169" y="1218608"/>
                  </a:lnTo>
                  <a:lnTo>
                    <a:pt x="868418" y="1219941"/>
                  </a:lnTo>
                  <a:lnTo>
                    <a:pt x="868835" y="1219941"/>
                  </a:lnTo>
                  <a:cubicBezTo>
                    <a:pt x="869717" y="1220424"/>
                    <a:pt x="870642" y="1220841"/>
                    <a:pt x="871583" y="1221190"/>
                  </a:cubicBezTo>
                  <a:lnTo>
                    <a:pt x="872250" y="1221190"/>
                  </a:lnTo>
                  <a:cubicBezTo>
                    <a:pt x="874232" y="1221940"/>
                    <a:pt x="876306" y="1222448"/>
                    <a:pt x="878413" y="1222690"/>
                  </a:cubicBezTo>
                  <a:lnTo>
                    <a:pt x="878913" y="1222690"/>
                  </a:lnTo>
                  <a:lnTo>
                    <a:pt x="882078" y="1222690"/>
                  </a:lnTo>
                  <a:lnTo>
                    <a:pt x="886076" y="1222690"/>
                  </a:lnTo>
                  <a:lnTo>
                    <a:pt x="888741" y="1222107"/>
                  </a:lnTo>
                  <a:lnTo>
                    <a:pt x="889990" y="1222107"/>
                  </a:lnTo>
                  <a:lnTo>
                    <a:pt x="889990" y="1222107"/>
                  </a:lnTo>
                  <a:lnTo>
                    <a:pt x="890740" y="1222107"/>
                  </a:lnTo>
                  <a:cubicBezTo>
                    <a:pt x="891698" y="1221824"/>
                    <a:pt x="892647" y="1221490"/>
                    <a:pt x="893572" y="1221107"/>
                  </a:cubicBezTo>
                  <a:lnTo>
                    <a:pt x="894488" y="1220607"/>
                  </a:lnTo>
                  <a:cubicBezTo>
                    <a:pt x="895671" y="1220083"/>
                    <a:pt x="896812" y="1219466"/>
                    <a:pt x="897903" y="1218775"/>
                  </a:cubicBezTo>
                  <a:lnTo>
                    <a:pt x="2026237" y="472077"/>
                  </a:lnTo>
                  <a:lnTo>
                    <a:pt x="2176159" y="1041117"/>
                  </a:lnTo>
                  <a:cubicBezTo>
                    <a:pt x="2188312" y="1087468"/>
                    <a:pt x="2215498" y="1128480"/>
                    <a:pt x="2253453" y="1157723"/>
                  </a:cubicBezTo>
                  <a:lnTo>
                    <a:pt x="2324000" y="1211695"/>
                  </a:lnTo>
                  <a:cubicBezTo>
                    <a:pt x="2328989" y="1215543"/>
                    <a:pt x="2335111" y="1217625"/>
                    <a:pt x="2341407" y="1217609"/>
                  </a:cubicBezTo>
                  <a:cubicBezTo>
                    <a:pt x="2357274" y="1217567"/>
                    <a:pt x="2370109" y="1204666"/>
                    <a:pt x="2370068" y="1188799"/>
                  </a:cubicBezTo>
                  <a:cubicBezTo>
                    <a:pt x="2370043" y="1179920"/>
                    <a:pt x="2365920" y="1171558"/>
                    <a:pt x="2358898" y="1166136"/>
                  </a:cubicBezTo>
                  <a:lnTo>
                    <a:pt x="2288351" y="1112163"/>
                  </a:lnTo>
                  <a:cubicBezTo>
                    <a:pt x="2260583" y="1090758"/>
                    <a:pt x="2240668" y="1060773"/>
                    <a:pt x="2231714" y="1026874"/>
                  </a:cubicBezTo>
                  <a:lnTo>
                    <a:pt x="2072630" y="418855"/>
                  </a:lnTo>
                  <a:lnTo>
                    <a:pt x="2072630" y="418855"/>
                  </a:lnTo>
                  <a:lnTo>
                    <a:pt x="1976429" y="51378"/>
                  </a:lnTo>
                  <a:lnTo>
                    <a:pt x="1976429" y="51378"/>
                  </a:lnTo>
                  <a:lnTo>
                    <a:pt x="1962936" y="-12"/>
                  </a:lnTo>
                  <a:lnTo>
                    <a:pt x="1903633" y="-12"/>
                  </a:lnTo>
                  <a:lnTo>
                    <a:pt x="1918376" y="56375"/>
                  </a:lnTo>
                  <a:lnTo>
                    <a:pt x="1837917" y="234284"/>
                  </a:lnTo>
                  <a:cubicBezTo>
                    <a:pt x="1657927" y="632420"/>
                    <a:pt x="1264797" y="891361"/>
                    <a:pt x="827939" y="899523"/>
                  </a:cubicBezTo>
                  <a:lnTo>
                    <a:pt x="606054" y="126672"/>
                  </a:lnTo>
                  <a:cubicBezTo>
                    <a:pt x="601681" y="111447"/>
                    <a:pt x="585797" y="102643"/>
                    <a:pt x="570572" y="107016"/>
                  </a:cubicBezTo>
                  <a:cubicBezTo>
                    <a:pt x="555346" y="111389"/>
                    <a:pt x="546543" y="127272"/>
                    <a:pt x="550915" y="142497"/>
                  </a:cubicBezTo>
                  <a:lnTo>
                    <a:pt x="584232" y="257272"/>
                  </a:lnTo>
                  <a:lnTo>
                    <a:pt x="4781" y="1173465"/>
                  </a:lnTo>
                  <a:close/>
                </a:path>
              </a:pathLst>
            </a:custGeom>
            <a:solidFill>
              <a:srgbClr val="373372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CC73A47-26B3-C6AA-4E97-D6F1A872D2A1}"/>
                </a:ext>
              </a:extLst>
            </p:cNvPr>
            <p:cNvSpPr/>
            <p:nvPr/>
          </p:nvSpPr>
          <p:spPr>
            <a:xfrm>
              <a:off x="4504535" y="4195710"/>
              <a:ext cx="122933" cy="42012"/>
            </a:xfrm>
            <a:custGeom>
              <a:avLst/>
              <a:gdLst>
                <a:gd name="connsiteX0" fmla="*/ 0 w 92369"/>
                <a:gd name="connsiteY0" fmla="*/ 0 h 31567"/>
                <a:gd name="connsiteX1" fmla="*/ 92369 w 92369"/>
                <a:gd name="connsiteY1" fmla="*/ 0 h 31567"/>
                <a:gd name="connsiteX2" fmla="*/ 92369 w 92369"/>
                <a:gd name="connsiteY2" fmla="*/ 31567 h 31567"/>
                <a:gd name="connsiteX3" fmla="*/ 0 w 92369"/>
                <a:gd name="connsiteY3" fmla="*/ 31567 h 31567"/>
                <a:gd name="connsiteX4" fmla="*/ 0 w 92369"/>
                <a:gd name="connsiteY4" fmla="*/ 0 h 31567"/>
                <a:gd name="connsiteX5" fmla="*/ 0 w 92369"/>
                <a:gd name="connsiteY5" fmla="*/ 0 h 3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369" h="31567">
                  <a:moveTo>
                    <a:pt x="0" y="0"/>
                  </a:moveTo>
                  <a:lnTo>
                    <a:pt x="92369" y="0"/>
                  </a:lnTo>
                  <a:lnTo>
                    <a:pt x="92369" y="31567"/>
                  </a:lnTo>
                  <a:lnTo>
                    <a:pt x="0" y="315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3A58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511379BE-38F6-A57E-1E07-74C99C611596}"/>
                </a:ext>
              </a:extLst>
            </p:cNvPr>
            <p:cNvSpPr/>
            <p:nvPr/>
          </p:nvSpPr>
          <p:spPr>
            <a:xfrm>
              <a:off x="2388866" y="4237833"/>
              <a:ext cx="810515" cy="239243"/>
            </a:xfrm>
            <a:custGeom>
              <a:avLst/>
              <a:gdLst>
                <a:gd name="connsiteX0" fmla="*/ 604760 w 609001"/>
                <a:gd name="connsiteY0" fmla="*/ 67203 h 179761"/>
                <a:gd name="connsiteX1" fmla="*/ 604760 w 609001"/>
                <a:gd name="connsiteY1" fmla="*/ 67203 h 179761"/>
                <a:gd name="connsiteX2" fmla="*/ 475410 w 609001"/>
                <a:gd name="connsiteY2" fmla="*/ -12 h 179761"/>
                <a:gd name="connsiteX3" fmla="*/ 50630 w 609001"/>
                <a:gd name="connsiteY3" fmla="*/ -12 h 179761"/>
                <a:gd name="connsiteX4" fmla="*/ 4320 w 609001"/>
                <a:gd name="connsiteY4" fmla="*/ 30139 h 179761"/>
                <a:gd name="connsiteX5" fmla="*/ 4320 w 609001"/>
                <a:gd name="connsiteY5" fmla="*/ 30139 h 179761"/>
                <a:gd name="connsiteX6" fmla="*/ 30174 w 609001"/>
                <a:gd name="connsiteY6" fmla="*/ 96804 h 179761"/>
                <a:gd name="connsiteX7" fmla="*/ 50630 w 609001"/>
                <a:gd name="connsiteY7" fmla="*/ 101102 h 179761"/>
                <a:gd name="connsiteX8" fmla="*/ 105185 w 609001"/>
                <a:gd name="connsiteY8" fmla="*/ 101102 h 179761"/>
                <a:gd name="connsiteX9" fmla="*/ 174899 w 609001"/>
                <a:gd name="connsiteY9" fmla="*/ 119593 h 179761"/>
                <a:gd name="connsiteX10" fmla="*/ 248528 w 609001"/>
                <a:gd name="connsiteY10" fmla="*/ 161238 h 179761"/>
                <a:gd name="connsiteX11" fmla="*/ 413859 w 609001"/>
                <a:gd name="connsiteY11" fmla="*/ 142081 h 179761"/>
                <a:gd name="connsiteX12" fmla="*/ 413859 w 609001"/>
                <a:gd name="connsiteY12" fmla="*/ 142081 h 179761"/>
                <a:gd name="connsiteX13" fmla="*/ 505478 w 609001"/>
                <a:gd name="connsiteY13" fmla="*/ 104434 h 179761"/>
                <a:gd name="connsiteX14" fmla="*/ 587353 w 609001"/>
                <a:gd name="connsiteY14" fmla="*/ 102018 h 179761"/>
                <a:gd name="connsiteX15" fmla="*/ 609000 w 609001"/>
                <a:gd name="connsiteY15" fmla="*/ 79197 h 179761"/>
                <a:gd name="connsiteX16" fmla="*/ 604927 w 609001"/>
                <a:gd name="connsiteY16" fmla="*/ 66953 h 179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9001" h="179761">
                  <a:moveTo>
                    <a:pt x="604760" y="67203"/>
                  </a:moveTo>
                  <a:lnTo>
                    <a:pt x="604760" y="67203"/>
                  </a:lnTo>
                  <a:cubicBezTo>
                    <a:pt x="575142" y="25092"/>
                    <a:pt x="526892" y="21"/>
                    <a:pt x="475410" y="-12"/>
                  </a:cubicBezTo>
                  <a:lnTo>
                    <a:pt x="50630" y="-12"/>
                  </a:lnTo>
                  <a:cubicBezTo>
                    <a:pt x="30590" y="-12"/>
                    <a:pt x="12433" y="11807"/>
                    <a:pt x="4320" y="30139"/>
                  </a:cubicBezTo>
                  <a:lnTo>
                    <a:pt x="4320" y="30139"/>
                  </a:lnTo>
                  <a:cubicBezTo>
                    <a:pt x="-6949" y="55684"/>
                    <a:pt x="4620" y="85527"/>
                    <a:pt x="30174" y="96804"/>
                  </a:cubicBezTo>
                  <a:cubicBezTo>
                    <a:pt x="36612" y="99645"/>
                    <a:pt x="43583" y="101111"/>
                    <a:pt x="50630" y="101102"/>
                  </a:cubicBezTo>
                  <a:lnTo>
                    <a:pt x="105185" y="101102"/>
                  </a:lnTo>
                  <a:cubicBezTo>
                    <a:pt x="129630" y="101119"/>
                    <a:pt x="153660" y="107491"/>
                    <a:pt x="174899" y="119593"/>
                  </a:cubicBezTo>
                  <a:lnTo>
                    <a:pt x="248528" y="161238"/>
                  </a:lnTo>
                  <a:cubicBezTo>
                    <a:pt x="301883" y="191747"/>
                    <a:pt x="368890" y="183984"/>
                    <a:pt x="413859" y="142081"/>
                  </a:cubicBezTo>
                  <a:lnTo>
                    <a:pt x="413859" y="142081"/>
                  </a:lnTo>
                  <a:cubicBezTo>
                    <a:pt x="438829" y="118851"/>
                    <a:pt x="471387" y="105475"/>
                    <a:pt x="505478" y="104434"/>
                  </a:cubicBezTo>
                  <a:lnTo>
                    <a:pt x="587353" y="102018"/>
                  </a:lnTo>
                  <a:cubicBezTo>
                    <a:pt x="599630" y="101694"/>
                    <a:pt x="609325" y="91482"/>
                    <a:pt x="609000" y="79197"/>
                  </a:cubicBezTo>
                  <a:cubicBezTo>
                    <a:pt x="608883" y="74808"/>
                    <a:pt x="607467" y="70543"/>
                    <a:pt x="604927" y="66953"/>
                  </a:cubicBezTo>
                  <a:close/>
                </a:path>
              </a:pathLst>
            </a:custGeom>
            <a:solidFill>
              <a:srgbClr val="406EE6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76B0E837-0B1C-89F2-6FE2-7B19A39D8A47}"/>
                </a:ext>
              </a:extLst>
            </p:cNvPr>
            <p:cNvSpPr/>
            <p:nvPr/>
          </p:nvSpPr>
          <p:spPr>
            <a:xfrm>
              <a:off x="4616494" y="4290930"/>
              <a:ext cx="851884" cy="587617"/>
            </a:xfrm>
            <a:custGeom>
              <a:avLst/>
              <a:gdLst>
                <a:gd name="connsiteX0" fmla="*/ 40818 w 640085"/>
                <a:gd name="connsiteY0" fmla="*/ 77947 h 441521"/>
                <a:gd name="connsiteX1" fmla="*/ 34155 w 640085"/>
                <a:gd name="connsiteY1" fmla="*/ 52294 h 441521"/>
                <a:gd name="connsiteX2" fmla="*/ 54895 w 640085"/>
                <a:gd name="connsiteY2" fmla="*/ 52294 h 441521"/>
                <a:gd name="connsiteX3" fmla="*/ 61391 w 640085"/>
                <a:gd name="connsiteY3" fmla="*/ 77947 h 441521"/>
                <a:gd name="connsiteX4" fmla="*/ 128107 w 640085"/>
                <a:gd name="connsiteY4" fmla="*/ 415440 h 441521"/>
                <a:gd name="connsiteX5" fmla="*/ 122110 w 640085"/>
                <a:gd name="connsiteY5" fmla="*/ 392202 h 441521"/>
                <a:gd name="connsiteX6" fmla="*/ 141600 w 640085"/>
                <a:gd name="connsiteY6" fmla="*/ 392202 h 441521"/>
                <a:gd name="connsiteX7" fmla="*/ 147513 w 640085"/>
                <a:gd name="connsiteY7" fmla="*/ 415440 h 441521"/>
                <a:gd name="connsiteX8" fmla="*/ 507910 w 640085"/>
                <a:gd name="connsiteY8" fmla="*/ 392202 h 441521"/>
                <a:gd name="connsiteX9" fmla="*/ 503330 w 640085"/>
                <a:gd name="connsiteY9" fmla="*/ 415440 h 441521"/>
                <a:gd name="connsiteX10" fmla="*/ 484672 w 640085"/>
                <a:gd name="connsiteY10" fmla="*/ 415440 h 441521"/>
                <a:gd name="connsiteX11" fmla="*/ 488754 w 640085"/>
                <a:gd name="connsiteY11" fmla="*/ 392202 h 441521"/>
                <a:gd name="connsiteX12" fmla="*/ 118362 w 640085"/>
                <a:gd name="connsiteY12" fmla="*/ 77947 h 441521"/>
                <a:gd name="connsiteX13" fmla="*/ 88794 w 640085"/>
                <a:gd name="connsiteY13" fmla="*/ 77947 h 441521"/>
                <a:gd name="connsiteX14" fmla="*/ 82880 w 640085"/>
                <a:gd name="connsiteY14" fmla="*/ 52294 h 441521"/>
                <a:gd name="connsiteX15" fmla="*/ 113114 w 640085"/>
                <a:gd name="connsiteY15" fmla="*/ 52294 h 441521"/>
                <a:gd name="connsiteX16" fmla="*/ 118362 w 640085"/>
                <a:gd name="connsiteY16" fmla="*/ 77947 h 441521"/>
                <a:gd name="connsiteX17" fmla="*/ 99955 w 640085"/>
                <a:gd name="connsiteY17" fmla="*/ 126173 h 441521"/>
                <a:gd name="connsiteX18" fmla="*/ 94457 w 640085"/>
                <a:gd name="connsiteY18" fmla="*/ 102518 h 441521"/>
                <a:gd name="connsiteX19" fmla="*/ 123526 w 640085"/>
                <a:gd name="connsiteY19" fmla="*/ 102518 h 441521"/>
                <a:gd name="connsiteX20" fmla="*/ 128356 w 640085"/>
                <a:gd name="connsiteY20" fmla="*/ 126173 h 441521"/>
                <a:gd name="connsiteX21" fmla="*/ 73718 w 640085"/>
                <a:gd name="connsiteY21" fmla="*/ 126173 h 441521"/>
                <a:gd name="connsiteX22" fmla="*/ 53312 w 640085"/>
                <a:gd name="connsiteY22" fmla="*/ 126173 h 441521"/>
                <a:gd name="connsiteX23" fmla="*/ 47148 w 640085"/>
                <a:gd name="connsiteY23" fmla="*/ 102518 h 441521"/>
                <a:gd name="connsiteX24" fmla="*/ 67721 w 640085"/>
                <a:gd name="connsiteY24" fmla="*/ 102518 h 441521"/>
                <a:gd name="connsiteX25" fmla="*/ 73718 w 640085"/>
                <a:gd name="connsiteY25" fmla="*/ 126173 h 441521"/>
                <a:gd name="connsiteX26" fmla="*/ 86045 w 640085"/>
                <a:gd name="connsiteY26" fmla="*/ 174481 h 441521"/>
                <a:gd name="connsiteX27" fmla="*/ 65806 w 640085"/>
                <a:gd name="connsiteY27" fmla="*/ 174481 h 441521"/>
                <a:gd name="connsiteX28" fmla="*/ 59642 w 640085"/>
                <a:gd name="connsiteY28" fmla="*/ 150826 h 441521"/>
                <a:gd name="connsiteX29" fmla="*/ 80048 w 640085"/>
                <a:gd name="connsiteY29" fmla="*/ 150826 h 441521"/>
                <a:gd name="connsiteX30" fmla="*/ 86045 w 640085"/>
                <a:gd name="connsiteY30" fmla="*/ 174481 h 441521"/>
                <a:gd name="connsiteX31" fmla="*/ 98372 w 640085"/>
                <a:gd name="connsiteY31" fmla="*/ 222789 h 441521"/>
                <a:gd name="connsiteX32" fmla="*/ 78299 w 640085"/>
                <a:gd name="connsiteY32" fmla="*/ 222789 h 441521"/>
                <a:gd name="connsiteX33" fmla="*/ 72135 w 640085"/>
                <a:gd name="connsiteY33" fmla="*/ 199052 h 441521"/>
                <a:gd name="connsiteX34" fmla="*/ 92292 w 640085"/>
                <a:gd name="connsiteY34" fmla="*/ 199052 h 441521"/>
                <a:gd name="connsiteX35" fmla="*/ 98372 w 640085"/>
                <a:gd name="connsiteY35" fmla="*/ 222789 h 441521"/>
                <a:gd name="connsiteX36" fmla="*/ 110699 w 640085"/>
                <a:gd name="connsiteY36" fmla="*/ 271014 h 441521"/>
                <a:gd name="connsiteX37" fmla="*/ 90793 w 640085"/>
                <a:gd name="connsiteY37" fmla="*/ 271014 h 441521"/>
                <a:gd name="connsiteX38" fmla="*/ 84629 w 640085"/>
                <a:gd name="connsiteY38" fmla="*/ 247360 h 441521"/>
                <a:gd name="connsiteX39" fmla="*/ 104619 w 640085"/>
                <a:gd name="connsiteY39" fmla="*/ 247360 h 441521"/>
                <a:gd name="connsiteX40" fmla="*/ 110699 w 640085"/>
                <a:gd name="connsiteY40" fmla="*/ 271014 h 441521"/>
                <a:gd name="connsiteX41" fmla="*/ 123026 w 640085"/>
                <a:gd name="connsiteY41" fmla="*/ 319323 h 441521"/>
                <a:gd name="connsiteX42" fmla="*/ 103286 w 640085"/>
                <a:gd name="connsiteY42" fmla="*/ 319323 h 441521"/>
                <a:gd name="connsiteX43" fmla="*/ 97123 w 640085"/>
                <a:gd name="connsiteY43" fmla="*/ 295668 h 441521"/>
                <a:gd name="connsiteX44" fmla="*/ 116946 w 640085"/>
                <a:gd name="connsiteY44" fmla="*/ 295668 h 441521"/>
                <a:gd name="connsiteX45" fmla="*/ 123026 w 640085"/>
                <a:gd name="connsiteY45" fmla="*/ 319323 h 441521"/>
                <a:gd name="connsiteX46" fmla="*/ 129273 w 640085"/>
                <a:gd name="connsiteY46" fmla="*/ 344310 h 441521"/>
                <a:gd name="connsiteX47" fmla="*/ 135270 w 640085"/>
                <a:gd name="connsiteY47" fmla="*/ 367964 h 441521"/>
                <a:gd name="connsiteX48" fmla="*/ 115780 w 640085"/>
                <a:gd name="connsiteY48" fmla="*/ 367964 h 441521"/>
                <a:gd name="connsiteX49" fmla="*/ 109616 w 640085"/>
                <a:gd name="connsiteY49" fmla="*/ 344310 h 441521"/>
                <a:gd name="connsiteX50" fmla="*/ 177498 w 640085"/>
                <a:gd name="connsiteY50" fmla="*/ 367964 h 441521"/>
                <a:gd name="connsiteX51" fmla="*/ 155593 w 640085"/>
                <a:gd name="connsiteY51" fmla="*/ 367964 h 441521"/>
                <a:gd name="connsiteX52" fmla="*/ 150179 w 640085"/>
                <a:gd name="connsiteY52" fmla="*/ 344310 h 441521"/>
                <a:gd name="connsiteX53" fmla="*/ 172667 w 640085"/>
                <a:gd name="connsiteY53" fmla="*/ 344310 h 441521"/>
                <a:gd name="connsiteX54" fmla="*/ 177498 w 640085"/>
                <a:gd name="connsiteY54" fmla="*/ 367964 h 441521"/>
                <a:gd name="connsiteX55" fmla="*/ 182495 w 640085"/>
                <a:gd name="connsiteY55" fmla="*/ 392535 h 441521"/>
                <a:gd name="connsiteX56" fmla="*/ 187243 w 640085"/>
                <a:gd name="connsiteY56" fmla="*/ 415773 h 441521"/>
                <a:gd name="connsiteX57" fmla="*/ 166670 w 640085"/>
                <a:gd name="connsiteY57" fmla="*/ 415773 h 441521"/>
                <a:gd name="connsiteX58" fmla="*/ 161256 w 640085"/>
                <a:gd name="connsiteY58" fmla="*/ 392535 h 441521"/>
                <a:gd name="connsiteX59" fmla="*/ 223474 w 640085"/>
                <a:gd name="connsiteY59" fmla="*/ 392535 h 441521"/>
                <a:gd name="connsiteX60" fmla="*/ 227055 w 640085"/>
                <a:gd name="connsiteY60" fmla="*/ 415773 h 441521"/>
                <a:gd name="connsiteX61" fmla="*/ 206816 w 640085"/>
                <a:gd name="connsiteY61" fmla="*/ 415773 h 441521"/>
                <a:gd name="connsiteX62" fmla="*/ 202651 w 640085"/>
                <a:gd name="connsiteY62" fmla="*/ 392535 h 441521"/>
                <a:gd name="connsiteX63" fmla="*/ 264370 w 640085"/>
                <a:gd name="connsiteY63" fmla="*/ 392535 h 441521"/>
                <a:gd name="connsiteX64" fmla="*/ 266785 w 640085"/>
                <a:gd name="connsiteY64" fmla="*/ 415773 h 441521"/>
                <a:gd name="connsiteX65" fmla="*/ 246129 w 640085"/>
                <a:gd name="connsiteY65" fmla="*/ 415773 h 441521"/>
                <a:gd name="connsiteX66" fmla="*/ 243130 w 640085"/>
                <a:gd name="connsiteY66" fmla="*/ 392535 h 441521"/>
                <a:gd name="connsiteX67" fmla="*/ 305348 w 640085"/>
                <a:gd name="connsiteY67" fmla="*/ 392535 h 441521"/>
                <a:gd name="connsiteX68" fmla="*/ 306515 w 640085"/>
                <a:gd name="connsiteY68" fmla="*/ 415773 h 441521"/>
                <a:gd name="connsiteX69" fmla="*/ 285942 w 640085"/>
                <a:gd name="connsiteY69" fmla="*/ 415773 h 441521"/>
                <a:gd name="connsiteX70" fmla="*/ 284109 w 640085"/>
                <a:gd name="connsiteY70" fmla="*/ 392535 h 441521"/>
                <a:gd name="connsiteX71" fmla="*/ 346244 w 640085"/>
                <a:gd name="connsiteY71" fmla="*/ 392535 h 441521"/>
                <a:gd name="connsiteX72" fmla="*/ 346244 w 640085"/>
                <a:gd name="connsiteY72" fmla="*/ 415773 h 441521"/>
                <a:gd name="connsiteX73" fmla="*/ 325671 w 640085"/>
                <a:gd name="connsiteY73" fmla="*/ 415773 h 441521"/>
                <a:gd name="connsiteX74" fmla="*/ 325005 w 640085"/>
                <a:gd name="connsiteY74" fmla="*/ 392535 h 441521"/>
                <a:gd name="connsiteX75" fmla="*/ 387223 w 640085"/>
                <a:gd name="connsiteY75" fmla="*/ 392535 h 441521"/>
                <a:gd name="connsiteX76" fmla="*/ 386057 w 640085"/>
                <a:gd name="connsiteY76" fmla="*/ 415773 h 441521"/>
                <a:gd name="connsiteX77" fmla="*/ 365068 w 640085"/>
                <a:gd name="connsiteY77" fmla="*/ 415773 h 441521"/>
                <a:gd name="connsiteX78" fmla="*/ 365651 w 640085"/>
                <a:gd name="connsiteY78" fmla="*/ 392535 h 441521"/>
                <a:gd name="connsiteX79" fmla="*/ 428118 w 640085"/>
                <a:gd name="connsiteY79" fmla="*/ 392535 h 441521"/>
                <a:gd name="connsiteX80" fmla="*/ 425786 w 640085"/>
                <a:gd name="connsiteY80" fmla="*/ 415773 h 441521"/>
                <a:gd name="connsiteX81" fmla="*/ 405214 w 640085"/>
                <a:gd name="connsiteY81" fmla="*/ 415773 h 441521"/>
                <a:gd name="connsiteX82" fmla="*/ 406879 w 640085"/>
                <a:gd name="connsiteY82" fmla="*/ 392535 h 441521"/>
                <a:gd name="connsiteX83" fmla="*/ 447858 w 640085"/>
                <a:gd name="connsiteY83" fmla="*/ 392535 h 441521"/>
                <a:gd name="connsiteX84" fmla="*/ 469097 w 640085"/>
                <a:gd name="connsiteY84" fmla="*/ 392535 h 441521"/>
                <a:gd name="connsiteX85" fmla="*/ 465516 w 640085"/>
                <a:gd name="connsiteY85" fmla="*/ 415773 h 441521"/>
                <a:gd name="connsiteX86" fmla="*/ 444943 w 640085"/>
                <a:gd name="connsiteY86" fmla="*/ 415773 h 441521"/>
                <a:gd name="connsiteX87" fmla="*/ 447858 w 640085"/>
                <a:gd name="connsiteY87" fmla="*/ 392535 h 441521"/>
                <a:gd name="connsiteX88" fmla="*/ 476427 w 640085"/>
                <a:gd name="connsiteY88" fmla="*/ 344310 h 441521"/>
                <a:gd name="connsiteX89" fmla="*/ 472845 w 640085"/>
                <a:gd name="connsiteY89" fmla="*/ 367964 h 441521"/>
                <a:gd name="connsiteX90" fmla="*/ 450940 w 640085"/>
                <a:gd name="connsiteY90" fmla="*/ 367964 h 441521"/>
                <a:gd name="connsiteX91" fmla="*/ 453939 w 640085"/>
                <a:gd name="connsiteY91" fmla="*/ 344310 h 441521"/>
                <a:gd name="connsiteX92" fmla="*/ 517406 w 640085"/>
                <a:gd name="connsiteY92" fmla="*/ 344310 h 441521"/>
                <a:gd name="connsiteX93" fmla="*/ 512741 w 640085"/>
                <a:gd name="connsiteY93" fmla="*/ 367964 h 441521"/>
                <a:gd name="connsiteX94" fmla="*/ 493085 w 640085"/>
                <a:gd name="connsiteY94" fmla="*/ 367964 h 441521"/>
                <a:gd name="connsiteX95" fmla="*/ 497333 w 640085"/>
                <a:gd name="connsiteY95" fmla="*/ 344310 h 441521"/>
                <a:gd name="connsiteX96" fmla="*/ 505828 w 640085"/>
                <a:gd name="connsiteY96" fmla="*/ 296001 h 441521"/>
                <a:gd name="connsiteX97" fmla="*/ 526901 w 640085"/>
                <a:gd name="connsiteY97" fmla="*/ 296001 h 441521"/>
                <a:gd name="connsiteX98" fmla="*/ 522236 w 640085"/>
                <a:gd name="connsiteY98" fmla="*/ 319656 h 441521"/>
                <a:gd name="connsiteX99" fmla="*/ 501664 w 640085"/>
                <a:gd name="connsiteY99" fmla="*/ 319656 h 441521"/>
                <a:gd name="connsiteX100" fmla="*/ 505828 w 640085"/>
                <a:gd name="connsiteY100" fmla="*/ 296001 h 441521"/>
                <a:gd name="connsiteX101" fmla="*/ 514157 w 640085"/>
                <a:gd name="connsiteY101" fmla="*/ 247693 h 441521"/>
                <a:gd name="connsiteX102" fmla="*/ 536229 w 640085"/>
                <a:gd name="connsiteY102" fmla="*/ 247693 h 441521"/>
                <a:gd name="connsiteX103" fmla="*/ 531565 w 640085"/>
                <a:gd name="connsiteY103" fmla="*/ 271348 h 441521"/>
                <a:gd name="connsiteX104" fmla="*/ 509993 w 640085"/>
                <a:gd name="connsiteY104" fmla="*/ 271348 h 441521"/>
                <a:gd name="connsiteX105" fmla="*/ 514157 w 640085"/>
                <a:gd name="connsiteY105" fmla="*/ 247693 h 441521"/>
                <a:gd name="connsiteX106" fmla="*/ 522486 w 640085"/>
                <a:gd name="connsiteY106" fmla="*/ 199385 h 441521"/>
                <a:gd name="connsiteX107" fmla="*/ 545474 w 640085"/>
                <a:gd name="connsiteY107" fmla="*/ 199385 h 441521"/>
                <a:gd name="connsiteX108" fmla="*/ 540893 w 640085"/>
                <a:gd name="connsiteY108" fmla="*/ 223122 h 441521"/>
                <a:gd name="connsiteX109" fmla="*/ 518322 w 640085"/>
                <a:gd name="connsiteY109" fmla="*/ 223122 h 441521"/>
                <a:gd name="connsiteX110" fmla="*/ 522486 w 640085"/>
                <a:gd name="connsiteY110" fmla="*/ 199385 h 441521"/>
                <a:gd name="connsiteX111" fmla="*/ 530815 w 640085"/>
                <a:gd name="connsiteY111" fmla="*/ 151160 h 441521"/>
                <a:gd name="connsiteX112" fmla="*/ 554803 w 640085"/>
                <a:gd name="connsiteY112" fmla="*/ 151160 h 441521"/>
                <a:gd name="connsiteX113" fmla="*/ 550139 w 640085"/>
                <a:gd name="connsiteY113" fmla="*/ 174814 h 441521"/>
                <a:gd name="connsiteX114" fmla="*/ 526651 w 640085"/>
                <a:gd name="connsiteY114" fmla="*/ 174814 h 441521"/>
                <a:gd name="connsiteX115" fmla="*/ 530815 w 640085"/>
                <a:gd name="connsiteY115" fmla="*/ 151160 h 441521"/>
                <a:gd name="connsiteX116" fmla="*/ 539144 w 640085"/>
                <a:gd name="connsiteY116" fmla="*/ 102851 h 441521"/>
                <a:gd name="connsiteX117" fmla="*/ 564131 w 640085"/>
                <a:gd name="connsiteY117" fmla="*/ 102851 h 441521"/>
                <a:gd name="connsiteX118" fmla="*/ 559467 w 640085"/>
                <a:gd name="connsiteY118" fmla="*/ 126506 h 441521"/>
                <a:gd name="connsiteX119" fmla="*/ 535063 w 640085"/>
                <a:gd name="connsiteY119" fmla="*/ 126506 h 441521"/>
                <a:gd name="connsiteX120" fmla="*/ 539228 w 640085"/>
                <a:gd name="connsiteY120" fmla="*/ 102851 h 441521"/>
                <a:gd name="connsiteX121" fmla="*/ 489753 w 640085"/>
                <a:gd name="connsiteY121" fmla="*/ 52877 h 441521"/>
                <a:gd name="connsiteX122" fmla="*/ 519988 w 640085"/>
                <a:gd name="connsiteY122" fmla="*/ 52877 h 441521"/>
                <a:gd name="connsiteX123" fmla="*/ 516073 w 640085"/>
                <a:gd name="connsiteY123" fmla="*/ 78531 h 441521"/>
                <a:gd name="connsiteX124" fmla="*/ 486505 w 640085"/>
                <a:gd name="connsiteY124" fmla="*/ 78531 h 441521"/>
                <a:gd name="connsiteX125" fmla="*/ 489753 w 640085"/>
                <a:gd name="connsiteY125" fmla="*/ 52877 h 441521"/>
                <a:gd name="connsiteX126" fmla="*/ 431450 w 640085"/>
                <a:gd name="connsiteY126" fmla="*/ 52877 h 441521"/>
                <a:gd name="connsiteX127" fmla="*/ 461684 w 640085"/>
                <a:gd name="connsiteY127" fmla="*/ 52877 h 441521"/>
                <a:gd name="connsiteX128" fmla="*/ 459019 w 640085"/>
                <a:gd name="connsiteY128" fmla="*/ 78531 h 441521"/>
                <a:gd name="connsiteX129" fmla="*/ 429534 w 640085"/>
                <a:gd name="connsiteY129" fmla="*/ 78531 h 441521"/>
                <a:gd name="connsiteX130" fmla="*/ 431450 w 640085"/>
                <a:gd name="connsiteY130" fmla="*/ 52877 h 441521"/>
                <a:gd name="connsiteX131" fmla="*/ 373147 w 640085"/>
                <a:gd name="connsiteY131" fmla="*/ 52877 h 441521"/>
                <a:gd name="connsiteX132" fmla="*/ 403298 w 640085"/>
                <a:gd name="connsiteY132" fmla="*/ 52877 h 441521"/>
                <a:gd name="connsiteX133" fmla="*/ 402049 w 640085"/>
                <a:gd name="connsiteY133" fmla="*/ 78531 h 441521"/>
                <a:gd name="connsiteX134" fmla="*/ 373397 w 640085"/>
                <a:gd name="connsiteY134" fmla="*/ 78531 h 441521"/>
                <a:gd name="connsiteX135" fmla="*/ 374063 w 640085"/>
                <a:gd name="connsiteY135" fmla="*/ 52877 h 441521"/>
                <a:gd name="connsiteX136" fmla="*/ 315593 w 640085"/>
                <a:gd name="connsiteY136" fmla="*/ 78531 h 441521"/>
                <a:gd name="connsiteX137" fmla="*/ 314927 w 640085"/>
                <a:gd name="connsiteY137" fmla="*/ 52877 h 441521"/>
                <a:gd name="connsiteX138" fmla="*/ 345078 w 640085"/>
                <a:gd name="connsiteY138" fmla="*/ 52877 h 441521"/>
                <a:gd name="connsiteX139" fmla="*/ 345078 w 640085"/>
                <a:gd name="connsiteY139" fmla="*/ 78531 h 441521"/>
                <a:gd name="connsiteX140" fmla="*/ 258706 w 640085"/>
                <a:gd name="connsiteY140" fmla="*/ 78531 h 441521"/>
                <a:gd name="connsiteX141" fmla="*/ 256707 w 640085"/>
                <a:gd name="connsiteY141" fmla="*/ 52877 h 441521"/>
                <a:gd name="connsiteX142" fmla="*/ 286858 w 640085"/>
                <a:gd name="connsiteY142" fmla="*/ 52877 h 441521"/>
                <a:gd name="connsiteX143" fmla="*/ 288191 w 640085"/>
                <a:gd name="connsiteY143" fmla="*/ 78531 h 441521"/>
                <a:gd name="connsiteX144" fmla="*/ 201735 w 640085"/>
                <a:gd name="connsiteY144" fmla="*/ 78531 h 441521"/>
                <a:gd name="connsiteX145" fmla="*/ 198404 w 640085"/>
                <a:gd name="connsiteY145" fmla="*/ 52877 h 441521"/>
                <a:gd name="connsiteX146" fmla="*/ 228638 w 640085"/>
                <a:gd name="connsiteY146" fmla="*/ 52877 h 441521"/>
                <a:gd name="connsiteX147" fmla="*/ 231303 w 640085"/>
                <a:gd name="connsiteY147" fmla="*/ 78531 h 441521"/>
                <a:gd name="connsiteX148" fmla="*/ 174333 w 640085"/>
                <a:gd name="connsiteY148" fmla="*/ 78531 h 441521"/>
                <a:gd name="connsiteX149" fmla="*/ 144848 w 640085"/>
                <a:gd name="connsiteY149" fmla="*/ 78531 h 441521"/>
                <a:gd name="connsiteX150" fmla="*/ 140184 w 640085"/>
                <a:gd name="connsiteY150" fmla="*/ 52877 h 441521"/>
                <a:gd name="connsiteX151" fmla="*/ 170418 w 640085"/>
                <a:gd name="connsiteY151" fmla="*/ 52877 h 441521"/>
                <a:gd name="connsiteX152" fmla="*/ 174333 w 640085"/>
                <a:gd name="connsiteY152" fmla="*/ 78531 h 441521"/>
                <a:gd name="connsiteX153" fmla="*/ 181746 w 640085"/>
                <a:gd name="connsiteY153" fmla="*/ 126756 h 441521"/>
                <a:gd name="connsiteX154" fmla="*/ 153510 w 640085"/>
                <a:gd name="connsiteY154" fmla="*/ 126756 h 441521"/>
                <a:gd name="connsiteX155" fmla="*/ 149262 w 640085"/>
                <a:gd name="connsiteY155" fmla="*/ 103101 h 441521"/>
                <a:gd name="connsiteX156" fmla="*/ 178081 w 640085"/>
                <a:gd name="connsiteY156" fmla="*/ 103101 h 441521"/>
                <a:gd name="connsiteX157" fmla="*/ 181746 w 640085"/>
                <a:gd name="connsiteY157" fmla="*/ 126756 h 441521"/>
                <a:gd name="connsiteX158" fmla="*/ 162173 w 640085"/>
                <a:gd name="connsiteY158" fmla="*/ 175064 h 441521"/>
                <a:gd name="connsiteX159" fmla="*/ 157925 w 640085"/>
                <a:gd name="connsiteY159" fmla="*/ 151410 h 441521"/>
                <a:gd name="connsiteX160" fmla="*/ 185494 w 640085"/>
                <a:gd name="connsiteY160" fmla="*/ 151410 h 441521"/>
                <a:gd name="connsiteX161" fmla="*/ 189159 w 640085"/>
                <a:gd name="connsiteY161" fmla="*/ 175064 h 441521"/>
                <a:gd name="connsiteX162" fmla="*/ 137185 w 640085"/>
                <a:gd name="connsiteY162" fmla="*/ 175064 h 441521"/>
                <a:gd name="connsiteX163" fmla="*/ 110283 w 640085"/>
                <a:gd name="connsiteY163" fmla="*/ 175064 h 441521"/>
                <a:gd name="connsiteX164" fmla="*/ 104785 w 640085"/>
                <a:gd name="connsiteY164" fmla="*/ 151410 h 441521"/>
                <a:gd name="connsiteX165" fmla="*/ 132354 w 640085"/>
                <a:gd name="connsiteY165" fmla="*/ 151410 h 441521"/>
                <a:gd name="connsiteX166" fmla="*/ 137185 w 640085"/>
                <a:gd name="connsiteY166" fmla="*/ 175064 h 441521"/>
                <a:gd name="connsiteX167" fmla="*/ 147097 w 640085"/>
                <a:gd name="connsiteY167" fmla="*/ 223372 h 441521"/>
                <a:gd name="connsiteX168" fmla="*/ 121360 w 640085"/>
                <a:gd name="connsiteY168" fmla="*/ 223372 h 441521"/>
                <a:gd name="connsiteX169" fmla="*/ 115946 w 640085"/>
                <a:gd name="connsiteY169" fmla="*/ 199635 h 441521"/>
                <a:gd name="connsiteX170" fmla="*/ 142266 w 640085"/>
                <a:gd name="connsiteY170" fmla="*/ 199635 h 441521"/>
                <a:gd name="connsiteX171" fmla="*/ 147097 w 640085"/>
                <a:gd name="connsiteY171" fmla="*/ 223372 h 441521"/>
                <a:gd name="connsiteX172" fmla="*/ 156925 w 640085"/>
                <a:gd name="connsiteY172" fmla="*/ 271597 h 441521"/>
                <a:gd name="connsiteX173" fmla="*/ 132521 w 640085"/>
                <a:gd name="connsiteY173" fmla="*/ 271597 h 441521"/>
                <a:gd name="connsiteX174" fmla="*/ 127024 w 640085"/>
                <a:gd name="connsiteY174" fmla="*/ 247943 h 441521"/>
                <a:gd name="connsiteX175" fmla="*/ 152011 w 640085"/>
                <a:gd name="connsiteY175" fmla="*/ 247943 h 441521"/>
                <a:gd name="connsiteX176" fmla="*/ 156842 w 640085"/>
                <a:gd name="connsiteY176" fmla="*/ 271597 h 441521"/>
                <a:gd name="connsiteX177" fmla="*/ 162006 w 640085"/>
                <a:gd name="connsiteY177" fmla="*/ 296585 h 441521"/>
                <a:gd name="connsiteX178" fmla="*/ 166837 w 640085"/>
                <a:gd name="connsiteY178" fmla="*/ 320239 h 441521"/>
                <a:gd name="connsiteX179" fmla="*/ 143682 w 640085"/>
                <a:gd name="connsiteY179" fmla="*/ 320239 h 441521"/>
                <a:gd name="connsiteX180" fmla="*/ 138185 w 640085"/>
                <a:gd name="connsiteY180" fmla="*/ 296585 h 441521"/>
                <a:gd name="connsiteX181" fmla="*/ 211480 w 640085"/>
                <a:gd name="connsiteY181" fmla="*/ 320239 h 441521"/>
                <a:gd name="connsiteX182" fmla="*/ 188326 w 640085"/>
                <a:gd name="connsiteY182" fmla="*/ 320239 h 441521"/>
                <a:gd name="connsiteX183" fmla="*/ 183995 w 640085"/>
                <a:gd name="connsiteY183" fmla="*/ 296585 h 441521"/>
                <a:gd name="connsiteX184" fmla="*/ 207815 w 640085"/>
                <a:gd name="connsiteY184" fmla="*/ 296585 h 441521"/>
                <a:gd name="connsiteX185" fmla="*/ 211480 w 640085"/>
                <a:gd name="connsiteY185" fmla="*/ 320239 h 441521"/>
                <a:gd name="connsiteX186" fmla="*/ 215228 w 640085"/>
                <a:gd name="connsiteY186" fmla="*/ 345226 h 441521"/>
                <a:gd name="connsiteX187" fmla="*/ 218893 w 640085"/>
                <a:gd name="connsiteY187" fmla="*/ 368880 h 441521"/>
                <a:gd name="connsiteX188" fmla="*/ 196988 w 640085"/>
                <a:gd name="connsiteY188" fmla="*/ 368880 h 441521"/>
                <a:gd name="connsiteX189" fmla="*/ 192740 w 640085"/>
                <a:gd name="connsiteY189" fmla="*/ 345226 h 441521"/>
                <a:gd name="connsiteX190" fmla="*/ 258623 w 640085"/>
                <a:gd name="connsiteY190" fmla="*/ 345226 h 441521"/>
                <a:gd name="connsiteX191" fmla="*/ 261038 w 640085"/>
                <a:gd name="connsiteY191" fmla="*/ 368880 h 441521"/>
                <a:gd name="connsiteX192" fmla="*/ 240132 w 640085"/>
                <a:gd name="connsiteY192" fmla="*/ 368880 h 441521"/>
                <a:gd name="connsiteX193" fmla="*/ 237134 w 640085"/>
                <a:gd name="connsiteY193" fmla="*/ 345226 h 441521"/>
                <a:gd name="connsiteX194" fmla="*/ 302017 w 640085"/>
                <a:gd name="connsiteY194" fmla="*/ 345226 h 441521"/>
                <a:gd name="connsiteX195" fmla="*/ 303266 w 640085"/>
                <a:gd name="connsiteY195" fmla="*/ 368880 h 441521"/>
                <a:gd name="connsiteX196" fmla="*/ 281361 w 640085"/>
                <a:gd name="connsiteY196" fmla="*/ 368880 h 441521"/>
                <a:gd name="connsiteX197" fmla="*/ 279529 w 640085"/>
                <a:gd name="connsiteY197" fmla="*/ 345226 h 441521"/>
                <a:gd name="connsiteX198" fmla="*/ 345411 w 640085"/>
                <a:gd name="connsiteY198" fmla="*/ 345226 h 441521"/>
                <a:gd name="connsiteX199" fmla="*/ 345411 w 640085"/>
                <a:gd name="connsiteY199" fmla="*/ 368880 h 441521"/>
                <a:gd name="connsiteX200" fmla="*/ 323506 w 640085"/>
                <a:gd name="connsiteY200" fmla="*/ 368880 h 441521"/>
                <a:gd name="connsiteX201" fmla="*/ 322923 w 640085"/>
                <a:gd name="connsiteY201" fmla="*/ 345226 h 441521"/>
                <a:gd name="connsiteX202" fmla="*/ 388805 w 640085"/>
                <a:gd name="connsiteY202" fmla="*/ 345226 h 441521"/>
                <a:gd name="connsiteX203" fmla="*/ 387639 w 640085"/>
                <a:gd name="connsiteY203" fmla="*/ 368880 h 441521"/>
                <a:gd name="connsiteX204" fmla="*/ 365734 w 640085"/>
                <a:gd name="connsiteY204" fmla="*/ 368880 h 441521"/>
                <a:gd name="connsiteX205" fmla="*/ 366317 w 640085"/>
                <a:gd name="connsiteY205" fmla="*/ 345226 h 441521"/>
                <a:gd name="connsiteX206" fmla="*/ 409711 w 640085"/>
                <a:gd name="connsiteY206" fmla="*/ 345226 h 441521"/>
                <a:gd name="connsiteX207" fmla="*/ 432200 w 640085"/>
                <a:gd name="connsiteY207" fmla="*/ 345226 h 441521"/>
                <a:gd name="connsiteX208" fmla="*/ 429784 w 640085"/>
                <a:gd name="connsiteY208" fmla="*/ 368880 h 441521"/>
                <a:gd name="connsiteX209" fmla="*/ 407879 w 640085"/>
                <a:gd name="connsiteY209" fmla="*/ 368880 h 441521"/>
                <a:gd name="connsiteX210" fmla="*/ 409711 w 640085"/>
                <a:gd name="connsiteY210" fmla="*/ 345226 h 441521"/>
                <a:gd name="connsiteX211" fmla="*/ 437031 w 640085"/>
                <a:gd name="connsiteY211" fmla="*/ 296918 h 441521"/>
                <a:gd name="connsiteX212" fmla="*/ 434698 w 640085"/>
                <a:gd name="connsiteY212" fmla="*/ 320572 h 441521"/>
                <a:gd name="connsiteX213" fmla="*/ 411544 w 640085"/>
                <a:gd name="connsiteY213" fmla="*/ 320572 h 441521"/>
                <a:gd name="connsiteX214" fmla="*/ 413293 w 640085"/>
                <a:gd name="connsiteY214" fmla="*/ 296918 h 441521"/>
                <a:gd name="connsiteX215" fmla="*/ 459102 w 640085"/>
                <a:gd name="connsiteY215" fmla="*/ 296918 h 441521"/>
                <a:gd name="connsiteX216" fmla="*/ 482923 w 640085"/>
                <a:gd name="connsiteY216" fmla="*/ 296918 h 441521"/>
                <a:gd name="connsiteX217" fmla="*/ 479342 w 640085"/>
                <a:gd name="connsiteY217" fmla="*/ 320572 h 441521"/>
                <a:gd name="connsiteX218" fmla="*/ 456687 w 640085"/>
                <a:gd name="connsiteY218" fmla="*/ 320572 h 441521"/>
                <a:gd name="connsiteX219" fmla="*/ 459602 w 640085"/>
                <a:gd name="connsiteY219" fmla="*/ 296918 h 441521"/>
                <a:gd name="connsiteX220" fmla="*/ 465182 w 640085"/>
                <a:gd name="connsiteY220" fmla="*/ 248609 h 441521"/>
                <a:gd name="connsiteX221" fmla="*/ 490170 w 640085"/>
                <a:gd name="connsiteY221" fmla="*/ 248609 h 441521"/>
                <a:gd name="connsiteX222" fmla="*/ 486588 w 640085"/>
                <a:gd name="connsiteY222" fmla="*/ 272264 h 441521"/>
                <a:gd name="connsiteX223" fmla="*/ 462101 w 640085"/>
                <a:gd name="connsiteY223" fmla="*/ 272264 h 441521"/>
                <a:gd name="connsiteX224" fmla="*/ 465099 w 640085"/>
                <a:gd name="connsiteY224" fmla="*/ 248609 h 441521"/>
                <a:gd name="connsiteX225" fmla="*/ 471263 w 640085"/>
                <a:gd name="connsiteY225" fmla="*/ 200301 h 441521"/>
                <a:gd name="connsiteX226" fmla="*/ 498332 w 640085"/>
                <a:gd name="connsiteY226" fmla="*/ 200301 h 441521"/>
                <a:gd name="connsiteX227" fmla="*/ 494751 w 640085"/>
                <a:gd name="connsiteY227" fmla="*/ 224039 h 441521"/>
                <a:gd name="connsiteX228" fmla="*/ 469014 w 640085"/>
                <a:gd name="connsiteY228" fmla="*/ 224039 h 441521"/>
                <a:gd name="connsiteX229" fmla="*/ 472012 w 640085"/>
                <a:gd name="connsiteY229" fmla="*/ 200301 h 441521"/>
                <a:gd name="connsiteX230" fmla="*/ 477343 w 640085"/>
                <a:gd name="connsiteY230" fmla="*/ 152076 h 441521"/>
                <a:gd name="connsiteX231" fmla="*/ 504912 w 640085"/>
                <a:gd name="connsiteY231" fmla="*/ 152076 h 441521"/>
                <a:gd name="connsiteX232" fmla="*/ 501330 w 640085"/>
                <a:gd name="connsiteY232" fmla="*/ 175730 h 441521"/>
                <a:gd name="connsiteX233" fmla="*/ 474344 w 640085"/>
                <a:gd name="connsiteY233" fmla="*/ 175730 h 441521"/>
                <a:gd name="connsiteX234" fmla="*/ 477343 w 640085"/>
                <a:gd name="connsiteY234" fmla="*/ 152076 h 441521"/>
                <a:gd name="connsiteX235" fmla="*/ 480425 w 640085"/>
                <a:gd name="connsiteY235" fmla="*/ 127089 h 441521"/>
                <a:gd name="connsiteX236" fmla="*/ 483340 w 640085"/>
                <a:gd name="connsiteY236" fmla="*/ 103434 h 441521"/>
                <a:gd name="connsiteX237" fmla="*/ 512242 w 640085"/>
                <a:gd name="connsiteY237" fmla="*/ 103434 h 441521"/>
                <a:gd name="connsiteX238" fmla="*/ 508660 w 640085"/>
                <a:gd name="connsiteY238" fmla="*/ 127089 h 441521"/>
                <a:gd name="connsiteX239" fmla="*/ 425953 w 640085"/>
                <a:gd name="connsiteY239" fmla="*/ 127089 h 441521"/>
                <a:gd name="connsiteX240" fmla="*/ 427702 w 640085"/>
                <a:gd name="connsiteY240" fmla="*/ 103434 h 441521"/>
                <a:gd name="connsiteX241" fmla="*/ 456604 w 640085"/>
                <a:gd name="connsiteY241" fmla="*/ 103434 h 441521"/>
                <a:gd name="connsiteX242" fmla="*/ 454188 w 640085"/>
                <a:gd name="connsiteY242" fmla="*/ 127089 h 441521"/>
                <a:gd name="connsiteX243" fmla="*/ 371481 w 640085"/>
                <a:gd name="connsiteY243" fmla="*/ 127089 h 441521"/>
                <a:gd name="connsiteX244" fmla="*/ 371981 w 640085"/>
                <a:gd name="connsiteY244" fmla="*/ 103434 h 441521"/>
                <a:gd name="connsiteX245" fmla="*/ 400882 w 640085"/>
                <a:gd name="connsiteY245" fmla="*/ 103434 h 441521"/>
                <a:gd name="connsiteX246" fmla="*/ 399716 w 640085"/>
                <a:gd name="connsiteY246" fmla="*/ 127089 h 441521"/>
                <a:gd name="connsiteX247" fmla="*/ 317009 w 640085"/>
                <a:gd name="connsiteY247" fmla="*/ 127089 h 441521"/>
                <a:gd name="connsiteX248" fmla="*/ 316343 w 640085"/>
                <a:gd name="connsiteY248" fmla="*/ 103434 h 441521"/>
                <a:gd name="connsiteX249" fmla="*/ 345244 w 640085"/>
                <a:gd name="connsiteY249" fmla="*/ 103434 h 441521"/>
                <a:gd name="connsiteX250" fmla="*/ 345244 w 640085"/>
                <a:gd name="connsiteY250" fmla="*/ 127089 h 441521"/>
                <a:gd name="connsiteX251" fmla="*/ 262537 w 640085"/>
                <a:gd name="connsiteY251" fmla="*/ 127089 h 441521"/>
                <a:gd name="connsiteX252" fmla="*/ 260705 w 640085"/>
                <a:gd name="connsiteY252" fmla="*/ 103434 h 441521"/>
                <a:gd name="connsiteX253" fmla="*/ 290106 w 640085"/>
                <a:gd name="connsiteY253" fmla="*/ 103434 h 441521"/>
                <a:gd name="connsiteX254" fmla="*/ 291356 w 640085"/>
                <a:gd name="connsiteY254" fmla="*/ 127089 h 441521"/>
                <a:gd name="connsiteX255" fmla="*/ 236301 w 640085"/>
                <a:gd name="connsiteY255" fmla="*/ 127089 h 441521"/>
                <a:gd name="connsiteX256" fmla="*/ 208065 w 640085"/>
                <a:gd name="connsiteY256" fmla="*/ 127089 h 441521"/>
                <a:gd name="connsiteX257" fmla="*/ 204984 w 640085"/>
                <a:gd name="connsiteY257" fmla="*/ 103434 h 441521"/>
                <a:gd name="connsiteX258" fmla="*/ 233885 w 640085"/>
                <a:gd name="connsiteY258" fmla="*/ 103434 h 441521"/>
                <a:gd name="connsiteX259" fmla="*/ 236301 w 640085"/>
                <a:gd name="connsiteY259" fmla="*/ 127089 h 441521"/>
                <a:gd name="connsiteX260" fmla="*/ 241215 w 640085"/>
                <a:gd name="connsiteY260" fmla="*/ 175397 h 441521"/>
                <a:gd name="connsiteX261" fmla="*/ 215145 w 640085"/>
                <a:gd name="connsiteY261" fmla="*/ 175397 h 441521"/>
                <a:gd name="connsiteX262" fmla="*/ 212063 w 640085"/>
                <a:gd name="connsiteY262" fmla="*/ 151743 h 441521"/>
                <a:gd name="connsiteX263" fmla="*/ 239632 w 640085"/>
                <a:gd name="connsiteY263" fmla="*/ 151743 h 441521"/>
                <a:gd name="connsiteX264" fmla="*/ 242048 w 640085"/>
                <a:gd name="connsiteY264" fmla="*/ 175397 h 441521"/>
                <a:gd name="connsiteX265" fmla="*/ 220476 w 640085"/>
                <a:gd name="connsiteY265" fmla="*/ 223705 h 441521"/>
                <a:gd name="connsiteX266" fmla="*/ 217477 w 640085"/>
                <a:gd name="connsiteY266" fmla="*/ 199968 h 441521"/>
                <a:gd name="connsiteX267" fmla="*/ 243797 w 640085"/>
                <a:gd name="connsiteY267" fmla="*/ 199968 h 441521"/>
                <a:gd name="connsiteX268" fmla="*/ 246212 w 640085"/>
                <a:gd name="connsiteY268" fmla="*/ 223705 h 441521"/>
                <a:gd name="connsiteX269" fmla="*/ 196655 w 640085"/>
                <a:gd name="connsiteY269" fmla="*/ 223705 h 441521"/>
                <a:gd name="connsiteX270" fmla="*/ 170918 w 640085"/>
                <a:gd name="connsiteY270" fmla="*/ 223705 h 441521"/>
                <a:gd name="connsiteX271" fmla="*/ 166670 w 640085"/>
                <a:gd name="connsiteY271" fmla="*/ 199968 h 441521"/>
                <a:gd name="connsiteX272" fmla="*/ 192990 w 640085"/>
                <a:gd name="connsiteY272" fmla="*/ 199968 h 441521"/>
                <a:gd name="connsiteX273" fmla="*/ 196655 w 640085"/>
                <a:gd name="connsiteY273" fmla="*/ 223705 h 441521"/>
                <a:gd name="connsiteX274" fmla="*/ 200403 w 640085"/>
                <a:gd name="connsiteY274" fmla="*/ 248276 h 441521"/>
                <a:gd name="connsiteX275" fmla="*/ 204068 w 640085"/>
                <a:gd name="connsiteY275" fmla="*/ 271931 h 441521"/>
                <a:gd name="connsiteX276" fmla="*/ 179580 w 640085"/>
                <a:gd name="connsiteY276" fmla="*/ 271931 h 441521"/>
                <a:gd name="connsiteX277" fmla="*/ 175332 w 640085"/>
                <a:gd name="connsiteY277" fmla="*/ 248276 h 441521"/>
                <a:gd name="connsiteX278" fmla="*/ 251127 w 640085"/>
                <a:gd name="connsiteY278" fmla="*/ 271931 h 441521"/>
                <a:gd name="connsiteX279" fmla="*/ 226723 w 640085"/>
                <a:gd name="connsiteY279" fmla="*/ 271931 h 441521"/>
                <a:gd name="connsiteX280" fmla="*/ 223641 w 640085"/>
                <a:gd name="connsiteY280" fmla="*/ 248276 h 441521"/>
                <a:gd name="connsiteX281" fmla="*/ 248628 w 640085"/>
                <a:gd name="connsiteY281" fmla="*/ 248276 h 441521"/>
                <a:gd name="connsiteX282" fmla="*/ 251043 w 640085"/>
                <a:gd name="connsiteY282" fmla="*/ 271931 h 441521"/>
                <a:gd name="connsiteX283" fmla="*/ 253709 w 640085"/>
                <a:gd name="connsiteY283" fmla="*/ 296918 h 441521"/>
                <a:gd name="connsiteX284" fmla="*/ 256124 w 640085"/>
                <a:gd name="connsiteY284" fmla="*/ 320572 h 441521"/>
                <a:gd name="connsiteX285" fmla="*/ 232969 w 640085"/>
                <a:gd name="connsiteY285" fmla="*/ 320572 h 441521"/>
                <a:gd name="connsiteX286" fmla="*/ 229887 w 640085"/>
                <a:gd name="connsiteY286" fmla="*/ 296918 h 441521"/>
                <a:gd name="connsiteX287" fmla="*/ 299518 w 640085"/>
                <a:gd name="connsiteY287" fmla="*/ 296918 h 441521"/>
                <a:gd name="connsiteX288" fmla="*/ 300767 w 640085"/>
                <a:gd name="connsiteY288" fmla="*/ 320572 h 441521"/>
                <a:gd name="connsiteX289" fmla="*/ 278446 w 640085"/>
                <a:gd name="connsiteY289" fmla="*/ 320572 h 441521"/>
                <a:gd name="connsiteX290" fmla="*/ 276530 w 640085"/>
                <a:gd name="connsiteY290" fmla="*/ 296918 h 441521"/>
                <a:gd name="connsiteX291" fmla="*/ 345328 w 640085"/>
                <a:gd name="connsiteY291" fmla="*/ 296918 h 441521"/>
                <a:gd name="connsiteX292" fmla="*/ 345328 w 640085"/>
                <a:gd name="connsiteY292" fmla="*/ 320572 h 441521"/>
                <a:gd name="connsiteX293" fmla="*/ 323422 w 640085"/>
                <a:gd name="connsiteY293" fmla="*/ 320572 h 441521"/>
                <a:gd name="connsiteX294" fmla="*/ 322756 w 640085"/>
                <a:gd name="connsiteY294" fmla="*/ 296918 h 441521"/>
                <a:gd name="connsiteX295" fmla="*/ 367400 w 640085"/>
                <a:gd name="connsiteY295" fmla="*/ 296918 h 441521"/>
                <a:gd name="connsiteX296" fmla="*/ 391221 w 640085"/>
                <a:gd name="connsiteY296" fmla="*/ 296918 h 441521"/>
                <a:gd name="connsiteX297" fmla="*/ 390055 w 640085"/>
                <a:gd name="connsiteY297" fmla="*/ 320572 h 441521"/>
                <a:gd name="connsiteX298" fmla="*/ 366900 w 640085"/>
                <a:gd name="connsiteY298" fmla="*/ 320572 h 441521"/>
                <a:gd name="connsiteX299" fmla="*/ 367400 w 640085"/>
                <a:gd name="connsiteY299" fmla="*/ 296918 h 441521"/>
                <a:gd name="connsiteX300" fmla="*/ 393636 w 640085"/>
                <a:gd name="connsiteY300" fmla="*/ 248609 h 441521"/>
                <a:gd name="connsiteX301" fmla="*/ 392470 w 640085"/>
                <a:gd name="connsiteY301" fmla="*/ 272264 h 441521"/>
                <a:gd name="connsiteX302" fmla="*/ 367983 w 640085"/>
                <a:gd name="connsiteY302" fmla="*/ 272264 h 441521"/>
                <a:gd name="connsiteX303" fmla="*/ 368566 w 640085"/>
                <a:gd name="connsiteY303" fmla="*/ 248609 h 441521"/>
                <a:gd name="connsiteX304" fmla="*/ 416874 w 640085"/>
                <a:gd name="connsiteY304" fmla="*/ 248609 h 441521"/>
                <a:gd name="connsiteX305" fmla="*/ 441861 w 640085"/>
                <a:gd name="connsiteY305" fmla="*/ 248609 h 441521"/>
                <a:gd name="connsiteX306" fmla="*/ 439446 w 640085"/>
                <a:gd name="connsiteY306" fmla="*/ 272264 h 441521"/>
                <a:gd name="connsiteX307" fmla="*/ 415042 w 640085"/>
                <a:gd name="connsiteY307" fmla="*/ 272264 h 441521"/>
                <a:gd name="connsiteX308" fmla="*/ 416791 w 640085"/>
                <a:gd name="connsiteY308" fmla="*/ 248609 h 441521"/>
                <a:gd name="connsiteX309" fmla="*/ 420456 w 640085"/>
                <a:gd name="connsiteY309" fmla="*/ 200301 h 441521"/>
                <a:gd name="connsiteX310" fmla="*/ 446775 w 640085"/>
                <a:gd name="connsiteY310" fmla="*/ 200301 h 441521"/>
                <a:gd name="connsiteX311" fmla="*/ 444443 w 640085"/>
                <a:gd name="connsiteY311" fmla="*/ 224039 h 441521"/>
                <a:gd name="connsiteX312" fmla="*/ 418707 w 640085"/>
                <a:gd name="connsiteY312" fmla="*/ 224039 h 441521"/>
                <a:gd name="connsiteX313" fmla="*/ 420456 w 640085"/>
                <a:gd name="connsiteY313" fmla="*/ 200301 h 441521"/>
                <a:gd name="connsiteX314" fmla="*/ 422288 w 640085"/>
                <a:gd name="connsiteY314" fmla="*/ 175730 h 441521"/>
                <a:gd name="connsiteX315" fmla="*/ 424120 w 640085"/>
                <a:gd name="connsiteY315" fmla="*/ 152076 h 441521"/>
                <a:gd name="connsiteX316" fmla="*/ 451690 w 640085"/>
                <a:gd name="connsiteY316" fmla="*/ 152076 h 441521"/>
                <a:gd name="connsiteX317" fmla="*/ 449274 w 640085"/>
                <a:gd name="connsiteY317" fmla="*/ 175730 h 441521"/>
                <a:gd name="connsiteX318" fmla="*/ 370315 w 640085"/>
                <a:gd name="connsiteY318" fmla="*/ 175730 h 441521"/>
                <a:gd name="connsiteX319" fmla="*/ 370898 w 640085"/>
                <a:gd name="connsiteY319" fmla="*/ 152076 h 441521"/>
                <a:gd name="connsiteX320" fmla="*/ 398467 w 640085"/>
                <a:gd name="connsiteY320" fmla="*/ 152076 h 441521"/>
                <a:gd name="connsiteX321" fmla="*/ 397301 w 640085"/>
                <a:gd name="connsiteY321" fmla="*/ 175730 h 441521"/>
                <a:gd name="connsiteX322" fmla="*/ 318259 w 640085"/>
                <a:gd name="connsiteY322" fmla="*/ 175730 h 441521"/>
                <a:gd name="connsiteX323" fmla="*/ 317675 w 640085"/>
                <a:gd name="connsiteY323" fmla="*/ 152076 h 441521"/>
                <a:gd name="connsiteX324" fmla="*/ 345244 w 640085"/>
                <a:gd name="connsiteY324" fmla="*/ 152076 h 441521"/>
                <a:gd name="connsiteX325" fmla="*/ 345244 w 640085"/>
                <a:gd name="connsiteY325" fmla="*/ 175730 h 441521"/>
                <a:gd name="connsiteX326" fmla="*/ 293271 w 640085"/>
                <a:gd name="connsiteY326" fmla="*/ 175730 h 441521"/>
                <a:gd name="connsiteX327" fmla="*/ 266285 w 640085"/>
                <a:gd name="connsiteY327" fmla="*/ 175730 h 441521"/>
                <a:gd name="connsiteX328" fmla="*/ 265119 w 640085"/>
                <a:gd name="connsiteY328" fmla="*/ 150826 h 441521"/>
                <a:gd name="connsiteX329" fmla="*/ 292688 w 640085"/>
                <a:gd name="connsiteY329" fmla="*/ 150826 h 441521"/>
                <a:gd name="connsiteX330" fmla="*/ 293938 w 640085"/>
                <a:gd name="connsiteY330" fmla="*/ 174481 h 441521"/>
                <a:gd name="connsiteX331" fmla="*/ 295770 w 640085"/>
                <a:gd name="connsiteY331" fmla="*/ 224039 h 441521"/>
                <a:gd name="connsiteX332" fmla="*/ 270033 w 640085"/>
                <a:gd name="connsiteY332" fmla="*/ 224039 h 441521"/>
                <a:gd name="connsiteX333" fmla="*/ 268201 w 640085"/>
                <a:gd name="connsiteY333" fmla="*/ 200301 h 441521"/>
                <a:gd name="connsiteX334" fmla="*/ 294521 w 640085"/>
                <a:gd name="connsiteY334" fmla="*/ 200301 h 441521"/>
                <a:gd name="connsiteX335" fmla="*/ 295770 w 640085"/>
                <a:gd name="connsiteY335" fmla="*/ 224039 h 441521"/>
                <a:gd name="connsiteX336" fmla="*/ 297019 w 640085"/>
                <a:gd name="connsiteY336" fmla="*/ 248609 h 441521"/>
                <a:gd name="connsiteX337" fmla="*/ 298269 w 640085"/>
                <a:gd name="connsiteY337" fmla="*/ 272264 h 441521"/>
                <a:gd name="connsiteX338" fmla="*/ 273782 w 640085"/>
                <a:gd name="connsiteY338" fmla="*/ 272264 h 441521"/>
                <a:gd name="connsiteX339" fmla="*/ 271949 w 640085"/>
                <a:gd name="connsiteY339" fmla="*/ 248609 h 441521"/>
                <a:gd name="connsiteX340" fmla="*/ 320257 w 640085"/>
                <a:gd name="connsiteY340" fmla="*/ 248609 h 441521"/>
                <a:gd name="connsiteX341" fmla="*/ 345244 w 640085"/>
                <a:gd name="connsiteY341" fmla="*/ 248609 h 441521"/>
                <a:gd name="connsiteX342" fmla="*/ 345244 w 640085"/>
                <a:gd name="connsiteY342" fmla="*/ 272264 h 441521"/>
                <a:gd name="connsiteX343" fmla="*/ 321757 w 640085"/>
                <a:gd name="connsiteY343" fmla="*/ 272264 h 441521"/>
                <a:gd name="connsiteX344" fmla="*/ 321090 w 640085"/>
                <a:gd name="connsiteY344" fmla="*/ 248609 h 441521"/>
                <a:gd name="connsiteX345" fmla="*/ 369149 w 640085"/>
                <a:gd name="connsiteY345" fmla="*/ 224039 h 441521"/>
                <a:gd name="connsiteX346" fmla="*/ 369732 w 640085"/>
                <a:gd name="connsiteY346" fmla="*/ 200301 h 441521"/>
                <a:gd name="connsiteX347" fmla="*/ 396052 w 640085"/>
                <a:gd name="connsiteY347" fmla="*/ 200301 h 441521"/>
                <a:gd name="connsiteX348" fmla="*/ 394885 w 640085"/>
                <a:gd name="connsiteY348" fmla="*/ 224039 h 441521"/>
                <a:gd name="connsiteX349" fmla="*/ 345328 w 640085"/>
                <a:gd name="connsiteY349" fmla="*/ 200301 h 441521"/>
                <a:gd name="connsiteX350" fmla="*/ 345328 w 640085"/>
                <a:gd name="connsiteY350" fmla="*/ 224039 h 441521"/>
                <a:gd name="connsiteX351" fmla="*/ 319591 w 640085"/>
                <a:gd name="connsiteY351" fmla="*/ 224039 h 441521"/>
                <a:gd name="connsiteX352" fmla="*/ 318925 w 640085"/>
                <a:gd name="connsiteY352" fmla="*/ 200301 h 441521"/>
                <a:gd name="connsiteX353" fmla="*/ 573877 w 640085"/>
                <a:gd name="connsiteY353" fmla="*/ 53543 h 441521"/>
                <a:gd name="connsiteX354" fmla="*/ 568796 w 640085"/>
                <a:gd name="connsiteY354" fmla="*/ 79197 h 441521"/>
                <a:gd name="connsiteX355" fmla="*/ 543392 w 640085"/>
                <a:gd name="connsiteY355" fmla="*/ 79197 h 441521"/>
                <a:gd name="connsiteX356" fmla="*/ 547890 w 640085"/>
                <a:gd name="connsiteY356" fmla="*/ 53543 h 441521"/>
                <a:gd name="connsiteX357" fmla="*/ 6 w 640085"/>
                <a:gd name="connsiteY357" fmla="*/ 987 h 441521"/>
                <a:gd name="connsiteX358" fmla="*/ 6 w 640085"/>
                <a:gd name="connsiteY358" fmla="*/ 26724 h 441521"/>
                <a:gd name="connsiteX359" fmla="*/ 92625 w 640085"/>
                <a:gd name="connsiteY359" fmla="*/ 384872 h 441521"/>
                <a:gd name="connsiteX360" fmla="*/ 92625 w 640085"/>
                <a:gd name="connsiteY360" fmla="*/ 392452 h 441521"/>
                <a:gd name="connsiteX361" fmla="*/ 94624 w 640085"/>
                <a:gd name="connsiteY361" fmla="*/ 392452 h 441521"/>
                <a:gd name="connsiteX362" fmla="*/ 99871 w 640085"/>
                <a:gd name="connsiteY362" fmla="*/ 412858 h 441521"/>
                <a:gd name="connsiteX363" fmla="*/ 136935 w 640085"/>
                <a:gd name="connsiteY363" fmla="*/ 441510 h 441521"/>
                <a:gd name="connsiteX364" fmla="*/ 492335 w 640085"/>
                <a:gd name="connsiteY364" fmla="*/ 441510 h 441521"/>
                <a:gd name="connsiteX365" fmla="*/ 529816 w 640085"/>
                <a:gd name="connsiteY365" fmla="*/ 410609 h 441521"/>
                <a:gd name="connsiteX366" fmla="*/ 606110 w 640085"/>
                <a:gd name="connsiteY366" fmla="*/ 26724 h 441521"/>
                <a:gd name="connsiteX367" fmla="*/ 626683 w 640085"/>
                <a:gd name="connsiteY367" fmla="*/ 26724 h 441521"/>
                <a:gd name="connsiteX368" fmla="*/ 640092 w 640085"/>
                <a:gd name="connsiteY368" fmla="*/ 13314 h 441521"/>
                <a:gd name="connsiteX369" fmla="*/ 640092 w 640085"/>
                <a:gd name="connsiteY369" fmla="*/ 13314 h 441521"/>
                <a:gd name="connsiteX370" fmla="*/ 626683 w 640085"/>
                <a:gd name="connsiteY370" fmla="*/ -12 h 44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</a:cxnLst>
              <a:rect l="l" t="t" r="r" b="b"/>
              <a:pathLst>
                <a:path w="640085" h="441521">
                  <a:moveTo>
                    <a:pt x="40818" y="77947"/>
                  </a:moveTo>
                  <a:lnTo>
                    <a:pt x="34155" y="52294"/>
                  </a:lnTo>
                  <a:lnTo>
                    <a:pt x="54895" y="52294"/>
                  </a:lnTo>
                  <a:lnTo>
                    <a:pt x="61391" y="77947"/>
                  </a:lnTo>
                  <a:close/>
                  <a:moveTo>
                    <a:pt x="128107" y="415440"/>
                  </a:moveTo>
                  <a:lnTo>
                    <a:pt x="122110" y="392202"/>
                  </a:lnTo>
                  <a:lnTo>
                    <a:pt x="141600" y="392202"/>
                  </a:lnTo>
                  <a:lnTo>
                    <a:pt x="147513" y="415440"/>
                  </a:lnTo>
                  <a:close/>
                  <a:moveTo>
                    <a:pt x="507910" y="392202"/>
                  </a:moveTo>
                  <a:lnTo>
                    <a:pt x="503330" y="415440"/>
                  </a:lnTo>
                  <a:lnTo>
                    <a:pt x="484672" y="415440"/>
                  </a:lnTo>
                  <a:lnTo>
                    <a:pt x="488754" y="392202"/>
                  </a:lnTo>
                  <a:close/>
                  <a:moveTo>
                    <a:pt x="118362" y="77947"/>
                  </a:moveTo>
                  <a:lnTo>
                    <a:pt x="88794" y="77947"/>
                  </a:lnTo>
                  <a:lnTo>
                    <a:pt x="82880" y="52294"/>
                  </a:lnTo>
                  <a:lnTo>
                    <a:pt x="113114" y="52294"/>
                  </a:lnTo>
                  <a:lnTo>
                    <a:pt x="118362" y="77947"/>
                  </a:lnTo>
                  <a:close/>
                  <a:moveTo>
                    <a:pt x="99955" y="126173"/>
                  </a:moveTo>
                  <a:lnTo>
                    <a:pt x="94457" y="102518"/>
                  </a:lnTo>
                  <a:lnTo>
                    <a:pt x="123526" y="102518"/>
                  </a:lnTo>
                  <a:lnTo>
                    <a:pt x="128356" y="126173"/>
                  </a:lnTo>
                  <a:close/>
                  <a:moveTo>
                    <a:pt x="73718" y="126173"/>
                  </a:moveTo>
                  <a:lnTo>
                    <a:pt x="53312" y="126173"/>
                  </a:lnTo>
                  <a:lnTo>
                    <a:pt x="47148" y="102518"/>
                  </a:lnTo>
                  <a:lnTo>
                    <a:pt x="67721" y="102518"/>
                  </a:lnTo>
                  <a:lnTo>
                    <a:pt x="73718" y="126173"/>
                  </a:lnTo>
                  <a:close/>
                  <a:moveTo>
                    <a:pt x="86045" y="174481"/>
                  </a:moveTo>
                  <a:lnTo>
                    <a:pt x="65806" y="174481"/>
                  </a:lnTo>
                  <a:lnTo>
                    <a:pt x="59642" y="150826"/>
                  </a:lnTo>
                  <a:lnTo>
                    <a:pt x="80048" y="150826"/>
                  </a:lnTo>
                  <a:lnTo>
                    <a:pt x="86045" y="174481"/>
                  </a:lnTo>
                  <a:close/>
                  <a:moveTo>
                    <a:pt x="98372" y="222789"/>
                  </a:moveTo>
                  <a:lnTo>
                    <a:pt x="78299" y="222789"/>
                  </a:lnTo>
                  <a:lnTo>
                    <a:pt x="72135" y="199052"/>
                  </a:lnTo>
                  <a:lnTo>
                    <a:pt x="92292" y="199052"/>
                  </a:lnTo>
                  <a:lnTo>
                    <a:pt x="98372" y="222789"/>
                  </a:lnTo>
                  <a:close/>
                  <a:moveTo>
                    <a:pt x="110699" y="271014"/>
                  </a:moveTo>
                  <a:lnTo>
                    <a:pt x="90793" y="271014"/>
                  </a:lnTo>
                  <a:lnTo>
                    <a:pt x="84629" y="247360"/>
                  </a:lnTo>
                  <a:lnTo>
                    <a:pt x="104619" y="247360"/>
                  </a:lnTo>
                  <a:lnTo>
                    <a:pt x="110699" y="271014"/>
                  </a:lnTo>
                  <a:close/>
                  <a:moveTo>
                    <a:pt x="123026" y="319323"/>
                  </a:moveTo>
                  <a:lnTo>
                    <a:pt x="103286" y="319323"/>
                  </a:lnTo>
                  <a:lnTo>
                    <a:pt x="97123" y="295668"/>
                  </a:lnTo>
                  <a:lnTo>
                    <a:pt x="116946" y="295668"/>
                  </a:lnTo>
                  <a:lnTo>
                    <a:pt x="123026" y="319323"/>
                  </a:lnTo>
                  <a:close/>
                  <a:moveTo>
                    <a:pt x="129273" y="344310"/>
                  </a:moveTo>
                  <a:lnTo>
                    <a:pt x="135270" y="367964"/>
                  </a:lnTo>
                  <a:lnTo>
                    <a:pt x="115780" y="367964"/>
                  </a:lnTo>
                  <a:lnTo>
                    <a:pt x="109616" y="344310"/>
                  </a:lnTo>
                  <a:close/>
                  <a:moveTo>
                    <a:pt x="177498" y="367964"/>
                  </a:moveTo>
                  <a:lnTo>
                    <a:pt x="155593" y="367964"/>
                  </a:lnTo>
                  <a:lnTo>
                    <a:pt x="150179" y="344310"/>
                  </a:lnTo>
                  <a:lnTo>
                    <a:pt x="172667" y="344310"/>
                  </a:lnTo>
                  <a:lnTo>
                    <a:pt x="177498" y="367964"/>
                  </a:lnTo>
                  <a:close/>
                  <a:moveTo>
                    <a:pt x="182495" y="392535"/>
                  </a:moveTo>
                  <a:lnTo>
                    <a:pt x="187243" y="415773"/>
                  </a:lnTo>
                  <a:lnTo>
                    <a:pt x="166670" y="415773"/>
                  </a:lnTo>
                  <a:lnTo>
                    <a:pt x="161256" y="392535"/>
                  </a:lnTo>
                  <a:close/>
                  <a:moveTo>
                    <a:pt x="223474" y="392535"/>
                  </a:moveTo>
                  <a:lnTo>
                    <a:pt x="227055" y="415773"/>
                  </a:lnTo>
                  <a:lnTo>
                    <a:pt x="206816" y="415773"/>
                  </a:lnTo>
                  <a:lnTo>
                    <a:pt x="202651" y="392535"/>
                  </a:lnTo>
                  <a:close/>
                  <a:moveTo>
                    <a:pt x="264370" y="392535"/>
                  </a:moveTo>
                  <a:lnTo>
                    <a:pt x="266785" y="415773"/>
                  </a:lnTo>
                  <a:lnTo>
                    <a:pt x="246129" y="415773"/>
                  </a:lnTo>
                  <a:lnTo>
                    <a:pt x="243130" y="392535"/>
                  </a:lnTo>
                  <a:close/>
                  <a:moveTo>
                    <a:pt x="305348" y="392535"/>
                  </a:moveTo>
                  <a:lnTo>
                    <a:pt x="306515" y="415773"/>
                  </a:lnTo>
                  <a:lnTo>
                    <a:pt x="285942" y="415773"/>
                  </a:lnTo>
                  <a:lnTo>
                    <a:pt x="284109" y="392535"/>
                  </a:lnTo>
                  <a:close/>
                  <a:moveTo>
                    <a:pt x="346244" y="392535"/>
                  </a:moveTo>
                  <a:lnTo>
                    <a:pt x="346244" y="415773"/>
                  </a:lnTo>
                  <a:lnTo>
                    <a:pt x="325671" y="415773"/>
                  </a:lnTo>
                  <a:lnTo>
                    <a:pt x="325005" y="392535"/>
                  </a:lnTo>
                  <a:close/>
                  <a:moveTo>
                    <a:pt x="387223" y="392535"/>
                  </a:moveTo>
                  <a:lnTo>
                    <a:pt x="386057" y="415773"/>
                  </a:lnTo>
                  <a:lnTo>
                    <a:pt x="365068" y="415773"/>
                  </a:lnTo>
                  <a:lnTo>
                    <a:pt x="365651" y="392535"/>
                  </a:lnTo>
                  <a:close/>
                  <a:moveTo>
                    <a:pt x="428118" y="392535"/>
                  </a:moveTo>
                  <a:lnTo>
                    <a:pt x="425786" y="415773"/>
                  </a:lnTo>
                  <a:lnTo>
                    <a:pt x="405214" y="415773"/>
                  </a:lnTo>
                  <a:lnTo>
                    <a:pt x="406879" y="392535"/>
                  </a:lnTo>
                  <a:close/>
                  <a:moveTo>
                    <a:pt x="447858" y="392535"/>
                  </a:moveTo>
                  <a:lnTo>
                    <a:pt x="469097" y="392535"/>
                  </a:lnTo>
                  <a:lnTo>
                    <a:pt x="465516" y="415773"/>
                  </a:lnTo>
                  <a:lnTo>
                    <a:pt x="444943" y="415773"/>
                  </a:lnTo>
                  <a:lnTo>
                    <a:pt x="447858" y="392535"/>
                  </a:lnTo>
                  <a:close/>
                  <a:moveTo>
                    <a:pt x="476427" y="344310"/>
                  </a:moveTo>
                  <a:lnTo>
                    <a:pt x="472845" y="367964"/>
                  </a:lnTo>
                  <a:lnTo>
                    <a:pt x="450940" y="367964"/>
                  </a:lnTo>
                  <a:lnTo>
                    <a:pt x="453939" y="344310"/>
                  </a:lnTo>
                  <a:close/>
                  <a:moveTo>
                    <a:pt x="517406" y="344310"/>
                  </a:moveTo>
                  <a:lnTo>
                    <a:pt x="512741" y="367964"/>
                  </a:lnTo>
                  <a:lnTo>
                    <a:pt x="493085" y="367964"/>
                  </a:lnTo>
                  <a:lnTo>
                    <a:pt x="497333" y="344310"/>
                  </a:lnTo>
                  <a:close/>
                  <a:moveTo>
                    <a:pt x="505828" y="296001"/>
                  </a:moveTo>
                  <a:lnTo>
                    <a:pt x="526901" y="296001"/>
                  </a:lnTo>
                  <a:lnTo>
                    <a:pt x="522236" y="319656"/>
                  </a:lnTo>
                  <a:lnTo>
                    <a:pt x="501664" y="319656"/>
                  </a:lnTo>
                  <a:lnTo>
                    <a:pt x="505828" y="296001"/>
                  </a:lnTo>
                  <a:close/>
                  <a:moveTo>
                    <a:pt x="514157" y="247693"/>
                  </a:moveTo>
                  <a:lnTo>
                    <a:pt x="536229" y="247693"/>
                  </a:lnTo>
                  <a:lnTo>
                    <a:pt x="531565" y="271348"/>
                  </a:lnTo>
                  <a:lnTo>
                    <a:pt x="509993" y="271348"/>
                  </a:lnTo>
                  <a:lnTo>
                    <a:pt x="514157" y="247693"/>
                  </a:lnTo>
                  <a:close/>
                  <a:moveTo>
                    <a:pt x="522486" y="199385"/>
                  </a:moveTo>
                  <a:lnTo>
                    <a:pt x="545474" y="199385"/>
                  </a:lnTo>
                  <a:lnTo>
                    <a:pt x="540893" y="223122"/>
                  </a:lnTo>
                  <a:lnTo>
                    <a:pt x="518322" y="223122"/>
                  </a:lnTo>
                  <a:lnTo>
                    <a:pt x="522486" y="199385"/>
                  </a:lnTo>
                  <a:close/>
                  <a:moveTo>
                    <a:pt x="530815" y="151160"/>
                  </a:moveTo>
                  <a:lnTo>
                    <a:pt x="554803" y="151160"/>
                  </a:lnTo>
                  <a:lnTo>
                    <a:pt x="550139" y="174814"/>
                  </a:lnTo>
                  <a:lnTo>
                    <a:pt x="526651" y="174814"/>
                  </a:lnTo>
                  <a:lnTo>
                    <a:pt x="530815" y="151160"/>
                  </a:lnTo>
                  <a:close/>
                  <a:moveTo>
                    <a:pt x="539144" y="102851"/>
                  </a:moveTo>
                  <a:lnTo>
                    <a:pt x="564131" y="102851"/>
                  </a:lnTo>
                  <a:lnTo>
                    <a:pt x="559467" y="126506"/>
                  </a:lnTo>
                  <a:lnTo>
                    <a:pt x="535063" y="126506"/>
                  </a:lnTo>
                  <a:lnTo>
                    <a:pt x="539228" y="102851"/>
                  </a:lnTo>
                  <a:close/>
                  <a:moveTo>
                    <a:pt x="489753" y="52877"/>
                  </a:moveTo>
                  <a:lnTo>
                    <a:pt x="519988" y="52877"/>
                  </a:lnTo>
                  <a:lnTo>
                    <a:pt x="516073" y="78531"/>
                  </a:lnTo>
                  <a:lnTo>
                    <a:pt x="486505" y="78531"/>
                  </a:lnTo>
                  <a:lnTo>
                    <a:pt x="489753" y="52877"/>
                  </a:lnTo>
                  <a:close/>
                  <a:moveTo>
                    <a:pt x="431450" y="52877"/>
                  </a:moveTo>
                  <a:lnTo>
                    <a:pt x="461684" y="52877"/>
                  </a:lnTo>
                  <a:lnTo>
                    <a:pt x="459019" y="78531"/>
                  </a:lnTo>
                  <a:lnTo>
                    <a:pt x="429534" y="78531"/>
                  </a:lnTo>
                  <a:lnTo>
                    <a:pt x="431450" y="52877"/>
                  </a:lnTo>
                  <a:close/>
                  <a:moveTo>
                    <a:pt x="373147" y="52877"/>
                  </a:moveTo>
                  <a:lnTo>
                    <a:pt x="403298" y="52877"/>
                  </a:lnTo>
                  <a:lnTo>
                    <a:pt x="402049" y="78531"/>
                  </a:lnTo>
                  <a:lnTo>
                    <a:pt x="373397" y="78531"/>
                  </a:lnTo>
                  <a:lnTo>
                    <a:pt x="374063" y="52877"/>
                  </a:lnTo>
                  <a:close/>
                  <a:moveTo>
                    <a:pt x="315593" y="78531"/>
                  </a:moveTo>
                  <a:lnTo>
                    <a:pt x="314927" y="52877"/>
                  </a:lnTo>
                  <a:lnTo>
                    <a:pt x="345078" y="52877"/>
                  </a:lnTo>
                  <a:lnTo>
                    <a:pt x="345078" y="78531"/>
                  </a:lnTo>
                  <a:close/>
                  <a:moveTo>
                    <a:pt x="258706" y="78531"/>
                  </a:moveTo>
                  <a:lnTo>
                    <a:pt x="256707" y="52877"/>
                  </a:lnTo>
                  <a:lnTo>
                    <a:pt x="286858" y="52877"/>
                  </a:lnTo>
                  <a:lnTo>
                    <a:pt x="288191" y="78531"/>
                  </a:lnTo>
                  <a:close/>
                  <a:moveTo>
                    <a:pt x="201735" y="78531"/>
                  </a:moveTo>
                  <a:lnTo>
                    <a:pt x="198404" y="52877"/>
                  </a:lnTo>
                  <a:lnTo>
                    <a:pt x="228638" y="52877"/>
                  </a:lnTo>
                  <a:lnTo>
                    <a:pt x="231303" y="78531"/>
                  </a:lnTo>
                  <a:close/>
                  <a:moveTo>
                    <a:pt x="174333" y="78531"/>
                  </a:moveTo>
                  <a:lnTo>
                    <a:pt x="144848" y="78531"/>
                  </a:lnTo>
                  <a:lnTo>
                    <a:pt x="140184" y="52877"/>
                  </a:lnTo>
                  <a:lnTo>
                    <a:pt x="170418" y="52877"/>
                  </a:lnTo>
                  <a:lnTo>
                    <a:pt x="174333" y="78531"/>
                  </a:lnTo>
                  <a:close/>
                  <a:moveTo>
                    <a:pt x="181746" y="126756"/>
                  </a:moveTo>
                  <a:lnTo>
                    <a:pt x="153510" y="126756"/>
                  </a:lnTo>
                  <a:lnTo>
                    <a:pt x="149262" y="103101"/>
                  </a:lnTo>
                  <a:lnTo>
                    <a:pt x="178081" y="103101"/>
                  </a:lnTo>
                  <a:lnTo>
                    <a:pt x="181746" y="126756"/>
                  </a:lnTo>
                  <a:close/>
                  <a:moveTo>
                    <a:pt x="162173" y="175064"/>
                  </a:moveTo>
                  <a:lnTo>
                    <a:pt x="157925" y="151410"/>
                  </a:lnTo>
                  <a:lnTo>
                    <a:pt x="185494" y="151410"/>
                  </a:lnTo>
                  <a:lnTo>
                    <a:pt x="189159" y="175064"/>
                  </a:lnTo>
                  <a:close/>
                  <a:moveTo>
                    <a:pt x="137185" y="175064"/>
                  </a:moveTo>
                  <a:lnTo>
                    <a:pt x="110283" y="175064"/>
                  </a:lnTo>
                  <a:lnTo>
                    <a:pt x="104785" y="151410"/>
                  </a:lnTo>
                  <a:lnTo>
                    <a:pt x="132354" y="151410"/>
                  </a:lnTo>
                  <a:lnTo>
                    <a:pt x="137185" y="175064"/>
                  </a:lnTo>
                  <a:close/>
                  <a:moveTo>
                    <a:pt x="147097" y="223372"/>
                  </a:moveTo>
                  <a:lnTo>
                    <a:pt x="121360" y="223372"/>
                  </a:lnTo>
                  <a:lnTo>
                    <a:pt x="115946" y="199635"/>
                  </a:lnTo>
                  <a:lnTo>
                    <a:pt x="142266" y="199635"/>
                  </a:lnTo>
                  <a:lnTo>
                    <a:pt x="147097" y="223372"/>
                  </a:lnTo>
                  <a:close/>
                  <a:moveTo>
                    <a:pt x="156925" y="271597"/>
                  </a:moveTo>
                  <a:lnTo>
                    <a:pt x="132521" y="271597"/>
                  </a:lnTo>
                  <a:lnTo>
                    <a:pt x="127024" y="247943"/>
                  </a:lnTo>
                  <a:lnTo>
                    <a:pt x="152011" y="247943"/>
                  </a:lnTo>
                  <a:lnTo>
                    <a:pt x="156842" y="271597"/>
                  </a:lnTo>
                  <a:close/>
                  <a:moveTo>
                    <a:pt x="162006" y="296585"/>
                  </a:moveTo>
                  <a:lnTo>
                    <a:pt x="166837" y="320239"/>
                  </a:lnTo>
                  <a:lnTo>
                    <a:pt x="143682" y="320239"/>
                  </a:lnTo>
                  <a:lnTo>
                    <a:pt x="138185" y="296585"/>
                  </a:lnTo>
                  <a:close/>
                  <a:moveTo>
                    <a:pt x="211480" y="320239"/>
                  </a:moveTo>
                  <a:lnTo>
                    <a:pt x="188326" y="320239"/>
                  </a:lnTo>
                  <a:lnTo>
                    <a:pt x="183995" y="296585"/>
                  </a:lnTo>
                  <a:lnTo>
                    <a:pt x="207815" y="296585"/>
                  </a:lnTo>
                  <a:lnTo>
                    <a:pt x="211480" y="320239"/>
                  </a:lnTo>
                  <a:close/>
                  <a:moveTo>
                    <a:pt x="215228" y="345226"/>
                  </a:moveTo>
                  <a:lnTo>
                    <a:pt x="218893" y="368880"/>
                  </a:lnTo>
                  <a:lnTo>
                    <a:pt x="196988" y="368880"/>
                  </a:lnTo>
                  <a:lnTo>
                    <a:pt x="192740" y="345226"/>
                  </a:lnTo>
                  <a:close/>
                  <a:moveTo>
                    <a:pt x="258623" y="345226"/>
                  </a:moveTo>
                  <a:lnTo>
                    <a:pt x="261038" y="368880"/>
                  </a:lnTo>
                  <a:lnTo>
                    <a:pt x="240132" y="368880"/>
                  </a:lnTo>
                  <a:lnTo>
                    <a:pt x="237134" y="345226"/>
                  </a:lnTo>
                  <a:close/>
                  <a:moveTo>
                    <a:pt x="302017" y="345226"/>
                  </a:moveTo>
                  <a:lnTo>
                    <a:pt x="303266" y="368880"/>
                  </a:lnTo>
                  <a:lnTo>
                    <a:pt x="281361" y="368880"/>
                  </a:lnTo>
                  <a:lnTo>
                    <a:pt x="279529" y="345226"/>
                  </a:lnTo>
                  <a:close/>
                  <a:moveTo>
                    <a:pt x="345411" y="345226"/>
                  </a:moveTo>
                  <a:lnTo>
                    <a:pt x="345411" y="368880"/>
                  </a:lnTo>
                  <a:lnTo>
                    <a:pt x="323506" y="368880"/>
                  </a:lnTo>
                  <a:lnTo>
                    <a:pt x="322923" y="345226"/>
                  </a:lnTo>
                  <a:close/>
                  <a:moveTo>
                    <a:pt x="388805" y="345226"/>
                  </a:moveTo>
                  <a:lnTo>
                    <a:pt x="387639" y="368880"/>
                  </a:lnTo>
                  <a:lnTo>
                    <a:pt x="365734" y="368880"/>
                  </a:lnTo>
                  <a:lnTo>
                    <a:pt x="366317" y="345226"/>
                  </a:lnTo>
                  <a:close/>
                  <a:moveTo>
                    <a:pt x="409711" y="345226"/>
                  </a:moveTo>
                  <a:lnTo>
                    <a:pt x="432200" y="345226"/>
                  </a:lnTo>
                  <a:lnTo>
                    <a:pt x="429784" y="368880"/>
                  </a:lnTo>
                  <a:lnTo>
                    <a:pt x="407879" y="368880"/>
                  </a:lnTo>
                  <a:lnTo>
                    <a:pt x="409711" y="345226"/>
                  </a:lnTo>
                  <a:close/>
                  <a:moveTo>
                    <a:pt x="437031" y="296918"/>
                  </a:moveTo>
                  <a:lnTo>
                    <a:pt x="434698" y="320572"/>
                  </a:lnTo>
                  <a:lnTo>
                    <a:pt x="411544" y="320572"/>
                  </a:lnTo>
                  <a:lnTo>
                    <a:pt x="413293" y="296918"/>
                  </a:lnTo>
                  <a:close/>
                  <a:moveTo>
                    <a:pt x="459102" y="296918"/>
                  </a:moveTo>
                  <a:lnTo>
                    <a:pt x="482923" y="296918"/>
                  </a:lnTo>
                  <a:lnTo>
                    <a:pt x="479342" y="320572"/>
                  </a:lnTo>
                  <a:lnTo>
                    <a:pt x="456687" y="320572"/>
                  </a:lnTo>
                  <a:lnTo>
                    <a:pt x="459602" y="296918"/>
                  </a:lnTo>
                  <a:close/>
                  <a:moveTo>
                    <a:pt x="465182" y="248609"/>
                  </a:moveTo>
                  <a:lnTo>
                    <a:pt x="490170" y="248609"/>
                  </a:lnTo>
                  <a:lnTo>
                    <a:pt x="486588" y="272264"/>
                  </a:lnTo>
                  <a:lnTo>
                    <a:pt x="462101" y="272264"/>
                  </a:lnTo>
                  <a:lnTo>
                    <a:pt x="465099" y="248609"/>
                  </a:lnTo>
                  <a:close/>
                  <a:moveTo>
                    <a:pt x="471263" y="200301"/>
                  </a:moveTo>
                  <a:lnTo>
                    <a:pt x="498332" y="200301"/>
                  </a:lnTo>
                  <a:lnTo>
                    <a:pt x="494751" y="224039"/>
                  </a:lnTo>
                  <a:lnTo>
                    <a:pt x="469014" y="224039"/>
                  </a:lnTo>
                  <a:lnTo>
                    <a:pt x="472012" y="200301"/>
                  </a:lnTo>
                  <a:close/>
                  <a:moveTo>
                    <a:pt x="477343" y="152076"/>
                  </a:moveTo>
                  <a:lnTo>
                    <a:pt x="504912" y="152076"/>
                  </a:lnTo>
                  <a:lnTo>
                    <a:pt x="501330" y="175730"/>
                  </a:lnTo>
                  <a:lnTo>
                    <a:pt x="474344" y="175730"/>
                  </a:lnTo>
                  <a:lnTo>
                    <a:pt x="477343" y="152076"/>
                  </a:lnTo>
                  <a:close/>
                  <a:moveTo>
                    <a:pt x="480425" y="127089"/>
                  </a:moveTo>
                  <a:lnTo>
                    <a:pt x="483340" y="103434"/>
                  </a:lnTo>
                  <a:lnTo>
                    <a:pt x="512242" y="103434"/>
                  </a:lnTo>
                  <a:lnTo>
                    <a:pt x="508660" y="127089"/>
                  </a:lnTo>
                  <a:close/>
                  <a:moveTo>
                    <a:pt x="425953" y="127089"/>
                  </a:moveTo>
                  <a:lnTo>
                    <a:pt x="427702" y="103434"/>
                  </a:lnTo>
                  <a:lnTo>
                    <a:pt x="456604" y="103434"/>
                  </a:lnTo>
                  <a:lnTo>
                    <a:pt x="454188" y="127089"/>
                  </a:lnTo>
                  <a:close/>
                  <a:moveTo>
                    <a:pt x="371481" y="127089"/>
                  </a:moveTo>
                  <a:lnTo>
                    <a:pt x="371981" y="103434"/>
                  </a:lnTo>
                  <a:lnTo>
                    <a:pt x="400882" y="103434"/>
                  </a:lnTo>
                  <a:lnTo>
                    <a:pt x="399716" y="127089"/>
                  </a:lnTo>
                  <a:close/>
                  <a:moveTo>
                    <a:pt x="317009" y="127089"/>
                  </a:moveTo>
                  <a:lnTo>
                    <a:pt x="316343" y="103434"/>
                  </a:lnTo>
                  <a:lnTo>
                    <a:pt x="345244" y="103434"/>
                  </a:lnTo>
                  <a:lnTo>
                    <a:pt x="345244" y="127089"/>
                  </a:lnTo>
                  <a:close/>
                  <a:moveTo>
                    <a:pt x="262537" y="127089"/>
                  </a:moveTo>
                  <a:lnTo>
                    <a:pt x="260705" y="103434"/>
                  </a:lnTo>
                  <a:lnTo>
                    <a:pt x="290106" y="103434"/>
                  </a:lnTo>
                  <a:lnTo>
                    <a:pt x="291356" y="127089"/>
                  </a:lnTo>
                  <a:close/>
                  <a:moveTo>
                    <a:pt x="236301" y="127089"/>
                  </a:moveTo>
                  <a:lnTo>
                    <a:pt x="208065" y="127089"/>
                  </a:lnTo>
                  <a:lnTo>
                    <a:pt x="204984" y="103434"/>
                  </a:lnTo>
                  <a:lnTo>
                    <a:pt x="233885" y="103434"/>
                  </a:lnTo>
                  <a:lnTo>
                    <a:pt x="236301" y="127089"/>
                  </a:lnTo>
                  <a:close/>
                  <a:moveTo>
                    <a:pt x="241215" y="175397"/>
                  </a:moveTo>
                  <a:lnTo>
                    <a:pt x="215145" y="175397"/>
                  </a:lnTo>
                  <a:lnTo>
                    <a:pt x="212063" y="151743"/>
                  </a:lnTo>
                  <a:lnTo>
                    <a:pt x="239632" y="151743"/>
                  </a:lnTo>
                  <a:lnTo>
                    <a:pt x="242048" y="175397"/>
                  </a:lnTo>
                  <a:close/>
                  <a:moveTo>
                    <a:pt x="220476" y="223705"/>
                  </a:moveTo>
                  <a:lnTo>
                    <a:pt x="217477" y="199968"/>
                  </a:lnTo>
                  <a:lnTo>
                    <a:pt x="243797" y="199968"/>
                  </a:lnTo>
                  <a:lnTo>
                    <a:pt x="246212" y="223705"/>
                  </a:lnTo>
                  <a:close/>
                  <a:moveTo>
                    <a:pt x="196655" y="223705"/>
                  </a:moveTo>
                  <a:lnTo>
                    <a:pt x="170918" y="223705"/>
                  </a:lnTo>
                  <a:lnTo>
                    <a:pt x="166670" y="199968"/>
                  </a:lnTo>
                  <a:lnTo>
                    <a:pt x="192990" y="199968"/>
                  </a:lnTo>
                  <a:lnTo>
                    <a:pt x="196655" y="223705"/>
                  </a:lnTo>
                  <a:close/>
                  <a:moveTo>
                    <a:pt x="200403" y="248276"/>
                  </a:moveTo>
                  <a:lnTo>
                    <a:pt x="204068" y="271931"/>
                  </a:lnTo>
                  <a:lnTo>
                    <a:pt x="179580" y="271931"/>
                  </a:lnTo>
                  <a:lnTo>
                    <a:pt x="175332" y="248276"/>
                  </a:lnTo>
                  <a:close/>
                  <a:moveTo>
                    <a:pt x="251127" y="271931"/>
                  </a:moveTo>
                  <a:lnTo>
                    <a:pt x="226723" y="271931"/>
                  </a:lnTo>
                  <a:lnTo>
                    <a:pt x="223641" y="248276"/>
                  </a:lnTo>
                  <a:lnTo>
                    <a:pt x="248628" y="248276"/>
                  </a:lnTo>
                  <a:lnTo>
                    <a:pt x="251043" y="271931"/>
                  </a:lnTo>
                  <a:close/>
                  <a:moveTo>
                    <a:pt x="253709" y="296918"/>
                  </a:moveTo>
                  <a:lnTo>
                    <a:pt x="256124" y="320572"/>
                  </a:lnTo>
                  <a:lnTo>
                    <a:pt x="232969" y="320572"/>
                  </a:lnTo>
                  <a:lnTo>
                    <a:pt x="229887" y="296918"/>
                  </a:lnTo>
                  <a:close/>
                  <a:moveTo>
                    <a:pt x="299518" y="296918"/>
                  </a:moveTo>
                  <a:lnTo>
                    <a:pt x="300767" y="320572"/>
                  </a:lnTo>
                  <a:lnTo>
                    <a:pt x="278446" y="320572"/>
                  </a:lnTo>
                  <a:lnTo>
                    <a:pt x="276530" y="296918"/>
                  </a:lnTo>
                  <a:close/>
                  <a:moveTo>
                    <a:pt x="345328" y="296918"/>
                  </a:moveTo>
                  <a:lnTo>
                    <a:pt x="345328" y="320572"/>
                  </a:lnTo>
                  <a:lnTo>
                    <a:pt x="323422" y="320572"/>
                  </a:lnTo>
                  <a:lnTo>
                    <a:pt x="322756" y="296918"/>
                  </a:lnTo>
                  <a:close/>
                  <a:moveTo>
                    <a:pt x="367400" y="296918"/>
                  </a:moveTo>
                  <a:lnTo>
                    <a:pt x="391221" y="296918"/>
                  </a:lnTo>
                  <a:lnTo>
                    <a:pt x="390055" y="320572"/>
                  </a:lnTo>
                  <a:lnTo>
                    <a:pt x="366900" y="320572"/>
                  </a:lnTo>
                  <a:lnTo>
                    <a:pt x="367400" y="296918"/>
                  </a:lnTo>
                  <a:close/>
                  <a:moveTo>
                    <a:pt x="393636" y="248609"/>
                  </a:moveTo>
                  <a:lnTo>
                    <a:pt x="392470" y="272264"/>
                  </a:lnTo>
                  <a:lnTo>
                    <a:pt x="367983" y="272264"/>
                  </a:lnTo>
                  <a:lnTo>
                    <a:pt x="368566" y="248609"/>
                  </a:lnTo>
                  <a:close/>
                  <a:moveTo>
                    <a:pt x="416874" y="248609"/>
                  </a:moveTo>
                  <a:lnTo>
                    <a:pt x="441861" y="248609"/>
                  </a:lnTo>
                  <a:lnTo>
                    <a:pt x="439446" y="272264"/>
                  </a:lnTo>
                  <a:lnTo>
                    <a:pt x="415042" y="272264"/>
                  </a:lnTo>
                  <a:lnTo>
                    <a:pt x="416791" y="248609"/>
                  </a:lnTo>
                  <a:close/>
                  <a:moveTo>
                    <a:pt x="420456" y="200301"/>
                  </a:moveTo>
                  <a:lnTo>
                    <a:pt x="446775" y="200301"/>
                  </a:lnTo>
                  <a:lnTo>
                    <a:pt x="444443" y="224039"/>
                  </a:lnTo>
                  <a:lnTo>
                    <a:pt x="418707" y="224039"/>
                  </a:lnTo>
                  <a:lnTo>
                    <a:pt x="420456" y="200301"/>
                  </a:lnTo>
                  <a:close/>
                  <a:moveTo>
                    <a:pt x="422288" y="175730"/>
                  </a:moveTo>
                  <a:lnTo>
                    <a:pt x="424120" y="152076"/>
                  </a:lnTo>
                  <a:lnTo>
                    <a:pt x="451690" y="152076"/>
                  </a:lnTo>
                  <a:lnTo>
                    <a:pt x="449274" y="175730"/>
                  </a:lnTo>
                  <a:close/>
                  <a:moveTo>
                    <a:pt x="370315" y="175730"/>
                  </a:moveTo>
                  <a:lnTo>
                    <a:pt x="370898" y="152076"/>
                  </a:lnTo>
                  <a:lnTo>
                    <a:pt x="398467" y="152076"/>
                  </a:lnTo>
                  <a:lnTo>
                    <a:pt x="397301" y="175730"/>
                  </a:lnTo>
                  <a:close/>
                  <a:moveTo>
                    <a:pt x="318259" y="175730"/>
                  </a:moveTo>
                  <a:lnTo>
                    <a:pt x="317675" y="152076"/>
                  </a:lnTo>
                  <a:lnTo>
                    <a:pt x="345244" y="152076"/>
                  </a:lnTo>
                  <a:lnTo>
                    <a:pt x="345244" y="175730"/>
                  </a:lnTo>
                  <a:close/>
                  <a:moveTo>
                    <a:pt x="293271" y="175730"/>
                  </a:moveTo>
                  <a:lnTo>
                    <a:pt x="266285" y="175730"/>
                  </a:lnTo>
                  <a:lnTo>
                    <a:pt x="265119" y="150826"/>
                  </a:lnTo>
                  <a:lnTo>
                    <a:pt x="292688" y="150826"/>
                  </a:lnTo>
                  <a:lnTo>
                    <a:pt x="293938" y="174481"/>
                  </a:lnTo>
                  <a:close/>
                  <a:moveTo>
                    <a:pt x="295770" y="224039"/>
                  </a:moveTo>
                  <a:lnTo>
                    <a:pt x="270033" y="224039"/>
                  </a:lnTo>
                  <a:lnTo>
                    <a:pt x="268201" y="200301"/>
                  </a:lnTo>
                  <a:lnTo>
                    <a:pt x="294521" y="200301"/>
                  </a:lnTo>
                  <a:lnTo>
                    <a:pt x="295770" y="224039"/>
                  </a:lnTo>
                  <a:close/>
                  <a:moveTo>
                    <a:pt x="297019" y="248609"/>
                  </a:moveTo>
                  <a:lnTo>
                    <a:pt x="298269" y="272264"/>
                  </a:lnTo>
                  <a:lnTo>
                    <a:pt x="273782" y="272264"/>
                  </a:lnTo>
                  <a:lnTo>
                    <a:pt x="271949" y="248609"/>
                  </a:lnTo>
                  <a:close/>
                  <a:moveTo>
                    <a:pt x="320257" y="248609"/>
                  </a:moveTo>
                  <a:lnTo>
                    <a:pt x="345244" y="248609"/>
                  </a:lnTo>
                  <a:lnTo>
                    <a:pt x="345244" y="272264"/>
                  </a:lnTo>
                  <a:lnTo>
                    <a:pt x="321757" y="272264"/>
                  </a:lnTo>
                  <a:lnTo>
                    <a:pt x="321090" y="248609"/>
                  </a:lnTo>
                  <a:close/>
                  <a:moveTo>
                    <a:pt x="369149" y="224039"/>
                  </a:moveTo>
                  <a:lnTo>
                    <a:pt x="369732" y="200301"/>
                  </a:lnTo>
                  <a:lnTo>
                    <a:pt x="396052" y="200301"/>
                  </a:lnTo>
                  <a:lnTo>
                    <a:pt x="394885" y="224039"/>
                  </a:lnTo>
                  <a:close/>
                  <a:moveTo>
                    <a:pt x="345328" y="200301"/>
                  </a:moveTo>
                  <a:lnTo>
                    <a:pt x="345328" y="224039"/>
                  </a:lnTo>
                  <a:lnTo>
                    <a:pt x="319591" y="224039"/>
                  </a:lnTo>
                  <a:lnTo>
                    <a:pt x="318925" y="200301"/>
                  </a:lnTo>
                  <a:close/>
                  <a:moveTo>
                    <a:pt x="573877" y="53543"/>
                  </a:moveTo>
                  <a:lnTo>
                    <a:pt x="568796" y="79197"/>
                  </a:lnTo>
                  <a:lnTo>
                    <a:pt x="543392" y="79197"/>
                  </a:lnTo>
                  <a:lnTo>
                    <a:pt x="547890" y="53543"/>
                  </a:lnTo>
                  <a:close/>
                  <a:moveTo>
                    <a:pt x="6" y="987"/>
                  </a:moveTo>
                  <a:lnTo>
                    <a:pt x="6" y="26724"/>
                  </a:lnTo>
                  <a:lnTo>
                    <a:pt x="92625" y="384872"/>
                  </a:lnTo>
                  <a:lnTo>
                    <a:pt x="92625" y="392452"/>
                  </a:lnTo>
                  <a:lnTo>
                    <a:pt x="94624" y="392452"/>
                  </a:lnTo>
                  <a:lnTo>
                    <a:pt x="99871" y="412858"/>
                  </a:lnTo>
                  <a:cubicBezTo>
                    <a:pt x="104269" y="429732"/>
                    <a:pt x="119503" y="441501"/>
                    <a:pt x="136935" y="441510"/>
                  </a:cubicBezTo>
                  <a:lnTo>
                    <a:pt x="492335" y="441510"/>
                  </a:lnTo>
                  <a:cubicBezTo>
                    <a:pt x="510609" y="441493"/>
                    <a:pt x="526309" y="428541"/>
                    <a:pt x="529816" y="410609"/>
                  </a:cubicBezTo>
                  <a:lnTo>
                    <a:pt x="606110" y="26724"/>
                  </a:lnTo>
                  <a:lnTo>
                    <a:pt x="626683" y="26724"/>
                  </a:lnTo>
                  <a:cubicBezTo>
                    <a:pt x="634087" y="26724"/>
                    <a:pt x="640092" y="20719"/>
                    <a:pt x="640092" y="13314"/>
                  </a:cubicBezTo>
                  <a:lnTo>
                    <a:pt x="640092" y="13314"/>
                  </a:lnTo>
                  <a:cubicBezTo>
                    <a:pt x="640042" y="5943"/>
                    <a:pt x="634054" y="-12"/>
                    <a:pt x="626683" y="-12"/>
                  </a:cubicBezTo>
                  <a:close/>
                </a:path>
              </a:pathLst>
            </a:custGeom>
            <a:solidFill>
              <a:srgbClr val="C23370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84BEA53F-DC31-E84C-A6F3-A3551A4AEFC3}"/>
                </a:ext>
              </a:extLst>
            </p:cNvPr>
            <p:cNvSpPr/>
            <p:nvPr/>
          </p:nvSpPr>
          <p:spPr>
            <a:xfrm>
              <a:off x="1291977" y="5076416"/>
              <a:ext cx="1487613" cy="1487834"/>
            </a:xfrm>
            <a:custGeom>
              <a:avLst/>
              <a:gdLst>
                <a:gd name="connsiteX0" fmla="*/ 26159 w 1117756"/>
                <a:gd name="connsiteY0" fmla="*/ 390120 h 1117922"/>
                <a:gd name="connsiteX1" fmla="*/ 30407 w 1117756"/>
                <a:gd name="connsiteY1" fmla="*/ 377210 h 1117922"/>
                <a:gd name="connsiteX2" fmla="*/ 473512 w 1117756"/>
                <a:gd name="connsiteY2" fmla="*/ 523467 h 1117922"/>
                <a:gd name="connsiteX3" fmla="*/ 57060 w 1117756"/>
                <a:gd name="connsiteY3" fmla="*/ 313576 h 1117922"/>
                <a:gd name="connsiteX4" fmla="*/ 63224 w 1117756"/>
                <a:gd name="connsiteY4" fmla="*/ 301415 h 1117922"/>
                <a:gd name="connsiteX5" fmla="*/ 524152 w 1117756"/>
                <a:gd name="connsiteY5" fmla="*/ 533629 h 1117922"/>
                <a:gd name="connsiteX6" fmla="*/ 159341 w 1117756"/>
                <a:gd name="connsiteY6" fmla="*/ 168817 h 1117922"/>
                <a:gd name="connsiteX7" fmla="*/ 169002 w 1117756"/>
                <a:gd name="connsiteY7" fmla="*/ 159156 h 1117922"/>
                <a:gd name="connsiteX8" fmla="*/ 533814 w 1117756"/>
                <a:gd name="connsiteY8" fmla="*/ 523967 h 1117922"/>
                <a:gd name="connsiteX9" fmla="*/ 301684 w 1117756"/>
                <a:gd name="connsiteY9" fmla="*/ 63039 h 1117922"/>
                <a:gd name="connsiteX10" fmla="*/ 313844 w 1117756"/>
                <a:gd name="connsiteY10" fmla="*/ 56875 h 1117922"/>
                <a:gd name="connsiteX11" fmla="*/ 523653 w 1117756"/>
                <a:gd name="connsiteY11" fmla="*/ 473327 h 1117922"/>
                <a:gd name="connsiteX12" fmla="*/ 377228 w 1117756"/>
                <a:gd name="connsiteY12" fmla="*/ 30389 h 1117922"/>
                <a:gd name="connsiteX13" fmla="*/ 390138 w 1117756"/>
                <a:gd name="connsiteY13" fmla="*/ 26141 h 1117922"/>
                <a:gd name="connsiteX14" fmla="*/ 551971 w 1117756"/>
                <a:gd name="connsiteY14" fmla="*/ 516388 h 1117922"/>
                <a:gd name="connsiteX15" fmla="*/ 551971 w 1117756"/>
                <a:gd name="connsiteY15" fmla="*/ -12 h 1117922"/>
                <a:gd name="connsiteX16" fmla="*/ 565631 w 1117756"/>
                <a:gd name="connsiteY16" fmla="*/ -12 h 1117922"/>
                <a:gd name="connsiteX17" fmla="*/ 565631 w 1117756"/>
                <a:gd name="connsiteY17" fmla="*/ 516388 h 1117922"/>
                <a:gd name="connsiteX18" fmla="*/ 727464 w 1117756"/>
                <a:gd name="connsiteY18" fmla="*/ 26141 h 1117922"/>
                <a:gd name="connsiteX19" fmla="*/ 740374 w 1117756"/>
                <a:gd name="connsiteY19" fmla="*/ 30389 h 1117922"/>
                <a:gd name="connsiteX20" fmla="*/ 594116 w 1117756"/>
                <a:gd name="connsiteY20" fmla="*/ 473410 h 1117922"/>
                <a:gd name="connsiteX21" fmla="*/ 804008 w 1117756"/>
                <a:gd name="connsiteY21" fmla="*/ 56958 h 1117922"/>
                <a:gd name="connsiteX22" fmla="*/ 816168 w 1117756"/>
                <a:gd name="connsiteY22" fmla="*/ 63122 h 1117922"/>
                <a:gd name="connsiteX23" fmla="*/ 583955 w 1117756"/>
                <a:gd name="connsiteY23" fmla="*/ 524051 h 1117922"/>
                <a:gd name="connsiteX24" fmla="*/ 948766 w 1117756"/>
                <a:gd name="connsiteY24" fmla="*/ 159239 h 1117922"/>
                <a:gd name="connsiteX25" fmla="*/ 958428 w 1117756"/>
                <a:gd name="connsiteY25" fmla="*/ 168901 h 1117922"/>
                <a:gd name="connsiteX26" fmla="*/ 593616 w 1117756"/>
                <a:gd name="connsiteY26" fmla="*/ 533712 h 1117922"/>
                <a:gd name="connsiteX27" fmla="*/ 1054545 w 1117756"/>
                <a:gd name="connsiteY27" fmla="*/ 301499 h 1117922"/>
                <a:gd name="connsiteX28" fmla="*/ 1060708 w 1117756"/>
                <a:gd name="connsiteY28" fmla="*/ 313659 h 1117922"/>
                <a:gd name="connsiteX29" fmla="*/ 644257 w 1117756"/>
                <a:gd name="connsiteY29" fmla="*/ 523551 h 1117922"/>
                <a:gd name="connsiteX30" fmla="*/ 1087278 w 1117756"/>
                <a:gd name="connsiteY30" fmla="*/ 377293 h 1117922"/>
                <a:gd name="connsiteX31" fmla="*/ 1091609 w 1117756"/>
                <a:gd name="connsiteY31" fmla="*/ 390203 h 1117922"/>
                <a:gd name="connsiteX32" fmla="*/ 601362 w 1117756"/>
                <a:gd name="connsiteY32" fmla="*/ 552036 h 1117922"/>
                <a:gd name="connsiteX33" fmla="*/ 1117762 w 1117756"/>
                <a:gd name="connsiteY33" fmla="*/ 552036 h 1117922"/>
                <a:gd name="connsiteX34" fmla="*/ 1117762 w 1117756"/>
                <a:gd name="connsiteY34" fmla="*/ 558866 h 1117922"/>
                <a:gd name="connsiteX35" fmla="*/ 1117762 w 1117756"/>
                <a:gd name="connsiteY35" fmla="*/ 565696 h 1117922"/>
                <a:gd name="connsiteX36" fmla="*/ 601362 w 1117756"/>
                <a:gd name="connsiteY36" fmla="*/ 565696 h 1117922"/>
                <a:gd name="connsiteX37" fmla="*/ 1091443 w 1117756"/>
                <a:gd name="connsiteY37" fmla="*/ 727529 h 1117922"/>
                <a:gd name="connsiteX38" fmla="*/ 1087112 w 1117756"/>
                <a:gd name="connsiteY38" fmla="*/ 740439 h 1117922"/>
                <a:gd name="connsiteX39" fmla="*/ 644090 w 1117756"/>
                <a:gd name="connsiteY39" fmla="*/ 594264 h 1117922"/>
                <a:gd name="connsiteX40" fmla="*/ 1060542 w 1117756"/>
                <a:gd name="connsiteY40" fmla="*/ 804073 h 1117922"/>
                <a:gd name="connsiteX41" fmla="*/ 1054378 w 1117756"/>
                <a:gd name="connsiteY41" fmla="*/ 816233 h 1117922"/>
                <a:gd name="connsiteX42" fmla="*/ 593450 w 1117756"/>
                <a:gd name="connsiteY42" fmla="*/ 584103 h 1117922"/>
                <a:gd name="connsiteX43" fmla="*/ 958261 w 1117756"/>
                <a:gd name="connsiteY43" fmla="*/ 948914 h 1117922"/>
                <a:gd name="connsiteX44" fmla="*/ 948600 w 1117756"/>
                <a:gd name="connsiteY44" fmla="*/ 958576 h 1117922"/>
                <a:gd name="connsiteX45" fmla="*/ 583788 w 1117756"/>
                <a:gd name="connsiteY45" fmla="*/ 593765 h 1117922"/>
                <a:gd name="connsiteX46" fmla="*/ 816001 w 1117756"/>
                <a:gd name="connsiteY46" fmla="*/ 1054693 h 1117922"/>
                <a:gd name="connsiteX47" fmla="*/ 803841 w 1117756"/>
                <a:gd name="connsiteY47" fmla="*/ 1060857 h 1117922"/>
                <a:gd name="connsiteX48" fmla="*/ 593950 w 1117756"/>
                <a:gd name="connsiteY48" fmla="*/ 644405 h 1117922"/>
                <a:gd name="connsiteX49" fmla="*/ 740207 w 1117756"/>
                <a:gd name="connsiteY49" fmla="*/ 1087426 h 1117922"/>
                <a:gd name="connsiteX50" fmla="*/ 727297 w 1117756"/>
                <a:gd name="connsiteY50" fmla="*/ 1091757 h 1117922"/>
                <a:gd name="connsiteX51" fmla="*/ 565464 w 1117756"/>
                <a:gd name="connsiteY51" fmla="*/ 601510 h 1117922"/>
                <a:gd name="connsiteX52" fmla="*/ 565464 w 1117756"/>
                <a:gd name="connsiteY52" fmla="*/ 1117910 h 1117922"/>
                <a:gd name="connsiteX53" fmla="*/ 558634 w 1117756"/>
                <a:gd name="connsiteY53" fmla="*/ 1117910 h 1117922"/>
                <a:gd name="connsiteX54" fmla="*/ 551805 w 1117756"/>
                <a:gd name="connsiteY54" fmla="*/ 1117910 h 1117922"/>
                <a:gd name="connsiteX55" fmla="*/ 551805 w 1117756"/>
                <a:gd name="connsiteY55" fmla="*/ 601510 h 1117922"/>
                <a:gd name="connsiteX56" fmla="*/ 390138 w 1117756"/>
                <a:gd name="connsiteY56" fmla="*/ 1091424 h 1117922"/>
                <a:gd name="connsiteX57" fmla="*/ 377228 w 1117756"/>
                <a:gd name="connsiteY57" fmla="*/ 1087093 h 1117922"/>
                <a:gd name="connsiteX58" fmla="*/ 523486 w 1117756"/>
                <a:gd name="connsiteY58" fmla="*/ 644238 h 1117922"/>
                <a:gd name="connsiteX59" fmla="*/ 313678 w 1117756"/>
                <a:gd name="connsiteY59" fmla="*/ 1060690 h 1117922"/>
                <a:gd name="connsiteX60" fmla="*/ 301517 w 1117756"/>
                <a:gd name="connsiteY60" fmla="*/ 1054527 h 1117922"/>
                <a:gd name="connsiteX61" fmla="*/ 533647 w 1117756"/>
                <a:gd name="connsiteY61" fmla="*/ 593598 h 1117922"/>
                <a:gd name="connsiteX62" fmla="*/ 168836 w 1117756"/>
                <a:gd name="connsiteY62" fmla="*/ 958410 h 1117922"/>
                <a:gd name="connsiteX63" fmla="*/ 159174 w 1117756"/>
                <a:gd name="connsiteY63" fmla="*/ 948748 h 1117922"/>
                <a:gd name="connsiteX64" fmla="*/ 523986 w 1117756"/>
                <a:gd name="connsiteY64" fmla="*/ 583936 h 1117922"/>
                <a:gd name="connsiteX65" fmla="*/ 63057 w 1117756"/>
                <a:gd name="connsiteY65" fmla="*/ 816066 h 1117922"/>
                <a:gd name="connsiteX66" fmla="*/ 56894 w 1117756"/>
                <a:gd name="connsiteY66" fmla="*/ 803906 h 1117922"/>
                <a:gd name="connsiteX67" fmla="*/ 473345 w 1117756"/>
                <a:gd name="connsiteY67" fmla="*/ 594098 h 1117922"/>
                <a:gd name="connsiteX68" fmla="*/ 30324 w 1117756"/>
                <a:gd name="connsiteY68" fmla="*/ 740356 h 1117922"/>
                <a:gd name="connsiteX69" fmla="*/ 26159 w 1117756"/>
                <a:gd name="connsiteY69" fmla="*/ 727529 h 1117922"/>
                <a:gd name="connsiteX70" fmla="*/ 516406 w 1117756"/>
                <a:gd name="connsiteY70" fmla="*/ 565696 h 1117922"/>
                <a:gd name="connsiteX71" fmla="*/ 6 w 1117756"/>
                <a:gd name="connsiteY71" fmla="*/ 565696 h 1117922"/>
                <a:gd name="connsiteX72" fmla="*/ 6 w 1117756"/>
                <a:gd name="connsiteY72" fmla="*/ 558866 h 1117922"/>
                <a:gd name="connsiteX73" fmla="*/ 6 w 1117756"/>
                <a:gd name="connsiteY73" fmla="*/ 552036 h 1117922"/>
                <a:gd name="connsiteX74" fmla="*/ 516406 w 1117756"/>
                <a:gd name="connsiteY74" fmla="*/ 552036 h 1117922"/>
                <a:gd name="connsiteX75" fmla="*/ 26159 w 1117756"/>
                <a:gd name="connsiteY75" fmla="*/ 390120 h 111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117756" h="1117922">
                  <a:moveTo>
                    <a:pt x="26159" y="390120"/>
                  </a:moveTo>
                  <a:lnTo>
                    <a:pt x="30407" y="377210"/>
                  </a:lnTo>
                  <a:lnTo>
                    <a:pt x="473512" y="523467"/>
                  </a:lnTo>
                  <a:lnTo>
                    <a:pt x="57060" y="313576"/>
                  </a:lnTo>
                  <a:cubicBezTo>
                    <a:pt x="59059" y="309495"/>
                    <a:pt x="61141" y="305247"/>
                    <a:pt x="63224" y="301415"/>
                  </a:cubicBezTo>
                  <a:lnTo>
                    <a:pt x="524152" y="533629"/>
                  </a:lnTo>
                  <a:lnTo>
                    <a:pt x="159341" y="168817"/>
                  </a:lnTo>
                  <a:cubicBezTo>
                    <a:pt x="162506" y="165569"/>
                    <a:pt x="165754" y="162321"/>
                    <a:pt x="169002" y="159156"/>
                  </a:cubicBezTo>
                  <a:lnTo>
                    <a:pt x="533814" y="523967"/>
                  </a:lnTo>
                  <a:lnTo>
                    <a:pt x="301684" y="63039"/>
                  </a:lnTo>
                  <a:cubicBezTo>
                    <a:pt x="305682" y="60873"/>
                    <a:pt x="310013" y="58874"/>
                    <a:pt x="313844" y="56875"/>
                  </a:cubicBezTo>
                  <a:lnTo>
                    <a:pt x="523653" y="473327"/>
                  </a:lnTo>
                  <a:lnTo>
                    <a:pt x="377228" y="30389"/>
                  </a:lnTo>
                  <a:cubicBezTo>
                    <a:pt x="381476" y="28973"/>
                    <a:pt x="385557" y="27474"/>
                    <a:pt x="390138" y="26141"/>
                  </a:cubicBezTo>
                  <a:lnTo>
                    <a:pt x="551971" y="516388"/>
                  </a:lnTo>
                  <a:lnTo>
                    <a:pt x="551971" y="-12"/>
                  </a:lnTo>
                  <a:lnTo>
                    <a:pt x="565631" y="-12"/>
                  </a:lnTo>
                  <a:lnTo>
                    <a:pt x="565631" y="516388"/>
                  </a:lnTo>
                  <a:lnTo>
                    <a:pt x="727464" y="26141"/>
                  </a:lnTo>
                  <a:cubicBezTo>
                    <a:pt x="731795" y="27474"/>
                    <a:pt x="735793" y="28973"/>
                    <a:pt x="740374" y="30389"/>
                  </a:cubicBezTo>
                  <a:lnTo>
                    <a:pt x="594116" y="473410"/>
                  </a:lnTo>
                  <a:lnTo>
                    <a:pt x="804008" y="56958"/>
                  </a:lnTo>
                  <a:cubicBezTo>
                    <a:pt x="808006" y="58957"/>
                    <a:pt x="812337" y="60956"/>
                    <a:pt x="816168" y="63122"/>
                  </a:cubicBezTo>
                  <a:lnTo>
                    <a:pt x="583955" y="524051"/>
                  </a:lnTo>
                  <a:lnTo>
                    <a:pt x="948766" y="159239"/>
                  </a:lnTo>
                  <a:lnTo>
                    <a:pt x="958428" y="168901"/>
                  </a:lnTo>
                  <a:lnTo>
                    <a:pt x="593616" y="533712"/>
                  </a:lnTo>
                  <a:lnTo>
                    <a:pt x="1054545" y="301499"/>
                  </a:lnTo>
                  <a:cubicBezTo>
                    <a:pt x="1056711" y="305580"/>
                    <a:pt x="1058709" y="309828"/>
                    <a:pt x="1060708" y="313659"/>
                  </a:cubicBezTo>
                  <a:lnTo>
                    <a:pt x="644257" y="523551"/>
                  </a:lnTo>
                  <a:lnTo>
                    <a:pt x="1087278" y="377293"/>
                  </a:lnTo>
                  <a:cubicBezTo>
                    <a:pt x="1088777" y="381541"/>
                    <a:pt x="1090277" y="385622"/>
                    <a:pt x="1091609" y="390203"/>
                  </a:cubicBezTo>
                  <a:lnTo>
                    <a:pt x="601362" y="552036"/>
                  </a:lnTo>
                  <a:lnTo>
                    <a:pt x="1117762" y="552036"/>
                  </a:lnTo>
                  <a:cubicBezTo>
                    <a:pt x="1117762" y="554285"/>
                    <a:pt x="1117762" y="556617"/>
                    <a:pt x="1117762" y="558866"/>
                  </a:cubicBezTo>
                  <a:cubicBezTo>
                    <a:pt x="1117762" y="561115"/>
                    <a:pt x="1117762" y="563364"/>
                    <a:pt x="1117762" y="565696"/>
                  </a:cubicBezTo>
                  <a:lnTo>
                    <a:pt x="601362" y="565696"/>
                  </a:lnTo>
                  <a:lnTo>
                    <a:pt x="1091443" y="727529"/>
                  </a:lnTo>
                  <a:cubicBezTo>
                    <a:pt x="1090110" y="731860"/>
                    <a:pt x="1088611" y="735858"/>
                    <a:pt x="1087112" y="740439"/>
                  </a:cubicBezTo>
                  <a:lnTo>
                    <a:pt x="644090" y="594264"/>
                  </a:lnTo>
                  <a:lnTo>
                    <a:pt x="1060542" y="804073"/>
                  </a:lnTo>
                  <a:cubicBezTo>
                    <a:pt x="1058543" y="808154"/>
                    <a:pt x="1056544" y="812402"/>
                    <a:pt x="1054378" y="816233"/>
                  </a:cubicBezTo>
                  <a:lnTo>
                    <a:pt x="593450" y="584103"/>
                  </a:lnTo>
                  <a:lnTo>
                    <a:pt x="958261" y="948914"/>
                  </a:lnTo>
                  <a:lnTo>
                    <a:pt x="948600" y="958576"/>
                  </a:lnTo>
                  <a:lnTo>
                    <a:pt x="583788" y="593765"/>
                  </a:lnTo>
                  <a:lnTo>
                    <a:pt x="816001" y="1054693"/>
                  </a:lnTo>
                  <a:lnTo>
                    <a:pt x="803841" y="1060857"/>
                  </a:lnTo>
                  <a:lnTo>
                    <a:pt x="593950" y="644405"/>
                  </a:lnTo>
                  <a:lnTo>
                    <a:pt x="740207" y="1087426"/>
                  </a:lnTo>
                  <a:lnTo>
                    <a:pt x="727297" y="1091757"/>
                  </a:lnTo>
                  <a:lnTo>
                    <a:pt x="565464" y="601510"/>
                  </a:lnTo>
                  <a:lnTo>
                    <a:pt x="565464" y="1117910"/>
                  </a:lnTo>
                  <a:lnTo>
                    <a:pt x="558634" y="1117910"/>
                  </a:lnTo>
                  <a:lnTo>
                    <a:pt x="551805" y="1117910"/>
                  </a:lnTo>
                  <a:lnTo>
                    <a:pt x="551805" y="601510"/>
                  </a:lnTo>
                  <a:lnTo>
                    <a:pt x="390138" y="1091424"/>
                  </a:lnTo>
                  <a:lnTo>
                    <a:pt x="377228" y="1087093"/>
                  </a:lnTo>
                  <a:lnTo>
                    <a:pt x="523486" y="644238"/>
                  </a:lnTo>
                  <a:lnTo>
                    <a:pt x="313678" y="1060690"/>
                  </a:lnTo>
                  <a:cubicBezTo>
                    <a:pt x="309513" y="1058691"/>
                    <a:pt x="305349" y="1056609"/>
                    <a:pt x="301517" y="1054527"/>
                  </a:cubicBezTo>
                  <a:lnTo>
                    <a:pt x="533647" y="593598"/>
                  </a:lnTo>
                  <a:lnTo>
                    <a:pt x="168836" y="958410"/>
                  </a:lnTo>
                  <a:lnTo>
                    <a:pt x="159174" y="948748"/>
                  </a:lnTo>
                  <a:lnTo>
                    <a:pt x="523986" y="583936"/>
                  </a:lnTo>
                  <a:lnTo>
                    <a:pt x="63057" y="816066"/>
                  </a:lnTo>
                  <a:cubicBezTo>
                    <a:pt x="60975" y="812068"/>
                    <a:pt x="58893" y="807737"/>
                    <a:pt x="56894" y="803906"/>
                  </a:cubicBezTo>
                  <a:lnTo>
                    <a:pt x="473345" y="594098"/>
                  </a:lnTo>
                  <a:lnTo>
                    <a:pt x="30324" y="740356"/>
                  </a:lnTo>
                  <a:lnTo>
                    <a:pt x="26159" y="727529"/>
                  </a:lnTo>
                  <a:lnTo>
                    <a:pt x="516406" y="565696"/>
                  </a:lnTo>
                  <a:lnTo>
                    <a:pt x="6" y="565696"/>
                  </a:lnTo>
                  <a:cubicBezTo>
                    <a:pt x="6" y="563364"/>
                    <a:pt x="6" y="561115"/>
                    <a:pt x="6" y="558866"/>
                  </a:cubicBezTo>
                  <a:cubicBezTo>
                    <a:pt x="6" y="556617"/>
                    <a:pt x="6" y="554285"/>
                    <a:pt x="6" y="552036"/>
                  </a:cubicBezTo>
                  <a:lnTo>
                    <a:pt x="516406" y="552036"/>
                  </a:lnTo>
                  <a:lnTo>
                    <a:pt x="26159" y="390120"/>
                  </a:lnTo>
                  <a:close/>
                </a:path>
              </a:pathLst>
            </a:custGeom>
            <a:solidFill>
              <a:srgbClr val="C2C2C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043C8B34-0E14-9D9B-6308-BD4DF187F966}"/>
                </a:ext>
              </a:extLst>
            </p:cNvPr>
            <p:cNvSpPr/>
            <p:nvPr/>
          </p:nvSpPr>
          <p:spPr>
            <a:xfrm>
              <a:off x="1234133" y="5018550"/>
              <a:ext cx="1603120" cy="1603120"/>
            </a:xfrm>
            <a:custGeom>
              <a:avLst/>
              <a:gdLst>
                <a:gd name="connsiteX0" fmla="*/ 43636 w 1204545"/>
                <a:gd name="connsiteY0" fmla="*/ 602262 h 1204545"/>
                <a:gd name="connsiteX1" fmla="*/ 43636 w 1204545"/>
                <a:gd name="connsiteY1" fmla="*/ 595432 h 1204545"/>
                <a:gd name="connsiteX2" fmla="*/ 69539 w 1204545"/>
                <a:gd name="connsiteY2" fmla="*/ 433599 h 1204545"/>
                <a:gd name="connsiteX3" fmla="*/ 73787 w 1204545"/>
                <a:gd name="connsiteY3" fmla="*/ 420689 h 1204545"/>
                <a:gd name="connsiteX4" fmla="*/ 100273 w 1204545"/>
                <a:gd name="connsiteY4" fmla="*/ 357055 h 1204545"/>
                <a:gd name="connsiteX5" fmla="*/ 106437 w 1204545"/>
                <a:gd name="connsiteY5" fmla="*/ 344895 h 1204545"/>
                <a:gd name="connsiteX6" fmla="*/ 202554 w 1204545"/>
                <a:gd name="connsiteY6" fmla="*/ 212297 h 1204545"/>
                <a:gd name="connsiteX7" fmla="*/ 212215 w 1204545"/>
                <a:gd name="connsiteY7" fmla="*/ 202635 h 1204545"/>
                <a:gd name="connsiteX8" fmla="*/ 344897 w 1204545"/>
                <a:gd name="connsiteY8" fmla="*/ 106518 h 1204545"/>
                <a:gd name="connsiteX9" fmla="*/ 357057 w 1204545"/>
                <a:gd name="connsiteY9" fmla="*/ 100355 h 1204545"/>
                <a:gd name="connsiteX10" fmla="*/ 420608 w 1204545"/>
                <a:gd name="connsiteY10" fmla="*/ 73868 h 1204545"/>
                <a:gd name="connsiteX11" fmla="*/ 433518 w 1204545"/>
                <a:gd name="connsiteY11" fmla="*/ 69620 h 1204545"/>
                <a:gd name="connsiteX12" fmla="*/ 595351 w 1204545"/>
                <a:gd name="connsiteY12" fmla="*/ 43634 h 1204545"/>
                <a:gd name="connsiteX13" fmla="*/ 609011 w 1204545"/>
                <a:gd name="connsiteY13" fmla="*/ 43634 h 1204545"/>
                <a:gd name="connsiteX14" fmla="*/ 770844 w 1204545"/>
                <a:gd name="connsiteY14" fmla="*/ 69620 h 1204545"/>
                <a:gd name="connsiteX15" fmla="*/ 783754 w 1204545"/>
                <a:gd name="connsiteY15" fmla="*/ 73868 h 1204545"/>
                <a:gd name="connsiteX16" fmla="*/ 847387 w 1204545"/>
                <a:gd name="connsiteY16" fmla="*/ 100355 h 1204545"/>
                <a:gd name="connsiteX17" fmla="*/ 859548 w 1204545"/>
                <a:gd name="connsiteY17" fmla="*/ 106518 h 1204545"/>
                <a:gd name="connsiteX18" fmla="*/ 992146 w 1204545"/>
                <a:gd name="connsiteY18" fmla="*/ 202635 h 1204545"/>
                <a:gd name="connsiteX19" fmla="*/ 1001808 w 1204545"/>
                <a:gd name="connsiteY19" fmla="*/ 212297 h 1204545"/>
                <a:gd name="connsiteX20" fmla="*/ 1097925 w 1204545"/>
                <a:gd name="connsiteY20" fmla="*/ 344895 h 1204545"/>
                <a:gd name="connsiteX21" fmla="*/ 1104088 w 1204545"/>
                <a:gd name="connsiteY21" fmla="*/ 357055 h 1204545"/>
                <a:gd name="connsiteX22" fmla="*/ 1130491 w 1204545"/>
                <a:gd name="connsiteY22" fmla="*/ 420689 h 1204545"/>
                <a:gd name="connsiteX23" fmla="*/ 1134822 w 1204545"/>
                <a:gd name="connsiteY23" fmla="*/ 433599 h 1204545"/>
                <a:gd name="connsiteX24" fmla="*/ 1160726 w 1204545"/>
                <a:gd name="connsiteY24" fmla="*/ 595432 h 1204545"/>
                <a:gd name="connsiteX25" fmla="*/ 1160726 w 1204545"/>
                <a:gd name="connsiteY25" fmla="*/ 602262 h 1204545"/>
                <a:gd name="connsiteX26" fmla="*/ 1160726 w 1204545"/>
                <a:gd name="connsiteY26" fmla="*/ 609092 h 1204545"/>
                <a:gd name="connsiteX27" fmla="*/ 1134906 w 1204545"/>
                <a:gd name="connsiteY27" fmla="*/ 771008 h 1204545"/>
                <a:gd name="connsiteX28" fmla="*/ 1130574 w 1204545"/>
                <a:gd name="connsiteY28" fmla="*/ 783918 h 1204545"/>
                <a:gd name="connsiteX29" fmla="*/ 1104171 w 1204545"/>
                <a:gd name="connsiteY29" fmla="*/ 847469 h 1204545"/>
                <a:gd name="connsiteX30" fmla="*/ 1098008 w 1204545"/>
                <a:gd name="connsiteY30" fmla="*/ 859629 h 1204545"/>
                <a:gd name="connsiteX31" fmla="*/ 1001891 w 1204545"/>
                <a:gd name="connsiteY31" fmla="*/ 992311 h 1204545"/>
                <a:gd name="connsiteX32" fmla="*/ 992229 w 1204545"/>
                <a:gd name="connsiteY32" fmla="*/ 1001972 h 1204545"/>
                <a:gd name="connsiteX33" fmla="*/ 859631 w 1204545"/>
                <a:gd name="connsiteY33" fmla="*/ 1098089 h 1204545"/>
                <a:gd name="connsiteX34" fmla="*/ 847471 w 1204545"/>
                <a:gd name="connsiteY34" fmla="*/ 1104253 h 1204545"/>
                <a:gd name="connsiteX35" fmla="*/ 783837 w 1204545"/>
                <a:gd name="connsiteY35" fmla="*/ 1130656 h 1204545"/>
                <a:gd name="connsiteX36" fmla="*/ 770927 w 1204545"/>
                <a:gd name="connsiteY36" fmla="*/ 1134987 h 1204545"/>
                <a:gd name="connsiteX37" fmla="*/ 609094 w 1204545"/>
                <a:gd name="connsiteY37" fmla="*/ 1160890 h 1204545"/>
                <a:gd name="connsiteX38" fmla="*/ 602264 w 1204545"/>
                <a:gd name="connsiteY38" fmla="*/ 1160890 h 1204545"/>
                <a:gd name="connsiteX39" fmla="*/ 595434 w 1204545"/>
                <a:gd name="connsiteY39" fmla="*/ 1160890 h 1204545"/>
                <a:gd name="connsiteX40" fmla="*/ 433601 w 1204545"/>
                <a:gd name="connsiteY40" fmla="*/ 1134987 h 1204545"/>
                <a:gd name="connsiteX41" fmla="*/ 420691 w 1204545"/>
                <a:gd name="connsiteY41" fmla="*/ 1130656 h 1204545"/>
                <a:gd name="connsiteX42" fmla="*/ 357141 w 1204545"/>
                <a:gd name="connsiteY42" fmla="*/ 1104253 h 1204545"/>
                <a:gd name="connsiteX43" fmla="*/ 344980 w 1204545"/>
                <a:gd name="connsiteY43" fmla="*/ 1098089 h 1204545"/>
                <a:gd name="connsiteX44" fmla="*/ 212299 w 1204545"/>
                <a:gd name="connsiteY44" fmla="*/ 1001972 h 1204545"/>
                <a:gd name="connsiteX45" fmla="*/ 202637 w 1204545"/>
                <a:gd name="connsiteY45" fmla="*/ 992311 h 1204545"/>
                <a:gd name="connsiteX46" fmla="*/ 106520 w 1204545"/>
                <a:gd name="connsiteY46" fmla="*/ 859629 h 1204545"/>
                <a:gd name="connsiteX47" fmla="*/ 100356 w 1204545"/>
                <a:gd name="connsiteY47" fmla="*/ 847469 h 1204545"/>
                <a:gd name="connsiteX48" fmla="*/ 73870 w 1204545"/>
                <a:gd name="connsiteY48" fmla="*/ 783918 h 1204545"/>
                <a:gd name="connsiteX49" fmla="*/ 69622 w 1204545"/>
                <a:gd name="connsiteY49" fmla="*/ 771008 h 1204545"/>
                <a:gd name="connsiteX50" fmla="*/ 43719 w 1204545"/>
                <a:gd name="connsiteY50" fmla="*/ 609175 h 1204545"/>
                <a:gd name="connsiteX51" fmla="*/ 43719 w 1204545"/>
                <a:gd name="connsiteY51" fmla="*/ 602345 h 1204545"/>
                <a:gd name="connsiteX52" fmla="*/ 176401 w 1204545"/>
                <a:gd name="connsiteY52" fmla="*/ 176398 h 1204545"/>
                <a:gd name="connsiteX53" fmla="*/ 176417 w 1204545"/>
                <a:gd name="connsiteY53" fmla="*/ 1028142 h 1204545"/>
                <a:gd name="connsiteX54" fmla="*/ 1028161 w 1204545"/>
                <a:gd name="connsiteY54" fmla="*/ 1028125 h 1204545"/>
                <a:gd name="connsiteX55" fmla="*/ 1028144 w 1204545"/>
                <a:gd name="connsiteY55" fmla="*/ 176382 h 1204545"/>
                <a:gd name="connsiteX56" fmla="*/ 602264 w 1204545"/>
                <a:gd name="connsiteY56" fmla="*/ -10 h 1204545"/>
                <a:gd name="connsiteX57" fmla="*/ 176401 w 1204545"/>
                <a:gd name="connsiteY57" fmla="*/ 176398 h 120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204545" h="1204545">
                  <a:moveTo>
                    <a:pt x="43636" y="602262"/>
                  </a:moveTo>
                  <a:cubicBezTo>
                    <a:pt x="43636" y="600013"/>
                    <a:pt x="43636" y="597681"/>
                    <a:pt x="43636" y="595432"/>
                  </a:cubicBezTo>
                  <a:cubicBezTo>
                    <a:pt x="44227" y="540502"/>
                    <a:pt x="52956" y="485964"/>
                    <a:pt x="69539" y="433599"/>
                  </a:cubicBezTo>
                  <a:lnTo>
                    <a:pt x="73787" y="420689"/>
                  </a:lnTo>
                  <a:cubicBezTo>
                    <a:pt x="81325" y="398959"/>
                    <a:pt x="90170" y="377711"/>
                    <a:pt x="100273" y="357055"/>
                  </a:cubicBezTo>
                  <a:cubicBezTo>
                    <a:pt x="102272" y="352974"/>
                    <a:pt x="104354" y="348726"/>
                    <a:pt x="106437" y="344895"/>
                  </a:cubicBezTo>
                  <a:cubicBezTo>
                    <a:pt x="131815" y="296237"/>
                    <a:pt x="164199" y="251560"/>
                    <a:pt x="202554" y="212297"/>
                  </a:cubicBezTo>
                  <a:cubicBezTo>
                    <a:pt x="205719" y="209048"/>
                    <a:pt x="208967" y="205800"/>
                    <a:pt x="212215" y="202635"/>
                  </a:cubicBezTo>
                  <a:cubicBezTo>
                    <a:pt x="251487" y="164255"/>
                    <a:pt x="296189" y="131872"/>
                    <a:pt x="344897" y="106518"/>
                  </a:cubicBezTo>
                  <a:cubicBezTo>
                    <a:pt x="348895" y="104352"/>
                    <a:pt x="353226" y="102353"/>
                    <a:pt x="357057" y="100355"/>
                  </a:cubicBezTo>
                  <a:cubicBezTo>
                    <a:pt x="377680" y="90235"/>
                    <a:pt x="398902" y="81389"/>
                    <a:pt x="420608" y="73868"/>
                  </a:cubicBezTo>
                  <a:cubicBezTo>
                    <a:pt x="424856" y="72452"/>
                    <a:pt x="428937" y="70953"/>
                    <a:pt x="433518" y="69620"/>
                  </a:cubicBezTo>
                  <a:cubicBezTo>
                    <a:pt x="485891" y="53045"/>
                    <a:pt x="540421" y="44292"/>
                    <a:pt x="595351" y="43634"/>
                  </a:cubicBezTo>
                  <a:lnTo>
                    <a:pt x="609011" y="43634"/>
                  </a:lnTo>
                  <a:cubicBezTo>
                    <a:pt x="663941" y="44300"/>
                    <a:pt x="718471" y="53054"/>
                    <a:pt x="770844" y="69620"/>
                  </a:cubicBezTo>
                  <a:cubicBezTo>
                    <a:pt x="775175" y="70953"/>
                    <a:pt x="779173" y="72452"/>
                    <a:pt x="783754" y="73868"/>
                  </a:cubicBezTo>
                  <a:cubicBezTo>
                    <a:pt x="805484" y="81406"/>
                    <a:pt x="826731" y="90251"/>
                    <a:pt x="847387" y="100355"/>
                  </a:cubicBezTo>
                  <a:cubicBezTo>
                    <a:pt x="851385" y="102353"/>
                    <a:pt x="855716" y="104352"/>
                    <a:pt x="859548" y="106518"/>
                  </a:cubicBezTo>
                  <a:cubicBezTo>
                    <a:pt x="908231" y="131872"/>
                    <a:pt x="952908" y="164255"/>
                    <a:pt x="992146" y="202635"/>
                  </a:cubicBezTo>
                  <a:lnTo>
                    <a:pt x="1001808" y="212297"/>
                  </a:lnTo>
                  <a:cubicBezTo>
                    <a:pt x="1040163" y="251560"/>
                    <a:pt x="1072546" y="296237"/>
                    <a:pt x="1097925" y="344895"/>
                  </a:cubicBezTo>
                  <a:cubicBezTo>
                    <a:pt x="1100090" y="348976"/>
                    <a:pt x="1102089" y="353224"/>
                    <a:pt x="1104088" y="357055"/>
                  </a:cubicBezTo>
                  <a:cubicBezTo>
                    <a:pt x="1114200" y="377695"/>
                    <a:pt x="1123020" y="398950"/>
                    <a:pt x="1130491" y="420689"/>
                  </a:cubicBezTo>
                  <a:cubicBezTo>
                    <a:pt x="1131990" y="424937"/>
                    <a:pt x="1133490" y="429018"/>
                    <a:pt x="1134822" y="433599"/>
                  </a:cubicBezTo>
                  <a:cubicBezTo>
                    <a:pt x="1151405" y="485964"/>
                    <a:pt x="1160134" y="540502"/>
                    <a:pt x="1160726" y="595432"/>
                  </a:cubicBezTo>
                  <a:cubicBezTo>
                    <a:pt x="1160726" y="597681"/>
                    <a:pt x="1160726" y="600013"/>
                    <a:pt x="1160726" y="602262"/>
                  </a:cubicBezTo>
                  <a:cubicBezTo>
                    <a:pt x="1160726" y="604511"/>
                    <a:pt x="1160726" y="606760"/>
                    <a:pt x="1160726" y="609092"/>
                  </a:cubicBezTo>
                  <a:cubicBezTo>
                    <a:pt x="1160167" y="664047"/>
                    <a:pt x="1151464" y="718610"/>
                    <a:pt x="1134906" y="771008"/>
                  </a:cubicBezTo>
                  <a:cubicBezTo>
                    <a:pt x="1133573" y="775339"/>
                    <a:pt x="1132074" y="779337"/>
                    <a:pt x="1130574" y="783918"/>
                  </a:cubicBezTo>
                  <a:cubicBezTo>
                    <a:pt x="1123120" y="805632"/>
                    <a:pt x="1114300" y="826863"/>
                    <a:pt x="1104171" y="847469"/>
                  </a:cubicBezTo>
                  <a:cubicBezTo>
                    <a:pt x="1102172" y="851550"/>
                    <a:pt x="1100174" y="855798"/>
                    <a:pt x="1098008" y="859629"/>
                  </a:cubicBezTo>
                  <a:cubicBezTo>
                    <a:pt x="1072629" y="908320"/>
                    <a:pt x="1040246" y="953022"/>
                    <a:pt x="1001891" y="992311"/>
                  </a:cubicBezTo>
                  <a:lnTo>
                    <a:pt x="992229" y="1001972"/>
                  </a:lnTo>
                  <a:cubicBezTo>
                    <a:pt x="952966" y="1040327"/>
                    <a:pt x="908289" y="1072711"/>
                    <a:pt x="859631" y="1098089"/>
                  </a:cubicBezTo>
                  <a:lnTo>
                    <a:pt x="847471" y="1104253"/>
                  </a:lnTo>
                  <a:cubicBezTo>
                    <a:pt x="826831" y="1114364"/>
                    <a:pt x="805576" y="1123184"/>
                    <a:pt x="783837" y="1130656"/>
                  </a:cubicBezTo>
                  <a:lnTo>
                    <a:pt x="770927" y="1134987"/>
                  </a:lnTo>
                  <a:cubicBezTo>
                    <a:pt x="718554" y="1151562"/>
                    <a:pt x="664024" y="1160290"/>
                    <a:pt x="609094" y="1160890"/>
                  </a:cubicBezTo>
                  <a:lnTo>
                    <a:pt x="602264" y="1160890"/>
                  </a:lnTo>
                  <a:lnTo>
                    <a:pt x="595434" y="1160890"/>
                  </a:lnTo>
                  <a:cubicBezTo>
                    <a:pt x="540504" y="1160299"/>
                    <a:pt x="485966" y="1151570"/>
                    <a:pt x="433601" y="1134987"/>
                  </a:cubicBezTo>
                  <a:lnTo>
                    <a:pt x="420691" y="1130656"/>
                  </a:lnTo>
                  <a:cubicBezTo>
                    <a:pt x="398977" y="1123201"/>
                    <a:pt x="377747" y="1114381"/>
                    <a:pt x="357141" y="1104253"/>
                  </a:cubicBezTo>
                  <a:cubicBezTo>
                    <a:pt x="352976" y="1102254"/>
                    <a:pt x="348812" y="1100171"/>
                    <a:pt x="344980" y="1098089"/>
                  </a:cubicBezTo>
                  <a:cubicBezTo>
                    <a:pt x="296289" y="1072711"/>
                    <a:pt x="251587" y="1040327"/>
                    <a:pt x="212299" y="1001972"/>
                  </a:cubicBezTo>
                  <a:lnTo>
                    <a:pt x="202637" y="992311"/>
                  </a:lnTo>
                  <a:cubicBezTo>
                    <a:pt x="164282" y="953022"/>
                    <a:pt x="131899" y="908320"/>
                    <a:pt x="106520" y="859629"/>
                  </a:cubicBezTo>
                  <a:cubicBezTo>
                    <a:pt x="104438" y="855631"/>
                    <a:pt x="102355" y="851300"/>
                    <a:pt x="100356" y="847469"/>
                  </a:cubicBezTo>
                  <a:cubicBezTo>
                    <a:pt x="90237" y="826846"/>
                    <a:pt x="81391" y="805624"/>
                    <a:pt x="73870" y="783918"/>
                  </a:cubicBezTo>
                  <a:lnTo>
                    <a:pt x="69622" y="771008"/>
                  </a:lnTo>
                  <a:cubicBezTo>
                    <a:pt x="53048" y="718635"/>
                    <a:pt x="44319" y="664105"/>
                    <a:pt x="43719" y="609175"/>
                  </a:cubicBezTo>
                  <a:cubicBezTo>
                    <a:pt x="43719" y="606843"/>
                    <a:pt x="43719" y="604594"/>
                    <a:pt x="43719" y="602345"/>
                  </a:cubicBezTo>
                  <a:close/>
                  <a:moveTo>
                    <a:pt x="176401" y="176398"/>
                  </a:moveTo>
                  <a:cubicBezTo>
                    <a:pt x="-58795" y="411602"/>
                    <a:pt x="-58795" y="792938"/>
                    <a:pt x="176417" y="1028142"/>
                  </a:cubicBezTo>
                  <a:cubicBezTo>
                    <a:pt x="411621" y="1263337"/>
                    <a:pt x="792957" y="1263329"/>
                    <a:pt x="1028161" y="1028125"/>
                  </a:cubicBezTo>
                  <a:cubicBezTo>
                    <a:pt x="1263356" y="792922"/>
                    <a:pt x="1263348" y="411585"/>
                    <a:pt x="1028144" y="176382"/>
                  </a:cubicBezTo>
                  <a:cubicBezTo>
                    <a:pt x="915194" y="63440"/>
                    <a:pt x="761998" y="-10"/>
                    <a:pt x="602264" y="-10"/>
                  </a:cubicBezTo>
                  <a:cubicBezTo>
                    <a:pt x="442455" y="-402"/>
                    <a:pt x="289117" y="63115"/>
                    <a:pt x="176401" y="176398"/>
                  </a:cubicBezTo>
                  <a:close/>
                </a:path>
              </a:pathLst>
            </a:custGeom>
            <a:solidFill>
              <a:srgbClr val="FFFFFF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F068976-8C52-9FD4-DFE8-FB10397C77D3}"/>
                </a:ext>
              </a:extLst>
            </p:cNvPr>
            <p:cNvSpPr/>
            <p:nvPr/>
          </p:nvSpPr>
          <p:spPr>
            <a:xfrm>
              <a:off x="1143264" y="4927874"/>
              <a:ext cx="1784691" cy="1784696"/>
            </a:xfrm>
            <a:custGeom>
              <a:avLst/>
              <a:gdLst>
                <a:gd name="connsiteX0" fmla="*/ 670542 w 1340973"/>
                <a:gd name="connsiteY0" fmla="*/ 1272250 h 1340977"/>
                <a:gd name="connsiteX1" fmla="*/ 68694 w 1340973"/>
                <a:gd name="connsiteY1" fmla="*/ 670052 h 1340977"/>
                <a:gd name="connsiteX2" fmla="*/ 670883 w 1340973"/>
                <a:gd name="connsiteY2" fmla="*/ 68205 h 1340977"/>
                <a:gd name="connsiteX3" fmla="*/ 1272739 w 1340973"/>
                <a:gd name="connsiteY3" fmla="*/ 670402 h 1340977"/>
                <a:gd name="connsiteX4" fmla="*/ 1096405 w 1340973"/>
                <a:gd name="connsiteY4" fmla="*/ 1095924 h 1340977"/>
                <a:gd name="connsiteX5" fmla="*/ 670542 w 1340973"/>
                <a:gd name="connsiteY5" fmla="*/ 1272250 h 1340977"/>
                <a:gd name="connsiteX6" fmla="*/ 196453 w 1340973"/>
                <a:gd name="connsiteY6" fmla="*/ 196306 h 1340977"/>
                <a:gd name="connsiteX7" fmla="*/ 196320 w 1340973"/>
                <a:gd name="connsiteY7" fmla="*/ 1144516 h 1340977"/>
                <a:gd name="connsiteX8" fmla="*/ 1144530 w 1340973"/>
                <a:gd name="connsiteY8" fmla="*/ 1144649 h 1340977"/>
                <a:gd name="connsiteX9" fmla="*/ 1144664 w 1340973"/>
                <a:gd name="connsiteY9" fmla="*/ 196439 h 1340977"/>
                <a:gd name="connsiteX10" fmla="*/ 670542 w 1340973"/>
                <a:gd name="connsiteY10" fmla="*/ -10 h 1340977"/>
                <a:gd name="connsiteX11" fmla="*/ 196453 w 1340973"/>
                <a:gd name="connsiteY11" fmla="*/ 196306 h 13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0973" h="1340977">
                  <a:moveTo>
                    <a:pt x="670542" y="1272250"/>
                  </a:moveTo>
                  <a:cubicBezTo>
                    <a:pt x="338055" y="1272158"/>
                    <a:pt x="68594" y="1002539"/>
                    <a:pt x="68694" y="670052"/>
                  </a:cubicBezTo>
                  <a:cubicBezTo>
                    <a:pt x="68786" y="337566"/>
                    <a:pt x="338397" y="68113"/>
                    <a:pt x="670883" y="68205"/>
                  </a:cubicBezTo>
                  <a:cubicBezTo>
                    <a:pt x="1003370" y="68296"/>
                    <a:pt x="1272831" y="337916"/>
                    <a:pt x="1272739" y="670402"/>
                  </a:cubicBezTo>
                  <a:cubicBezTo>
                    <a:pt x="1272689" y="830003"/>
                    <a:pt x="1209264" y="983066"/>
                    <a:pt x="1096405" y="1095924"/>
                  </a:cubicBezTo>
                  <a:cubicBezTo>
                    <a:pt x="983680" y="1209182"/>
                    <a:pt x="830343" y="1272675"/>
                    <a:pt x="670542" y="1272250"/>
                  </a:cubicBezTo>
                  <a:close/>
                  <a:moveTo>
                    <a:pt x="196453" y="196306"/>
                  </a:moveTo>
                  <a:cubicBezTo>
                    <a:pt x="-65425" y="458112"/>
                    <a:pt x="-65483" y="882643"/>
                    <a:pt x="196320" y="1144516"/>
                  </a:cubicBezTo>
                  <a:cubicBezTo>
                    <a:pt x="458127" y="1406397"/>
                    <a:pt x="882657" y="1406456"/>
                    <a:pt x="1144530" y="1144649"/>
                  </a:cubicBezTo>
                  <a:cubicBezTo>
                    <a:pt x="1406412" y="882843"/>
                    <a:pt x="1406470" y="458312"/>
                    <a:pt x="1144664" y="196439"/>
                  </a:cubicBezTo>
                  <a:cubicBezTo>
                    <a:pt x="1018929" y="70670"/>
                    <a:pt x="848383" y="7"/>
                    <a:pt x="670542" y="-10"/>
                  </a:cubicBezTo>
                  <a:cubicBezTo>
                    <a:pt x="492642" y="-485"/>
                    <a:pt x="321939" y="70204"/>
                    <a:pt x="196453" y="196306"/>
                  </a:cubicBezTo>
                  <a:close/>
                </a:path>
              </a:pathLst>
            </a:custGeom>
            <a:solidFill>
              <a:srgbClr val="373372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9CEB02B0-6100-C5B4-4135-904D0E7967A8}"/>
                </a:ext>
              </a:extLst>
            </p:cNvPr>
            <p:cNvSpPr/>
            <p:nvPr/>
          </p:nvSpPr>
          <p:spPr>
            <a:xfrm>
              <a:off x="1101205" y="4885311"/>
              <a:ext cx="1868938" cy="934802"/>
            </a:xfrm>
            <a:custGeom>
              <a:avLst/>
              <a:gdLst>
                <a:gd name="connsiteX0" fmla="*/ 702144 w 1404274"/>
                <a:gd name="connsiteY0" fmla="*/ 238 h 702387"/>
                <a:gd name="connsiteX1" fmla="*/ 1404281 w 1404274"/>
                <a:gd name="connsiteY1" fmla="*/ 702375 h 702387"/>
                <a:gd name="connsiteX2" fmla="*/ 1336150 w 1404274"/>
                <a:gd name="connsiteY2" fmla="*/ 702375 h 702387"/>
                <a:gd name="connsiteX3" fmla="*/ 702518 w 1404274"/>
                <a:gd name="connsiteY3" fmla="*/ 67994 h 702387"/>
                <a:gd name="connsiteX4" fmla="*/ 71386 w 1404274"/>
                <a:gd name="connsiteY4" fmla="*/ 637908 h 702387"/>
                <a:gd name="connsiteX5" fmla="*/ 6 w 1404274"/>
                <a:gd name="connsiteY5" fmla="*/ 702125 h 702387"/>
                <a:gd name="connsiteX6" fmla="*/ 6 w 1404274"/>
                <a:gd name="connsiteY6" fmla="*/ 702125 h 702387"/>
                <a:gd name="connsiteX7" fmla="*/ 702144 w 1404274"/>
                <a:gd name="connsiteY7" fmla="*/ -12 h 70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4274" h="702387">
                  <a:moveTo>
                    <a:pt x="702144" y="238"/>
                  </a:moveTo>
                  <a:cubicBezTo>
                    <a:pt x="1089927" y="238"/>
                    <a:pt x="1404281" y="314592"/>
                    <a:pt x="1404281" y="702375"/>
                  </a:cubicBezTo>
                  <a:lnTo>
                    <a:pt x="1336150" y="702375"/>
                  </a:lnTo>
                  <a:cubicBezTo>
                    <a:pt x="1336358" y="352223"/>
                    <a:pt x="1052663" y="68203"/>
                    <a:pt x="702518" y="67994"/>
                  </a:cubicBezTo>
                  <a:cubicBezTo>
                    <a:pt x="377037" y="67811"/>
                    <a:pt x="104294" y="314100"/>
                    <a:pt x="71386" y="637908"/>
                  </a:cubicBezTo>
                  <a:cubicBezTo>
                    <a:pt x="67580" y="674456"/>
                    <a:pt x="36746" y="702192"/>
                    <a:pt x="6" y="702125"/>
                  </a:cubicBezTo>
                  <a:lnTo>
                    <a:pt x="6" y="702125"/>
                  </a:lnTo>
                  <a:cubicBezTo>
                    <a:pt x="6" y="314342"/>
                    <a:pt x="314361" y="-12"/>
                    <a:pt x="702144" y="-12"/>
                  </a:cubicBezTo>
                  <a:close/>
                </a:path>
              </a:pathLst>
            </a:custGeom>
            <a:solidFill>
              <a:srgbClr val="ECB833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8586C16-1780-33D5-4E58-343F1C0C1217}"/>
                </a:ext>
              </a:extLst>
            </p:cNvPr>
            <p:cNvSpPr/>
            <p:nvPr/>
          </p:nvSpPr>
          <p:spPr>
            <a:xfrm>
              <a:off x="1911964" y="5582327"/>
              <a:ext cx="1631275" cy="475473"/>
            </a:xfrm>
            <a:custGeom>
              <a:avLst/>
              <a:gdLst>
                <a:gd name="connsiteX0" fmla="*/ 99538 w 1225700"/>
                <a:gd name="connsiteY0" fmla="*/ 286015 h 357259"/>
                <a:gd name="connsiteX1" fmla="*/ 1033639 w 1225700"/>
                <a:gd name="connsiteY1" fmla="*/ 356729 h 357259"/>
                <a:gd name="connsiteX2" fmla="*/ 1225199 w 1225700"/>
                <a:gd name="connsiteY2" fmla="*/ 192155 h 357259"/>
                <a:gd name="connsiteX3" fmla="*/ 1225707 w 1225700"/>
                <a:gd name="connsiteY3" fmla="*/ 178654 h 357259"/>
                <a:gd name="connsiteX4" fmla="*/ 1225707 w 1225700"/>
                <a:gd name="connsiteY4" fmla="*/ 178654 h 357259"/>
                <a:gd name="connsiteX5" fmla="*/ 1047057 w 1225700"/>
                <a:gd name="connsiteY5" fmla="*/ -12 h 357259"/>
                <a:gd name="connsiteX6" fmla="*/ 1033639 w 1225700"/>
                <a:gd name="connsiteY6" fmla="*/ 496 h 357259"/>
                <a:gd name="connsiteX7" fmla="*/ 99538 w 1225700"/>
                <a:gd name="connsiteY7" fmla="*/ 71293 h 357259"/>
                <a:gd name="connsiteX8" fmla="*/ 6 w 1225700"/>
                <a:gd name="connsiteY8" fmla="*/ 178654 h 357259"/>
                <a:gd name="connsiteX9" fmla="*/ 6 w 1225700"/>
                <a:gd name="connsiteY9" fmla="*/ 178654 h 357259"/>
                <a:gd name="connsiteX10" fmla="*/ 99538 w 1225700"/>
                <a:gd name="connsiteY10" fmla="*/ 286015 h 35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5700" h="357259">
                  <a:moveTo>
                    <a:pt x="99538" y="286015"/>
                  </a:moveTo>
                  <a:lnTo>
                    <a:pt x="1033639" y="356729"/>
                  </a:lnTo>
                  <a:cubicBezTo>
                    <a:pt x="1131980" y="364183"/>
                    <a:pt x="1217744" y="290496"/>
                    <a:pt x="1225199" y="192155"/>
                  </a:cubicBezTo>
                  <a:cubicBezTo>
                    <a:pt x="1225540" y="187666"/>
                    <a:pt x="1225707" y="183160"/>
                    <a:pt x="1225707" y="178654"/>
                  </a:cubicBezTo>
                  <a:lnTo>
                    <a:pt x="1225707" y="178654"/>
                  </a:lnTo>
                  <a:cubicBezTo>
                    <a:pt x="1225707" y="79980"/>
                    <a:pt x="1145723" y="-4"/>
                    <a:pt x="1047057" y="-12"/>
                  </a:cubicBezTo>
                  <a:cubicBezTo>
                    <a:pt x="1042576" y="-12"/>
                    <a:pt x="1038103" y="163"/>
                    <a:pt x="1033639" y="496"/>
                  </a:cubicBezTo>
                  <a:lnTo>
                    <a:pt x="99538" y="71293"/>
                  </a:lnTo>
                  <a:cubicBezTo>
                    <a:pt x="43400" y="75557"/>
                    <a:pt x="15" y="122350"/>
                    <a:pt x="6" y="178654"/>
                  </a:cubicBezTo>
                  <a:lnTo>
                    <a:pt x="6" y="178654"/>
                  </a:lnTo>
                  <a:cubicBezTo>
                    <a:pt x="15" y="234958"/>
                    <a:pt x="43400" y="281751"/>
                    <a:pt x="99538" y="286015"/>
                  </a:cubicBezTo>
                  <a:close/>
                </a:path>
              </a:pathLst>
            </a:custGeom>
            <a:solidFill>
              <a:srgbClr val="DE5893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F12B818E-C66C-DF89-A195-8261955B76A2}"/>
                </a:ext>
              </a:extLst>
            </p:cNvPr>
            <p:cNvSpPr/>
            <p:nvPr/>
          </p:nvSpPr>
          <p:spPr>
            <a:xfrm>
              <a:off x="1992030" y="5663148"/>
              <a:ext cx="1471287" cy="315037"/>
            </a:xfrm>
            <a:custGeom>
              <a:avLst/>
              <a:gdLst>
                <a:gd name="connsiteX0" fmla="*/ 987140 w 1105489"/>
                <a:gd name="connsiteY0" fmla="*/ 236699 h 236711"/>
                <a:gd name="connsiteX1" fmla="*/ 1105496 w 1105489"/>
                <a:gd name="connsiteY1" fmla="*/ 118344 h 236711"/>
                <a:gd name="connsiteX2" fmla="*/ 987140 w 1105489"/>
                <a:gd name="connsiteY2" fmla="*/ -12 h 236711"/>
                <a:gd name="connsiteX3" fmla="*/ 977978 w 1105489"/>
                <a:gd name="connsiteY3" fmla="*/ -12 h 236711"/>
                <a:gd name="connsiteX4" fmla="*/ 43961 w 1105489"/>
                <a:gd name="connsiteY4" fmla="*/ 70701 h 236711"/>
                <a:gd name="connsiteX5" fmla="*/ 133 w 1105489"/>
                <a:gd name="connsiteY5" fmla="*/ 121408 h 236711"/>
                <a:gd name="connsiteX6" fmla="*/ 43961 w 1105489"/>
                <a:gd name="connsiteY6" fmla="*/ 165236 h 236711"/>
                <a:gd name="connsiteX7" fmla="*/ 977978 w 1105489"/>
                <a:gd name="connsiteY7" fmla="*/ 236033 h 236711"/>
                <a:gd name="connsiteX8" fmla="*/ 987140 w 1105489"/>
                <a:gd name="connsiteY8" fmla="*/ 236033 h 236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5489" h="236711">
                  <a:moveTo>
                    <a:pt x="987140" y="236699"/>
                  </a:moveTo>
                  <a:cubicBezTo>
                    <a:pt x="1052507" y="236699"/>
                    <a:pt x="1105496" y="183710"/>
                    <a:pt x="1105496" y="118344"/>
                  </a:cubicBezTo>
                  <a:cubicBezTo>
                    <a:pt x="1105496" y="52977"/>
                    <a:pt x="1052507" y="-12"/>
                    <a:pt x="987140" y="-12"/>
                  </a:cubicBezTo>
                  <a:cubicBezTo>
                    <a:pt x="984142" y="-12"/>
                    <a:pt x="981060" y="-12"/>
                    <a:pt x="977978" y="-12"/>
                  </a:cubicBezTo>
                  <a:lnTo>
                    <a:pt x="43961" y="70701"/>
                  </a:lnTo>
                  <a:cubicBezTo>
                    <a:pt x="17857" y="72600"/>
                    <a:pt x="-1766" y="95305"/>
                    <a:pt x="133" y="121408"/>
                  </a:cubicBezTo>
                  <a:cubicBezTo>
                    <a:pt x="1841" y="144871"/>
                    <a:pt x="20498" y="163528"/>
                    <a:pt x="43961" y="165236"/>
                  </a:cubicBezTo>
                  <a:lnTo>
                    <a:pt x="977978" y="236033"/>
                  </a:lnTo>
                  <a:cubicBezTo>
                    <a:pt x="981060" y="236033"/>
                    <a:pt x="984142" y="236033"/>
                    <a:pt x="987140" y="236033"/>
                  </a:cubicBezTo>
                  <a:close/>
                </a:path>
              </a:pathLst>
            </a:custGeom>
            <a:solidFill>
              <a:srgbClr val="C23370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BCAA89C2-1EB3-8390-5DA3-F74CB24B7C6D}"/>
                </a:ext>
              </a:extLst>
            </p:cNvPr>
            <p:cNvSpPr/>
            <p:nvPr/>
          </p:nvSpPr>
          <p:spPr>
            <a:xfrm>
              <a:off x="2388843" y="4237500"/>
              <a:ext cx="489514" cy="239156"/>
            </a:xfrm>
            <a:custGeom>
              <a:avLst/>
              <a:gdLst>
                <a:gd name="connsiteX0" fmla="*/ 331418 w 367809"/>
                <a:gd name="connsiteY0" fmla="*/ 146495 h 179696"/>
                <a:gd name="connsiteX1" fmla="*/ 312095 w 367809"/>
                <a:gd name="connsiteY1" fmla="*/ 129004 h 179696"/>
                <a:gd name="connsiteX2" fmla="*/ 281028 w 367809"/>
                <a:gd name="connsiteY2" fmla="*/ 79030 h 179696"/>
                <a:gd name="connsiteX3" fmla="*/ 292855 w 367809"/>
                <a:gd name="connsiteY3" fmla="*/ -12 h 179696"/>
                <a:gd name="connsiteX4" fmla="*/ 50563 w 367809"/>
                <a:gd name="connsiteY4" fmla="*/ -12 h 179696"/>
                <a:gd name="connsiteX5" fmla="*/ 6 w 367809"/>
                <a:gd name="connsiteY5" fmla="*/ 50545 h 179696"/>
                <a:gd name="connsiteX6" fmla="*/ 50563 w 367809"/>
                <a:gd name="connsiteY6" fmla="*/ 101102 h 179696"/>
                <a:gd name="connsiteX7" fmla="*/ 105119 w 367809"/>
                <a:gd name="connsiteY7" fmla="*/ 101102 h 179696"/>
                <a:gd name="connsiteX8" fmla="*/ 174833 w 367809"/>
                <a:gd name="connsiteY8" fmla="*/ 119593 h 179696"/>
                <a:gd name="connsiteX9" fmla="*/ 248461 w 367809"/>
                <a:gd name="connsiteY9" fmla="*/ 161238 h 179696"/>
                <a:gd name="connsiteX10" fmla="*/ 367816 w 367809"/>
                <a:gd name="connsiteY10" fmla="*/ 170566 h 179696"/>
                <a:gd name="connsiteX11" fmla="*/ 331418 w 367809"/>
                <a:gd name="connsiteY11" fmla="*/ 146495 h 179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7809" h="179696">
                  <a:moveTo>
                    <a:pt x="331418" y="146495"/>
                  </a:moveTo>
                  <a:cubicBezTo>
                    <a:pt x="323789" y="142131"/>
                    <a:pt x="317192" y="136159"/>
                    <a:pt x="312095" y="129004"/>
                  </a:cubicBezTo>
                  <a:cubicBezTo>
                    <a:pt x="298102" y="114903"/>
                    <a:pt x="287483" y="97821"/>
                    <a:pt x="281028" y="79030"/>
                  </a:cubicBezTo>
                  <a:cubicBezTo>
                    <a:pt x="272366" y="52286"/>
                    <a:pt x="276747" y="23026"/>
                    <a:pt x="292855" y="-12"/>
                  </a:cubicBezTo>
                  <a:lnTo>
                    <a:pt x="50563" y="-12"/>
                  </a:lnTo>
                  <a:cubicBezTo>
                    <a:pt x="22644" y="-12"/>
                    <a:pt x="6" y="22626"/>
                    <a:pt x="6" y="50545"/>
                  </a:cubicBezTo>
                  <a:cubicBezTo>
                    <a:pt x="6" y="78464"/>
                    <a:pt x="22644" y="101102"/>
                    <a:pt x="50563" y="101102"/>
                  </a:cubicBezTo>
                  <a:lnTo>
                    <a:pt x="105119" y="101102"/>
                  </a:lnTo>
                  <a:cubicBezTo>
                    <a:pt x="129564" y="101119"/>
                    <a:pt x="153594" y="107491"/>
                    <a:pt x="174833" y="119593"/>
                  </a:cubicBezTo>
                  <a:lnTo>
                    <a:pt x="248461" y="161238"/>
                  </a:lnTo>
                  <a:cubicBezTo>
                    <a:pt x="284859" y="182002"/>
                    <a:pt x="328628" y="185417"/>
                    <a:pt x="367816" y="170566"/>
                  </a:cubicBezTo>
                  <a:cubicBezTo>
                    <a:pt x="355106" y="163462"/>
                    <a:pt x="342937" y="155416"/>
                    <a:pt x="331418" y="146495"/>
                  </a:cubicBezTo>
                  <a:close/>
                </a:path>
              </a:pathLst>
            </a:custGeom>
            <a:solidFill>
              <a:srgbClr val="3E50BC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EBCFCFE9-F41B-5974-8065-6C29F98EAF89}"/>
                </a:ext>
              </a:extLst>
            </p:cNvPr>
            <p:cNvSpPr/>
            <p:nvPr/>
          </p:nvSpPr>
          <p:spPr>
            <a:xfrm>
              <a:off x="3296013" y="5807692"/>
              <a:ext cx="200503" cy="502999"/>
            </a:xfrm>
            <a:custGeom>
              <a:avLst/>
              <a:gdLst>
                <a:gd name="connsiteX0" fmla="*/ 132877 w 150653"/>
                <a:gd name="connsiteY0" fmla="*/ 376630 h 377941"/>
                <a:gd name="connsiteX1" fmla="*/ 149535 w 150653"/>
                <a:gd name="connsiteY1" fmla="*/ 344646 h 377941"/>
                <a:gd name="connsiteX2" fmla="*/ 50753 w 150653"/>
                <a:gd name="connsiteY2" fmla="*/ 19065 h 377941"/>
                <a:gd name="connsiteX3" fmla="*/ 19078 w 150653"/>
                <a:gd name="connsiteY3" fmla="*/ 891 h 377941"/>
                <a:gd name="connsiteX4" fmla="*/ 912 w 150653"/>
                <a:gd name="connsiteY4" fmla="*/ 32566 h 377941"/>
                <a:gd name="connsiteX5" fmla="*/ 1362 w 150653"/>
                <a:gd name="connsiteY5" fmla="*/ 34057 h 377941"/>
                <a:gd name="connsiteX6" fmla="*/ 100144 w 150653"/>
                <a:gd name="connsiteY6" fmla="*/ 359639 h 377941"/>
                <a:gd name="connsiteX7" fmla="*/ 132377 w 150653"/>
                <a:gd name="connsiteY7" fmla="*/ 376796 h 377941"/>
                <a:gd name="connsiteX8" fmla="*/ 132377 w 150653"/>
                <a:gd name="connsiteY8" fmla="*/ 376796 h 37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653" h="377941">
                  <a:moveTo>
                    <a:pt x="132877" y="376630"/>
                  </a:moveTo>
                  <a:cubicBezTo>
                    <a:pt x="146220" y="372290"/>
                    <a:pt x="153625" y="358064"/>
                    <a:pt x="149535" y="344646"/>
                  </a:cubicBezTo>
                  <a:lnTo>
                    <a:pt x="50753" y="19065"/>
                  </a:lnTo>
                  <a:cubicBezTo>
                    <a:pt x="47021" y="5297"/>
                    <a:pt x="32845" y="-2832"/>
                    <a:pt x="19078" y="891"/>
                  </a:cubicBezTo>
                  <a:cubicBezTo>
                    <a:pt x="5318" y="4622"/>
                    <a:pt x="-2819" y="18798"/>
                    <a:pt x="912" y="32566"/>
                  </a:cubicBezTo>
                  <a:cubicBezTo>
                    <a:pt x="1045" y="33066"/>
                    <a:pt x="1195" y="33565"/>
                    <a:pt x="1362" y="34057"/>
                  </a:cubicBezTo>
                  <a:lnTo>
                    <a:pt x="100144" y="359639"/>
                  </a:lnTo>
                  <a:cubicBezTo>
                    <a:pt x="104309" y="373282"/>
                    <a:pt x="118734" y="380961"/>
                    <a:pt x="132377" y="376796"/>
                  </a:cubicBezTo>
                  <a:cubicBezTo>
                    <a:pt x="132377" y="376796"/>
                    <a:pt x="132377" y="376796"/>
                    <a:pt x="132377" y="376796"/>
                  </a:cubicBezTo>
                  <a:close/>
                </a:path>
              </a:pathLst>
            </a:custGeom>
            <a:solidFill>
              <a:srgbClr val="FFFFFF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0299F14-6EA3-214F-B84D-0B9F43A40BC7}"/>
                </a:ext>
              </a:extLst>
            </p:cNvPr>
            <p:cNvSpPr/>
            <p:nvPr/>
          </p:nvSpPr>
          <p:spPr>
            <a:xfrm>
              <a:off x="3357344" y="6023079"/>
              <a:ext cx="138475" cy="285032"/>
            </a:xfrm>
            <a:custGeom>
              <a:avLst/>
              <a:gdLst>
                <a:gd name="connsiteX0" fmla="*/ 48148 w 104047"/>
                <a:gd name="connsiteY0" fmla="*/ -12 h 214166"/>
                <a:gd name="connsiteX1" fmla="*/ 6 w 104047"/>
                <a:gd name="connsiteY1" fmla="*/ 19145 h 214166"/>
                <a:gd name="connsiteX2" fmla="*/ 54145 w 104047"/>
                <a:gd name="connsiteY2" fmla="*/ 197636 h 214166"/>
                <a:gd name="connsiteX3" fmla="*/ 87536 w 104047"/>
                <a:gd name="connsiteY3" fmla="*/ 212411 h 214166"/>
                <a:gd name="connsiteX4" fmla="*/ 103453 w 104047"/>
                <a:gd name="connsiteY4" fmla="*/ 182810 h 21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047" h="214166">
                  <a:moveTo>
                    <a:pt x="48148" y="-12"/>
                  </a:moveTo>
                  <a:cubicBezTo>
                    <a:pt x="34580" y="11382"/>
                    <a:pt x="17697" y="18104"/>
                    <a:pt x="6" y="19145"/>
                  </a:cubicBezTo>
                  <a:lnTo>
                    <a:pt x="54145" y="197636"/>
                  </a:lnTo>
                  <a:cubicBezTo>
                    <a:pt x="59284" y="210937"/>
                    <a:pt x="74235" y="217550"/>
                    <a:pt x="87536" y="212411"/>
                  </a:cubicBezTo>
                  <a:cubicBezTo>
                    <a:pt x="99422" y="207822"/>
                    <a:pt x="106177" y="195254"/>
                    <a:pt x="103453" y="182810"/>
                  </a:cubicBezTo>
                  <a:close/>
                </a:path>
              </a:pathLst>
            </a:custGeom>
            <a:solidFill>
              <a:srgbClr val="F6E1C4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C905F8A-EBC9-77C6-4801-323F01151379}"/>
                </a:ext>
              </a:extLst>
            </p:cNvPr>
            <p:cNvSpPr/>
            <p:nvPr/>
          </p:nvSpPr>
          <p:spPr>
            <a:xfrm>
              <a:off x="3280303" y="6224831"/>
              <a:ext cx="369348" cy="131792"/>
            </a:xfrm>
            <a:custGeom>
              <a:avLst/>
              <a:gdLst>
                <a:gd name="connsiteX0" fmla="*/ 6 w 277519"/>
                <a:gd name="connsiteY0" fmla="*/ 69615 h 99025"/>
                <a:gd name="connsiteX1" fmla="*/ 248295 w 277519"/>
                <a:gd name="connsiteY1" fmla="*/ 98850 h 99025"/>
                <a:gd name="connsiteX2" fmla="*/ 274365 w 277519"/>
                <a:gd name="connsiteY2" fmla="*/ 78277 h 99025"/>
                <a:gd name="connsiteX3" fmla="*/ 277363 w 277519"/>
                <a:gd name="connsiteY3" fmla="*/ 52707 h 99025"/>
                <a:gd name="connsiteX4" fmla="*/ 256790 w 277519"/>
                <a:gd name="connsiteY4" fmla="*/ 26638 h 99025"/>
                <a:gd name="connsiteX5" fmla="*/ 31906 w 277519"/>
                <a:gd name="connsiteY5" fmla="*/ 151 h 99025"/>
                <a:gd name="connsiteX6" fmla="*/ 5836 w 277519"/>
                <a:gd name="connsiteY6" fmla="*/ 20724 h 99025"/>
                <a:gd name="connsiteX7" fmla="*/ 90 w 277519"/>
                <a:gd name="connsiteY7" fmla="*/ 69615 h 9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519" h="99025">
                  <a:moveTo>
                    <a:pt x="6" y="69615"/>
                  </a:moveTo>
                  <a:lnTo>
                    <a:pt x="248295" y="98850"/>
                  </a:lnTo>
                  <a:cubicBezTo>
                    <a:pt x="261171" y="100366"/>
                    <a:pt x="272840" y="91154"/>
                    <a:pt x="274365" y="78277"/>
                  </a:cubicBezTo>
                  <a:lnTo>
                    <a:pt x="277363" y="52707"/>
                  </a:lnTo>
                  <a:cubicBezTo>
                    <a:pt x="278879" y="39831"/>
                    <a:pt x="269667" y="28162"/>
                    <a:pt x="256790" y="26638"/>
                  </a:cubicBezTo>
                  <a:lnTo>
                    <a:pt x="31906" y="151"/>
                  </a:lnTo>
                  <a:cubicBezTo>
                    <a:pt x="19030" y="-1365"/>
                    <a:pt x="7361" y="7847"/>
                    <a:pt x="5836" y="20724"/>
                  </a:cubicBezTo>
                  <a:lnTo>
                    <a:pt x="90" y="69615"/>
                  </a:lnTo>
                  <a:close/>
                </a:path>
              </a:pathLst>
            </a:custGeom>
            <a:solidFill>
              <a:srgbClr val="373372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E72DE43-33E8-D726-181B-7027A6EACD60}"/>
                </a:ext>
              </a:extLst>
            </p:cNvPr>
            <p:cNvSpPr/>
            <p:nvPr/>
          </p:nvSpPr>
          <p:spPr>
            <a:xfrm>
              <a:off x="5786284" y="4703340"/>
              <a:ext cx="329589" cy="385529"/>
            </a:xfrm>
            <a:custGeom>
              <a:avLst/>
              <a:gdLst>
                <a:gd name="connsiteX0" fmla="*/ 247652 w 247645"/>
                <a:gd name="connsiteY0" fmla="*/ 289665 h 289677"/>
                <a:gd name="connsiteX1" fmla="*/ 6526 w 247645"/>
                <a:gd name="connsiteY1" fmla="*/ 2564 h 289677"/>
                <a:gd name="connsiteX2" fmla="*/ 247652 w 247645"/>
                <a:gd name="connsiteY2" fmla="*/ 289665 h 289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645" h="289677">
                  <a:moveTo>
                    <a:pt x="247652" y="289665"/>
                  </a:moveTo>
                  <a:cubicBezTo>
                    <a:pt x="247652" y="289665"/>
                    <a:pt x="224664" y="-31835"/>
                    <a:pt x="6526" y="2564"/>
                  </a:cubicBezTo>
                  <a:cubicBezTo>
                    <a:pt x="6526" y="2564"/>
                    <a:pt x="-62355" y="266761"/>
                    <a:pt x="247652" y="289665"/>
                  </a:cubicBezTo>
                  <a:close/>
                </a:path>
              </a:pathLst>
            </a:custGeom>
            <a:solidFill>
              <a:srgbClr val="8DD261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EBCA906-4027-E587-D9D5-DD37C880E087}"/>
                </a:ext>
              </a:extLst>
            </p:cNvPr>
            <p:cNvSpPr/>
            <p:nvPr/>
          </p:nvSpPr>
          <p:spPr>
            <a:xfrm>
              <a:off x="4242066" y="6135925"/>
              <a:ext cx="187665" cy="352171"/>
            </a:xfrm>
            <a:custGeom>
              <a:avLst/>
              <a:gdLst>
                <a:gd name="connsiteX0" fmla="*/ 43049 w 141007"/>
                <a:gd name="connsiteY0" fmla="*/ 264601 h 264613"/>
                <a:gd name="connsiteX1" fmla="*/ 101352 w 141007"/>
                <a:gd name="connsiteY1" fmla="*/ -12 h 264613"/>
                <a:gd name="connsiteX2" fmla="*/ 43049 w 141007"/>
                <a:gd name="connsiteY2" fmla="*/ 264601 h 264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007" h="264613">
                  <a:moveTo>
                    <a:pt x="43049" y="264601"/>
                  </a:moveTo>
                  <a:cubicBezTo>
                    <a:pt x="43049" y="264601"/>
                    <a:pt x="216959" y="109764"/>
                    <a:pt x="101352" y="-12"/>
                  </a:cubicBezTo>
                  <a:cubicBezTo>
                    <a:pt x="101102" y="154"/>
                    <a:pt x="-80470" y="77198"/>
                    <a:pt x="43049" y="264601"/>
                  </a:cubicBezTo>
                  <a:close/>
                </a:path>
              </a:pathLst>
            </a:custGeom>
            <a:solidFill>
              <a:srgbClr val="64AD59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3C76FDB-1D77-9991-E37D-393857AEA1FC}"/>
              </a:ext>
            </a:extLst>
          </p:cNvPr>
          <p:cNvGrpSpPr/>
          <p:nvPr/>
        </p:nvGrpSpPr>
        <p:grpSpPr>
          <a:xfrm>
            <a:off x="27458" y="5717585"/>
            <a:ext cx="961184" cy="1166485"/>
            <a:chOff x="96656" y="4407101"/>
            <a:chExt cx="2022377" cy="2454340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76FD6E1-FF30-81F0-476C-11E79F38B325}"/>
                </a:ext>
              </a:extLst>
            </p:cNvPr>
            <p:cNvSpPr/>
            <p:nvPr/>
          </p:nvSpPr>
          <p:spPr>
            <a:xfrm>
              <a:off x="987472" y="4407101"/>
              <a:ext cx="1131561" cy="1131561"/>
            </a:xfrm>
            <a:custGeom>
              <a:avLst/>
              <a:gdLst>
                <a:gd name="connsiteX0" fmla="*/ 850228 w 850227"/>
                <a:gd name="connsiteY0" fmla="*/ 425114 h 850227"/>
                <a:gd name="connsiteX1" fmla="*/ 425114 w 850227"/>
                <a:gd name="connsiteY1" fmla="*/ 850228 h 850227"/>
                <a:gd name="connsiteX2" fmla="*/ 0 w 850227"/>
                <a:gd name="connsiteY2" fmla="*/ 425114 h 850227"/>
                <a:gd name="connsiteX3" fmla="*/ 425114 w 850227"/>
                <a:gd name="connsiteY3" fmla="*/ 0 h 850227"/>
                <a:gd name="connsiteX4" fmla="*/ 850228 w 850227"/>
                <a:gd name="connsiteY4" fmla="*/ 425114 h 85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0227" h="850227">
                  <a:moveTo>
                    <a:pt x="850228" y="425114"/>
                  </a:moveTo>
                  <a:cubicBezTo>
                    <a:pt x="850228" y="659897"/>
                    <a:pt x="659898" y="850228"/>
                    <a:pt x="425114" y="850228"/>
                  </a:cubicBezTo>
                  <a:cubicBezTo>
                    <a:pt x="190330" y="850228"/>
                    <a:pt x="0" y="659898"/>
                    <a:pt x="0" y="425114"/>
                  </a:cubicBezTo>
                  <a:cubicBezTo>
                    <a:pt x="0" y="190330"/>
                    <a:pt x="190330" y="0"/>
                    <a:pt x="425114" y="0"/>
                  </a:cubicBezTo>
                  <a:cubicBezTo>
                    <a:pt x="659898" y="0"/>
                    <a:pt x="850228" y="190330"/>
                    <a:pt x="850228" y="425114"/>
                  </a:cubicBezTo>
                  <a:close/>
                </a:path>
              </a:pathLst>
            </a:custGeom>
            <a:solidFill>
              <a:srgbClr val="B1D8D0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0AB0237-A3B1-D009-DA0D-C7F4D4D5F563}"/>
                </a:ext>
              </a:extLst>
            </p:cNvPr>
            <p:cNvSpPr/>
            <p:nvPr/>
          </p:nvSpPr>
          <p:spPr>
            <a:xfrm>
              <a:off x="1553253" y="5086504"/>
              <a:ext cx="11085" cy="1694571"/>
            </a:xfrm>
            <a:custGeom>
              <a:avLst/>
              <a:gdLst>
                <a:gd name="connsiteX0" fmla="*/ 0 w 8329"/>
                <a:gd name="connsiteY0" fmla="*/ 0 h 1273259"/>
                <a:gd name="connsiteX1" fmla="*/ 0 w 8329"/>
                <a:gd name="connsiteY1" fmla="*/ 1273259 h 127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9" h="1273259">
                  <a:moveTo>
                    <a:pt x="0" y="0"/>
                  </a:moveTo>
                  <a:lnTo>
                    <a:pt x="0" y="1273259"/>
                  </a:lnTo>
                </a:path>
              </a:pathLst>
            </a:custGeom>
            <a:ln w="18228" cap="flat">
              <a:solidFill>
                <a:srgbClr val="61400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FF2E13B-70EB-B490-0D7F-5968990B1B7E}"/>
                </a:ext>
              </a:extLst>
            </p:cNvPr>
            <p:cNvSpPr/>
            <p:nvPr/>
          </p:nvSpPr>
          <p:spPr>
            <a:xfrm>
              <a:off x="1331108" y="6781075"/>
              <a:ext cx="424556" cy="11085"/>
            </a:xfrm>
            <a:custGeom>
              <a:avLst/>
              <a:gdLst>
                <a:gd name="connsiteX0" fmla="*/ 0 w 319001"/>
                <a:gd name="connsiteY0" fmla="*/ 0 h 8329"/>
                <a:gd name="connsiteX1" fmla="*/ 319002 w 319001"/>
                <a:gd name="connsiteY1" fmla="*/ 0 h 8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001" h="8329">
                  <a:moveTo>
                    <a:pt x="0" y="0"/>
                  </a:moveTo>
                  <a:lnTo>
                    <a:pt x="319002" y="0"/>
                  </a:lnTo>
                </a:path>
              </a:pathLst>
            </a:custGeom>
            <a:ln w="18228" cap="flat">
              <a:solidFill>
                <a:srgbClr val="C8BD8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57CFBE6-AF0F-5742-D7F5-67460AB35CB9}"/>
                </a:ext>
              </a:extLst>
            </p:cNvPr>
            <p:cNvSpPr/>
            <p:nvPr/>
          </p:nvSpPr>
          <p:spPr>
            <a:xfrm>
              <a:off x="1356604" y="4641772"/>
              <a:ext cx="1773" cy="68726"/>
            </a:xfrm>
            <a:custGeom>
              <a:avLst/>
              <a:gdLst>
                <a:gd name="connsiteX0" fmla="*/ 0 w 1332"/>
                <a:gd name="connsiteY0" fmla="*/ 0 h 51639"/>
                <a:gd name="connsiteX1" fmla="*/ 1333 w 1332"/>
                <a:gd name="connsiteY1" fmla="*/ 51640 h 51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2" h="51639">
                  <a:moveTo>
                    <a:pt x="0" y="0"/>
                  </a:moveTo>
                  <a:lnTo>
                    <a:pt x="1333" y="51640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70CEECA-062B-F098-CADF-A081C3992468}"/>
                </a:ext>
              </a:extLst>
            </p:cNvPr>
            <p:cNvSpPr/>
            <p:nvPr/>
          </p:nvSpPr>
          <p:spPr>
            <a:xfrm>
              <a:off x="1647919" y="4743754"/>
              <a:ext cx="1773" cy="68615"/>
            </a:xfrm>
            <a:custGeom>
              <a:avLst/>
              <a:gdLst>
                <a:gd name="connsiteX0" fmla="*/ 0 w 1332"/>
                <a:gd name="connsiteY0" fmla="*/ 0 h 51556"/>
                <a:gd name="connsiteX1" fmla="*/ 1333 w 1332"/>
                <a:gd name="connsiteY1" fmla="*/ 51557 h 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2" h="51556">
                  <a:moveTo>
                    <a:pt x="0" y="0"/>
                  </a:moveTo>
                  <a:lnTo>
                    <a:pt x="1333" y="51557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AF5E3B6-0B03-BE7C-CEEA-3416C4B61438}"/>
                </a:ext>
              </a:extLst>
            </p:cNvPr>
            <p:cNvSpPr/>
            <p:nvPr/>
          </p:nvSpPr>
          <p:spPr>
            <a:xfrm>
              <a:off x="1781938" y="4676136"/>
              <a:ext cx="1883" cy="68615"/>
            </a:xfrm>
            <a:custGeom>
              <a:avLst/>
              <a:gdLst>
                <a:gd name="connsiteX0" fmla="*/ 0 w 1415"/>
                <a:gd name="connsiteY0" fmla="*/ 0 h 51556"/>
                <a:gd name="connsiteX1" fmla="*/ 1416 w 1415"/>
                <a:gd name="connsiteY1" fmla="*/ 51557 h 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15" h="51556">
                  <a:moveTo>
                    <a:pt x="0" y="0"/>
                  </a:moveTo>
                  <a:lnTo>
                    <a:pt x="1416" y="51557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1230A7D-FEE0-C309-41A0-AE44560DFA34}"/>
                </a:ext>
              </a:extLst>
            </p:cNvPr>
            <p:cNvSpPr/>
            <p:nvPr/>
          </p:nvSpPr>
          <p:spPr>
            <a:xfrm>
              <a:off x="1426107" y="4868683"/>
              <a:ext cx="1773" cy="68615"/>
            </a:xfrm>
            <a:custGeom>
              <a:avLst/>
              <a:gdLst>
                <a:gd name="connsiteX0" fmla="*/ 0 w 1332"/>
                <a:gd name="connsiteY0" fmla="*/ 0 h 51556"/>
                <a:gd name="connsiteX1" fmla="*/ 1333 w 1332"/>
                <a:gd name="connsiteY1" fmla="*/ 51557 h 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2" h="51556">
                  <a:moveTo>
                    <a:pt x="0" y="0"/>
                  </a:moveTo>
                  <a:lnTo>
                    <a:pt x="1333" y="51557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CA6772C-5B8A-E28F-71EA-35263F1BBE23}"/>
                </a:ext>
              </a:extLst>
            </p:cNvPr>
            <p:cNvSpPr/>
            <p:nvPr/>
          </p:nvSpPr>
          <p:spPr>
            <a:xfrm>
              <a:off x="1168934" y="5019772"/>
              <a:ext cx="2438" cy="91561"/>
            </a:xfrm>
            <a:custGeom>
              <a:avLst/>
              <a:gdLst>
                <a:gd name="connsiteX0" fmla="*/ 0 w 1832"/>
                <a:gd name="connsiteY0" fmla="*/ 0 h 68797"/>
                <a:gd name="connsiteX1" fmla="*/ 1832 w 1832"/>
                <a:gd name="connsiteY1" fmla="*/ 68798 h 6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2" h="68797">
                  <a:moveTo>
                    <a:pt x="0" y="0"/>
                  </a:moveTo>
                  <a:lnTo>
                    <a:pt x="1832" y="68798"/>
                  </a:lnTo>
                </a:path>
              </a:pathLst>
            </a:custGeom>
            <a:ln w="18228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6C9A175-1008-028C-9880-757C558F87DB}"/>
                </a:ext>
              </a:extLst>
            </p:cNvPr>
            <p:cNvSpPr/>
            <p:nvPr/>
          </p:nvSpPr>
          <p:spPr>
            <a:xfrm>
              <a:off x="1751786" y="5202786"/>
              <a:ext cx="2438" cy="91561"/>
            </a:xfrm>
            <a:custGeom>
              <a:avLst/>
              <a:gdLst>
                <a:gd name="connsiteX0" fmla="*/ 0 w 1832"/>
                <a:gd name="connsiteY0" fmla="*/ 0 h 68797"/>
                <a:gd name="connsiteX1" fmla="*/ 1832 w 1832"/>
                <a:gd name="connsiteY1" fmla="*/ 68798 h 6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2" h="68797">
                  <a:moveTo>
                    <a:pt x="0" y="0"/>
                  </a:moveTo>
                  <a:lnTo>
                    <a:pt x="1832" y="68798"/>
                  </a:lnTo>
                </a:path>
              </a:pathLst>
            </a:custGeom>
            <a:ln w="18228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3F03EF2-3D32-4F2C-2553-70A681F250BA}"/>
                </a:ext>
              </a:extLst>
            </p:cNvPr>
            <p:cNvSpPr/>
            <p:nvPr/>
          </p:nvSpPr>
          <p:spPr>
            <a:xfrm>
              <a:off x="1926708" y="4905929"/>
              <a:ext cx="2438" cy="91561"/>
            </a:xfrm>
            <a:custGeom>
              <a:avLst/>
              <a:gdLst>
                <a:gd name="connsiteX0" fmla="*/ 0 w 1832"/>
                <a:gd name="connsiteY0" fmla="*/ 0 h 68797"/>
                <a:gd name="connsiteX1" fmla="*/ 1832 w 1832"/>
                <a:gd name="connsiteY1" fmla="*/ 68798 h 6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2" h="68797">
                  <a:moveTo>
                    <a:pt x="0" y="0"/>
                  </a:moveTo>
                  <a:lnTo>
                    <a:pt x="1832" y="68798"/>
                  </a:lnTo>
                </a:path>
              </a:pathLst>
            </a:custGeom>
            <a:ln w="18228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84CE258F-A13E-D66F-4DC2-BC9ECB8DF320}"/>
                </a:ext>
              </a:extLst>
            </p:cNvPr>
            <p:cNvSpPr/>
            <p:nvPr/>
          </p:nvSpPr>
          <p:spPr>
            <a:xfrm>
              <a:off x="1307387" y="5319622"/>
              <a:ext cx="2549" cy="91561"/>
            </a:xfrm>
            <a:custGeom>
              <a:avLst/>
              <a:gdLst>
                <a:gd name="connsiteX0" fmla="*/ 0 w 1915"/>
                <a:gd name="connsiteY0" fmla="*/ 0 h 68797"/>
                <a:gd name="connsiteX1" fmla="*/ 1916 w 1915"/>
                <a:gd name="connsiteY1" fmla="*/ 68798 h 6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5" h="68797">
                  <a:moveTo>
                    <a:pt x="0" y="0"/>
                  </a:moveTo>
                  <a:lnTo>
                    <a:pt x="1916" y="68798"/>
                  </a:lnTo>
                </a:path>
              </a:pathLst>
            </a:custGeom>
            <a:ln w="18228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4F0A4FE-4BAD-2407-CFAF-57DEA676D41F}"/>
                </a:ext>
              </a:extLst>
            </p:cNvPr>
            <p:cNvSpPr/>
            <p:nvPr/>
          </p:nvSpPr>
          <p:spPr>
            <a:xfrm>
              <a:off x="987472" y="4407101"/>
              <a:ext cx="1131561" cy="1131561"/>
            </a:xfrm>
            <a:custGeom>
              <a:avLst/>
              <a:gdLst>
                <a:gd name="connsiteX0" fmla="*/ 850228 w 850227"/>
                <a:gd name="connsiteY0" fmla="*/ 425114 h 850227"/>
                <a:gd name="connsiteX1" fmla="*/ 425114 w 850227"/>
                <a:gd name="connsiteY1" fmla="*/ 850228 h 850227"/>
                <a:gd name="connsiteX2" fmla="*/ 0 w 850227"/>
                <a:gd name="connsiteY2" fmla="*/ 425114 h 850227"/>
                <a:gd name="connsiteX3" fmla="*/ 425114 w 850227"/>
                <a:gd name="connsiteY3" fmla="*/ 0 h 850227"/>
                <a:gd name="connsiteX4" fmla="*/ 850228 w 850227"/>
                <a:gd name="connsiteY4" fmla="*/ 425114 h 85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0227" h="850227">
                  <a:moveTo>
                    <a:pt x="850228" y="425114"/>
                  </a:moveTo>
                  <a:cubicBezTo>
                    <a:pt x="850228" y="659897"/>
                    <a:pt x="659898" y="850228"/>
                    <a:pt x="425114" y="850228"/>
                  </a:cubicBezTo>
                  <a:cubicBezTo>
                    <a:pt x="190330" y="850228"/>
                    <a:pt x="0" y="659898"/>
                    <a:pt x="0" y="425114"/>
                  </a:cubicBezTo>
                  <a:cubicBezTo>
                    <a:pt x="0" y="190330"/>
                    <a:pt x="190330" y="0"/>
                    <a:pt x="425114" y="0"/>
                  </a:cubicBezTo>
                  <a:cubicBezTo>
                    <a:pt x="659898" y="0"/>
                    <a:pt x="850228" y="190330"/>
                    <a:pt x="850228" y="425114"/>
                  </a:cubicBezTo>
                  <a:close/>
                </a:path>
              </a:pathLst>
            </a:custGeom>
            <a:solidFill>
              <a:srgbClr val="A0D880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B72A21E-4424-B4A7-39AD-9049D12B7B90}"/>
                </a:ext>
              </a:extLst>
            </p:cNvPr>
            <p:cNvSpPr/>
            <p:nvPr/>
          </p:nvSpPr>
          <p:spPr>
            <a:xfrm>
              <a:off x="1553253" y="5086504"/>
              <a:ext cx="11085" cy="1694571"/>
            </a:xfrm>
            <a:custGeom>
              <a:avLst/>
              <a:gdLst>
                <a:gd name="connsiteX0" fmla="*/ 0 w 8329"/>
                <a:gd name="connsiteY0" fmla="*/ 0 h 1273259"/>
                <a:gd name="connsiteX1" fmla="*/ 0 w 8329"/>
                <a:gd name="connsiteY1" fmla="*/ 1273259 h 127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9" h="1273259">
                  <a:moveTo>
                    <a:pt x="0" y="0"/>
                  </a:moveTo>
                  <a:lnTo>
                    <a:pt x="0" y="1273259"/>
                  </a:lnTo>
                </a:path>
              </a:pathLst>
            </a:custGeom>
            <a:ln w="18727" cap="flat">
              <a:solidFill>
                <a:srgbClr val="3E6B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1089686-80F4-3F58-A24C-83F86C467327}"/>
                </a:ext>
              </a:extLst>
            </p:cNvPr>
            <p:cNvSpPr/>
            <p:nvPr/>
          </p:nvSpPr>
          <p:spPr>
            <a:xfrm>
              <a:off x="1331108" y="6781075"/>
              <a:ext cx="424556" cy="11085"/>
            </a:xfrm>
            <a:custGeom>
              <a:avLst/>
              <a:gdLst>
                <a:gd name="connsiteX0" fmla="*/ 0 w 319001"/>
                <a:gd name="connsiteY0" fmla="*/ 0 h 8329"/>
                <a:gd name="connsiteX1" fmla="*/ 319002 w 319001"/>
                <a:gd name="connsiteY1" fmla="*/ 0 h 8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001" h="8329">
                  <a:moveTo>
                    <a:pt x="0" y="0"/>
                  </a:moveTo>
                  <a:lnTo>
                    <a:pt x="319002" y="0"/>
                  </a:lnTo>
                </a:path>
              </a:pathLst>
            </a:custGeom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C47F87A-9445-A4A9-4F16-E3665577B0EE}"/>
                </a:ext>
              </a:extLst>
            </p:cNvPr>
            <p:cNvSpPr/>
            <p:nvPr/>
          </p:nvSpPr>
          <p:spPr>
            <a:xfrm>
              <a:off x="1356604" y="4641772"/>
              <a:ext cx="1773" cy="68726"/>
            </a:xfrm>
            <a:custGeom>
              <a:avLst/>
              <a:gdLst>
                <a:gd name="connsiteX0" fmla="*/ 0 w 1332"/>
                <a:gd name="connsiteY0" fmla="*/ 0 h 51639"/>
                <a:gd name="connsiteX1" fmla="*/ 1333 w 1332"/>
                <a:gd name="connsiteY1" fmla="*/ 51640 h 51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2" h="51639">
                  <a:moveTo>
                    <a:pt x="0" y="0"/>
                  </a:moveTo>
                  <a:lnTo>
                    <a:pt x="1333" y="51640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01419AC-A7FD-24E7-789D-3E6F278D8133}"/>
                </a:ext>
              </a:extLst>
            </p:cNvPr>
            <p:cNvSpPr/>
            <p:nvPr/>
          </p:nvSpPr>
          <p:spPr>
            <a:xfrm>
              <a:off x="1647919" y="4743754"/>
              <a:ext cx="1773" cy="68615"/>
            </a:xfrm>
            <a:custGeom>
              <a:avLst/>
              <a:gdLst>
                <a:gd name="connsiteX0" fmla="*/ 0 w 1332"/>
                <a:gd name="connsiteY0" fmla="*/ 0 h 51556"/>
                <a:gd name="connsiteX1" fmla="*/ 1333 w 1332"/>
                <a:gd name="connsiteY1" fmla="*/ 51557 h 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2" h="51556">
                  <a:moveTo>
                    <a:pt x="0" y="0"/>
                  </a:moveTo>
                  <a:lnTo>
                    <a:pt x="1333" y="51557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ABCD78B-6949-ABC5-CE2C-5FA9FF00C4BD}"/>
                </a:ext>
              </a:extLst>
            </p:cNvPr>
            <p:cNvSpPr/>
            <p:nvPr/>
          </p:nvSpPr>
          <p:spPr>
            <a:xfrm>
              <a:off x="1781938" y="4676136"/>
              <a:ext cx="1883" cy="68615"/>
            </a:xfrm>
            <a:custGeom>
              <a:avLst/>
              <a:gdLst>
                <a:gd name="connsiteX0" fmla="*/ 0 w 1415"/>
                <a:gd name="connsiteY0" fmla="*/ 0 h 51556"/>
                <a:gd name="connsiteX1" fmla="*/ 1416 w 1415"/>
                <a:gd name="connsiteY1" fmla="*/ 51557 h 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15" h="51556">
                  <a:moveTo>
                    <a:pt x="0" y="0"/>
                  </a:moveTo>
                  <a:lnTo>
                    <a:pt x="1416" y="51557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F182719-3E6C-B698-2A59-9CDE87CCF1A7}"/>
                </a:ext>
              </a:extLst>
            </p:cNvPr>
            <p:cNvSpPr/>
            <p:nvPr/>
          </p:nvSpPr>
          <p:spPr>
            <a:xfrm>
              <a:off x="1426107" y="4868683"/>
              <a:ext cx="1773" cy="68615"/>
            </a:xfrm>
            <a:custGeom>
              <a:avLst/>
              <a:gdLst>
                <a:gd name="connsiteX0" fmla="*/ 0 w 1332"/>
                <a:gd name="connsiteY0" fmla="*/ 0 h 51556"/>
                <a:gd name="connsiteX1" fmla="*/ 1333 w 1332"/>
                <a:gd name="connsiteY1" fmla="*/ 51557 h 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2" h="51556">
                  <a:moveTo>
                    <a:pt x="0" y="0"/>
                  </a:moveTo>
                  <a:lnTo>
                    <a:pt x="1333" y="51557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20BE782-8213-0B89-63D5-AE547DB5B650}"/>
                </a:ext>
              </a:extLst>
            </p:cNvPr>
            <p:cNvSpPr/>
            <p:nvPr/>
          </p:nvSpPr>
          <p:spPr>
            <a:xfrm>
              <a:off x="1265042" y="5008022"/>
              <a:ext cx="1773" cy="68615"/>
            </a:xfrm>
            <a:custGeom>
              <a:avLst/>
              <a:gdLst>
                <a:gd name="connsiteX0" fmla="*/ 0 w 1332"/>
                <a:gd name="connsiteY0" fmla="*/ 0 h 51556"/>
                <a:gd name="connsiteX1" fmla="*/ 1333 w 1332"/>
                <a:gd name="connsiteY1" fmla="*/ 51557 h 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2" h="51556">
                  <a:moveTo>
                    <a:pt x="0" y="0"/>
                  </a:moveTo>
                  <a:lnTo>
                    <a:pt x="1333" y="51557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1E88B48-7926-A4A4-1A2D-1BBC07E7E912}"/>
                </a:ext>
              </a:extLst>
            </p:cNvPr>
            <p:cNvSpPr/>
            <p:nvPr/>
          </p:nvSpPr>
          <p:spPr>
            <a:xfrm>
              <a:off x="1702125" y="5145254"/>
              <a:ext cx="1883" cy="68726"/>
            </a:xfrm>
            <a:custGeom>
              <a:avLst/>
              <a:gdLst>
                <a:gd name="connsiteX0" fmla="*/ 0 w 1415"/>
                <a:gd name="connsiteY0" fmla="*/ 0 h 51639"/>
                <a:gd name="connsiteX1" fmla="*/ 1416 w 1415"/>
                <a:gd name="connsiteY1" fmla="*/ 51640 h 51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15" h="51639">
                  <a:moveTo>
                    <a:pt x="0" y="0"/>
                  </a:moveTo>
                  <a:lnTo>
                    <a:pt x="1416" y="51640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EDCA7D4-06A7-B912-29B6-CB9184EAC0DE}"/>
                </a:ext>
              </a:extLst>
            </p:cNvPr>
            <p:cNvSpPr/>
            <p:nvPr/>
          </p:nvSpPr>
          <p:spPr>
            <a:xfrm>
              <a:off x="1833371" y="4922667"/>
              <a:ext cx="1773" cy="68615"/>
            </a:xfrm>
            <a:custGeom>
              <a:avLst/>
              <a:gdLst>
                <a:gd name="connsiteX0" fmla="*/ 0 w 1332"/>
                <a:gd name="connsiteY0" fmla="*/ 0 h 51556"/>
                <a:gd name="connsiteX1" fmla="*/ 1333 w 1332"/>
                <a:gd name="connsiteY1" fmla="*/ 51557 h 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2" h="51556">
                  <a:moveTo>
                    <a:pt x="0" y="0"/>
                  </a:moveTo>
                  <a:lnTo>
                    <a:pt x="1333" y="51557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DA159A0-BE8E-F936-91D2-278567C5A177}"/>
                </a:ext>
              </a:extLst>
            </p:cNvPr>
            <p:cNvSpPr/>
            <p:nvPr/>
          </p:nvSpPr>
          <p:spPr>
            <a:xfrm>
              <a:off x="1368908" y="5232937"/>
              <a:ext cx="1883" cy="68615"/>
            </a:xfrm>
            <a:custGeom>
              <a:avLst/>
              <a:gdLst>
                <a:gd name="connsiteX0" fmla="*/ 0 w 1415"/>
                <a:gd name="connsiteY0" fmla="*/ 0 h 51556"/>
                <a:gd name="connsiteX1" fmla="*/ 1416 w 1415"/>
                <a:gd name="connsiteY1" fmla="*/ 51557 h 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15" h="51556">
                  <a:moveTo>
                    <a:pt x="0" y="0"/>
                  </a:moveTo>
                  <a:lnTo>
                    <a:pt x="1416" y="51557"/>
                  </a:lnTo>
                </a:path>
              </a:pathLst>
            </a:custGeom>
            <a:ln w="13650" cap="flat">
              <a:solidFill>
                <a:srgbClr val="E2FF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1AC5D36-BB97-8CD4-D5F6-90A79C94A0E1}"/>
                </a:ext>
              </a:extLst>
            </p:cNvPr>
            <p:cNvSpPr/>
            <p:nvPr/>
          </p:nvSpPr>
          <p:spPr>
            <a:xfrm>
              <a:off x="1534630" y="6344878"/>
              <a:ext cx="338759" cy="155966"/>
            </a:xfrm>
            <a:custGeom>
              <a:avLst/>
              <a:gdLst>
                <a:gd name="connsiteX0" fmla="*/ 32073 w 254535"/>
                <a:gd name="connsiteY0" fmla="*/ 31055 h 117189"/>
                <a:gd name="connsiteX1" fmla="*/ 32073 w 254535"/>
                <a:gd name="connsiteY1" fmla="*/ 31055 h 117189"/>
                <a:gd name="connsiteX2" fmla="*/ 27659 w 254535"/>
                <a:gd name="connsiteY2" fmla="*/ 42050 h 117189"/>
                <a:gd name="connsiteX3" fmla="*/ 20529 w 254535"/>
                <a:gd name="connsiteY3" fmla="*/ 61015 h 117189"/>
                <a:gd name="connsiteX4" fmla="*/ 20079 w 254535"/>
                <a:gd name="connsiteY4" fmla="*/ 61206 h 117189"/>
                <a:gd name="connsiteX5" fmla="*/ 6 w 254535"/>
                <a:gd name="connsiteY5" fmla="*/ 115512 h 117189"/>
                <a:gd name="connsiteX6" fmla="*/ 229554 w 254535"/>
                <a:gd name="connsiteY6" fmla="*/ 117177 h 117189"/>
                <a:gd name="connsiteX7" fmla="*/ 254542 w 254535"/>
                <a:gd name="connsiteY7" fmla="*/ -12 h 117189"/>
                <a:gd name="connsiteX8" fmla="*/ 32073 w 254535"/>
                <a:gd name="connsiteY8" fmla="*/ 31055 h 11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535" h="117189">
                  <a:moveTo>
                    <a:pt x="32073" y="31055"/>
                  </a:moveTo>
                  <a:lnTo>
                    <a:pt x="32073" y="31055"/>
                  </a:lnTo>
                  <a:lnTo>
                    <a:pt x="27659" y="42050"/>
                  </a:lnTo>
                  <a:cubicBezTo>
                    <a:pt x="30924" y="49254"/>
                    <a:pt x="27734" y="57741"/>
                    <a:pt x="20529" y="61015"/>
                  </a:cubicBezTo>
                  <a:cubicBezTo>
                    <a:pt x="20379" y="61081"/>
                    <a:pt x="20229" y="61148"/>
                    <a:pt x="20079" y="61206"/>
                  </a:cubicBezTo>
                  <a:cubicBezTo>
                    <a:pt x="13083" y="79197"/>
                    <a:pt x="6336" y="97271"/>
                    <a:pt x="6" y="115512"/>
                  </a:cubicBezTo>
                  <a:cubicBezTo>
                    <a:pt x="76525" y="114071"/>
                    <a:pt x="153036" y="114620"/>
                    <a:pt x="229554" y="117177"/>
                  </a:cubicBezTo>
                  <a:cubicBezTo>
                    <a:pt x="240482" y="78714"/>
                    <a:pt x="248828" y="39567"/>
                    <a:pt x="254542" y="-12"/>
                  </a:cubicBezTo>
                  <a:cubicBezTo>
                    <a:pt x="179505" y="2545"/>
                    <a:pt x="104944" y="12956"/>
                    <a:pt x="32073" y="31055"/>
                  </a:cubicBezTo>
                  <a:close/>
                </a:path>
              </a:pathLst>
            </a:custGeom>
            <a:solidFill>
              <a:srgbClr val="8DD261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8F85D8B-E49E-BDFD-03AD-4C8528813448}"/>
                </a:ext>
              </a:extLst>
            </p:cNvPr>
            <p:cNvSpPr/>
            <p:nvPr/>
          </p:nvSpPr>
          <p:spPr>
            <a:xfrm>
              <a:off x="1593158" y="6009002"/>
              <a:ext cx="288010" cy="338204"/>
            </a:xfrm>
            <a:custGeom>
              <a:avLst/>
              <a:gdLst>
                <a:gd name="connsiteX0" fmla="*/ 143432 w 216404"/>
                <a:gd name="connsiteY0" fmla="*/ -12 h 254118"/>
                <a:gd name="connsiteX1" fmla="*/ 6 w 216404"/>
                <a:gd name="connsiteY1" fmla="*/ 254107 h 254118"/>
                <a:gd name="connsiteX2" fmla="*/ 212980 w 216404"/>
                <a:gd name="connsiteY2" fmla="*/ 226704 h 254118"/>
                <a:gd name="connsiteX3" fmla="*/ 203984 w 216404"/>
                <a:gd name="connsiteY3" fmla="*/ 84361 h 254118"/>
                <a:gd name="connsiteX4" fmla="*/ 143432 w 216404"/>
                <a:gd name="connsiteY4" fmla="*/ -12 h 25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404" h="254118">
                  <a:moveTo>
                    <a:pt x="143432" y="-12"/>
                  </a:moveTo>
                  <a:cubicBezTo>
                    <a:pt x="87386" y="79772"/>
                    <a:pt x="39344" y="164894"/>
                    <a:pt x="6" y="254107"/>
                  </a:cubicBezTo>
                  <a:cubicBezTo>
                    <a:pt x="69945" y="238115"/>
                    <a:pt x="141267" y="228936"/>
                    <a:pt x="212980" y="226704"/>
                  </a:cubicBezTo>
                  <a:cubicBezTo>
                    <a:pt x="218144" y="178896"/>
                    <a:pt x="219143" y="129837"/>
                    <a:pt x="203984" y="84361"/>
                  </a:cubicBezTo>
                  <a:cubicBezTo>
                    <a:pt x="193182" y="50562"/>
                    <a:pt x="171992" y="21035"/>
                    <a:pt x="143432" y="-12"/>
                  </a:cubicBezTo>
                  <a:close/>
                </a:path>
              </a:pathLst>
            </a:custGeom>
            <a:solidFill>
              <a:srgbClr val="8DD261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9108565E-8D69-C76F-1347-1D3FE1C0F2DC}"/>
                </a:ext>
              </a:extLst>
            </p:cNvPr>
            <p:cNvSpPr/>
            <p:nvPr/>
          </p:nvSpPr>
          <p:spPr>
            <a:xfrm>
              <a:off x="1160399" y="6201881"/>
              <a:ext cx="371016" cy="641048"/>
            </a:xfrm>
            <a:custGeom>
              <a:avLst/>
              <a:gdLst>
                <a:gd name="connsiteX0" fmla="*/ 278779 w 278772"/>
                <a:gd name="connsiteY0" fmla="*/ 153159 h 481668"/>
                <a:gd name="connsiteX1" fmla="*/ 171668 w 278772"/>
                <a:gd name="connsiteY1" fmla="*/ -12 h 481668"/>
                <a:gd name="connsiteX2" fmla="*/ 95707 w 278772"/>
                <a:gd name="connsiteY2" fmla="*/ 155241 h 481668"/>
                <a:gd name="connsiteX3" fmla="*/ 6 w 278772"/>
                <a:gd name="connsiteY3" fmla="*/ 481656 h 481668"/>
                <a:gd name="connsiteX4" fmla="*/ 190408 w 278772"/>
                <a:gd name="connsiteY4" fmla="*/ 481656 h 481668"/>
                <a:gd name="connsiteX5" fmla="*/ 278779 w 278772"/>
                <a:gd name="connsiteY5" fmla="*/ 153159 h 48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72" h="481668">
                  <a:moveTo>
                    <a:pt x="278779" y="153159"/>
                  </a:moveTo>
                  <a:cubicBezTo>
                    <a:pt x="239849" y="104434"/>
                    <a:pt x="204068" y="53277"/>
                    <a:pt x="171668" y="-12"/>
                  </a:cubicBezTo>
                  <a:cubicBezTo>
                    <a:pt x="140167" y="48480"/>
                    <a:pt x="114664" y="100611"/>
                    <a:pt x="95707" y="155241"/>
                  </a:cubicBezTo>
                  <a:cubicBezTo>
                    <a:pt x="59642" y="257022"/>
                    <a:pt x="17331" y="375127"/>
                    <a:pt x="6" y="481656"/>
                  </a:cubicBezTo>
                  <a:lnTo>
                    <a:pt x="190408" y="481656"/>
                  </a:lnTo>
                  <a:cubicBezTo>
                    <a:pt x="207274" y="369155"/>
                    <a:pt x="236926" y="258937"/>
                    <a:pt x="278779" y="153159"/>
                  </a:cubicBezTo>
                  <a:close/>
                </a:path>
              </a:pathLst>
            </a:custGeom>
            <a:solidFill>
              <a:srgbClr val="8DD261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A4151A7-66A4-05AF-027B-AB571A359B9E}"/>
                </a:ext>
              </a:extLst>
            </p:cNvPr>
            <p:cNvSpPr/>
            <p:nvPr/>
          </p:nvSpPr>
          <p:spPr>
            <a:xfrm>
              <a:off x="1409812" y="5979590"/>
              <a:ext cx="344301" cy="389896"/>
            </a:xfrm>
            <a:custGeom>
              <a:avLst/>
              <a:gdLst>
                <a:gd name="connsiteX0" fmla="*/ 3504 w 258699"/>
                <a:gd name="connsiteY0" fmla="*/ 148855 h 292958"/>
                <a:gd name="connsiteX1" fmla="*/ 102453 w 258699"/>
                <a:gd name="connsiteY1" fmla="*/ 292947 h 292958"/>
                <a:gd name="connsiteX2" fmla="*/ 258706 w 258699"/>
                <a:gd name="connsiteY2" fmla="*/ 9760 h 292958"/>
                <a:gd name="connsiteX3" fmla="*/ 238050 w 258699"/>
                <a:gd name="connsiteY3" fmla="*/ 2930 h 292958"/>
                <a:gd name="connsiteX4" fmla="*/ 83880 w 258699"/>
                <a:gd name="connsiteY4" fmla="*/ 55070 h 292958"/>
                <a:gd name="connsiteX5" fmla="*/ 6 w 258699"/>
                <a:gd name="connsiteY5" fmla="*/ 145107 h 292958"/>
                <a:gd name="connsiteX6" fmla="*/ 3504 w 258699"/>
                <a:gd name="connsiteY6" fmla="*/ 148855 h 29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699" h="292958">
                  <a:moveTo>
                    <a:pt x="3504" y="148855"/>
                  </a:moveTo>
                  <a:cubicBezTo>
                    <a:pt x="33472" y="198887"/>
                    <a:pt x="66522" y="247012"/>
                    <a:pt x="102453" y="292947"/>
                  </a:cubicBezTo>
                  <a:cubicBezTo>
                    <a:pt x="144140" y="193174"/>
                    <a:pt x="196530" y="98222"/>
                    <a:pt x="258706" y="9760"/>
                  </a:cubicBezTo>
                  <a:cubicBezTo>
                    <a:pt x="252043" y="6853"/>
                    <a:pt x="245130" y="4562"/>
                    <a:pt x="238050" y="2930"/>
                  </a:cubicBezTo>
                  <a:cubicBezTo>
                    <a:pt x="183162" y="-9480"/>
                    <a:pt x="127191" y="19172"/>
                    <a:pt x="83880" y="55070"/>
                  </a:cubicBezTo>
                  <a:cubicBezTo>
                    <a:pt x="52279" y="81464"/>
                    <a:pt x="24102" y="111715"/>
                    <a:pt x="6" y="145107"/>
                  </a:cubicBezTo>
                  <a:cubicBezTo>
                    <a:pt x="1381" y="146140"/>
                    <a:pt x="2572" y="147405"/>
                    <a:pt x="3504" y="148855"/>
                  </a:cubicBezTo>
                  <a:close/>
                </a:path>
              </a:pathLst>
            </a:custGeom>
            <a:solidFill>
              <a:srgbClr val="8DD261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0179DF4-09FA-9062-7EEA-C0EF281107D6}"/>
                </a:ext>
              </a:extLst>
            </p:cNvPr>
            <p:cNvSpPr/>
            <p:nvPr/>
          </p:nvSpPr>
          <p:spPr>
            <a:xfrm>
              <a:off x="1448610" y="6531859"/>
              <a:ext cx="380549" cy="310959"/>
            </a:xfrm>
            <a:custGeom>
              <a:avLst/>
              <a:gdLst>
                <a:gd name="connsiteX0" fmla="*/ 55061 w 285935"/>
                <a:gd name="connsiteY0" fmla="*/ 922 h 233647"/>
                <a:gd name="connsiteX1" fmla="*/ 6 w 285935"/>
                <a:gd name="connsiteY1" fmla="*/ 233635 h 233647"/>
                <a:gd name="connsiteX2" fmla="*/ 187076 w 285935"/>
                <a:gd name="connsiteY2" fmla="*/ 233635 h 233647"/>
                <a:gd name="connsiteX3" fmla="*/ 285942 w 285935"/>
                <a:gd name="connsiteY3" fmla="*/ 2088 h 233647"/>
                <a:gd name="connsiteX4" fmla="*/ 55061 w 285935"/>
                <a:gd name="connsiteY4" fmla="*/ 922 h 23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35" h="233647">
                  <a:moveTo>
                    <a:pt x="55061" y="922"/>
                  </a:moveTo>
                  <a:cubicBezTo>
                    <a:pt x="30432" y="76874"/>
                    <a:pt x="12017" y="154701"/>
                    <a:pt x="6" y="233635"/>
                  </a:cubicBezTo>
                  <a:lnTo>
                    <a:pt x="187076" y="233635"/>
                  </a:lnTo>
                  <a:cubicBezTo>
                    <a:pt x="227672" y="159940"/>
                    <a:pt x="260797" y="82371"/>
                    <a:pt x="285942" y="2088"/>
                  </a:cubicBezTo>
                  <a:cubicBezTo>
                    <a:pt x="209090" y="-244"/>
                    <a:pt x="132130" y="-636"/>
                    <a:pt x="55061" y="922"/>
                  </a:cubicBezTo>
                  <a:close/>
                </a:path>
              </a:pathLst>
            </a:custGeom>
            <a:solidFill>
              <a:srgbClr val="8DD261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82A0D5E-2C9E-FCD7-D413-D8819934EBBE}"/>
                </a:ext>
              </a:extLst>
            </p:cNvPr>
            <p:cNvSpPr/>
            <p:nvPr/>
          </p:nvSpPr>
          <p:spPr>
            <a:xfrm>
              <a:off x="760672" y="5817009"/>
              <a:ext cx="488961" cy="606352"/>
            </a:xfrm>
            <a:custGeom>
              <a:avLst/>
              <a:gdLst>
                <a:gd name="connsiteX0" fmla="*/ 2505 w 367393"/>
                <a:gd name="connsiteY0" fmla="*/ 247444 h 455598"/>
                <a:gd name="connsiteX1" fmla="*/ 6 w 367393"/>
                <a:gd name="connsiteY1" fmla="*/ 250942 h 455598"/>
                <a:gd name="connsiteX2" fmla="*/ 144265 w 367393"/>
                <a:gd name="connsiteY2" fmla="*/ 455586 h 455598"/>
                <a:gd name="connsiteX3" fmla="*/ 151678 w 367393"/>
                <a:gd name="connsiteY3" fmla="*/ 453170 h 455598"/>
                <a:gd name="connsiteX4" fmla="*/ 367400 w 367393"/>
                <a:gd name="connsiteY4" fmla="*/ 438678 h 455598"/>
                <a:gd name="connsiteX5" fmla="*/ 310596 w 367393"/>
                <a:gd name="connsiteY5" fmla="*/ 335814 h 455598"/>
                <a:gd name="connsiteX6" fmla="*/ 290356 w 367393"/>
                <a:gd name="connsiteY6" fmla="*/ 312493 h 455598"/>
                <a:gd name="connsiteX7" fmla="*/ 255541 w 367393"/>
                <a:gd name="connsiteY7" fmla="*/ 313992 h 455598"/>
                <a:gd name="connsiteX8" fmla="*/ 142516 w 367393"/>
                <a:gd name="connsiteY8" fmla="*/ 346892 h 455598"/>
                <a:gd name="connsiteX9" fmla="*/ 77300 w 367393"/>
                <a:gd name="connsiteY9" fmla="*/ 270848 h 455598"/>
                <a:gd name="connsiteX10" fmla="*/ 112698 w 367393"/>
                <a:gd name="connsiteY10" fmla="*/ 236865 h 455598"/>
                <a:gd name="connsiteX11" fmla="*/ 200486 w 367393"/>
                <a:gd name="connsiteY11" fmla="*/ 180395 h 455598"/>
                <a:gd name="connsiteX12" fmla="*/ 229471 w 367393"/>
                <a:gd name="connsiteY12" fmla="*/ 144830 h 455598"/>
                <a:gd name="connsiteX13" fmla="*/ 217311 w 367393"/>
                <a:gd name="connsiteY13" fmla="*/ 115095 h 455598"/>
                <a:gd name="connsiteX14" fmla="*/ 136436 w 367393"/>
                <a:gd name="connsiteY14" fmla="*/ -12 h 455598"/>
                <a:gd name="connsiteX15" fmla="*/ 2505 w 367393"/>
                <a:gd name="connsiteY15" fmla="*/ 247444 h 45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7393" h="455598">
                  <a:moveTo>
                    <a:pt x="2505" y="247444"/>
                  </a:moveTo>
                  <a:cubicBezTo>
                    <a:pt x="1879" y="248743"/>
                    <a:pt x="1034" y="249925"/>
                    <a:pt x="6" y="250942"/>
                  </a:cubicBezTo>
                  <a:cubicBezTo>
                    <a:pt x="48648" y="318848"/>
                    <a:pt x="96734" y="387063"/>
                    <a:pt x="144265" y="455586"/>
                  </a:cubicBezTo>
                  <a:cubicBezTo>
                    <a:pt x="146428" y="454037"/>
                    <a:pt x="149017" y="453195"/>
                    <a:pt x="151678" y="453170"/>
                  </a:cubicBezTo>
                  <a:cubicBezTo>
                    <a:pt x="223863" y="451172"/>
                    <a:pt x="295770" y="446341"/>
                    <a:pt x="367400" y="438678"/>
                  </a:cubicBezTo>
                  <a:cubicBezTo>
                    <a:pt x="348576" y="404279"/>
                    <a:pt x="329753" y="369964"/>
                    <a:pt x="310596" y="335814"/>
                  </a:cubicBezTo>
                  <a:cubicBezTo>
                    <a:pt x="306373" y="326169"/>
                    <a:pt x="299310" y="318032"/>
                    <a:pt x="290356" y="312493"/>
                  </a:cubicBezTo>
                  <a:cubicBezTo>
                    <a:pt x="278979" y="308579"/>
                    <a:pt x="266540" y="309112"/>
                    <a:pt x="255541" y="313992"/>
                  </a:cubicBezTo>
                  <a:cubicBezTo>
                    <a:pt x="218060" y="326486"/>
                    <a:pt x="182079" y="347892"/>
                    <a:pt x="142516" y="346892"/>
                  </a:cubicBezTo>
                  <a:cubicBezTo>
                    <a:pt x="102953" y="345892"/>
                    <a:pt x="61308" y="306913"/>
                    <a:pt x="77300" y="270848"/>
                  </a:cubicBezTo>
                  <a:cubicBezTo>
                    <a:pt x="84046" y="255689"/>
                    <a:pt x="98705" y="245861"/>
                    <a:pt x="112698" y="236865"/>
                  </a:cubicBezTo>
                  <a:lnTo>
                    <a:pt x="200486" y="180395"/>
                  </a:lnTo>
                  <a:cubicBezTo>
                    <a:pt x="213896" y="172066"/>
                    <a:pt x="228721" y="160738"/>
                    <a:pt x="229471" y="144830"/>
                  </a:cubicBezTo>
                  <a:cubicBezTo>
                    <a:pt x="228801" y="133852"/>
                    <a:pt x="224526" y="123399"/>
                    <a:pt x="217311" y="115095"/>
                  </a:cubicBezTo>
                  <a:cubicBezTo>
                    <a:pt x="190574" y="76615"/>
                    <a:pt x="163838" y="38052"/>
                    <a:pt x="136436" y="-12"/>
                  </a:cubicBezTo>
                  <a:cubicBezTo>
                    <a:pt x="87286" y="79955"/>
                    <a:pt x="42575" y="162562"/>
                    <a:pt x="2505" y="247444"/>
                  </a:cubicBezTo>
                  <a:close/>
                </a:path>
              </a:pathLst>
            </a:custGeom>
            <a:solidFill>
              <a:srgbClr val="64AD59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A39367F-F242-50DF-D104-002512C109D8}"/>
                </a:ext>
              </a:extLst>
            </p:cNvPr>
            <p:cNvSpPr/>
            <p:nvPr/>
          </p:nvSpPr>
          <p:spPr>
            <a:xfrm>
              <a:off x="96656" y="5409190"/>
              <a:ext cx="1392747" cy="1452251"/>
            </a:xfrm>
            <a:custGeom>
              <a:avLst/>
              <a:gdLst>
                <a:gd name="connsiteX0" fmla="*/ 879319 w 1046476"/>
                <a:gd name="connsiteY0" fmla="*/ 769507 h 1091186"/>
                <a:gd name="connsiteX1" fmla="*/ 879319 w 1046476"/>
                <a:gd name="connsiteY1" fmla="*/ 769507 h 1091186"/>
                <a:gd name="connsiteX2" fmla="*/ 659349 w 1046476"/>
                <a:gd name="connsiteY2" fmla="*/ 784916 h 1091186"/>
                <a:gd name="connsiteX3" fmla="*/ 813020 w 1046476"/>
                <a:gd name="connsiteY3" fmla="*/ 1011465 h 1091186"/>
                <a:gd name="connsiteX4" fmla="*/ 790781 w 1046476"/>
                <a:gd name="connsiteY4" fmla="*/ 1024459 h 1091186"/>
                <a:gd name="connsiteX5" fmla="*/ 49497 w 1046476"/>
                <a:gd name="connsiteY5" fmla="*/ -12 h 1091186"/>
                <a:gd name="connsiteX6" fmla="*/ 19180 w 1046476"/>
                <a:gd name="connsiteY6" fmla="*/ 74532 h 1091186"/>
                <a:gd name="connsiteX7" fmla="*/ 38086 w 1046476"/>
                <a:gd name="connsiteY7" fmla="*/ 498147 h 1091186"/>
                <a:gd name="connsiteX8" fmla="*/ 360753 w 1046476"/>
                <a:gd name="connsiteY8" fmla="*/ 1088675 h 1091186"/>
                <a:gd name="connsiteX9" fmla="*/ 1046482 w 1046476"/>
                <a:gd name="connsiteY9" fmla="*/ 1091174 h 1091186"/>
                <a:gd name="connsiteX10" fmla="*/ 879319 w 1046476"/>
                <a:gd name="connsiteY10" fmla="*/ 769507 h 109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6476" h="1091186">
                  <a:moveTo>
                    <a:pt x="879319" y="769507"/>
                  </a:moveTo>
                  <a:lnTo>
                    <a:pt x="879319" y="769507"/>
                  </a:lnTo>
                  <a:cubicBezTo>
                    <a:pt x="806190" y="777611"/>
                    <a:pt x="732867" y="782750"/>
                    <a:pt x="659349" y="784916"/>
                  </a:cubicBezTo>
                  <a:cubicBezTo>
                    <a:pt x="711156" y="860043"/>
                    <a:pt x="762379" y="935563"/>
                    <a:pt x="813020" y="1011465"/>
                  </a:cubicBezTo>
                  <a:cubicBezTo>
                    <a:pt x="822265" y="1025291"/>
                    <a:pt x="799943" y="1038202"/>
                    <a:pt x="790781" y="1024459"/>
                  </a:cubicBezTo>
                  <a:cubicBezTo>
                    <a:pt x="557179" y="673198"/>
                    <a:pt x="310085" y="331708"/>
                    <a:pt x="49497" y="-12"/>
                  </a:cubicBezTo>
                  <a:cubicBezTo>
                    <a:pt x="34946" y="22784"/>
                    <a:pt x="24672" y="48046"/>
                    <a:pt x="19180" y="74532"/>
                  </a:cubicBezTo>
                  <a:cubicBezTo>
                    <a:pt x="-15553" y="213128"/>
                    <a:pt x="606" y="360135"/>
                    <a:pt x="38086" y="498147"/>
                  </a:cubicBezTo>
                  <a:cubicBezTo>
                    <a:pt x="97491" y="717709"/>
                    <a:pt x="208065" y="920079"/>
                    <a:pt x="360753" y="1088675"/>
                  </a:cubicBezTo>
                  <a:lnTo>
                    <a:pt x="1046482" y="1091174"/>
                  </a:lnTo>
                  <a:cubicBezTo>
                    <a:pt x="992677" y="983005"/>
                    <a:pt x="936956" y="875785"/>
                    <a:pt x="879319" y="769507"/>
                  </a:cubicBezTo>
                  <a:close/>
                </a:path>
              </a:pathLst>
            </a:custGeom>
            <a:solidFill>
              <a:srgbClr val="64AD59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416F228-31E2-8B66-877B-9A759D88FEDE}"/>
                </a:ext>
              </a:extLst>
            </p:cNvPr>
            <p:cNvSpPr/>
            <p:nvPr/>
          </p:nvSpPr>
          <p:spPr>
            <a:xfrm>
              <a:off x="184139" y="5332806"/>
              <a:ext cx="736268" cy="787377"/>
            </a:xfrm>
            <a:custGeom>
              <a:avLst/>
              <a:gdLst>
                <a:gd name="connsiteX0" fmla="*/ 416624 w 553214"/>
                <a:gd name="connsiteY0" fmla="*/ 591604 h 591616"/>
                <a:gd name="connsiteX1" fmla="*/ 553221 w 553214"/>
                <a:gd name="connsiteY1" fmla="*/ 341733 h 591616"/>
                <a:gd name="connsiteX2" fmla="*/ 425370 w 553214"/>
                <a:gd name="connsiteY2" fmla="*/ 182982 h 591616"/>
                <a:gd name="connsiteX3" fmla="*/ 164338 w 553214"/>
                <a:gd name="connsiteY3" fmla="*/ 6406 h 591616"/>
                <a:gd name="connsiteX4" fmla="*/ 6 w 553214"/>
                <a:gd name="connsiteY4" fmla="*/ 37640 h 591616"/>
                <a:gd name="connsiteX5" fmla="*/ 416624 w 553214"/>
                <a:gd name="connsiteY5" fmla="*/ 591604 h 59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3214" h="591616">
                  <a:moveTo>
                    <a:pt x="416624" y="591604"/>
                  </a:moveTo>
                  <a:cubicBezTo>
                    <a:pt x="457503" y="505857"/>
                    <a:pt x="503105" y="422433"/>
                    <a:pt x="553221" y="341733"/>
                  </a:cubicBezTo>
                  <a:cubicBezTo>
                    <a:pt x="513419" y="286612"/>
                    <a:pt x="470743" y="233622"/>
                    <a:pt x="425370" y="182982"/>
                  </a:cubicBezTo>
                  <a:cubicBezTo>
                    <a:pt x="353657" y="103939"/>
                    <a:pt x="268284" y="30477"/>
                    <a:pt x="164338" y="6406"/>
                  </a:cubicBezTo>
                  <a:cubicBezTo>
                    <a:pt x="107784" y="-6670"/>
                    <a:pt x="41818" y="-1423"/>
                    <a:pt x="6" y="37640"/>
                  </a:cubicBezTo>
                  <a:cubicBezTo>
                    <a:pt x="142932" y="219213"/>
                    <a:pt x="281805" y="403868"/>
                    <a:pt x="416624" y="591604"/>
                  </a:cubicBezTo>
                  <a:close/>
                </a:path>
              </a:pathLst>
            </a:custGeom>
            <a:solidFill>
              <a:srgbClr val="64AD59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9650E75-5F86-7B83-0929-99D01E785D86}"/>
              </a:ext>
            </a:extLst>
          </p:cNvPr>
          <p:cNvGrpSpPr/>
          <p:nvPr/>
        </p:nvGrpSpPr>
        <p:grpSpPr>
          <a:xfrm>
            <a:off x="6489305" y="4546299"/>
            <a:ext cx="5448380" cy="2304843"/>
            <a:chOff x="7520549" y="4954373"/>
            <a:chExt cx="5448380" cy="230484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22D9508-FAE9-B216-AF99-C65971ACEAEE}"/>
                </a:ext>
              </a:extLst>
            </p:cNvPr>
            <p:cNvSpPr/>
            <p:nvPr/>
          </p:nvSpPr>
          <p:spPr>
            <a:xfrm rot="17004000">
              <a:off x="10388114" y="4954373"/>
              <a:ext cx="648165" cy="648165"/>
            </a:xfrm>
            <a:custGeom>
              <a:avLst/>
              <a:gdLst>
                <a:gd name="connsiteX0" fmla="*/ 648171 w 648165"/>
                <a:gd name="connsiteY0" fmla="*/ 324070 h 648165"/>
                <a:gd name="connsiteX1" fmla="*/ 324088 w 648165"/>
                <a:gd name="connsiteY1" fmla="*/ 648153 h 648165"/>
                <a:gd name="connsiteX2" fmla="*/ 5 w 648165"/>
                <a:gd name="connsiteY2" fmla="*/ 324070 h 648165"/>
                <a:gd name="connsiteX3" fmla="*/ 324088 w 648165"/>
                <a:gd name="connsiteY3" fmla="*/ -12 h 648165"/>
                <a:gd name="connsiteX4" fmla="*/ 648171 w 648165"/>
                <a:gd name="connsiteY4" fmla="*/ 324070 h 64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165" h="648165">
                  <a:moveTo>
                    <a:pt x="648171" y="324070"/>
                  </a:moveTo>
                  <a:cubicBezTo>
                    <a:pt x="648171" y="503056"/>
                    <a:pt x="503074" y="648153"/>
                    <a:pt x="324088" y="648153"/>
                  </a:cubicBezTo>
                  <a:cubicBezTo>
                    <a:pt x="145103" y="648153"/>
                    <a:pt x="5" y="503056"/>
                    <a:pt x="5" y="324070"/>
                  </a:cubicBezTo>
                  <a:cubicBezTo>
                    <a:pt x="5" y="145084"/>
                    <a:pt x="145103" y="-12"/>
                    <a:pt x="324088" y="-12"/>
                  </a:cubicBezTo>
                  <a:cubicBezTo>
                    <a:pt x="503074" y="-12"/>
                    <a:pt x="648171" y="145084"/>
                    <a:pt x="648171" y="324070"/>
                  </a:cubicBezTo>
                  <a:close/>
                </a:path>
              </a:pathLst>
            </a:custGeom>
            <a:solidFill>
              <a:srgbClr val="A0D880"/>
            </a:solidFill>
            <a:ln w="83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221926C-AB10-658E-FE03-94BF9643374B}"/>
                </a:ext>
              </a:extLst>
            </p:cNvPr>
            <p:cNvGrpSpPr/>
            <p:nvPr/>
          </p:nvGrpSpPr>
          <p:grpSpPr>
            <a:xfrm>
              <a:off x="7520549" y="5116156"/>
              <a:ext cx="5448380" cy="2143060"/>
              <a:chOff x="7520549" y="5116156"/>
              <a:chExt cx="4593959" cy="1806983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13488E6B-978D-6E64-B5F6-C1F0ECFF040B}"/>
                  </a:ext>
                </a:extLst>
              </p:cNvPr>
              <p:cNvSpPr/>
              <p:nvPr/>
            </p:nvSpPr>
            <p:spPr>
              <a:xfrm rot="21176399">
                <a:off x="10680371" y="5198660"/>
                <a:ext cx="901367" cy="901367"/>
              </a:xfrm>
              <a:custGeom>
                <a:avLst/>
                <a:gdLst>
                  <a:gd name="connsiteX0" fmla="*/ 901374 w 901367"/>
                  <a:gd name="connsiteY0" fmla="*/ 450672 h 901367"/>
                  <a:gd name="connsiteX1" fmla="*/ 450690 w 901367"/>
                  <a:gd name="connsiteY1" fmla="*/ 901356 h 901367"/>
                  <a:gd name="connsiteX2" fmla="*/ 6 w 901367"/>
                  <a:gd name="connsiteY2" fmla="*/ 450672 h 901367"/>
                  <a:gd name="connsiteX3" fmla="*/ 450690 w 901367"/>
                  <a:gd name="connsiteY3" fmla="*/ -12 h 901367"/>
                  <a:gd name="connsiteX4" fmla="*/ 901374 w 901367"/>
                  <a:gd name="connsiteY4" fmla="*/ 450672 h 901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367" h="901367">
                    <a:moveTo>
                      <a:pt x="901374" y="450672"/>
                    </a:moveTo>
                    <a:cubicBezTo>
                      <a:pt x="901374" y="699578"/>
                      <a:pt x="699596" y="901356"/>
                      <a:pt x="450690" y="901356"/>
                    </a:cubicBezTo>
                    <a:cubicBezTo>
                      <a:pt x="201784" y="901356"/>
                      <a:pt x="6" y="699578"/>
                      <a:pt x="6" y="450672"/>
                    </a:cubicBezTo>
                    <a:cubicBezTo>
                      <a:pt x="6" y="201766"/>
                      <a:pt x="201784" y="-12"/>
                      <a:pt x="450690" y="-12"/>
                    </a:cubicBezTo>
                    <a:cubicBezTo>
                      <a:pt x="699596" y="-12"/>
                      <a:pt x="901374" y="201766"/>
                      <a:pt x="901374" y="450672"/>
                    </a:cubicBezTo>
                    <a:close/>
                  </a:path>
                </a:pathLst>
              </a:custGeom>
              <a:solidFill>
                <a:srgbClr val="B1D8D0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3D6859BB-CF9B-CDA2-B6F6-DC5D975B2023}"/>
                  </a:ext>
                </a:extLst>
              </p:cNvPr>
              <p:cNvSpPr/>
              <p:nvPr/>
            </p:nvSpPr>
            <p:spPr>
              <a:xfrm>
                <a:off x="11131205" y="5716263"/>
                <a:ext cx="8329" cy="1012393"/>
              </a:xfrm>
              <a:custGeom>
                <a:avLst/>
                <a:gdLst>
                  <a:gd name="connsiteX0" fmla="*/ 0 w 8329"/>
                  <a:gd name="connsiteY0" fmla="*/ 0 h 1012393"/>
                  <a:gd name="connsiteX1" fmla="*/ 0 w 8329"/>
                  <a:gd name="connsiteY1" fmla="*/ 1012394 h 101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29" h="1012393">
                    <a:moveTo>
                      <a:pt x="0" y="0"/>
                    </a:moveTo>
                    <a:lnTo>
                      <a:pt x="0" y="1012394"/>
                    </a:lnTo>
                  </a:path>
                </a:pathLst>
              </a:custGeom>
              <a:ln w="14482" cap="flat">
                <a:solidFill>
                  <a:srgbClr val="61400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7E10D2D-53FF-F6FD-09E3-F47B440EEDED}"/>
                  </a:ext>
                </a:extLst>
              </p:cNvPr>
              <p:cNvSpPr/>
              <p:nvPr/>
            </p:nvSpPr>
            <p:spPr>
              <a:xfrm>
                <a:off x="10998440" y="6728656"/>
                <a:ext cx="253702" cy="8329"/>
              </a:xfrm>
              <a:custGeom>
                <a:avLst/>
                <a:gdLst>
                  <a:gd name="connsiteX0" fmla="*/ 0 w 253702"/>
                  <a:gd name="connsiteY0" fmla="*/ 0 h 8329"/>
                  <a:gd name="connsiteX1" fmla="*/ 253703 w 253702"/>
                  <a:gd name="connsiteY1" fmla="*/ 0 h 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3702" h="8329">
                    <a:moveTo>
                      <a:pt x="0" y="0"/>
                    </a:moveTo>
                    <a:lnTo>
                      <a:pt x="253703" y="0"/>
                    </a:lnTo>
                  </a:path>
                </a:pathLst>
              </a:custGeom>
              <a:ln w="14482" cap="flat">
                <a:solidFill>
                  <a:srgbClr val="C8BD8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1D9F050-5B97-8813-497D-43CE2982ABA4}"/>
                  </a:ext>
                </a:extLst>
              </p:cNvPr>
              <p:cNvSpPr/>
              <p:nvPr/>
            </p:nvSpPr>
            <p:spPr>
              <a:xfrm>
                <a:off x="10974452" y="5384684"/>
                <a:ext cx="1499" cy="54721"/>
              </a:xfrm>
              <a:custGeom>
                <a:avLst/>
                <a:gdLst>
                  <a:gd name="connsiteX0" fmla="*/ 0 w 1499"/>
                  <a:gd name="connsiteY0" fmla="*/ 0 h 54721"/>
                  <a:gd name="connsiteX1" fmla="*/ 1499 w 1499"/>
                  <a:gd name="connsiteY1" fmla="*/ 54722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721">
                    <a:moveTo>
                      <a:pt x="0" y="0"/>
                    </a:moveTo>
                    <a:lnTo>
                      <a:pt x="1499" y="54722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21A997F8-1A5A-8C46-A00C-EF04E501ADF1}"/>
                  </a:ext>
                </a:extLst>
              </p:cNvPr>
              <p:cNvSpPr/>
              <p:nvPr/>
            </p:nvSpPr>
            <p:spPr>
              <a:xfrm>
                <a:off x="11206499" y="5465892"/>
                <a:ext cx="1499" cy="54721"/>
              </a:xfrm>
              <a:custGeom>
                <a:avLst/>
                <a:gdLst>
                  <a:gd name="connsiteX0" fmla="*/ 0 w 1499"/>
                  <a:gd name="connsiteY0" fmla="*/ 0 h 54721"/>
                  <a:gd name="connsiteX1" fmla="*/ 1499 w 1499"/>
                  <a:gd name="connsiteY1" fmla="*/ 54722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721">
                    <a:moveTo>
                      <a:pt x="0" y="0"/>
                    </a:moveTo>
                    <a:lnTo>
                      <a:pt x="1499" y="54722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63094DC-7BFA-B2D2-8EBB-E5CC73D93213}"/>
                  </a:ext>
                </a:extLst>
              </p:cNvPr>
              <p:cNvSpPr/>
              <p:nvPr/>
            </p:nvSpPr>
            <p:spPr>
              <a:xfrm>
                <a:off x="11313361" y="5412086"/>
                <a:ext cx="1499" cy="54638"/>
              </a:xfrm>
              <a:custGeom>
                <a:avLst/>
                <a:gdLst>
                  <a:gd name="connsiteX0" fmla="*/ 0 w 1499"/>
                  <a:gd name="connsiteY0" fmla="*/ 0 h 54638"/>
                  <a:gd name="connsiteX1" fmla="*/ 1500 w 1499"/>
                  <a:gd name="connsiteY1" fmla="*/ 54638 h 5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638">
                    <a:moveTo>
                      <a:pt x="0" y="0"/>
                    </a:moveTo>
                    <a:lnTo>
                      <a:pt x="1500" y="54638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13981AA0-9E25-07D2-BFF6-BEFBD793D9DB}"/>
                  </a:ext>
                </a:extLst>
              </p:cNvPr>
              <p:cNvSpPr/>
              <p:nvPr/>
            </p:nvSpPr>
            <p:spPr>
              <a:xfrm>
                <a:off x="11029840" y="5565424"/>
                <a:ext cx="1499" cy="54638"/>
              </a:xfrm>
              <a:custGeom>
                <a:avLst/>
                <a:gdLst>
                  <a:gd name="connsiteX0" fmla="*/ 0 w 1499"/>
                  <a:gd name="connsiteY0" fmla="*/ 0 h 54638"/>
                  <a:gd name="connsiteX1" fmla="*/ 1499 w 1499"/>
                  <a:gd name="connsiteY1" fmla="*/ 54638 h 5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638">
                    <a:moveTo>
                      <a:pt x="0" y="0"/>
                    </a:moveTo>
                    <a:lnTo>
                      <a:pt x="1499" y="54638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60A80F3-F107-F6B7-B88D-A5BDE9F2F899}"/>
                  </a:ext>
                </a:extLst>
              </p:cNvPr>
              <p:cNvSpPr/>
              <p:nvPr/>
            </p:nvSpPr>
            <p:spPr>
              <a:xfrm>
                <a:off x="10901573" y="5676450"/>
                <a:ext cx="1415" cy="54638"/>
              </a:xfrm>
              <a:custGeom>
                <a:avLst/>
                <a:gdLst>
                  <a:gd name="connsiteX0" fmla="*/ 0 w 1415"/>
                  <a:gd name="connsiteY0" fmla="*/ 0 h 54638"/>
                  <a:gd name="connsiteX1" fmla="*/ 1416 w 1415"/>
                  <a:gd name="connsiteY1" fmla="*/ 54639 h 5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15" h="54638">
                    <a:moveTo>
                      <a:pt x="0" y="0"/>
                    </a:moveTo>
                    <a:lnTo>
                      <a:pt x="1416" y="54639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20FDF87-807E-7D47-CCA8-180043B23AAF}"/>
                  </a:ext>
                </a:extLst>
              </p:cNvPr>
              <p:cNvSpPr/>
              <p:nvPr/>
            </p:nvSpPr>
            <p:spPr>
              <a:xfrm>
                <a:off x="11249810" y="5785810"/>
                <a:ext cx="1415" cy="54638"/>
              </a:xfrm>
              <a:custGeom>
                <a:avLst/>
                <a:gdLst>
                  <a:gd name="connsiteX0" fmla="*/ 0 w 1415"/>
                  <a:gd name="connsiteY0" fmla="*/ 0 h 54638"/>
                  <a:gd name="connsiteX1" fmla="*/ 1416 w 1415"/>
                  <a:gd name="connsiteY1" fmla="*/ 54638 h 5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15" h="54638">
                    <a:moveTo>
                      <a:pt x="0" y="0"/>
                    </a:moveTo>
                    <a:lnTo>
                      <a:pt x="1416" y="54638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D5E189D-75F9-05A0-F6F3-2D863700CB3D}"/>
                  </a:ext>
                </a:extLst>
              </p:cNvPr>
              <p:cNvSpPr/>
              <p:nvPr/>
            </p:nvSpPr>
            <p:spPr>
              <a:xfrm>
                <a:off x="11354256" y="5608402"/>
                <a:ext cx="1499" cy="54721"/>
              </a:xfrm>
              <a:custGeom>
                <a:avLst/>
                <a:gdLst>
                  <a:gd name="connsiteX0" fmla="*/ 0 w 1499"/>
                  <a:gd name="connsiteY0" fmla="*/ 0 h 54721"/>
                  <a:gd name="connsiteX1" fmla="*/ 1499 w 1499"/>
                  <a:gd name="connsiteY1" fmla="*/ 54722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721">
                    <a:moveTo>
                      <a:pt x="0" y="0"/>
                    </a:moveTo>
                    <a:lnTo>
                      <a:pt x="1499" y="54722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AF3B30E-ABED-A01C-F6E2-024C49DF067B}"/>
                  </a:ext>
                </a:extLst>
              </p:cNvPr>
              <p:cNvSpPr/>
              <p:nvPr/>
            </p:nvSpPr>
            <p:spPr>
              <a:xfrm>
                <a:off x="10984281" y="5855607"/>
                <a:ext cx="1499" cy="54638"/>
              </a:xfrm>
              <a:custGeom>
                <a:avLst/>
                <a:gdLst>
                  <a:gd name="connsiteX0" fmla="*/ 0 w 1499"/>
                  <a:gd name="connsiteY0" fmla="*/ 0 h 54638"/>
                  <a:gd name="connsiteX1" fmla="*/ 1500 w 1499"/>
                  <a:gd name="connsiteY1" fmla="*/ 54638 h 5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638">
                    <a:moveTo>
                      <a:pt x="0" y="0"/>
                    </a:moveTo>
                    <a:lnTo>
                      <a:pt x="1500" y="54638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9B21C4A-6E55-2B21-F52E-D52CC9A05BC6}"/>
                  </a:ext>
                </a:extLst>
              </p:cNvPr>
              <p:cNvSpPr/>
              <p:nvPr/>
            </p:nvSpPr>
            <p:spPr>
              <a:xfrm rot="21176399">
                <a:off x="10680371" y="5198660"/>
                <a:ext cx="901367" cy="901367"/>
              </a:xfrm>
              <a:custGeom>
                <a:avLst/>
                <a:gdLst>
                  <a:gd name="connsiteX0" fmla="*/ 901374 w 901367"/>
                  <a:gd name="connsiteY0" fmla="*/ 450672 h 901367"/>
                  <a:gd name="connsiteX1" fmla="*/ 450690 w 901367"/>
                  <a:gd name="connsiteY1" fmla="*/ 901356 h 901367"/>
                  <a:gd name="connsiteX2" fmla="*/ 6 w 901367"/>
                  <a:gd name="connsiteY2" fmla="*/ 450672 h 901367"/>
                  <a:gd name="connsiteX3" fmla="*/ 450690 w 901367"/>
                  <a:gd name="connsiteY3" fmla="*/ -12 h 901367"/>
                  <a:gd name="connsiteX4" fmla="*/ 901374 w 901367"/>
                  <a:gd name="connsiteY4" fmla="*/ 450672 h 901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367" h="901367">
                    <a:moveTo>
                      <a:pt x="901374" y="450672"/>
                    </a:moveTo>
                    <a:cubicBezTo>
                      <a:pt x="901374" y="699578"/>
                      <a:pt x="699596" y="901356"/>
                      <a:pt x="450690" y="901356"/>
                    </a:cubicBezTo>
                    <a:cubicBezTo>
                      <a:pt x="201784" y="901356"/>
                      <a:pt x="6" y="699578"/>
                      <a:pt x="6" y="450672"/>
                    </a:cubicBezTo>
                    <a:cubicBezTo>
                      <a:pt x="6" y="201766"/>
                      <a:pt x="201784" y="-12"/>
                      <a:pt x="450690" y="-12"/>
                    </a:cubicBezTo>
                    <a:cubicBezTo>
                      <a:pt x="699596" y="-12"/>
                      <a:pt x="901374" y="201766"/>
                      <a:pt x="901374" y="450672"/>
                    </a:cubicBezTo>
                    <a:close/>
                  </a:path>
                </a:pathLst>
              </a:custGeom>
              <a:solidFill>
                <a:srgbClr val="A0D880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3F63F83-8F9E-447E-7C09-25DB643B6B06}"/>
                  </a:ext>
                </a:extLst>
              </p:cNvPr>
              <p:cNvSpPr/>
              <p:nvPr/>
            </p:nvSpPr>
            <p:spPr>
              <a:xfrm>
                <a:off x="11131205" y="5716263"/>
                <a:ext cx="8329" cy="1012393"/>
              </a:xfrm>
              <a:custGeom>
                <a:avLst/>
                <a:gdLst>
                  <a:gd name="connsiteX0" fmla="*/ 0 w 8329"/>
                  <a:gd name="connsiteY0" fmla="*/ 0 h 1012393"/>
                  <a:gd name="connsiteX1" fmla="*/ 0 w 8329"/>
                  <a:gd name="connsiteY1" fmla="*/ 1012394 h 101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29" h="1012393">
                    <a:moveTo>
                      <a:pt x="0" y="0"/>
                    </a:moveTo>
                    <a:lnTo>
                      <a:pt x="0" y="1012394"/>
                    </a:lnTo>
                  </a:path>
                </a:pathLst>
              </a:custGeom>
              <a:ln w="18727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FA5993D-D817-8F2F-088C-A4B64FB8FD75}"/>
                  </a:ext>
                </a:extLst>
              </p:cNvPr>
              <p:cNvSpPr/>
              <p:nvPr/>
            </p:nvSpPr>
            <p:spPr>
              <a:xfrm>
                <a:off x="10214595" y="6728656"/>
                <a:ext cx="1326231" cy="8329"/>
              </a:xfrm>
              <a:custGeom>
                <a:avLst/>
                <a:gdLst>
                  <a:gd name="connsiteX0" fmla="*/ 0 w 1326231"/>
                  <a:gd name="connsiteY0" fmla="*/ 0 h 8329"/>
                  <a:gd name="connsiteX1" fmla="*/ 1326232 w 1326231"/>
                  <a:gd name="connsiteY1" fmla="*/ 0 h 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6231" h="8329">
                    <a:moveTo>
                      <a:pt x="0" y="0"/>
                    </a:moveTo>
                    <a:lnTo>
                      <a:pt x="1326232" y="0"/>
                    </a:lnTo>
                  </a:path>
                </a:pathLst>
              </a:custGeom>
              <a:ln w="18727" cap="flat">
                <a:solidFill>
                  <a:srgbClr val="B3CD8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C4EDC8B7-7E74-7622-4D58-39B367D111A2}"/>
                  </a:ext>
                </a:extLst>
              </p:cNvPr>
              <p:cNvSpPr/>
              <p:nvPr/>
            </p:nvSpPr>
            <p:spPr>
              <a:xfrm>
                <a:off x="10974452" y="5384684"/>
                <a:ext cx="1499" cy="54721"/>
              </a:xfrm>
              <a:custGeom>
                <a:avLst/>
                <a:gdLst>
                  <a:gd name="connsiteX0" fmla="*/ 0 w 1499"/>
                  <a:gd name="connsiteY0" fmla="*/ 0 h 54721"/>
                  <a:gd name="connsiteX1" fmla="*/ 1499 w 1499"/>
                  <a:gd name="connsiteY1" fmla="*/ 54722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721">
                    <a:moveTo>
                      <a:pt x="0" y="0"/>
                    </a:moveTo>
                    <a:lnTo>
                      <a:pt x="1499" y="54722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525BF92C-0F0D-9EA5-F668-83542452D2F5}"/>
                  </a:ext>
                </a:extLst>
              </p:cNvPr>
              <p:cNvSpPr/>
              <p:nvPr/>
            </p:nvSpPr>
            <p:spPr>
              <a:xfrm>
                <a:off x="11206499" y="5465892"/>
                <a:ext cx="1499" cy="54721"/>
              </a:xfrm>
              <a:custGeom>
                <a:avLst/>
                <a:gdLst>
                  <a:gd name="connsiteX0" fmla="*/ 0 w 1499"/>
                  <a:gd name="connsiteY0" fmla="*/ 0 h 54721"/>
                  <a:gd name="connsiteX1" fmla="*/ 1499 w 1499"/>
                  <a:gd name="connsiteY1" fmla="*/ 54722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721">
                    <a:moveTo>
                      <a:pt x="0" y="0"/>
                    </a:moveTo>
                    <a:lnTo>
                      <a:pt x="1499" y="54722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9B8E6E1-7C2D-17BB-C84A-1DDB75D36ED2}"/>
                  </a:ext>
                </a:extLst>
              </p:cNvPr>
              <p:cNvSpPr/>
              <p:nvPr/>
            </p:nvSpPr>
            <p:spPr>
              <a:xfrm>
                <a:off x="11313361" y="5412086"/>
                <a:ext cx="1499" cy="54638"/>
              </a:xfrm>
              <a:custGeom>
                <a:avLst/>
                <a:gdLst>
                  <a:gd name="connsiteX0" fmla="*/ 0 w 1499"/>
                  <a:gd name="connsiteY0" fmla="*/ 0 h 54638"/>
                  <a:gd name="connsiteX1" fmla="*/ 1500 w 1499"/>
                  <a:gd name="connsiteY1" fmla="*/ 54638 h 5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638">
                    <a:moveTo>
                      <a:pt x="0" y="0"/>
                    </a:moveTo>
                    <a:lnTo>
                      <a:pt x="1500" y="54638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04E105B-AF3B-8DF1-6D12-F3195F213081}"/>
                  </a:ext>
                </a:extLst>
              </p:cNvPr>
              <p:cNvSpPr/>
              <p:nvPr/>
            </p:nvSpPr>
            <p:spPr>
              <a:xfrm>
                <a:off x="11029840" y="5565424"/>
                <a:ext cx="1499" cy="54638"/>
              </a:xfrm>
              <a:custGeom>
                <a:avLst/>
                <a:gdLst>
                  <a:gd name="connsiteX0" fmla="*/ 0 w 1499"/>
                  <a:gd name="connsiteY0" fmla="*/ 0 h 54638"/>
                  <a:gd name="connsiteX1" fmla="*/ 1499 w 1499"/>
                  <a:gd name="connsiteY1" fmla="*/ 54638 h 5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638">
                    <a:moveTo>
                      <a:pt x="0" y="0"/>
                    </a:moveTo>
                    <a:lnTo>
                      <a:pt x="1499" y="54638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9AB4062-B8A7-F551-F74A-3A173B36A63D}"/>
                  </a:ext>
                </a:extLst>
              </p:cNvPr>
              <p:cNvSpPr/>
              <p:nvPr/>
            </p:nvSpPr>
            <p:spPr>
              <a:xfrm>
                <a:off x="10901573" y="5676450"/>
                <a:ext cx="1415" cy="54638"/>
              </a:xfrm>
              <a:custGeom>
                <a:avLst/>
                <a:gdLst>
                  <a:gd name="connsiteX0" fmla="*/ 0 w 1415"/>
                  <a:gd name="connsiteY0" fmla="*/ 0 h 54638"/>
                  <a:gd name="connsiteX1" fmla="*/ 1416 w 1415"/>
                  <a:gd name="connsiteY1" fmla="*/ 54639 h 5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15" h="54638">
                    <a:moveTo>
                      <a:pt x="0" y="0"/>
                    </a:moveTo>
                    <a:lnTo>
                      <a:pt x="1416" y="54639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911079F-1724-1457-98F9-26AC122B2B01}"/>
                  </a:ext>
                </a:extLst>
              </p:cNvPr>
              <p:cNvSpPr/>
              <p:nvPr/>
            </p:nvSpPr>
            <p:spPr>
              <a:xfrm>
                <a:off x="11249810" y="5785810"/>
                <a:ext cx="1415" cy="54638"/>
              </a:xfrm>
              <a:custGeom>
                <a:avLst/>
                <a:gdLst>
                  <a:gd name="connsiteX0" fmla="*/ 0 w 1415"/>
                  <a:gd name="connsiteY0" fmla="*/ 0 h 54638"/>
                  <a:gd name="connsiteX1" fmla="*/ 1416 w 1415"/>
                  <a:gd name="connsiteY1" fmla="*/ 54638 h 5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15" h="54638">
                    <a:moveTo>
                      <a:pt x="0" y="0"/>
                    </a:moveTo>
                    <a:lnTo>
                      <a:pt x="1416" y="54638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E543BFC-39B1-5033-A1C6-850020E2F52D}"/>
                  </a:ext>
                </a:extLst>
              </p:cNvPr>
              <p:cNvSpPr/>
              <p:nvPr/>
            </p:nvSpPr>
            <p:spPr>
              <a:xfrm>
                <a:off x="11354256" y="5608402"/>
                <a:ext cx="1499" cy="54721"/>
              </a:xfrm>
              <a:custGeom>
                <a:avLst/>
                <a:gdLst>
                  <a:gd name="connsiteX0" fmla="*/ 0 w 1499"/>
                  <a:gd name="connsiteY0" fmla="*/ 0 h 54721"/>
                  <a:gd name="connsiteX1" fmla="*/ 1499 w 1499"/>
                  <a:gd name="connsiteY1" fmla="*/ 54722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721">
                    <a:moveTo>
                      <a:pt x="0" y="0"/>
                    </a:moveTo>
                    <a:lnTo>
                      <a:pt x="1499" y="54722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4DDF737-489E-65D7-6B1F-8C1434212170}"/>
                  </a:ext>
                </a:extLst>
              </p:cNvPr>
              <p:cNvSpPr/>
              <p:nvPr/>
            </p:nvSpPr>
            <p:spPr>
              <a:xfrm>
                <a:off x="10984281" y="5855607"/>
                <a:ext cx="1499" cy="54638"/>
              </a:xfrm>
              <a:custGeom>
                <a:avLst/>
                <a:gdLst>
                  <a:gd name="connsiteX0" fmla="*/ 0 w 1499"/>
                  <a:gd name="connsiteY0" fmla="*/ 0 h 54638"/>
                  <a:gd name="connsiteX1" fmla="*/ 1500 w 1499"/>
                  <a:gd name="connsiteY1" fmla="*/ 54638 h 5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99" h="54638">
                    <a:moveTo>
                      <a:pt x="0" y="0"/>
                    </a:moveTo>
                    <a:lnTo>
                      <a:pt x="1500" y="54638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7F76F36-67BE-B15F-98CE-3169A6E415C2}"/>
                  </a:ext>
                </a:extLst>
              </p:cNvPr>
              <p:cNvSpPr/>
              <p:nvPr/>
            </p:nvSpPr>
            <p:spPr>
              <a:xfrm>
                <a:off x="10217593" y="5296729"/>
                <a:ext cx="8329" cy="1604421"/>
              </a:xfrm>
              <a:custGeom>
                <a:avLst/>
                <a:gdLst>
                  <a:gd name="connsiteX0" fmla="*/ 0 w 8329"/>
                  <a:gd name="connsiteY0" fmla="*/ 0 h 1604421"/>
                  <a:gd name="connsiteX1" fmla="*/ 0 w 8329"/>
                  <a:gd name="connsiteY1" fmla="*/ 1604421 h 160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29" h="1604421">
                    <a:moveTo>
                      <a:pt x="0" y="0"/>
                    </a:moveTo>
                    <a:lnTo>
                      <a:pt x="0" y="1604421"/>
                    </a:lnTo>
                  </a:path>
                </a:pathLst>
              </a:custGeom>
              <a:ln w="18727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B14A0BB-EE3E-4AD5-B114-679586A5AE6C}"/>
                  </a:ext>
                </a:extLst>
              </p:cNvPr>
              <p:cNvSpPr/>
              <p:nvPr/>
            </p:nvSpPr>
            <p:spPr>
              <a:xfrm>
                <a:off x="10084828" y="6901151"/>
                <a:ext cx="253702" cy="8329"/>
              </a:xfrm>
              <a:custGeom>
                <a:avLst/>
                <a:gdLst>
                  <a:gd name="connsiteX0" fmla="*/ 0 w 253702"/>
                  <a:gd name="connsiteY0" fmla="*/ 0 h 8329"/>
                  <a:gd name="connsiteX1" fmla="*/ 253702 w 253702"/>
                  <a:gd name="connsiteY1" fmla="*/ 0 h 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3702" h="8329">
                    <a:moveTo>
                      <a:pt x="0" y="0"/>
                    </a:moveTo>
                    <a:lnTo>
                      <a:pt x="253702" y="0"/>
                    </a:lnTo>
                  </a:path>
                </a:pathLst>
              </a:custGeom>
              <a:ln w="14482" cap="flat">
                <a:solidFill>
                  <a:srgbClr val="C8BD8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A16B13A-6C76-AAB9-B07C-E1911750C24A}"/>
                  </a:ext>
                </a:extLst>
              </p:cNvPr>
              <p:cNvSpPr/>
              <p:nvPr/>
            </p:nvSpPr>
            <p:spPr>
              <a:xfrm>
                <a:off x="10104901" y="5116156"/>
                <a:ext cx="1082" cy="39313"/>
              </a:xfrm>
              <a:custGeom>
                <a:avLst/>
                <a:gdLst>
                  <a:gd name="connsiteX0" fmla="*/ 0 w 1082"/>
                  <a:gd name="connsiteY0" fmla="*/ 0 h 39313"/>
                  <a:gd name="connsiteX1" fmla="*/ 1083 w 1082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2" h="39313">
                    <a:moveTo>
                      <a:pt x="0" y="0"/>
                    </a:moveTo>
                    <a:lnTo>
                      <a:pt x="1083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567B238-D7AE-3633-0936-A714A398DB8D}"/>
                  </a:ext>
                </a:extLst>
              </p:cNvPr>
              <p:cNvSpPr/>
              <p:nvPr/>
            </p:nvSpPr>
            <p:spPr>
              <a:xfrm>
                <a:off x="10271732" y="5174542"/>
                <a:ext cx="1082" cy="39313"/>
              </a:xfrm>
              <a:custGeom>
                <a:avLst/>
                <a:gdLst>
                  <a:gd name="connsiteX0" fmla="*/ 0 w 1082"/>
                  <a:gd name="connsiteY0" fmla="*/ 0 h 39313"/>
                  <a:gd name="connsiteX1" fmla="*/ 1082 w 1082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2" h="39313">
                    <a:moveTo>
                      <a:pt x="0" y="0"/>
                    </a:moveTo>
                    <a:lnTo>
                      <a:pt x="1082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876C301-298E-33E7-DE97-5CD8785C98DF}"/>
                  </a:ext>
                </a:extLst>
              </p:cNvPr>
              <p:cNvSpPr/>
              <p:nvPr/>
            </p:nvSpPr>
            <p:spPr>
              <a:xfrm>
                <a:off x="10348609" y="5135812"/>
                <a:ext cx="999" cy="39313"/>
              </a:xfrm>
              <a:custGeom>
                <a:avLst/>
                <a:gdLst>
                  <a:gd name="connsiteX0" fmla="*/ 0 w 999"/>
                  <a:gd name="connsiteY0" fmla="*/ 0 h 39313"/>
                  <a:gd name="connsiteX1" fmla="*/ 1000 w 999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9" h="39313">
                    <a:moveTo>
                      <a:pt x="0" y="0"/>
                    </a:moveTo>
                    <a:lnTo>
                      <a:pt x="1000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5B8D4BA-F69A-7818-FA44-E2B1E88FB55D}"/>
                  </a:ext>
                </a:extLst>
              </p:cNvPr>
              <p:cNvSpPr/>
              <p:nvPr/>
            </p:nvSpPr>
            <p:spPr>
              <a:xfrm>
                <a:off x="10144714" y="5246089"/>
                <a:ext cx="1082" cy="39313"/>
              </a:xfrm>
              <a:custGeom>
                <a:avLst/>
                <a:gdLst>
                  <a:gd name="connsiteX0" fmla="*/ 0 w 1082"/>
                  <a:gd name="connsiteY0" fmla="*/ 0 h 39313"/>
                  <a:gd name="connsiteX1" fmla="*/ 1082 w 1082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2" h="39313">
                    <a:moveTo>
                      <a:pt x="0" y="0"/>
                    </a:moveTo>
                    <a:lnTo>
                      <a:pt x="1082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96E4A675-61F7-E8CF-01FD-AA0A1977AC84}"/>
                  </a:ext>
                </a:extLst>
              </p:cNvPr>
              <p:cNvSpPr/>
              <p:nvPr/>
            </p:nvSpPr>
            <p:spPr>
              <a:xfrm>
                <a:off x="10052429" y="5325964"/>
                <a:ext cx="1082" cy="39313"/>
              </a:xfrm>
              <a:custGeom>
                <a:avLst/>
                <a:gdLst>
                  <a:gd name="connsiteX0" fmla="*/ 0 w 1082"/>
                  <a:gd name="connsiteY0" fmla="*/ 0 h 39313"/>
                  <a:gd name="connsiteX1" fmla="*/ 1083 w 1082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2" h="39313">
                    <a:moveTo>
                      <a:pt x="0" y="0"/>
                    </a:moveTo>
                    <a:lnTo>
                      <a:pt x="1083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5268EEB-2BA7-614C-5A84-C31256635C04}"/>
                  </a:ext>
                </a:extLst>
              </p:cNvPr>
              <p:cNvSpPr/>
              <p:nvPr/>
            </p:nvSpPr>
            <p:spPr>
              <a:xfrm>
                <a:off x="10302883" y="5404590"/>
                <a:ext cx="999" cy="39313"/>
              </a:xfrm>
              <a:custGeom>
                <a:avLst/>
                <a:gdLst>
                  <a:gd name="connsiteX0" fmla="*/ 0 w 999"/>
                  <a:gd name="connsiteY0" fmla="*/ 0 h 39313"/>
                  <a:gd name="connsiteX1" fmla="*/ 1000 w 999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9" h="39313">
                    <a:moveTo>
                      <a:pt x="0" y="0"/>
                    </a:moveTo>
                    <a:lnTo>
                      <a:pt x="1000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31F3306-59CE-5E9D-AA2A-1E6F4BB86EDF}"/>
                  </a:ext>
                </a:extLst>
              </p:cNvPr>
              <p:cNvSpPr/>
              <p:nvPr/>
            </p:nvSpPr>
            <p:spPr>
              <a:xfrm>
                <a:off x="10378010" y="5276989"/>
                <a:ext cx="1082" cy="39396"/>
              </a:xfrm>
              <a:custGeom>
                <a:avLst/>
                <a:gdLst>
                  <a:gd name="connsiteX0" fmla="*/ 0 w 1082"/>
                  <a:gd name="connsiteY0" fmla="*/ 0 h 39396"/>
                  <a:gd name="connsiteX1" fmla="*/ 1082 w 1082"/>
                  <a:gd name="connsiteY1" fmla="*/ 39396 h 39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2" h="39396">
                    <a:moveTo>
                      <a:pt x="0" y="0"/>
                    </a:moveTo>
                    <a:lnTo>
                      <a:pt x="1082" y="39396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C501A86-DD17-39A0-02AC-071220B2E6AC}"/>
                  </a:ext>
                </a:extLst>
              </p:cNvPr>
              <p:cNvSpPr/>
              <p:nvPr/>
            </p:nvSpPr>
            <p:spPr>
              <a:xfrm>
                <a:off x="10111981" y="5454814"/>
                <a:ext cx="999" cy="39313"/>
              </a:xfrm>
              <a:custGeom>
                <a:avLst/>
                <a:gdLst>
                  <a:gd name="connsiteX0" fmla="*/ 0 w 999"/>
                  <a:gd name="connsiteY0" fmla="*/ 0 h 39313"/>
                  <a:gd name="connsiteX1" fmla="*/ 1000 w 999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9" h="39313">
                    <a:moveTo>
                      <a:pt x="0" y="0"/>
                    </a:moveTo>
                    <a:lnTo>
                      <a:pt x="1000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F8EB9C3-342F-443B-8028-0EC487683890}"/>
                  </a:ext>
                </a:extLst>
              </p:cNvPr>
              <p:cNvSpPr/>
              <p:nvPr/>
            </p:nvSpPr>
            <p:spPr>
              <a:xfrm>
                <a:off x="10104901" y="5116156"/>
                <a:ext cx="1082" cy="39313"/>
              </a:xfrm>
              <a:custGeom>
                <a:avLst/>
                <a:gdLst>
                  <a:gd name="connsiteX0" fmla="*/ 0 w 1082"/>
                  <a:gd name="connsiteY0" fmla="*/ 0 h 39313"/>
                  <a:gd name="connsiteX1" fmla="*/ 1083 w 1082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2" h="39313">
                    <a:moveTo>
                      <a:pt x="0" y="0"/>
                    </a:moveTo>
                    <a:lnTo>
                      <a:pt x="1083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D0866138-E435-0241-5286-336479CBBC8F}"/>
                  </a:ext>
                </a:extLst>
              </p:cNvPr>
              <p:cNvSpPr/>
              <p:nvPr/>
            </p:nvSpPr>
            <p:spPr>
              <a:xfrm>
                <a:off x="10271732" y="5174542"/>
                <a:ext cx="1082" cy="39313"/>
              </a:xfrm>
              <a:custGeom>
                <a:avLst/>
                <a:gdLst>
                  <a:gd name="connsiteX0" fmla="*/ 0 w 1082"/>
                  <a:gd name="connsiteY0" fmla="*/ 0 h 39313"/>
                  <a:gd name="connsiteX1" fmla="*/ 1082 w 1082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2" h="39313">
                    <a:moveTo>
                      <a:pt x="0" y="0"/>
                    </a:moveTo>
                    <a:lnTo>
                      <a:pt x="1082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B6E5831-5122-9A21-4048-B661051C8896}"/>
                  </a:ext>
                </a:extLst>
              </p:cNvPr>
              <p:cNvSpPr/>
              <p:nvPr/>
            </p:nvSpPr>
            <p:spPr>
              <a:xfrm>
                <a:off x="10348609" y="5135812"/>
                <a:ext cx="999" cy="39313"/>
              </a:xfrm>
              <a:custGeom>
                <a:avLst/>
                <a:gdLst>
                  <a:gd name="connsiteX0" fmla="*/ 0 w 999"/>
                  <a:gd name="connsiteY0" fmla="*/ 0 h 39313"/>
                  <a:gd name="connsiteX1" fmla="*/ 1000 w 999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9" h="39313">
                    <a:moveTo>
                      <a:pt x="0" y="0"/>
                    </a:moveTo>
                    <a:lnTo>
                      <a:pt x="1000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6B80518-1301-97CC-B19D-410BEBA4ECA8}"/>
                  </a:ext>
                </a:extLst>
              </p:cNvPr>
              <p:cNvSpPr/>
              <p:nvPr/>
            </p:nvSpPr>
            <p:spPr>
              <a:xfrm>
                <a:off x="10144714" y="5246089"/>
                <a:ext cx="1082" cy="39313"/>
              </a:xfrm>
              <a:custGeom>
                <a:avLst/>
                <a:gdLst>
                  <a:gd name="connsiteX0" fmla="*/ 0 w 1082"/>
                  <a:gd name="connsiteY0" fmla="*/ 0 h 39313"/>
                  <a:gd name="connsiteX1" fmla="*/ 1082 w 1082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2" h="39313">
                    <a:moveTo>
                      <a:pt x="0" y="0"/>
                    </a:moveTo>
                    <a:lnTo>
                      <a:pt x="1082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A30528C-B340-FEF6-DA1F-DCA1D40B85F4}"/>
                  </a:ext>
                </a:extLst>
              </p:cNvPr>
              <p:cNvSpPr/>
              <p:nvPr/>
            </p:nvSpPr>
            <p:spPr>
              <a:xfrm>
                <a:off x="10052429" y="5325964"/>
                <a:ext cx="1082" cy="39313"/>
              </a:xfrm>
              <a:custGeom>
                <a:avLst/>
                <a:gdLst>
                  <a:gd name="connsiteX0" fmla="*/ 0 w 1082"/>
                  <a:gd name="connsiteY0" fmla="*/ 0 h 39313"/>
                  <a:gd name="connsiteX1" fmla="*/ 1083 w 1082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2" h="39313">
                    <a:moveTo>
                      <a:pt x="0" y="0"/>
                    </a:moveTo>
                    <a:lnTo>
                      <a:pt x="1083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E64DDDE-0E26-4F05-FBF2-2F4E7CAF5494}"/>
                  </a:ext>
                </a:extLst>
              </p:cNvPr>
              <p:cNvSpPr/>
              <p:nvPr/>
            </p:nvSpPr>
            <p:spPr>
              <a:xfrm>
                <a:off x="10302883" y="5404590"/>
                <a:ext cx="999" cy="39313"/>
              </a:xfrm>
              <a:custGeom>
                <a:avLst/>
                <a:gdLst>
                  <a:gd name="connsiteX0" fmla="*/ 0 w 999"/>
                  <a:gd name="connsiteY0" fmla="*/ 0 h 39313"/>
                  <a:gd name="connsiteX1" fmla="*/ 1000 w 999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9" h="39313">
                    <a:moveTo>
                      <a:pt x="0" y="0"/>
                    </a:moveTo>
                    <a:lnTo>
                      <a:pt x="1000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25A39734-AA89-1F74-861F-0E3285D45187}"/>
                  </a:ext>
                </a:extLst>
              </p:cNvPr>
              <p:cNvSpPr/>
              <p:nvPr/>
            </p:nvSpPr>
            <p:spPr>
              <a:xfrm>
                <a:off x="10378010" y="5276989"/>
                <a:ext cx="1082" cy="39396"/>
              </a:xfrm>
              <a:custGeom>
                <a:avLst/>
                <a:gdLst>
                  <a:gd name="connsiteX0" fmla="*/ 0 w 1082"/>
                  <a:gd name="connsiteY0" fmla="*/ 0 h 39396"/>
                  <a:gd name="connsiteX1" fmla="*/ 1082 w 1082"/>
                  <a:gd name="connsiteY1" fmla="*/ 39396 h 39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2" h="39396">
                    <a:moveTo>
                      <a:pt x="0" y="0"/>
                    </a:moveTo>
                    <a:lnTo>
                      <a:pt x="1082" y="39396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568781F-D272-E122-A848-993A7987DA5D}"/>
                  </a:ext>
                </a:extLst>
              </p:cNvPr>
              <p:cNvSpPr/>
              <p:nvPr/>
            </p:nvSpPr>
            <p:spPr>
              <a:xfrm>
                <a:off x="10111981" y="5454814"/>
                <a:ext cx="999" cy="39313"/>
              </a:xfrm>
              <a:custGeom>
                <a:avLst/>
                <a:gdLst>
                  <a:gd name="connsiteX0" fmla="*/ 0 w 999"/>
                  <a:gd name="connsiteY0" fmla="*/ 0 h 39313"/>
                  <a:gd name="connsiteX1" fmla="*/ 1000 w 999"/>
                  <a:gd name="connsiteY1" fmla="*/ 39313 h 3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9" h="39313">
                    <a:moveTo>
                      <a:pt x="0" y="0"/>
                    </a:moveTo>
                    <a:lnTo>
                      <a:pt x="1000" y="39313"/>
                    </a:lnTo>
                  </a:path>
                </a:pathLst>
              </a:custGeom>
              <a:ln w="14482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B6D5C05-B566-127B-233A-EA8469F49560}"/>
                  </a:ext>
                </a:extLst>
              </p:cNvPr>
              <p:cNvSpPr/>
              <p:nvPr/>
            </p:nvSpPr>
            <p:spPr>
              <a:xfrm>
                <a:off x="10217593" y="6082740"/>
                <a:ext cx="309173" cy="433859"/>
              </a:xfrm>
              <a:custGeom>
                <a:avLst/>
                <a:gdLst>
                  <a:gd name="connsiteX0" fmla="*/ 309174 w 309173"/>
                  <a:gd name="connsiteY0" fmla="*/ 0 h 433859"/>
                  <a:gd name="connsiteX1" fmla="*/ 0 w 309173"/>
                  <a:gd name="connsiteY1" fmla="*/ 433859 h 433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173" h="433859">
                    <a:moveTo>
                      <a:pt x="309174" y="0"/>
                    </a:moveTo>
                    <a:lnTo>
                      <a:pt x="0" y="433859"/>
                    </a:lnTo>
                  </a:path>
                </a:pathLst>
              </a:custGeom>
              <a:ln w="18727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C9621543-6836-FE7D-2153-2EB64A764791}"/>
                  </a:ext>
                </a:extLst>
              </p:cNvPr>
              <p:cNvSpPr/>
              <p:nvPr/>
            </p:nvSpPr>
            <p:spPr>
              <a:xfrm>
                <a:off x="10580573" y="6421732"/>
                <a:ext cx="317669" cy="492245"/>
              </a:xfrm>
              <a:custGeom>
                <a:avLst/>
                <a:gdLst>
                  <a:gd name="connsiteX0" fmla="*/ 174000 w 317669"/>
                  <a:gd name="connsiteY0" fmla="*/ -12 h 492245"/>
                  <a:gd name="connsiteX1" fmla="*/ 672 w 317669"/>
                  <a:gd name="connsiteY1" fmla="*/ 218708 h 492245"/>
                  <a:gd name="connsiteX2" fmla="*/ 6 w 317669"/>
                  <a:gd name="connsiteY2" fmla="*/ 219291 h 492245"/>
                  <a:gd name="connsiteX3" fmla="*/ 110116 w 317669"/>
                  <a:gd name="connsiteY3" fmla="*/ 492234 h 492245"/>
                  <a:gd name="connsiteX4" fmla="*/ 317676 w 317669"/>
                  <a:gd name="connsiteY4" fmla="*/ 492234 h 492245"/>
                  <a:gd name="connsiteX5" fmla="*/ 174000 w 317669"/>
                  <a:gd name="connsiteY5" fmla="*/ -12 h 492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7669" h="492245">
                    <a:moveTo>
                      <a:pt x="174000" y="-12"/>
                    </a:moveTo>
                    <a:cubicBezTo>
                      <a:pt x="123692" y="78522"/>
                      <a:pt x="65639" y="151793"/>
                      <a:pt x="672" y="218708"/>
                    </a:cubicBezTo>
                    <a:cubicBezTo>
                      <a:pt x="505" y="218941"/>
                      <a:pt x="256" y="219141"/>
                      <a:pt x="6" y="219291"/>
                    </a:cubicBezTo>
                    <a:cubicBezTo>
                      <a:pt x="38903" y="309411"/>
                      <a:pt x="75550" y="400389"/>
                      <a:pt x="110116" y="492234"/>
                    </a:cubicBezTo>
                    <a:lnTo>
                      <a:pt x="317676" y="492234"/>
                    </a:lnTo>
                    <a:cubicBezTo>
                      <a:pt x="291606" y="331483"/>
                      <a:pt x="228638" y="153992"/>
                      <a:pt x="174000" y="-12"/>
                    </a:cubicBezTo>
                    <a:close/>
                  </a:path>
                </a:pathLst>
              </a:custGeom>
              <a:solidFill>
                <a:srgbClr val="AAD69F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683B0934-71D8-2E36-4F7E-54D872AE0CF5}"/>
                  </a:ext>
                </a:extLst>
              </p:cNvPr>
              <p:cNvSpPr/>
              <p:nvPr/>
            </p:nvSpPr>
            <p:spPr>
              <a:xfrm>
                <a:off x="10066233" y="5916053"/>
                <a:ext cx="671842" cy="997674"/>
              </a:xfrm>
              <a:custGeom>
                <a:avLst/>
                <a:gdLst>
                  <a:gd name="connsiteX0" fmla="*/ 426558 w 671842"/>
                  <a:gd name="connsiteY0" fmla="*/ 618274 h 997674"/>
                  <a:gd name="connsiteX1" fmla="*/ 411066 w 671842"/>
                  <a:gd name="connsiteY1" fmla="*/ 600500 h 997674"/>
                  <a:gd name="connsiteX2" fmla="*/ 412065 w 671842"/>
                  <a:gd name="connsiteY2" fmla="*/ 595953 h 997674"/>
                  <a:gd name="connsiteX3" fmla="*/ 413898 w 671842"/>
                  <a:gd name="connsiteY3" fmla="*/ 591039 h 997674"/>
                  <a:gd name="connsiteX4" fmla="*/ 129045 w 671842"/>
                  <a:gd name="connsiteY4" fmla="*/ 49235 h 997674"/>
                  <a:gd name="connsiteX5" fmla="*/ 161195 w 671842"/>
                  <a:gd name="connsiteY5" fmla="*/ 30495 h 997674"/>
                  <a:gd name="connsiteX6" fmla="*/ 431889 w 671842"/>
                  <a:gd name="connsiteY6" fmla="*/ 542147 h 997674"/>
                  <a:gd name="connsiteX7" fmla="*/ 532753 w 671842"/>
                  <a:gd name="connsiteY7" fmla="*/ 271537 h 997674"/>
                  <a:gd name="connsiteX8" fmla="*/ 568568 w 671842"/>
                  <a:gd name="connsiteY8" fmla="*/ 281448 h 997674"/>
                  <a:gd name="connsiteX9" fmla="*/ 453794 w 671842"/>
                  <a:gd name="connsiteY9" fmla="*/ 589623 h 997674"/>
                  <a:gd name="connsiteX10" fmla="*/ 497938 w 671842"/>
                  <a:gd name="connsiteY10" fmla="*/ 687989 h 997674"/>
                  <a:gd name="connsiteX11" fmla="*/ 671848 w 671842"/>
                  <a:gd name="connsiteY11" fmla="*/ 461522 h 997674"/>
                  <a:gd name="connsiteX12" fmla="*/ 415314 w 671842"/>
                  <a:gd name="connsiteY12" fmla="*/ 84634 h 997674"/>
                  <a:gd name="connsiteX13" fmla="*/ 178353 w 671842"/>
                  <a:gd name="connsiteY13" fmla="*/ 4508 h 997674"/>
                  <a:gd name="connsiteX14" fmla="*/ 19102 w 671842"/>
                  <a:gd name="connsiteY14" fmla="*/ 163926 h 997674"/>
                  <a:gd name="connsiteX15" fmla="*/ 6858 w 671842"/>
                  <a:gd name="connsiteY15" fmla="*/ 397139 h 997674"/>
                  <a:gd name="connsiteX16" fmla="*/ 211919 w 671842"/>
                  <a:gd name="connsiteY16" fmla="*/ 997662 h 997674"/>
                  <a:gd name="connsiteX17" fmla="*/ 584477 w 671842"/>
                  <a:gd name="connsiteY17" fmla="*/ 997662 h 997674"/>
                  <a:gd name="connsiteX18" fmla="*/ 426558 w 671842"/>
                  <a:gd name="connsiteY18" fmla="*/ 618274 h 997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71842" h="997674">
                    <a:moveTo>
                      <a:pt x="426558" y="618274"/>
                    </a:moveTo>
                    <a:cubicBezTo>
                      <a:pt x="417396" y="617633"/>
                      <a:pt x="410483" y="609679"/>
                      <a:pt x="411066" y="600500"/>
                    </a:cubicBezTo>
                    <a:cubicBezTo>
                      <a:pt x="411233" y="598943"/>
                      <a:pt x="411566" y="597419"/>
                      <a:pt x="412065" y="595953"/>
                    </a:cubicBezTo>
                    <a:cubicBezTo>
                      <a:pt x="412649" y="594287"/>
                      <a:pt x="413315" y="592705"/>
                      <a:pt x="413898" y="591039"/>
                    </a:cubicBezTo>
                    <a:cubicBezTo>
                      <a:pt x="328109" y="405751"/>
                      <a:pt x="233075" y="224919"/>
                      <a:pt x="129045" y="49235"/>
                    </a:cubicBezTo>
                    <a:cubicBezTo>
                      <a:pt x="116802" y="28579"/>
                      <a:pt x="148952" y="9922"/>
                      <a:pt x="161195" y="30495"/>
                    </a:cubicBezTo>
                    <a:cubicBezTo>
                      <a:pt x="259645" y="196742"/>
                      <a:pt x="349848" y="367296"/>
                      <a:pt x="431889" y="542147"/>
                    </a:cubicBezTo>
                    <a:cubicBezTo>
                      <a:pt x="465205" y="451919"/>
                      <a:pt x="498854" y="361715"/>
                      <a:pt x="532753" y="271537"/>
                    </a:cubicBezTo>
                    <a:cubicBezTo>
                      <a:pt x="541082" y="249298"/>
                      <a:pt x="576981" y="258960"/>
                      <a:pt x="568568" y="281448"/>
                    </a:cubicBezTo>
                    <a:cubicBezTo>
                      <a:pt x="530338" y="384170"/>
                      <a:pt x="492107" y="486901"/>
                      <a:pt x="453794" y="589623"/>
                    </a:cubicBezTo>
                    <a:cubicBezTo>
                      <a:pt x="468787" y="622273"/>
                      <a:pt x="483529" y="655064"/>
                      <a:pt x="497938" y="687989"/>
                    </a:cubicBezTo>
                    <a:cubicBezTo>
                      <a:pt x="563737" y="618874"/>
                      <a:pt x="622040" y="542963"/>
                      <a:pt x="671848" y="461522"/>
                    </a:cubicBezTo>
                    <a:cubicBezTo>
                      <a:pt x="616210" y="317846"/>
                      <a:pt x="533669" y="182666"/>
                      <a:pt x="415314" y="84634"/>
                    </a:cubicBezTo>
                    <a:cubicBezTo>
                      <a:pt x="348682" y="29495"/>
                      <a:pt x="262643" y="-14565"/>
                      <a:pt x="178353" y="4508"/>
                    </a:cubicBezTo>
                    <a:cubicBezTo>
                      <a:pt x="101726" y="21833"/>
                      <a:pt x="43839" y="89381"/>
                      <a:pt x="19102" y="163926"/>
                    </a:cubicBezTo>
                    <a:cubicBezTo>
                      <a:pt x="-5636" y="238471"/>
                      <a:pt x="-2387" y="319262"/>
                      <a:pt x="6858" y="397139"/>
                    </a:cubicBezTo>
                    <a:cubicBezTo>
                      <a:pt x="31262" y="603949"/>
                      <a:pt x="111970" y="815006"/>
                      <a:pt x="211919" y="997662"/>
                    </a:cubicBezTo>
                    <a:lnTo>
                      <a:pt x="584477" y="997662"/>
                    </a:lnTo>
                    <a:cubicBezTo>
                      <a:pt x="536252" y="869561"/>
                      <a:pt x="483611" y="743102"/>
                      <a:pt x="426558" y="618274"/>
                    </a:cubicBezTo>
                    <a:close/>
                  </a:path>
                </a:pathLst>
              </a:custGeom>
              <a:solidFill>
                <a:srgbClr val="8DD26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537E9A1-0DF7-4043-3A35-F68F26D2BFCB}"/>
                  </a:ext>
                </a:extLst>
              </p:cNvPr>
              <p:cNvSpPr/>
              <p:nvPr/>
            </p:nvSpPr>
            <p:spPr>
              <a:xfrm>
                <a:off x="9680620" y="6236856"/>
                <a:ext cx="209225" cy="232267"/>
              </a:xfrm>
              <a:custGeom>
                <a:avLst/>
                <a:gdLst>
                  <a:gd name="connsiteX0" fmla="*/ 198737 w 209225"/>
                  <a:gd name="connsiteY0" fmla="*/ 232255 h 232267"/>
                  <a:gd name="connsiteX1" fmla="*/ 203984 w 209225"/>
                  <a:gd name="connsiteY1" fmla="*/ 38439 h 232267"/>
                  <a:gd name="connsiteX2" fmla="*/ 209232 w 209225"/>
                  <a:gd name="connsiteY2" fmla="*/ 25945 h 232267"/>
                  <a:gd name="connsiteX3" fmla="*/ 93708 w 209225"/>
                  <a:gd name="connsiteY3" fmla="*/ 3040 h 232267"/>
                  <a:gd name="connsiteX4" fmla="*/ 6 w 209225"/>
                  <a:gd name="connsiteY4" fmla="*/ 78834 h 232267"/>
                  <a:gd name="connsiteX5" fmla="*/ 198737 w 209225"/>
                  <a:gd name="connsiteY5" fmla="*/ 232255 h 232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225" h="232267">
                    <a:moveTo>
                      <a:pt x="198737" y="232255"/>
                    </a:moveTo>
                    <a:lnTo>
                      <a:pt x="203984" y="38439"/>
                    </a:lnTo>
                    <a:cubicBezTo>
                      <a:pt x="203984" y="33741"/>
                      <a:pt x="205901" y="29252"/>
                      <a:pt x="209232" y="25945"/>
                    </a:cubicBezTo>
                    <a:cubicBezTo>
                      <a:pt x="173334" y="5622"/>
                      <a:pt x="133187" y="-5872"/>
                      <a:pt x="93708" y="3040"/>
                    </a:cubicBezTo>
                    <a:cubicBezTo>
                      <a:pt x="54228" y="11952"/>
                      <a:pt x="20413" y="42103"/>
                      <a:pt x="6" y="78834"/>
                    </a:cubicBezTo>
                    <a:cubicBezTo>
                      <a:pt x="76467" y="106403"/>
                      <a:pt x="142100" y="166039"/>
                      <a:pt x="198737" y="232255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438965D7-C7BA-52CD-146B-6DB08B4A325C}"/>
                  </a:ext>
                </a:extLst>
              </p:cNvPr>
              <p:cNvSpPr/>
              <p:nvPr/>
            </p:nvSpPr>
            <p:spPr>
              <a:xfrm>
                <a:off x="9914417" y="6283719"/>
                <a:ext cx="303176" cy="630008"/>
              </a:xfrm>
              <a:custGeom>
                <a:avLst/>
                <a:gdLst>
                  <a:gd name="connsiteX0" fmla="*/ 1172 w 303176"/>
                  <a:gd name="connsiteY0" fmla="*/ 222456 h 630008"/>
                  <a:gd name="connsiteX1" fmla="*/ 6 w 303176"/>
                  <a:gd name="connsiteY1" fmla="*/ 228370 h 630008"/>
                  <a:gd name="connsiteX2" fmla="*/ 73551 w 303176"/>
                  <a:gd name="connsiteY2" fmla="*/ 327652 h 630008"/>
                  <a:gd name="connsiteX3" fmla="*/ 229637 w 303176"/>
                  <a:gd name="connsiteY3" fmla="*/ 629996 h 630008"/>
                  <a:gd name="connsiteX4" fmla="*/ 303183 w 303176"/>
                  <a:gd name="connsiteY4" fmla="*/ 629996 h 630008"/>
                  <a:gd name="connsiteX5" fmla="*/ 203235 w 303176"/>
                  <a:gd name="connsiteY5" fmla="*/ 289672 h 630008"/>
                  <a:gd name="connsiteX6" fmla="*/ 20495 w 303176"/>
                  <a:gd name="connsiteY6" fmla="*/ 10566 h 630008"/>
                  <a:gd name="connsiteX7" fmla="*/ 7002 w 303176"/>
                  <a:gd name="connsiteY7" fmla="*/ -12 h 63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3176" h="630008">
                    <a:moveTo>
                      <a:pt x="1172" y="222456"/>
                    </a:moveTo>
                    <a:cubicBezTo>
                      <a:pt x="1089" y="224472"/>
                      <a:pt x="672" y="226463"/>
                      <a:pt x="6" y="228370"/>
                    </a:cubicBezTo>
                    <a:cubicBezTo>
                      <a:pt x="26575" y="262269"/>
                      <a:pt x="50980" y="296418"/>
                      <a:pt x="73551" y="327652"/>
                    </a:cubicBezTo>
                    <a:cubicBezTo>
                      <a:pt x="141516" y="419388"/>
                      <a:pt x="194239" y="521477"/>
                      <a:pt x="229637" y="629996"/>
                    </a:cubicBezTo>
                    <a:lnTo>
                      <a:pt x="303183" y="629996"/>
                    </a:lnTo>
                    <a:cubicBezTo>
                      <a:pt x="285109" y="518887"/>
                      <a:pt x="241048" y="395784"/>
                      <a:pt x="203235" y="289672"/>
                    </a:cubicBezTo>
                    <a:cubicBezTo>
                      <a:pt x="165421" y="183560"/>
                      <a:pt x="107201" y="82362"/>
                      <a:pt x="20495" y="10566"/>
                    </a:cubicBezTo>
                    <a:cubicBezTo>
                      <a:pt x="16164" y="6901"/>
                      <a:pt x="11584" y="3403"/>
                      <a:pt x="7002" y="-12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0A736C9-888B-9783-889C-68AC4C860B56}"/>
                  </a:ext>
                </a:extLst>
              </p:cNvPr>
              <p:cNvSpPr/>
              <p:nvPr/>
            </p:nvSpPr>
            <p:spPr>
              <a:xfrm>
                <a:off x="9653364" y="6349852"/>
                <a:ext cx="336679" cy="334820"/>
              </a:xfrm>
              <a:custGeom>
                <a:avLst/>
                <a:gdLst>
                  <a:gd name="connsiteX0" fmla="*/ 46086 w 336679"/>
                  <a:gd name="connsiteY0" fmla="*/ 333732 h 334820"/>
                  <a:gd name="connsiteX1" fmla="*/ 336686 w 336679"/>
                  <a:gd name="connsiteY1" fmla="*/ 330067 h 334820"/>
                  <a:gd name="connsiteX2" fmla="*/ 314365 w 336679"/>
                  <a:gd name="connsiteY2" fmla="*/ 296751 h 334820"/>
                  <a:gd name="connsiteX3" fmla="*/ 12354 w 336679"/>
                  <a:gd name="connsiteY3" fmla="*/ -12 h 334820"/>
                  <a:gd name="connsiteX4" fmla="*/ 4608 w 336679"/>
                  <a:gd name="connsiteY4" fmla="*/ 156241 h 334820"/>
                  <a:gd name="connsiteX5" fmla="*/ 44087 w 336679"/>
                  <a:gd name="connsiteY5" fmla="*/ 333566 h 334820"/>
                  <a:gd name="connsiteX6" fmla="*/ 46086 w 336679"/>
                  <a:gd name="connsiteY6" fmla="*/ 333732 h 334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679" h="334820">
                    <a:moveTo>
                      <a:pt x="46086" y="333732"/>
                    </a:moveTo>
                    <a:cubicBezTo>
                      <a:pt x="143036" y="335956"/>
                      <a:pt x="239903" y="334732"/>
                      <a:pt x="336686" y="330067"/>
                    </a:cubicBezTo>
                    <a:cubicBezTo>
                      <a:pt x="329357" y="318990"/>
                      <a:pt x="321944" y="307912"/>
                      <a:pt x="314365" y="296751"/>
                    </a:cubicBezTo>
                    <a:cubicBezTo>
                      <a:pt x="241568" y="192972"/>
                      <a:pt x="139455" y="45464"/>
                      <a:pt x="12354" y="-12"/>
                    </a:cubicBezTo>
                    <a:cubicBezTo>
                      <a:pt x="-3721" y="49962"/>
                      <a:pt x="-1556" y="104017"/>
                      <a:pt x="4608" y="156241"/>
                    </a:cubicBezTo>
                    <a:cubicBezTo>
                      <a:pt x="12104" y="216468"/>
                      <a:pt x="25347" y="275845"/>
                      <a:pt x="44087" y="333566"/>
                    </a:cubicBezTo>
                    <a:cubicBezTo>
                      <a:pt x="44754" y="333574"/>
                      <a:pt x="45420" y="333632"/>
                      <a:pt x="46086" y="333732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4C3119B-2842-3EB9-3F66-79A124C386DB}"/>
                  </a:ext>
                </a:extLst>
              </p:cNvPr>
              <p:cNvSpPr/>
              <p:nvPr/>
            </p:nvSpPr>
            <p:spPr>
              <a:xfrm>
                <a:off x="9710022" y="6716079"/>
                <a:ext cx="395212" cy="197648"/>
              </a:xfrm>
              <a:custGeom>
                <a:avLst/>
                <a:gdLst>
                  <a:gd name="connsiteX0" fmla="*/ 302850 w 395212"/>
                  <a:gd name="connsiteY0" fmla="*/ -12 h 197648"/>
                  <a:gd name="connsiteX1" fmla="*/ 6 w 395212"/>
                  <a:gd name="connsiteY1" fmla="*/ 4819 h 197648"/>
                  <a:gd name="connsiteX2" fmla="*/ 87044 w 395212"/>
                  <a:gd name="connsiteY2" fmla="*/ 197636 h 197648"/>
                  <a:gd name="connsiteX3" fmla="*/ 395218 w 395212"/>
                  <a:gd name="connsiteY3" fmla="*/ 197636 h 197648"/>
                  <a:gd name="connsiteX4" fmla="*/ 302850 w 395212"/>
                  <a:gd name="connsiteY4" fmla="*/ -12 h 197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212" h="197648">
                    <a:moveTo>
                      <a:pt x="302850" y="-12"/>
                    </a:moveTo>
                    <a:cubicBezTo>
                      <a:pt x="201985" y="5543"/>
                      <a:pt x="101037" y="7151"/>
                      <a:pt x="6" y="4819"/>
                    </a:cubicBezTo>
                    <a:cubicBezTo>
                      <a:pt x="23994" y="71251"/>
                      <a:pt x="53062" y="135718"/>
                      <a:pt x="87044" y="197636"/>
                    </a:cubicBezTo>
                    <a:lnTo>
                      <a:pt x="395218" y="197636"/>
                    </a:lnTo>
                    <a:cubicBezTo>
                      <a:pt x="371981" y="128471"/>
                      <a:pt x="340997" y="62164"/>
                      <a:pt x="302850" y="-12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549B251-6C43-A66C-C063-5A8B5184E0EB}"/>
                  </a:ext>
                </a:extLst>
              </p:cNvPr>
              <p:cNvSpPr/>
              <p:nvPr/>
            </p:nvSpPr>
            <p:spPr>
              <a:xfrm>
                <a:off x="11508260" y="5153771"/>
                <a:ext cx="383218" cy="525927"/>
              </a:xfrm>
              <a:custGeom>
                <a:avLst/>
                <a:gdLst>
                  <a:gd name="connsiteX0" fmla="*/ 212563 w 383218"/>
                  <a:gd name="connsiteY0" fmla="*/ 525915 h 525927"/>
                  <a:gd name="connsiteX1" fmla="*/ 383225 w 383218"/>
                  <a:gd name="connsiteY1" fmla="*/ 3185 h 525927"/>
                  <a:gd name="connsiteX2" fmla="*/ 252375 w 383218"/>
                  <a:gd name="connsiteY2" fmla="*/ 9682 h 525927"/>
                  <a:gd name="connsiteX3" fmla="*/ 6 w 383218"/>
                  <a:gd name="connsiteY3" fmla="*/ 138949 h 525927"/>
                  <a:gd name="connsiteX4" fmla="*/ 212563 w 383218"/>
                  <a:gd name="connsiteY4" fmla="*/ 525915 h 525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218" h="525927">
                    <a:moveTo>
                      <a:pt x="212563" y="525915"/>
                    </a:moveTo>
                    <a:cubicBezTo>
                      <a:pt x="275864" y="353779"/>
                      <a:pt x="332751" y="179536"/>
                      <a:pt x="383225" y="3185"/>
                    </a:cubicBezTo>
                    <a:cubicBezTo>
                      <a:pt x="339581" y="-2670"/>
                      <a:pt x="295187" y="-471"/>
                      <a:pt x="252375" y="9682"/>
                    </a:cubicBezTo>
                    <a:cubicBezTo>
                      <a:pt x="159007" y="31337"/>
                      <a:pt x="75383" y="78979"/>
                      <a:pt x="6" y="138949"/>
                    </a:cubicBezTo>
                    <a:cubicBezTo>
                      <a:pt x="67721" y="269714"/>
                      <a:pt x="138601" y="398706"/>
                      <a:pt x="212563" y="525915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6971D09-F1CB-4B1D-C939-3AF107A1E504}"/>
                  </a:ext>
                </a:extLst>
              </p:cNvPr>
              <p:cNvSpPr/>
              <p:nvPr/>
            </p:nvSpPr>
            <p:spPr>
              <a:xfrm>
                <a:off x="11623450" y="5164964"/>
                <a:ext cx="491058" cy="882710"/>
              </a:xfrm>
              <a:custGeom>
                <a:avLst/>
                <a:gdLst>
                  <a:gd name="connsiteX0" fmla="*/ 6 w 491058"/>
                  <a:gd name="connsiteY0" fmla="*/ 861959 h 882710"/>
                  <a:gd name="connsiteX1" fmla="*/ 301101 w 491058"/>
                  <a:gd name="connsiteY1" fmla="*/ 864958 h 882710"/>
                  <a:gd name="connsiteX2" fmla="*/ 421455 w 491058"/>
                  <a:gd name="connsiteY2" fmla="*/ 882699 h 882710"/>
                  <a:gd name="connsiteX3" fmla="*/ 432700 w 491058"/>
                  <a:gd name="connsiteY3" fmla="*/ 843219 h 882710"/>
                  <a:gd name="connsiteX4" fmla="*/ 462351 w 491058"/>
                  <a:gd name="connsiteY4" fmla="*/ 191556 h 882710"/>
                  <a:gd name="connsiteX5" fmla="*/ 401550 w 491058"/>
                  <a:gd name="connsiteY5" fmla="*/ 58291 h 882710"/>
                  <a:gd name="connsiteX6" fmla="*/ 304600 w 491058"/>
                  <a:gd name="connsiteY6" fmla="*/ -12 h 882710"/>
                  <a:gd name="connsiteX7" fmla="*/ 6 w 491058"/>
                  <a:gd name="connsiteY7" fmla="*/ 861959 h 88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1058" h="882710">
                    <a:moveTo>
                      <a:pt x="6" y="861959"/>
                    </a:moveTo>
                    <a:cubicBezTo>
                      <a:pt x="99955" y="858378"/>
                      <a:pt x="200986" y="855463"/>
                      <a:pt x="301101" y="864958"/>
                    </a:cubicBezTo>
                    <a:cubicBezTo>
                      <a:pt x="341497" y="868548"/>
                      <a:pt x="381726" y="874470"/>
                      <a:pt x="421455" y="882699"/>
                    </a:cubicBezTo>
                    <a:cubicBezTo>
                      <a:pt x="425204" y="869539"/>
                      <a:pt x="429118" y="856379"/>
                      <a:pt x="432700" y="843219"/>
                    </a:cubicBezTo>
                    <a:cubicBezTo>
                      <a:pt x="489837" y="630995"/>
                      <a:pt x="514741" y="405029"/>
                      <a:pt x="462351" y="191556"/>
                    </a:cubicBezTo>
                    <a:cubicBezTo>
                      <a:pt x="450607" y="143664"/>
                      <a:pt x="434282" y="95272"/>
                      <a:pt x="401550" y="58291"/>
                    </a:cubicBezTo>
                    <a:cubicBezTo>
                      <a:pt x="375480" y="30022"/>
                      <a:pt x="341830" y="9799"/>
                      <a:pt x="304600" y="-12"/>
                    </a:cubicBezTo>
                    <a:cubicBezTo>
                      <a:pt x="220892" y="293311"/>
                      <a:pt x="119195" y="581179"/>
                      <a:pt x="6" y="861959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036527E-C914-C3A6-0F8D-8B31EACDB5F3}"/>
                  </a:ext>
                </a:extLst>
              </p:cNvPr>
              <p:cNvSpPr/>
              <p:nvPr/>
            </p:nvSpPr>
            <p:spPr>
              <a:xfrm>
                <a:off x="10507028" y="5434491"/>
                <a:ext cx="1129166" cy="1485399"/>
              </a:xfrm>
              <a:custGeom>
                <a:avLst/>
                <a:gdLst>
                  <a:gd name="connsiteX0" fmla="*/ 633845 w 1129166"/>
                  <a:gd name="connsiteY0" fmla="*/ 1463898 h 1485399"/>
                  <a:gd name="connsiteX1" fmla="*/ 1129173 w 1129166"/>
                  <a:gd name="connsiteY1" fmla="*/ 464998 h 1485399"/>
                  <a:gd name="connsiteX2" fmla="*/ 1129173 w 1129166"/>
                  <a:gd name="connsiteY2" fmla="*/ 464998 h 1485399"/>
                  <a:gd name="connsiteX3" fmla="*/ 852982 w 1129166"/>
                  <a:gd name="connsiteY3" fmla="*/ -12 h 1485399"/>
                  <a:gd name="connsiteX4" fmla="*/ 852982 w 1129166"/>
                  <a:gd name="connsiteY4" fmla="*/ 488 h 1485399"/>
                  <a:gd name="connsiteX5" fmla="*/ 506911 w 1129166"/>
                  <a:gd name="connsiteY5" fmla="*/ 455919 h 1485399"/>
                  <a:gd name="connsiteX6" fmla="*/ 488171 w 1129166"/>
                  <a:gd name="connsiteY6" fmla="*/ 501645 h 1485399"/>
                  <a:gd name="connsiteX7" fmla="*/ 532731 w 1129166"/>
                  <a:gd name="connsiteY7" fmla="*/ 556367 h 1485399"/>
                  <a:gd name="connsiteX8" fmla="*/ 667744 w 1129166"/>
                  <a:gd name="connsiteY8" fmla="*/ 643156 h 1485399"/>
                  <a:gd name="connsiteX9" fmla="*/ 722133 w 1129166"/>
                  <a:gd name="connsiteY9" fmla="*/ 695295 h 1485399"/>
                  <a:gd name="connsiteX10" fmla="*/ 622185 w 1129166"/>
                  <a:gd name="connsiteY10" fmla="*/ 812318 h 1485399"/>
                  <a:gd name="connsiteX11" fmla="*/ 448441 w 1129166"/>
                  <a:gd name="connsiteY11" fmla="*/ 761761 h 1485399"/>
                  <a:gd name="connsiteX12" fmla="*/ 394968 w 1129166"/>
                  <a:gd name="connsiteY12" fmla="*/ 759429 h 1485399"/>
                  <a:gd name="connsiteX13" fmla="*/ 363901 w 1129166"/>
                  <a:gd name="connsiteY13" fmla="*/ 795244 h 1485399"/>
                  <a:gd name="connsiteX14" fmla="*/ 6 w 1129166"/>
                  <a:gd name="connsiteY14" fmla="*/ 1485387 h 1485399"/>
                  <a:gd name="connsiteX15" fmla="*/ 635427 w 1129166"/>
                  <a:gd name="connsiteY15" fmla="*/ 1483055 h 1485399"/>
                  <a:gd name="connsiteX16" fmla="*/ 633845 w 1129166"/>
                  <a:gd name="connsiteY16" fmla="*/ 1463898 h 1485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29166" h="1485399">
                    <a:moveTo>
                      <a:pt x="633845" y="1463898"/>
                    </a:moveTo>
                    <a:cubicBezTo>
                      <a:pt x="823913" y="1143905"/>
                      <a:pt x="989495" y="809986"/>
                      <a:pt x="1129173" y="464998"/>
                    </a:cubicBezTo>
                    <a:lnTo>
                      <a:pt x="1129173" y="464998"/>
                    </a:lnTo>
                    <a:cubicBezTo>
                      <a:pt x="1041135" y="307637"/>
                      <a:pt x="949099" y="152634"/>
                      <a:pt x="852982" y="-12"/>
                    </a:cubicBezTo>
                    <a:lnTo>
                      <a:pt x="852982" y="488"/>
                    </a:lnTo>
                    <a:cubicBezTo>
                      <a:pt x="724714" y="142081"/>
                      <a:pt x="615604" y="299083"/>
                      <a:pt x="506911" y="455919"/>
                    </a:cubicBezTo>
                    <a:cubicBezTo>
                      <a:pt x="497332" y="469745"/>
                      <a:pt x="487337" y="484904"/>
                      <a:pt x="488171" y="501645"/>
                    </a:cubicBezTo>
                    <a:cubicBezTo>
                      <a:pt x="489254" y="526133"/>
                      <a:pt x="512158" y="543291"/>
                      <a:pt x="532731" y="556367"/>
                    </a:cubicBezTo>
                    <a:lnTo>
                      <a:pt x="667744" y="643156"/>
                    </a:lnTo>
                    <a:cubicBezTo>
                      <a:pt x="689234" y="656982"/>
                      <a:pt x="711805" y="672057"/>
                      <a:pt x="722133" y="695295"/>
                    </a:cubicBezTo>
                    <a:cubicBezTo>
                      <a:pt x="747120" y="750850"/>
                      <a:pt x="682570" y="810819"/>
                      <a:pt x="622185" y="812318"/>
                    </a:cubicBezTo>
                    <a:cubicBezTo>
                      <a:pt x="561799" y="813817"/>
                      <a:pt x="506077" y="780918"/>
                      <a:pt x="448441" y="761761"/>
                    </a:cubicBezTo>
                    <a:cubicBezTo>
                      <a:pt x="431034" y="755931"/>
                      <a:pt x="411460" y="751516"/>
                      <a:pt x="394968" y="759429"/>
                    </a:cubicBezTo>
                    <a:cubicBezTo>
                      <a:pt x="380476" y="766342"/>
                      <a:pt x="371731" y="781168"/>
                      <a:pt x="363901" y="795244"/>
                    </a:cubicBezTo>
                    <a:cubicBezTo>
                      <a:pt x="236717" y="1022127"/>
                      <a:pt x="115447" y="1252174"/>
                      <a:pt x="6" y="1485387"/>
                    </a:cubicBezTo>
                    <a:lnTo>
                      <a:pt x="635427" y="1483055"/>
                    </a:lnTo>
                    <a:cubicBezTo>
                      <a:pt x="630930" y="1477650"/>
                      <a:pt x="630263" y="1469979"/>
                      <a:pt x="633845" y="1463898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E596489-2DE5-2B75-D3EF-24BCBDEBA9DC}"/>
                  </a:ext>
                </a:extLst>
              </p:cNvPr>
              <p:cNvSpPr/>
              <p:nvPr/>
            </p:nvSpPr>
            <p:spPr>
              <a:xfrm>
                <a:off x="11173017" y="6060740"/>
                <a:ext cx="862054" cy="856402"/>
              </a:xfrm>
              <a:custGeom>
                <a:avLst/>
                <a:gdLst>
                  <a:gd name="connsiteX0" fmla="*/ 763029 w 862054"/>
                  <a:gd name="connsiteY0" fmla="*/ 7495 h 856402"/>
                  <a:gd name="connsiteX1" fmla="*/ 659832 w 862054"/>
                  <a:gd name="connsiteY1" fmla="*/ 832 h 856402"/>
                  <a:gd name="connsiteX2" fmla="*/ 434199 w 862054"/>
                  <a:gd name="connsiteY2" fmla="*/ 3914 h 856402"/>
                  <a:gd name="connsiteX3" fmla="*/ 6 w 862054"/>
                  <a:gd name="connsiteY3" fmla="*/ 856390 h 856402"/>
                  <a:gd name="connsiteX4" fmla="*/ 6 w 862054"/>
                  <a:gd name="connsiteY4" fmla="*/ 856390 h 856402"/>
                  <a:gd name="connsiteX5" fmla="*/ 387306 w 862054"/>
                  <a:gd name="connsiteY5" fmla="*/ 854974 h 856402"/>
                  <a:gd name="connsiteX6" fmla="*/ 862061 w 862054"/>
                  <a:gd name="connsiteY6" fmla="*/ 19239 h 856402"/>
                  <a:gd name="connsiteX7" fmla="*/ 763029 w 862054"/>
                  <a:gd name="connsiteY7" fmla="*/ 7495 h 85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2054" h="856402">
                    <a:moveTo>
                      <a:pt x="763029" y="7495"/>
                    </a:moveTo>
                    <a:cubicBezTo>
                      <a:pt x="728713" y="3914"/>
                      <a:pt x="694231" y="1915"/>
                      <a:pt x="659832" y="832"/>
                    </a:cubicBezTo>
                    <a:cubicBezTo>
                      <a:pt x="584871" y="-1417"/>
                      <a:pt x="509410" y="1248"/>
                      <a:pt x="434199" y="3914"/>
                    </a:cubicBezTo>
                    <a:cubicBezTo>
                      <a:pt x="308014" y="297137"/>
                      <a:pt x="163005" y="581890"/>
                      <a:pt x="6" y="856390"/>
                    </a:cubicBezTo>
                    <a:lnTo>
                      <a:pt x="6" y="856390"/>
                    </a:lnTo>
                    <a:lnTo>
                      <a:pt x="387306" y="854974"/>
                    </a:lnTo>
                    <a:cubicBezTo>
                      <a:pt x="604861" y="614531"/>
                      <a:pt x="766943" y="329229"/>
                      <a:pt x="862061" y="19239"/>
                    </a:cubicBezTo>
                    <a:cubicBezTo>
                      <a:pt x="823164" y="13159"/>
                      <a:pt x="766361" y="7911"/>
                      <a:pt x="763029" y="7495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7C8CA16E-D104-D2FC-9A92-CDB9EAB1357A}"/>
                  </a:ext>
                </a:extLst>
              </p:cNvPr>
              <p:cNvSpPr/>
              <p:nvPr/>
            </p:nvSpPr>
            <p:spPr>
              <a:xfrm>
                <a:off x="11386323" y="5316886"/>
                <a:ext cx="317335" cy="538471"/>
              </a:xfrm>
              <a:custGeom>
                <a:avLst/>
                <a:gdLst>
                  <a:gd name="connsiteX0" fmla="*/ 267368 w 317335"/>
                  <a:gd name="connsiteY0" fmla="*/ 538460 h 538471"/>
                  <a:gd name="connsiteX1" fmla="*/ 317342 w 317335"/>
                  <a:gd name="connsiteY1" fmla="*/ 408110 h 538471"/>
                  <a:gd name="connsiteX2" fmla="*/ 92458 w 317335"/>
                  <a:gd name="connsiteY2" fmla="*/ -12 h 538471"/>
                  <a:gd name="connsiteX3" fmla="*/ 6 w 317335"/>
                  <a:gd name="connsiteY3" fmla="*/ 89358 h 538471"/>
                  <a:gd name="connsiteX4" fmla="*/ 267368 w 317335"/>
                  <a:gd name="connsiteY4" fmla="*/ 538460 h 53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335" h="538471">
                    <a:moveTo>
                      <a:pt x="267368" y="538460"/>
                    </a:moveTo>
                    <a:cubicBezTo>
                      <a:pt x="284526" y="495149"/>
                      <a:pt x="301184" y="451696"/>
                      <a:pt x="317342" y="408110"/>
                    </a:cubicBezTo>
                    <a:cubicBezTo>
                      <a:pt x="238800" y="274013"/>
                      <a:pt x="163839" y="137975"/>
                      <a:pt x="92458" y="-12"/>
                    </a:cubicBezTo>
                    <a:cubicBezTo>
                      <a:pt x="60142" y="28198"/>
                      <a:pt x="29325" y="58033"/>
                      <a:pt x="6" y="89358"/>
                    </a:cubicBezTo>
                    <a:cubicBezTo>
                      <a:pt x="92708" y="236782"/>
                      <a:pt x="181829" y="386480"/>
                      <a:pt x="267368" y="538460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10CA0FB7-F8F9-A70E-E738-F08DCF650E9E}"/>
                  </a:ext>
                </a:extLst>
              </p:cNvPr>
              <p:cNvSpPr/>
              <p:nvPr/>
            </p:nvSpPr>
            <p:spPr>
              <a:xfrm>
                <a:off x="11739474" y="6694924"/>
                <a:ext cx="282520" cy="218470"/>
              </a:xfrm>
              <a:custGeom>
                <a:avLst/>
                <a:gdLst>
                  <a:gd name="connsiteX0" fmla="*/ 65806 w 282520"/>
                  <a:gd name="connsiteY0" fmla="*/ 9983 h 218470"/>
                  <a:gd name="connsiteX1" fmla="*/ 59559 w 282520"/>
                  <a:gd name="connsiteY1" fmla="*/ 9150 h 218470"/>
                  <a:gd name="connsiteX2" fmla="*/ 3587 w 282520"/>
                  <a:gd name="connsiteY2" fmla="*/ 210962 h 218470"/>
                  <a:gd name="connsiteX3" fmla="*/ 6 w 282520"/>
                  <a:gd name="connsiteY3" fmla="*/ 218458 h 218470"/>
                  <a:gd name="connsiteX4" fmla="*/ 186743 w 282520"/>
                  <a:gd name="connsiteY4" fmla="*/ 218458 h 218470"/>
                  <a:gd name="connsiteX5" fmla="*/ 282526 w 282520"/>
                  <a:gd name="connsiteY5" fmla="*/ -12 h 21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520" h="218470">
                    <a:moveTo>
                      <a:pt x="65806" y="9983"/>
                    </a:moveTo>
                    <a:cubicBezTo>
                      <a:pt x="63724" y="10066"/>
                      <a:pt x="61558" y="9783"/>
                      <a:pt x="59559" y="9150"/>
                    </a:cubicBezTo>
                    <a:cubicBezTo>
                      <a:pt x="38570" y="75782"/>
                      <a:pt x="19746" y="142914"/>
                      <a:pt x="3587" y="210962"/>
                    </a:cubicBezTo>
                    <a:cubicBezTo>
                      <a:pt x="3005" y="213728"/>
                      <a:pt x="1838" y="216301"/>
                      <a:pt x="6" y="218458"/>
                    </a:cubicBezTo>
                    <a:lnTo>
                      <a:pt x="186743" y="218458"/>
                    </a:lnTo>
                    <a:cubicBezTo>
                      <a:pt x="225140" y="148661"/>
                      <a:pt x="257207" y="75541"/>
                      <a:pt x="282526" y="-12"/>
                    </a:cubicBezTo>
                    <a:close/>
                  </a:path>
                </a:pathLst>
              </a:custGeom>
              <a:solidFill>
                <a:srgbClr val="8DD26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FD2D173-E242-3142-6D8F-F8EA3C4EE183}"/>
                  </a:ext>
                </a:extLst>
              </p:cNvPr>
              <p:cNvSpPr/>
              <p:nvPr/>
            </p:nvSpPr>
            <p:spPr>
              <a:xfrm>
                <a:off x="11864410" y="6253485"/>
                <a:ext cx="205466" cy="265279"/>
              </a:xfrm>
              <a:custGeom>
                <a:avLst/>
                <a:gdLst>
                  <a:gd name="connsiteX0" fmla="*/ 117195 w 205466"/>
                  <a:gd name="connsiteY0" fmla="*/ 4069 h 265279"/>
                  <a:gd name="connsiteX1" fmla="*/ 6 w 205466"/>
                  <a:gd name="connsiteY1" fmla="*/ 265268 h 265279"/>
                  <a:gd name="connsiteX2" fmla="*/ 201652 w 205466"/>
                  <a:gd name="connsiteY2" fmla="*/ 245361 h 265279"/>
                  <a:gd name="connsiteX3" fmla="*/ 192573 w 205466"/>
                  <a:gd name="connsiteY3" fmla="*/ 94522 h 265279"/>
                  <a:gd name="connsiteX4" fmla="*/ 118778 w 205466"/>
                  <a:gd name="connsiteY4" fmla="*/ -12 h 265279"/>
                  <a:gd name="connsiteX5" fmla="*/ 117195 w 205466"/>
                  <a:gd name="connsiteY5" fmla="*/ 4069 h 265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466" h="265279">
                    <a:moveTo>
                      <a:pt x="117195" y="4069"/>
                    </a:moveTo>
                    <a:cubicBezTo>
                      <a:pt x="73635" y="89358"/>
                      <a:pt x="34572" y="176422"/>
                      <a:pt x="6" y="265268"/>
                    </a:cubicBezTo>
                    <a:cubicBezTo>
                      <a:pt x="66555" y="252982"/>
                      <a:pt x="134020" y="246319"/>
                      <a:pt x="201652" y="245361"/>
                    </a:cubicBezTo>
                    <a:cubicBezTo>
                      <a:pt x="207233" y="194804"/>
                      <a:pt x="208565" y="142748"/>
                      <a:pt x="192573" y="94522"/>
                    </a:cubicBezTo>
                    <a:cubicBezTo>
                      <a:pt x="180080" y="55184"/>
                      <a:pt x="153927" y="21635"/>
                      <a:pt x="118778" y="-12"/>
                    </a:cubicBezTo>
                    <a:cubicBezTo>
                      <a:pt x="118445" y="1404"/>
                      <a:pt x="117862" y="2778"/>
                      <a:pt x="117195" y="4069"/>
                    </a:cubicBezTo>
                    <a:close/>
                  </a:path>
                </a:pathLst>
              </a:custGeom>
              <a:solidFill>
                <a:srgbClr val="8DD26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37298BE0-739A-9976-2930-7971D043E734}"/>
                  </a:ext>
                </a:extLst>
              </p:cNvPr>
              <p:cNvSpPr/>
              <p:nvPr/>
            </p:nvSpPr>
            <p:spPr>
              <a:xfrm>
                <a:off x="11810603" y="6536172"/>
                <a:ext cx="250537" cy="131598"/>
              </a:xfrm>
              <a:custGeom>
                <a:avLst/>
                <a:gdLst>
                  <a:gd name="connsiteX0" fmla="*/ 49148 w 250537"/>
                  <a:gd name="connsiteY0" fmla="*/ 20977 h 131598"/>
                  <a:gd name="connsiteX1" fmla="*/ 39320 w 250537"/>
                  <a:gd name="connsiteY1" fmla="*/ 20311 h 131598"/>
                  <a:gd name="connsiteX2" fmla="*/ 6 w 250537"/>
                  <a:gd name="connsiteY2" fmla="*/ 131587 h 131598"/>
                  <a:gd name="connsiteX3" fmla="*/ 223141 w 250537"/>
                  <a:gd name="connsiteY3" fmla="*/ 121342 h 131598"/>
                  <a:gd name="connsiteX4" fmla="*/ 250544 w 250537"/>
                  <a:gd name="connsiteY4" fmla="*/ -12 h 131598"/>
                  <a:gd name="connsiteX5" fmla="*/ 49148 w 250537"/>
                  <a:gd name="connsiteY5" fmla="*/ 20977 h 13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0537" h="131598">
                    <a:moveTo>
                      <a:pt x="49148" y="20977"/>
                    </a:moveTo>
                    <a:cubicBezTo>
                      <a:pt x="45899" y="21618"/>
                      <a:pt x="42485" y="21385"/>
                      <a:pt x="39320" y="20311"/>
                    </a:cubicBezTo>
                    <a:cubicBezTo>
                      <a:pt x="25494" y="57125"/>
                      <a:pt x="12417" y="94214"/>
                      <a:pt x="6" y="131587"/>
                    </a:cubicBezTo>
                    <a:lnTo>
                      <a:pt x="223141" y="121342"/>
                    </a:lnTo>
                    <a:cubicBezTo>
                      <a:pt x="234886" y="81521"/>
                      <a:pt x="244047" y="40983"/>
                      <a:pt x="250544" y="-12"/>
                    </a:cubicBezTo>
                    <a:cubicBezTo>
                      <a:pt x="182912" y="1062"/>
                      <a:pt x="115531" y="8092"/>
                      <a:pt x="49148" y="20977"/>
                    </a:cubicBezTo>
                    <a:close/>
                  </a:path>
                </a:pathLst>
              </a:custGeom>
              <a:solidFill>
                <a:srgbClr val="8DD26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6AB71337-82FE-51D1-A3C3-11750661DB8D}"/>
                  </a:ext>
                </a:extLst>
              </p:cNvPr>
              <p:cNvSpPr/>
              <p:nvPr/>
            </p:nvSpPr>
            <p:spPr>
              <a:xfrm>
                <a:off x="11504845" y="6236916"/>
                <a:ext cx="443937" cy="676894"/>
              </a:xfrm>
              <a:custGeom>
                <a:avLst/>
                <a:gdLst>
                  <a:gd name="connsiteX0" fmla="*/ 202402 w 443937"/>
                  <a:gd name="connsiteY0" fmla="*/ 659558 h 676894"/>
                  <a:gd name="connsiteX1" fmla="*/ 443944 w 443937"/>
                  <a:gd name="connsiteY1" fmla="*/ 3064 h 676894"/>
                  <a:gd name="connsiteX2" fmla="*/ 443944 w 443937"/>
                  <a:gd name="connsiteY2" fmla="*/ 3064 h 676894"/>
                  <a:gd name="connsiteX3" fmla="*/ 283193 w 443937"/>
                  <a:gd name="connsiteY3" fmla="*/ 57452 h 676894"/>
                  <a:gd name="connsiteX4" fmla="*/ 99955 w 443937"/>
                  <a:gd name="connsiteY4" fmla="*/ 336558 h 676894"/>
                  <a:gd name="connsiteX5" fmla="*/ 6 w 443937"/>
                  <a:gd name="connsiteY5" fmla="*/ 676882 h 676894"/>
                  <a:gd name="connsiteX6" fmla="*/ 206400 w 443937"/>
                  <a:gd name="connsiteY6" fmla="*/ 676882 h 676894"/>
                  <a:gd name="connsiteX7" fmla="*/ 202402 w 443937"/>
                  <a:gd name="connsiteY7" fmla="*/ 659558 h 676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937" h="676894">
                    <a:moveTo>
                      <a:pt x="202402" y="659558"/>
                    </a:moveTo>
                    <a:cubicBezTo>
                      <a:pt x="256374" y="431851"/>
                      <a:pt x="337415" y="211439"/>
                      <a:pt x="443944" y="3064"/>
                    </a:cubicBezTo>
                    <a:lnTo>
                      <a:pt x="443944" y="3064"/>
                    </a:lnTo>
                    <a:cubicBezTo>
                      <a:pt x="386724" y="-9846"/>
                      <a:pt x="328337" y="19722"/>
                      <a:pt x="283193" y="57452"/>
                    </a:cubicBezTo>
                    <a:cubicBezTo>
                      <a:pt x="196488" y="129248"/>
                      <a:pt x="138019" y="230446"/>
                      <a:pt x="99955" y="336558"/>
                    </a:cubicBezTo>
                    <a:cubicBezTo>
                      <a:pt x="61891" y="442670"/>
                      <a:pt x="18247" y="565773"/>
                      <a:pt x="6" y="676882"/>
                    </a:cubicBezTo>
                    <a:lnTo>
                      <a:pt x="206400" y="676882"/>
                    </a:lnTo>
                    <a:cubicBezTo>
                      <a:pt x="201985" y="672276"/>
                      <a:pt x="200487" y="665630"/>
                      <a:pt x="202402" y="659558"/>
                    </a:cubicBezTo>
                    <a:close/>
                  </a:path>
                </a:pathLst>
              </a:custGeom>
              <a:solidFill>
                <a:srgbClr val="8DD26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EA8AA15-AE36-4AD4-E4FC-C0307C567650}"/>
                  </a:ext>
                </a:extLst>
              </p:cNvPr>
              <p:cNvSpPr/>
              <p:nvPr/>
            </p:nvSpPr>
            <p:spPr>
              <a:xfrm>
                <a:off x="10140217" y="6526108"/>
                <a:ext cx="209225" cy="110444"/>
              </a:xfrm>
              <a:custGeom>
                <a:avLst/>
                <a:gdLst>
                  <a:gd name="connsiteX0" fmla="*/ 209232 w 209225"/>
                  <a:gd name="connsiteY0" fmla="*/ 75019 h 110444"/>
                  <a:gd name="connsiteX1" fmla="*/ 6 w 209225"/>
                  <a:gd name="connsiteY1" fmla="*/ 32457 h 110444"/>
                  <a:gd name="connsiteX2" fmla="*/ 209232 w 209225"/>
                  <a:gd name="connsiteY2" fmla="*/ 75019 h 11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225" h="110444">
                    <a:moveTo>
                      <a:pt x="209232" y="75019"/>
                    </a:moveTo>
                    <a:cubicBezTo>
                      <a:pt x="209232" y="75019"/>
                      <a:pt x="85045" y="-60245"/>
                      <a:pt x="6" y="32457"/>
                    </a:cubicBezTo>
                    <a:cubicBezTo>
                      <a:pt x="6" y="32457"/>
                      <a:pt x="62807" y="174634"/>
                      <a:pt x="209232" y="75019"/>
                    </a:cubicBezTo>
                    <a:close/>
                  </a:path>
                </a:pathLst>
              </a:custGeom>
              <a:solidFill>
                <a:srgbClr val="F2FFDB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A65FF15B-070B-C7A5-A760-D83A7161BCA5}"/>
                  </a:ext>
                </a:extLst>
              </p:cNvPr>
              <p:cNvSpPr/>
              <p:nvPr/>
            </p:nvSpPr>
            <p:spPr>
              <a:xfrm>
                <a:off x="9707825" y="5704352"/>
                <a:ext cx="154867" cy="217637"/>
              </a:xfrm>
              <a:custGeom>
                <a:avLst/>
                <a:gdLst>
                  <a:gd name="connsiteX0" fmla="*/ 8617 w 154867"/>
                  <a:gd name="connsiteY0" fmla="*/ 217625 h 217637"/>
                  <a:gd name="connsiteX1" fmla="*/ 142380 w 154867"/>
                  <a:gd name="connsiteY1" fmla="*/ -12 h 217637"/>
                  <a:gd name="connsiteX2" fmla="*/ 8617 w 154867"/>
                  <a:gd name="connsiteY2" fmla="*/ 217625 h 21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4867" h="217637">
                    <a:moveTo>
                      <a:pt x="8617" y="217625"/>
                    </a:moveTo>
                    <a:cubicBezTo>
                      <a:pt x="8617" y="217625"/>
                      <a:pt x="-50769" y="49546"/>
                      <a:pt x="142380" y="-12"/>
                    </a:cubicBezTo>
                    <a:cubicBezTo>
                      <a:pt x="142380" y="-96"/>
                      <a:pt x="215343" y="213045"/>
                      <a:pt x="8617" y="217625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EC810FE-C94B-1D12-F99F-7457D0D1F613}"/>
                  </a:ext>
                </a:extLst>
              </p:cNvPr>
              <p:cNvSpPr/>
              <p:nvPr/>
            </p:nvSpPr>
            <p:spPr>
              <a:xfrm>
                <a:off x="8428850" y="6424980"/>
                <a:ext cx="317669" cy="492328"/>
              </a:xfrm>
              <a:custGeom>
                <a:avLst/>
                <a:gdLst>
                  <a:gd name="connsiteX0" fmla="*/ 174166 w 317669"/>
                  <a:gd name="connsiteY0" fmla="*/ -12 h 492328"/>
                  <a:gd name="connsiteX1" fmla="*/ 673 w 317669"/>
                  <a:gd name="connsiteY1" fmla="*/ 218708 h 492328"/>
                  <a:gd name="connsiteX2" fmla="*/ 6 w 317669"/>
                  <a:gd name="connsiteY2" fmla="*/ 219374 h 492328"/>
                  <a:gd name="connsiteX3" fmla="*/ 110116 w 317669"/>
                  <a:gd name="connsiteY3" fmla="*/ 492317 h 492328"/>
                  <a:gd name="connsiteX4" fmla="*/ 317676 w 317669"/>
                  <a:gd name="connsiteY4" fmla="*/ 492317 h 492328"/>
                  <a:gd name="connsiteX5" fmla="*/ 174166 w 317669"/>
                  <a:gd name="connsiteY5" fmla="*/ -12 h 49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7669" h="492328">
                    <a:moveTo>
                      <a:pt x="174166" y="-12"/>
                    </a:moveTo>
                    <a:cubicBezTo>
                      <a:pt x="123776" y="78522"/>
                      <a:pt x="65723" y="151801"/>
                      <a:pt x="673" y="218708"/>
                    </a:cubicBezTo>
                    <a:cubicBezTo>
                      <a:pt x="423" y="218908"/>
                      <a:pt x="173" y="219133"/>
                      <a:pt x="6" y="219374"/>
                    </a:cubicBezTo>
                    <a:cubicBezTo>
                      <a:pt x="38903" y="309436"/>
                      <a:pt x="75551" y="400423"/>
                      <a:pt x="110116" y="492317"/>
                    </a:cubicBezTo>
                    <a:lnTo>
                      <a:pt x="317676" y="492317"/>
                    </a:lnTo>
                    <a:cubicBezTo>
                      <a:pt x="292189" y="331733"/>
                      <a:pt x="228805" y="154241"/>
                      <a:pt x="174166" y="-12"/>
                    </a:cubicBezTo>
                    <a:close/>
                  </a:path>
                </a:pathLst>
              </a:custGeom>
              <a:solidFill>
                <a:srgbClr val="AAD69F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94F972D-41A6-6AFD-873F-BDA0CC2CB726}"/>
                  </a:ext>
                </a:extLst>
              </p:cNvPr>
              <p:cNvSpPr/>
              <p:nvPr/>
            </p:nvSpPr>
            <p:spPr>
              <a:xfrm>
                <a:off x="7914912" y="5919468"/>
                <a:ext cx="671856" cy="997757"/>
              </a:xfrm>
              <a:custGeom>
                <a:avLst/>
                <a:gdLst>
                  <a:gd name="connsiteX0" fmla="*/ 426324 w 671856"/>
                  <a:gd name="connsiteY0" fmla="*/ 618358 h 997757"/>
                  <a:gd name="connsiteX1" fmla="*/ 410665 w 671856"/>
                  <a:gd name="connsiteY1" fmla="*/ 601733 h 997757"/>
                  <a:gd name="connsiteX2" fmla="*/ 411831 w 671856"/>
                  <a:gd name="connsiteY2" fmla="*/ 596119 h 997757"/>
                  <a:gd name="connsiteX3" fmla="*/ 413663 w 671856"/>
                  <a:gd name="connsiteY3" fmla="*/ 591122 h 997757"/>
                  <a:gd name="connsiteX4" fmla="*/ 129060 w 671856"/>
                  <a:gd name="connsiteY4" fmla="*/ 49318 h 997757"/>
                  <a:gd name="connsiteX5" fmla="*/ 161210 w 671856"/>
                  <a:gd name="connsiteY5" fmla="*/ 30578 h 997757"/>
                  <a:gd name="connsiteX6" fmla="*/ 431904 w 671856"/>
                  <a:gd name="connsiteY6" fmla="*/ 542314 h 997757"/>
                  <a:gd name="connsiteX7" fmla="*/ 532769 w 671856"/>
                  <a:gd name="connsiteY7" fmla="*/ 271704 h 997757"/>
                  <a:gd name="connsiteX8" fmla="*/ 568583 w 671856"/>
                  <a:gd name="connsiteY8" fmla="*/ 281532 h 997757"/>
                  <a:gd name="connsiteX9" fmla="*/ 453809 w 671856"/>
                  <a:gd name="connsiteY9" fmla="*/ 589706 h 997757"/>
                  <a:gd name="connsiteX10" fmla="*/ 497953 w 671856"/>
                  <a:gd name="connsiteY10" fmla="*/ 687988 h 997757"/>
                  <a:gd name="connsiteX11" fmla="*/ 671863 w 671856"/>
                  <a:gd name="connsiteY11" fmla="*/ 461522 h 997757"/>
                  <a:gd name="connsiteX12" fmla="*/ 415329 w 671856"/>
                  <a:gd name="connsiteY12" fmla="*/ 84633 h 997757"/>
                  <a:gd name="connsiteX13" fmla="*/ 178368 w 671856"/>
                  <a:gd name="connsiteY13" fmla="*/ 4508 h 997757"/>
                  <a:gd name="connsiteX14" fmla="*/ 19117 w 671856"/>
                  <a:gd name="connsiteY14" fmla="*/ 163926 h 997757"/>
                  <a:gd name="connsiteX15" fmla="*/ 6790 w 671856"/>
                  <a:gd name="connsiteY15" fmla="*/ 397139 h 997757"/>
                  <a:gd name="connsiteX16" fmla="*/ 211851 w 671856"/>
                  <a:gd name="connsiteY16" fmla="*/ 997745 h 997757"/>
                  <a:gd name="connsiteX17" fmla="*/ 584492 w 671856"/>
                  <a:gd name="connsiteY17" fmla="*/ 997745 h 997757"/>
                  <a:gd name="connsiteX18" fmla="*/ 426324 w 671856"/>
                  <a:gd name="connsiteY18" fmla="*/ 618358 h 99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71856" h="997757">
                    <a:moveTo>
                      <a:pt x="426324" y="618358"/>
                    </a:moveTo>
                    <a:cubicBezTo>
                      <a:pt x="417411" y="618091"/>
                      <a:pt x="410415" y="610654"/>
                      <a:pt x="410665" y="601733"/>
                    </a:cubicBezTo>
                    <a:cubicBezTo>
                      <a:pt x="410665" y="599801"/>
                      <a:pt x="411081" y="597902"/>
                      <a:pt x="411831" y="596119"/>
                    </a:cubicBezTo>
                    <a:lnTo>
                      <a:pt x="413663" y="591122"/>
                    </a:lnTo>
                    <a:cubicBezTo>
                      <a:pt x="327958" y="405851"/>
                      <a:pt x="232982" y="225019"/>
                      <a:pt x="129060" y="49318"/>
                    </a:cubicBezTo>
                    <a:cubicBezTo>
                      <a:pt x="116816" y="28663"/>
                      <a:pt x="148966" y="10005"/>
                      <a:pt x="161210" y="30578"/>
                    </a:cubicBezTo>
                    <a:cubicBezTo>
                      <a:pt x="259660" y="196825"/>
                      <a:pt x="349863" y="367404"/>
                      <a:pt x="431904" y="542314"/>
                    </a:cubicBezTo>
                    <a:cubicBezTo>
                      <a:pt x="465220" y="452135"/>
                      <a:pt x="498869" y="361932"/>
                      <a:pt x="532769" y="271704"/>
                    </a:cubicBezTo>
                    <a:cubicBezTo>
                      <a:pt x="541098" y="249382"/>
                      <a:pt x="576995" y="259127"/>
                      <a:pt x="568583" y="281532"/>
                    </a:cubicBezTo>
                    <a:lnTo>
                      <a:pt x="453809" y="589706"/>
                    </a:lnTo>
                    <a:cubicBezTo>
                      <a:pt x="468801" y="622356"/>
                      <a:pt x="483544" y="655114"/>
                      <a:pt x="497953" y="687988"/>
                    </a:cubicBezTo>
                    <a:cubicBezTo>
                      <a:pt x="563753" y="618874"/>
                      <a:pt x="622056" y="542963"/>
                      <a:pt x="671863" y="461522"/>
                    </a:cubicBezTo>
                    <a:cubicBezTo>
                      <a:pt x="616225" y="317846"/>
                      <a:pt x="533685" y="182666"/>
                      <a:pt x="415329" y="84633"/>
                    </a:cubicBezTo>
                    <a:cubicBezTo>
                      <a:pt x="348697" y="29495"/>
                      <a:pt x="262658" y="-14565"/>
                      <a:pt x="178368" y="4508"/>
                    </a:cubicBezTo>
                    <a:cubicBezTo>
                      <a:pt x="101741" y="21833"/>
                      <a:pt x="43854" y="89464"/>
                      <a:pt x="19117" y="163926"/>
                    </a:cubicBezTo>
                    <a:cubicBezTo>
                      <a:pt x="-5620" y="238387"/>
                      <a:pt x="-2372" y="319346"/>
                      <a:pt x="6790" y="397139"/>
                    </a:cubicBezTo>
                    <a:cubicBezTo>
                      <a:pt x="31277" y="603949"/>
                      <a:pt x="111985" y="815006"/>
                      <a:pt x="211851" y="997745"/>
                    </a:cubicBezTo>
                    <a:lnTo>
                      <a:pt x="584492" y="997745"/>
                    </a:lnTo>
                    <a:cubicBezTo>
                      <a:pt x="536100" y="869478"/>
                      <a:pt x="483377" y="743019"/>
                      <a:pt x="426324" y="618358"/>
                    </a:cubicBezTo>
                    <a:close/>
                  </a:path>
                </a:pathLst>
              </a:custGeom>
              <a:solidFill>
                <a:srgbClr val="8DD26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C8FD1E54-66F5-3C40-A0DE-48106410A6FE}"/>
                  </a:ext>
                </a:extLst>
              </p:cNvPr>
              <p:cNvSpPr/>
              <p:nvPr/>
            </p:nvSpPr>
            <p:spPr>
              <a:xfrm>
                <a:off x="7547806" y="6240354"/>
                <a:ext cx="209308" cy="232267"/>
              </a:xfrm>
              <a:custGeom>
                <a:avLst/>
                <a:gdLst>
                  <a:gd name="connsiteX0" fmla="*/ 198737 w 209308"/>
                  <a:gd name="connsiteY0" fmla="*/ 232255 h 232267"/>
                  <a:gd name="connsiteX1" fmla="*/ 204068 w 209308"/>
                  <a:gd name="connsiteY1" fmla="*/ 38439 h 232267"/>
                  <a:gd name="connsiteX2" fmla="*/ 209315 w 209308"/>
                  <a:gd name="connsiteY2" fmla="*/ 25945 h 232267"/>
                  <a:gd name="connsiteX3" fmla="*/ 93708 w 209308"/>
                  <a:gd name="connsiteY3" fmla="*/ 3040 h 232267"/>
                  <a:gd name="connsiteX4" fmla="*/ 6 w 209308"/>
                  <a:gd name="connsiteY4" fmla="*/ 78835 h 232267"/>
                  <a:gd name="connsiteX5" fmla="*/ 198737 w 209308"/>
                  <a:gd name="connsiteY5" fmla="*/ 232255 h 232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308" h="232267">
                    <a:moveTo>
                      <a:pt x="198737" y="232255"/>
                    </a:moveTo>
                    <a:cubicBezTo>
                      <a:pt x="200569" y="167622"/>
                      <a:pt x="202343" y="103014"/>
                      <a:pt x="204068" y="38439"/>
                    </a:cubicBezTo>
                    <a:cubicBezTo>
                      <a:pt x="204068" y="33741"/>
                      <a:pt x="205958" y="29235"/>
                      <a:pt x="209315" y="25945"/>
                    </a:cubicBezTo>
                    <a:cubicBezTo>
                      <a:pt x="173333" y="5622"/>
                      <a:pt x="133271" y="-5872"/>
                      <a:pt x="93708" y="3040"/>
                    </a:cubicBezTo>
                    <a:cubicBezTo>
                      <a:pt x="54145" y="11952"/>
                      <a:pt x="20495" y="42187"/>
                      <a:pt x="6" y="78835"/>
                    </a:cubicBezTo>
                    <a:cubicBezTo>
                      <a:pt x="76550" y="106404"/>
                      <a:pt x="142100" y="166123"/>
                      <a:pt x="198737" y="232255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4753399-AEB3-C399-2461-85496C2E60C1}"/>
                  </a:ext>
                </a:extLst>
              </p:cNvPr>
              <p:cNvSpPr/>
              <p:nvPr/>
            </p:nvSpPr>
            <p:spPr>
              <a:xfrm>
                <a:off x="7781684" y="6287218"/>
                <a:ext cx="303176" cy="630091"/>
              </a:xfrm>
              <a:custGeom>
                <a:avLst/>
                <a:gdLst>
                  <a:gd name="connsiteX0" fmla="*/ 1089 w 303176"/>
                  <a:gd name="connsiteY0" fmla="*/ 222456 h 630091"/>
                  <a:gd name="connsiteX1" fmla="*/ 6 w 303176"/>
                  <a:gd name="connsiteY1" fmla="*/ 228370 h 630091"/>
                  <a:gd name="connsiteX2" fmla="*/ 73468 w 303176"/>
                  <a:gd name="connsiteY2" fmla="*/ 327735 h 630091"/>
                  <a:gd name="connsiteX3" fmla="*/ 229555 w 303176"/>
                  <a:gd name="connsiteY3" fmla="*/ 630079 h 630091"/>
                  <a:gd name="connsiteX4" fmla="*/ 303183 w 303176"/>
                  <a:gd name="connsiteY4" fmla="*/ 630079 h 630091"/>
                  <a:gd name="connsiteX5" fmla="*/ 203235 w 303176"/>
                  <a:gd name="connsiteY5" fmla="*/ 289672 h 630091"/>
                  <a:gd name="connsiteX6" fmla="*/ 20496 w 303176"/>
                  <a:gd name="connsiteY6" fmla="*/ 10566 h 630091"/>
                  <a:gd name="connsiteX7" fmla="*/ 7003 w 303176"/>
                  <a:gd name="connsiteY7" fmla="*/ -12 h 630091"/>
                  <a:gd name="connsiteX8" fmla="*/ 1089 w 303176"/>
                  <a:gd name="connsiteY8" fmla="*/ 222456 h 630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3176" h="630091">
                    <a:moveTo>
                      <a:pt x="1089" y="222456"/>
                    </a:moveTo>
                    <a:cubicBezTo>
                      <a:pt x="998" y="224472"/>
                      <a:pt x="640" y="226454"/>
                      <a:pt x="6" y="228370"/>
                    </a:cubicBezTo>
                    <a:cubicBezTo>
                      <a:pt x="26493" y="262269"/>
                      <a:pt x="50897" y="296501"/>
                      <a:pt x="73468" y="327735"/>
                    </a:cubicBezTo>
                    <a:cubicBezTo>
                      <a:pt x="141483" y="419430"/>
                      <a:pt x="194190" y="521535"/>
                      <a:pt x="229555" y="630079"/>
                    </a:cubicBezTo>
                    <a:lnTo>
                      <a:pt x="303183" y="630079"/>
                    </a:lnTo>
                    <a:cubicBezTo>
                      <a:pt x="285109" y="518886"/>
                      <a:pt x="240966" y="395783"/>
                      <a:pt x="203235" y="289672"/>
                    </a:cubicBezTo>
                    <a:cubicBezTo>
                      <a:pt x="165505" y="183560"/>
                      <a:pt x="107118" y="82362"/>
                      <a:pt x="20496" y="10566"/>
                    </a:cubicBezTo>
                    <a:cubicBezTo>
                      <a:pt x="16082" y="6984"/>
                      <a:pt x="11584" y="3403"/>
                      <a:pt x="7003" y="-12"/>
                    </a:cubicBezTo>
                    <a:cubicBezTo>
                      <a:pt x="5112" y="74116"/>
                      <a:pt x="3146" y="148270"/>
                      <a:pt x="1089" y="222456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F68B98E-C4C9-5708-53BE-8DE2892A52D3}"/>
                  </a:ext>
                </a:extLst>
              </p:cNvPr>
              <p:cNvSpPr/>
              <p:nvPr/>
            </p:nvSpPr>
            <p:spPr>
              <a:xfrm>
                <a:off x="7520549" y="6353267"/>
                <a:ext cx="336679" cy="334974"/>
              </a:xfrm>
              <a:custGeom>
                <a:avLst/>
                <a:gdLst>
                  <a:gd name="connsiteX0" fmla="*/ 46087 w 336679"/>
                  <a:gd name="connsiteY0" fmla="*/ 333815 h 334974"/>
                  <a:gd name="connsiteX1" fmla="*/ 336686 w 336679"/>
                  <a:gd name="connsiteY1" fmla="*/ 330151 h 334974"/>
                  <a:gd name="connsiteX2" fmla="*/ 314364 w 336679"/>
                  <a:gd name="connsiteY2" fmla="*/ 296835 h 334974"/>
                  <a:gd name="connsiteX3" fmla="*/ 12354 w 336679"/>
                  <a:gd name="connsiteY3" fmla="*/ -12 h 334974"/>
                  <a:gd name="connsiteX4" fmla="*/ 4608 w 336679"/>
                  <a:gd name="connsiteY4" fmla="*/ 156241 h 334974"/>
                  <a:gd name="connsiteX5" fmla="*/ 44171 w 336679"/>
                  <a:gd name="connsiteY5" fmla="*/ 333649 h 334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6679" h="334974">
                    <a:moveTo>
                      <a:pt x="46087" y="333815"/>
                    </a:moveTo>
                    <a:cubicBezTo>
                      <a:pt x="143036" y="336148"/>
                      <a:pt x="239903" y="334923"/>
                      <a:pt x="336686" y="330151"/>
                    </a:cubicBezTo>
                    <a:cubicBezTo>
                      <a:pt x="329440" y="319073"/>
                      <a:pt x="322028" y="307995"/>
                      <a:pt x="314364" y="296835"/>
                    </a:cubicBezTo>
                    <a:cubicBezTo>
                      <a:pt x="241652" y="192972"/>
                      <a:pt x="139455" y="45464"/>
                      <a:pt x="12354" y="-12"/>
                    </a:cubicBezTo>
                    <a:cubicBezTo>
                      <a:pt x="-3721" y="49962"/>
                      <a:pt x="-1556" y="104017"/>
                      <a:pt x="4608" y="156241"/>
                    </a:cubicBezTo>
                    <a:cubicBezTo>
                      <a:pt x="12146" y="216493"/>
                      <a:pt x="25397" y="275895"/>
                      <a:pt x="44171" y="333649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1C63D2D-E8F2-4023-4FAF-EE7A9F1F96F8}"/>
                  </a:ext>
                </a:extLst>
              </p:cNvPr>
              <p:cNvSpPr/>
              <p:nvPr/>
            </p:nvSpPr>
            <p:spPr>
              <a:xfrm>
                <a:off x="7576957" y="6719661"/>
                <a:ext cx="395212" cy="197648"/>
              </a:xfrm>
              <a:custGeom>
                <a:avLst/>
                <a:gdLst>
                  <a:gd name="connsiteX0" fmla="*/ 302850 w 395212"/>
                  <a:gd name="connsiteY0" fmla="*/ -12 h 197648"/>
                  <a:gd name="connsiteX1" fmla="*/ 6 w 395212"/>
                  <a:gd name="connsiteY1" fmla="*/ 4735 h 197648"/>
                  <a:gd name="connsiteX2" fmla="*/ 87045 w 395212"/>
                  <a:gd name="connsiteY2" fmla="*/ 197636 h 197648"/>
                  <a:gd name="connsiteX3" fmla="*/ 395219 w 395212"/>
                  <a:gd name="connsiteY3" fmla="*/ 197636 h 197648"/>
                  <a:gd name="connsiteX4" fmla="*/ 302850 w 395212"/>
                  <a:gd name="connsiteY4" fmla="*/ -12 h 197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212" h="197648">
                    <a:moveTo>
                      <a:pt x="302850" y="-12"/>
                    </a:moveTo>
                    <a:cubicBezTo>
                      <a:pt x="201902" y="5543"/>
                      <a:pt x="100954" y="7126"/>
                      <a:pt x="6" y="4735"/>
                    </a:cubicBezTo>
                    <a:cubicBezTo>
                      <a:pt x="23902" y="71226"/>
                      <a:pt x="53004" y="135726"/>
                      <a:pt x="87045" y="197636"/>
                    </a:cubicBezTo>
                    <a:lnTo>
                      <a:pt x="395219" y="197636"/>
                    </a:lnTo>
                    <a:cubicBezTo>
                      <a:pt x="372022" y="128463"/>
                      <a:pt x="341039" y="62156"/>
                      <a:pt x="302850" y="-12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E097BDEA-7A6C-B4B6-91CB-50E7F5B659EF}"/>
                  </a:ext>
                </a:extLst>
              </p:cNvPr>
              <p:cNvSpPr/>
              <p:nvPr/>
            </p:nvSpPr>
            <p:spPr>
              <a:xfrm>
                <a:off x="9002804" y="5514394"/>
                <a:ext cx="305759" cy="419589"/>
              </a:xfrm>
              <a:custGeom>
                <a:avLst/>
                <a:gdLst>
                  <a:gd name="connsiteX0" fmla="*/ 169669 w 305759"/>
                  <a:gd name="connsiteY0" fmla="*/ 419578 h 419589"/>
                  <a:gd name="connsiteX1" fmla="*/ 305766 w 305759"/>
                  <a:gd name="connsiteY1" fmla="*/ 2543 h 419589"/>
                  <a:gd name="connsiteX2" fmla="*/ 201319 w 305759"/>
                  <a:gd name="connsiteY2" fmla="*/ 7790 h 419589"/>
                  <a:gd name="connsiteX3" fmla="*/ 6 w 305759"/>
                  <a:gd name="connsiteY3" fmla="*/ 110904 h 419589"/>
                  <a:gd name="connsiteX4" fmla="*/ 169669 w 305759"/>
                  <a:gd name="connsiteY4" fmla="*/ 419578 h 419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9" h="419589">
                    <a:moveTo>
                      <a:pt x="169669" y="419578"/>
                    </a:moveTo>
                    <a:cubicBezTo>
                      <a:pt x="220143" y="282423"/>
                      <a:pt x="265536" y="143412"/>
                      <a:pt x="305766" y="2543"/>
                    </a:cubicBezTo>
                    <a:cubicBezTo>
                      <a:pt x="270950" y="-2146"/>
                      <a:pt x="235552" y="-372"/>
                      <a:pt x="201319" y="7790"/>
                    </a:cubicBezTo>
                    <a:cubicBezTo>
                      <a:pt x="126358" y="25031"/>
                      <a:pt x="59726" y="63012"/>
                      <a:pt x="6" y="110904"/>
                    </a:cubicBezTo>
                    <a:cubicBezTo>
                      <a:pt x="54062" y="215183"/>
                      <a:pt x="110616" y="318072"/>
                      <a:pt x="169669" y="419578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939DC337-CD17-D37A-1DD2-74DD42B91982}"/>
                  </a:ext>
                </a:extLst>
              </p:cNvPr>
              <p:cNvSpPr/>
              <p:nvPr/>
            </p:nvSpPr>
            <p:spPr>
              <a:xfrm>
                <a:off x="9094756" y="5523196"/>
                <a:ext cx="391760" cy="704386"/>
              </a:xfrm>
              <a:custGeom>
                <a:avLst/>
                <a:gdLst>
                  <a:gd name="connsiteX0" fmla="*/ 6 w 391760"/>
                  <a:gd name="connsiteY0" fmla="*/ 687799 h 704386"/>
                  <a:gd name="connsiteX1" fmla="*/ 240215 w 391760"/>
                  <a:gd name="connsiteY1" fmla="*/ 690215 h 704386"/>
                  <a:gd name="connsiteX2" fmla="*/ 336249 w 391760"/>
                  <a:gd name="connsiteY2" fmla="*/ 704374 h 704386"/>
                  <a:gd name="connsiteX3" fmla="*/ 345162 w 391760"/>
                  <a:gd name="connsiteY3" fmla="*/ 672807 h 704386"/>
                  <a:gd name="connsiteX4" fmla="*/ 368899 w 391760"/>
                  <a:gd name="connsiteY4" fmla="*/ 152992 h 704386"/>
                  <a:gd name="connsiteX5" fmla="*/ 320341 w 391760"/>
                  <a:gd name="connsiteY5" fmla="*/ 46797 h 704386"/>
                  <a:gd name="connsiteX6" fmla="*/ 242964 w 391760"/>
                  <a:gd name="connsiteY6" fmla="*/ -12 h 704386"/>
                  <a:gd name="connsiteX7" fmla="*/ 6 w 391760"/>
                  <a:gd name="connsiteY7" fmla="*/ 687799 h 70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1760" h="704386">
                    <a:moveTo>
                      <a:pt x="6" y="687799"/>
                    </a:moveTo>
                    <a:cubicBezTo>
                      <a:pt x="80048" y="684884"/>
                      <a:pt x="160340" y="682635"/>
                      <a:pt x="240215" y="690215"/>
                    </a:cubicBezTo>
                    <a:cubicBezTo>
                      <a:pt x="272449" y="693063"/>
                      <a:pt x="304516" y="697794"/>
                      <a:pt x="336249" y="704374"/>
                    </a:cubicBezTo>
                    <a:cubicBezTo>
                      <a:pt x="339248" y="693879"/>
                      <a:pt x="342329" y="683385"/>
                      <a:pt x="345162" y="672807"/>
                    </a:cubicBezTo>
                    <a:cubicBezTo>
                      <a:pt x="390805" y="503561"/>
                      <a:pt x="410628" y="322988"/>
                      <a:pt x="368899" y="152992"/>
                    </a:cubicBezTo>
                    <a:cubicBezTo>
                      <a:pt x="359488" y="114762"/>
                      <a:pt x="346494" y="76198"/>
                      <a:pt x="320341" y="46797"/>
                    </a:cubicBezTo>
                    <a:cubicBezTo>
                      <a:pt x="299518" y="24167"/>
                      <a:pt x="272699" y="7934"/>
                      <a:pt x="242964" y="-12"/>
                    </a:cubicBezTo>
                    <a:cubicBezTo>
                      <a:pt x="176249" y="234042"/>
                      <a:pt x="95124" y="463757"/>
                      <a:pt x="6" y="687799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148816D2-7C26-DB7A-13BB-869710D4FB6D}"/>
                  </a:ext>
                </a:extLst>
              </p:cNvPr>
              <p:cNvSpPr/>
              <p:nvPr/>
            </p:nvSpPr>
            <p:spPr>
              <a:xfrm>
                <a:off x="8203467" y="5738418"/>
                <a:ext cx="901284" cy="1184721"/>
              </a:xfrm>
              <a:custGeom>
                <a:avLst/>
                <a:gdLst>
                  <a:gd name="connsiteX0" fmla="*/ 506245 w 901284"/>
                  <a:gd name="connsiteY0" fmla="*/ 1167802 h 1184721"/>
                  <a:gd name="connsiteX1" fmla="*/ 901290 w 901284"/>
                  <a:gd name="connsiteY1" fmla="*/ 370963 h 1184721"/>
                  <a:gd name="connsiteX2" fmla="*/ 901290 w 901284"/>
                  <a:gd name="connsiteY2" fmla="*/ 370963 h 1184721"/>
                  <a:gd name="connsiteX3" fmla="*/ 680905 w 901284"/>
                  <a:gd name="connsiteY3" fmla="*/ -12 h 1184721"/>
                  <a:gd name="connsiteX4" fmla="*/ 680905 w 901284"/>
                  <a:gd name="connsiteY4" fmla="*/ -12 h 1184721"/>
                  <a:gd name="connsiteX5" fmla="*/ 404797 w 901284"/>
                  <a:gd name="connsiteY5" fmla="*/ 363383 h 1184721"/>
                  <a:gd name="connsiteX6" fmla="*/ 389889 w 901284"/>
                  <a:gd name="connsiteY6" fmla="*/ 399865 h 1184721"/>
                  <a:gd name="connsiteX7" fmla="*/ 425453 w 901284"/>
                  <a:gd name="connsiteY7" fmla="*/ 443509 h 1184721"/>
                  <a:gd name="connsiteX8" fmla="*/ 533148 w 901284"/>
                  <a:gd name="connsiteY8" fmla="*/ 512723 h 1184721"/>
                  <a:gd name="connsiteX9" fmla="*/ 576542 w 901284"/>
                  <a:gd name="connsiteY9" fmla="*/ 554368 h 1184721"/>
                  <a:gd name="connsiteX10" fmla="*/ 496500 w 901284"/>
                  <a:gd name="connsiteY10" fmla="*/ 647653 h 1184721"/>
                  <a:gd name="connsiteX11" fmla="*/ 357905 w 901284"/>
                  <a:gd name="connsiteY11" fmla="*/ 607341 h 1184721"/>
                  <a:gd name="connsiteX12" fmla="*/ 315260 w 901284"/>
                  <a:gd name="connsiteY12" fmla="*/ 605509 h 1184721"/>
                  <a:gd name="connsiteX13" fmla="*/ 290273 w 901284"/>
                  <a:gd name="connsiteY13" fmla="*/ 634077 h 1184721"/>
                  <a:gd name="connsiteX14" fmla="*/ 6 w 901284"/>
                  <a:gd name="connsiteY14" fmla="*/ 1184709 h 1184721"/>
                  <a:gd name="connsiteX15" fmla="*/ 506911 w 901284"/>
                  <a:gd name="connsiteY15" fmla="*/ 1182794 h 1184721"/>
                  <a:gd name="connsiteX16" fmla="*/ 506245 w 901284"/>
                  <a:gd name="connsiteY16" fmla="*/ 1167802 h 118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1284" h="1184721">
                    <a:moveTo>
                      <a:pt x="506245" y="1167802"/>
                    </a:moveTo>
                    <a:cubicBezTo>
                      <a:pt x="657916" y="912558"/>
                      <a:pt x="789931" y="646179"/>
                      <a:pt x="901290" y="370963"/>
                    </a:cubicBezTo>
                    <a:lnTo>
                      <a:pt x="901290" y="370963"/>
                    </a:lnTo>
                    <a:cubicBezTo>
                      <a:pt x="830994" y="245361"/>
                      <a:pt x="757532" y="121700"/>
                      <a:pt x="680905" y="-12"/>
                    </a:cubicBezTo>
                    <a:lnTo>
                      <a:pt x="680905" y="-12"/>
                    </a:lnTo>
                    <a:cubicBezTo>
                      <a:pt x="578624" y="112763"/>
                      <a:pt x="491586" y="238282"/>
                      <a:pt x="404797" y="363383"/>
                    </a:cubicBezTo>
                    <a:cubicBezTo>
                      <a:pt x="397218" y="374378"/>
                      <a:pt x="389222" y="386455"/>
                      <a:pt x="389889" y="399865"/>
                    </a:cubicBezTo>
                    <a:cubicBezTo>
                      <a:pt x="390805" y="419355"/>
                      <a:pt x="409045" y="433181"/>
                      <a:pt x="425453" y="443509"/>
                    </a:cubicBezTo>
                    <a:lnTo>
                      <a:pt x="533148" y="512723"/>
                    </a:lnTo>
                    <a:cubicBezTo>
                      <a:pt x="550306" y="523717"/>
                      <a:pt x="568296" y="535795"/>
                      <a:pt x="576542" y="554368"/>
                    </a:cubicBezTo>
                    <a:cubicBezTo>
                      <a:pt x="596198" y="598679"/>
                      <a:pt x="544975" y="646487"/>
                      <a:pt x="496500" y="647653"/>
                    </a:cubicBezTo>
                    <a:cubicBezTo>
                      <a:pt x="448025" y="648819"/>
                      <a:pt x="403881" y="622666"/>
                      <a:pt x="357905" y="607341"/>
                    </a:cubicBezTo>
                    <a:cubicBezTo>
                      <a:pt x="344079" y="602760"/>
                      <a:pt x="328420" y="599012"/>
                      <a:pt x="315260" y="605509"/>
                    </a:cubicBezTo>
                    <a:cubicBezTo>
                      <a:pt x="304183" y="612247"/>
                      <a:pt x="295520" y="622216"/>
                      <a:pt x="290273" y="634077"/>
                    </a:cubicBezTo>
                    <a:cubicBezTo>
                      <a:pt x="188826" y="815092"/>
                      <a:pt x="92042" y="998639"/>
                      <a:pt x="6" y="1184709"/>
                    </a:cubicBezTo>
                    <a:lnTo>
                      <a:pt x="506911" y="1182794"/>
                    </a:lnTo>
                    <a:cubicBezTo>
                      <a:pt x="503663" y="1178404"/>
                      <a:pt x="503413" y="1172466"/>
                      <a:pt x="506245" y="1167802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CA3FEB3F-C5ED-0D26-186A-D89FECBEF4B9}"/>
                  </a:ext>
                </a:extLst>
              </p:cNvPr>
              <p:cNvSpPr/>
              <p:nvPr/>
            </p:nvSpPr>
            <p:spPr>
              <a:xfrm>
                <a:off x="8735359" y="6237916"/>
                <a:ext cx="688061" cy="683557"/>
              </a:xfrm>
              <a:custGeom>
                <a:avLst/>
                <a:gdLst>
                  <a:gd name="connsiteX0" fmla="*/ 608693 w 688061"/>
                  <a:gd name="connsiteY0" fmla="*/ 6062 h 683557"/>
                  <a:gd name="connsiteX1" fmla="*/ 526402 w 688061"/>
                  <a:gd name="connsiteY1" fmla="*/ 731 h 683557"/>
                  <a:gd name="connsiteX2" fmla="*/ 346411 w 688061"/>
                  <a:gd name="connsiteY2" fmla="*/ 3230 h 683557"/>
                  <a:gd name="connsiteX3" fmla="*/ 6 w 688061"/>
                  <a:gd name="connsiteY3" fmla="*/ 683545 h 683557"/>
                  <a:gd name="connsiteX4" fmla="*/ 6 w 688061"/>
                  <a:gd name="connsiteY4" fmla="*/ 683545 h 683557"/>
                  <a:gd name="connsiteX5" fmla="*/ 309013 w 688061"/>
                  <a:gd name="connsiteY5" fmla="*/ 682379 h 683557"/>
                  <a:gd name="connsiteX6" fmla="*/ 688067 w 688061"/>
                  <a:gd name="connsiteY6" fmla="*/ 15640 h 683557"/>
                  <a:gd name="connsiteX7" fmla="*/ 608693 w 688061"/>
                  <a:gd name="connsiteY7" fmla="*/ 6062 h 683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8061" h="683557">
                    <a:moveTo>
                      <a:pt x="608693" y="6062"/>
                    </a:moveTo>
                    <a:cubicBezTo>
                      <a:pt x="581373" y="3230"/>
                      <a:pt x="553887" y="1564"/>
                      <a:pt x="526402" y="731"/>
                    </a:cubicBezTo>
                    <a:cubicBezTo>
                      <a:pt x="466349" y="-1101"/>
                      <a:pt x="406380" y="731"/>
                      <a:pt x="346411" y="3230"/>
                    </a:cubicBezTo>
                    <a:cubicBezTo>
                      <a:pt x="245713" y="237226"/>
                      <a:pt x="130022" y="464466"/>
                      <a:pt x="6" y="683545"/>
                    </a:cubicBezTo>
                    <a:lnTo>
                      <a:pt x="6" y="683545"/>
                    </a:lnTo>
                    <a:lnTo>
                      <a:pt x="309013" y="682379"/>
                    </a:lnTo>
                    <a:cubicBezTo>
                      <a:pt x="482674" y="490570"/>
                      <a:pt x="612023" y="262962"/>
                      <a:pt x="688067" y="15640"/>
                    </a:cubicBezTo>
                    <a:cubicBezTo>
                      <a:pt x="656750" y="10559"/>
                      <a:pt x="611441" y="6395"/>
                      <a:pt x="608693" y="6062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2F5AEB7-31D6-E215-CA2A-EAE3505A8542}"/>
                  </a:ext>
                </a:extLst>
              </p:cNvPr>
              <p:cNvSpPr/>
              <p:nvPr/>
            </p:nvSpPr>
            <p:spPr>
              <a:xfrm>
                <a:off x="8905021" y="5644633"/>
                <a:ext cx="253952" cy="429527"/>
              </a:xfrm>
              <a:custGeom>
                <a:avLst/>
                <a:gdLst>
                  <a:gd name="connsiteX0" fmla="*/ 213813 w 253952"/>
                  <a:gd name="connsiteY0" fmla="*/ 429516 h 429527"/>
                  <a:gd name="connsiteX1" fmla="*/ 253958 w 253952"/>
                  <a:gd name="connsiteY1" fmla="*/ 325486 h 429527"/>
                  <a:gd name="connsiteX2" fmla="*/ 74218 w 253952"/>
                  <a:gd name="connsiteY2" fmla="*/ -12 h 429527"/>
                  <a:gd name="connsiteX3" fmla="*/ 6 w 253952"/>
                  <a:gd name="connsiteY3" fmla="*/ 71201 h 429527"/>
                  <a:gd name="connsiteX4" fmla="*/ 213813 w 253952"/>
                  <a:gd name="connsiteY4" fmla="*/ 429516 h 4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952" h="429527">
                    <a:moveTo>
                      <a:pt x="213813" y="429516"/>
                    </a:moveTo>
                    <a:cubicBezTo>
                      <a:pt x="227556" y="394975"/>
                      <a:pt x="240966" y="360302"/>
                      <a:pt x="253958" y="325486"/>
                    </a:cubicBezTo>
                    <a:cubicBezTo>
                      <a:pt x="191325" y="218542"/>
                      <a:pt x="131439" y="110039"/>
                      <a:pt x="74218" y="-12"/>
                    </a:cubicBezTo>
                    <a:cubicBezTo>
                      <a:pt x="48315" y="22460"/>
                      <a:pt x="23495" y="46222"/>
                      <a:pt x="6" y="71201"/>
                    </a:cubicBezTo>
                    <a:cubicBezTo>
                      <a:pt x="74385" y="188807"/>
                      <a:pt x="145598" y="308245"/>
                      <a:pt x="213813" y="429516"/>
                    </a:cubicBezTo>
                    <a:close/>
                  </a:path>
                </a:pathLst>
              </a:custGeom>
              <a:solidFill>
                <a:srgbClr val="64AD59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0FB7062D-089A-57AD-B156-05DBEB9C352C}"/>
                  </a:ext>
                </a:extLst>
              </p:cNvPr>
              <p:cNvSpPr/>
              <p:nvPr/>
            </p:nvSpPr>
            <p:spPr>
              <a:xfrm>
                <a:off x="9110749" y="6693758"/>
                <a:ext cx="282520" cy="218553"/>
              </a:xfrm>
              <a:custGeom>
                <a:avLst/>
                <a:gdLst>
                  <a:gd name="connsiteX0" fmla="*/ 65805 w 282520"/>
                  <a:gd name="connsiteY0" fmla="*/ 9982 h 218553"/>
                  <a:gd name="connsiteX1" fmla="*/ 59476 w 282520"/>
                  <a:gd name="connsiteY1" fmla="*/ 9233 h 218553"/>
                  <a:gd name="connsiteX2" fmla="*/ 3587 w 282520"/>
                  <a:gd name="connsiteY2" fmla="*/ 211045 h 218553"/>
                  <a:gd name="connsiteX3" fmla="*/ 6 w 282520"/>
                  <a:gd name="connsiteY3" fmla="*/ 218542 h 218553"/>
                  <a:gd name="connsiteX4" fmla="*/ 186659 w 282520"/>
                  <a:gd name="connsiteY4" fmla="*/ 218542 h 218553"/>
                  <a:gd name="connsiteX5" fmla="*/ 282526 w 282520"/>
                  <a:gd name="connsiteY5" fmla="*/ -12 h 218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520" h="218553">
                    <a:moveTo>
                      <a:pt x="65805" y="9982"/>
                    </a:moveTo>
                    <a:cubicBezTo>
                      <a:pt x="63640" y="10091"/>
                      <a:pt x="61558" y="9841"/>
                      <a:pt x="59476" y="9233"/>
                    </a:cubicBezTo>
                    <a:cubicBezTo>
                      <a:pt x="38570" y="75865"/>
                      <a:pt x="19746" y="142914"/>
                      <a:pt x="3587" y="211045"/>
                    </a:cubicBezTo>
                    <a:cubicBezTo>
                      <a:pt x="2921" y="213777"/>
                      <a:pt x="1755" y="216334"/>
                      <a:pt x="6" y="218542"/>
                    </a:cubicBezTo>
                    <a:lnTo>
                      <a:pt x="186659" y="218542"/>
                    </a:lnTo>
                    <a:cubicBezTo>
                      <a:pt x="225057" y="148703"/>
                      <a:pt x="257207" y="75557"/>
                      <a:pt x="282526" y="-12"/>
                    </a:cubicBezTo>
                    <a:close/>
                  </a:path>
                </a:pathLst>
              </a:custGeom>
              <a:solidFill>
                <a:srgbClr val="8DD26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EA95D85-2E28-264C-018E-B2B9079A845E}"/>
                  </a:ext>
                </a:extLst>
              </p:cNvPr>
              <p:cNvSpPr/>
              <p:nvPr/>
            </p:nvSpPr>
            <p:spPr>
              <a:xfrm>
                <a:off x="9235601" y="6251986"/>
                <a:ext cx="205544" cy="265363"/>
              </a:xfrm>
              <a:custGeom>
                <a:avLst/>
                <a:gdLst>
                  <a:gd name="connsiteX0" fmla="*/ 117279 w 205544"/>
                  <a:gd name="connsiteY0" fmla="*/ 4152 h 265363"/>
                  <a:gd name="connsiteX1" fmla="*/ 6 w 205544"/>
                  <a:gd name="connsiteY1" fmla="*/ 265351 h 265363"/>
                  <a:gd name="connsiteX2" fmla="*/ 201735 w 205544"/>
                  <a:gd name="connsiteY2" fmla="*/ 245444 h 265363"/>
                  <a:gd name="connsiteX3" fmla="*/ 192573 w 205544"/>
                  <a:gd name="connsiteY3" fmla="*/ 94606 h 265363"/>
                  <a:gd name="connsiteX4" fmla="*/ 118862 w 205544"/>
                  <a:gd name="connsiteY4" fmla="*/ -12 h 265363"/>
                  <a:gd name="connsiteX5" fmla="*/ 117279 w 205544"/>
                  <a:gd name="connsiteY5" fmla="*/ 4152 h 2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544" h="265363">
                    <a:moveTo>
                      <a:pt x="117279" y="4152"/>
                    </a:moveTo>
                    <a:cubicBezTo>
                      <a:pt x="73718" y="89383"/>
                      <a:pt x="34654" y="176455"/>
                      <a:pt x="6" y="265351"/>
                    </a:cubicBezTo>
                    <a:cubicBezTo>
                      <a:pt x="66555" y="253057"/>
                      <a:pt x="134020" y="246402"/>
                      <a:pt x="201735" y="245444"/>
                    </a:cubicBezTo>
                    <a:cubicBezTo>
                      <a:pt x="207316" y="194804"/>
                      <a:pt x="208648" y="142748"/>
                      <a:pt x="192573" y="94606"/>
                    </a:cubicBezTo>
                    <a:cubicBezTo>
                      <a:pt x="180163" y="55234"/>
                      <a:pt x="154010" y="21652"/>
                      <a:pt x="118862" y="-12"/>
                    </a:cubicBezTo>
                    <a:cubicBezTo>
                      <a:pt x="118528" y="1437"/>
                      <a:pt x="118028" y="2845"/>
                      <a:pt x="117279" y="4152"/>
                    </a:cubicBezTo>
                    <a:close/>
                  </a:path>
                </a:pathLst>
              </a:custGeom>
              <a:solidFill>
                <a:srgbClr val="8DD26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3AD2519-0BA0-505B-96D9-4BF5CAC57382}"/>
                  </a:ext>
                </a:extLst>
              </p:cNvPr>
              <p:cNvSpPr/>
              <p:nvPr/>
            </p:nvSpPr>
            <p:spPr>
              <a:xfrm>
                <a:off x="9181545" y="6534673"/>
                <a:ext cx="250536" cy="131598"/>
              </a:xfrm>
              <a:custGeom>
                <a:avLst/>
                <a:gdLst>
                  <a:gd name="connsiteX0" fmla="*/ 49480 w 250536"/>
                  <a:gd name="connsiteY0" fmla="*/ 20977 h 131598"/>
                  <a:gd name="connsiteX1" fmla="*/ 39236 w 250536"/>
                  <a:gd name="connsiteY1" fmla="*/ 20311 h 131598"/>
                  <a:gd name="connsiteX2" fmla="*/ 6 w 250536"/>
                  <a:gd name="connsiteY2" fmla="*/ 131586 h 131598"/>
                  <a:gd name="connsiteX3" fmla="*/ 223140 w 250536"/>
                  <a:gd name="connsiteY3" fmla="*/ 121258 h 131598"/>
                  <a:gd name="connsiteX4" fmla="*/ 250543 w 250536"/>
                  <a:gd name="connsiteY4" fmla="*/ -12 h 131598"/>
                  <a:gd name="connsiteX5" fmla="*/ 49480 w 250536"/>
                  <a:gd name="connsiteY5" fmla="*/ 20977 h 13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0536" h="131598">
                    <a:moveTo>
                      <a:pt x="49480" y="20977"/>
                    </a:moveTo>
                    <a:cubicBezTo>
                      <a:pt x="46065" y="21718"/>
                      <a:pt x="42484" y="21485"/>
                      <a:pt x="39236" y="20311"/>
                    </a:cubicBezTo>
                    <a:cubicBezTo>
                      <a:pt x="25409" y="57125"/>
                      <a:pt x="12333" y="94214"/>
                      <a:pt x="6" y="131586"/>
                    </a:cubicBezTo>
                    <a:lnTo>
                      <a:pt x="223140" y="121258"/>
                    </a:lnTo>
                    <a:cubicBezTo>
                      <a:pt x="234885" y="81471"/>
                      <a:pt x="244046" y="40958"/>
                      <a:pt x="250543" y="-12"/>
                    </a:cubicBezTo>
                    <a:cubicBezTo>
                      <a:pt x="183078" y="1121"/>
                      <a:pt x="115779" y="8142"/>
                      <a:pt x="49480" y="20977"/>
                    </a:cubicBezTo>
                    <a:close/>
                  </a:path>
                </a:pathLst>
              </a:custGeom>
              <a:solidFill>
                <a:srgbClr val="8DD26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F5D58CA-4ADA-DC65-43AA-76CD8DAC4865}"/>
                  </a:ext>
                </a:extLst>
              </p:cNvPr>
              <p:cNvSpPr/>
              <p:nvPr/>
            </p:nvSpPr>
            <p:spPr>
              <a:xfrm>
                <a:off x="8876536" y="6235388"/>
                <a:ext cx="443437" cy="676923"/>
              </a:xfrm>
              <a:custGeom>
                <a:avLst/>
                <a:gdLst>
                  <a:gd name="connsiteX0" fmla="*/ 201902 w 443437"/>
                  <a:gd name="connsiteY0" fmla="*/ 659503 h 676923"/>
                  <a:gd name="connsiteX1" fmla="*/ 443444 w 443437"/>
                  <a:gd name="connsiteY1" fmla="*/ 3093 h 676923"/>
                  <a:gd name="connsiteX2" fmla="*/ 443444 w 443437"/>
                  <a:gd name="connsiteY2" fmla="*/ 3093 h 676923"/>
                  <a:gd name="connsiteX3" fmla="*/ 282693 w 443437"/>
                  <a:gd name="connsiteY3" fmla="*/ 57398 h 676923"/>
                  <a:gd name="connsiteX4" fmla="*/ 99955 w 443437"/>
                  <a:gd name="connsiteY4" fmla="*/ 336587 h 676923"/>
                  <a:gd name="connsiteX5" fmla="*/ 6 w 443437"/>
                  <a:gd name="connsiteY5" fmla="*/ 676911 h 676923"/>
                  <a:gd name="connsiteX6" fmla="*/ 206399 w 443437"/>
                  <a:gd name="connsiteY6" fmla="*/ 676911 h 676923"/>
                  <a:gd name="connsiteX7" fmla="*/ 201902 w 443437"/>
                  <a:gd name="connsiteY7" fmla="*/ 659503 h 67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437" h="676923">
                    <a:moveTo>
                      <a:pt x="201902" y="659503"/>
                    </a:moveTo>
                    <a:cubicBezTo>
                      <a:pt x="255874" y="431821"/>
                      <a:pt x="336915" y="211435"/>
                      <a:pt x="443444" y="3093"/>
                    </a:cubicBezTo>
                    <a:lnTo>
                      <a:pt x="443444" y="3093"/>
                    </a:lnTo>
                    <a:cubicBezTo>
                      <a:pt x="386307" y="-9901"/>
                      <a:pt x="327837" y="19751"/>
                      <a:pt x="282693" y="57398"/>
                    </a:cubicBezTo>
                    <a:cubicBezTo>
                      <a:pt x="195988" y="129277"/>
                      <a:pt x="137519" y="230475"/>
                      <a:pt x="99955" y="336587"/>
                    </a:cubicBezTo>
                    <a:cubicBezTo>
                      <a:pt x="62391" y="442699"/>
                      <a:pt x="18246" y="565802"/>
                      <a:pt x="6" y="676911"/>
                    </a:cubicBezTo>
                    <a:lnTo>
                      <a:pt x="206399" y="676911"/>
                    </a:lnTo>
                    <a:cubicBezTo>
                      <a:pt x="201819" y="672355"/>
                      <a:pt x="200152" y="665692"/>
                      <a:pt x="201902" y="659503"/>
                    </a:cubicBezTo>
                    <a:close/>
                  </a:path>
                </a:pathLst>
              </a:custGeom>
              <a:solidFill>
                <a:srgbClr val="8DD261"/>
              </a:solidFill>
              <a:ln w="8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2271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482" userDrawn="1">
          <p15:clr>
            <a:srgbClr val="FBAE40"/>
          </p15:clr>
        </p15:guide>
        <p15:guide id="3" orient="horz" pos="2260" userDrawn="1">
          <p15:clr>
            <a:srgbClr val="FBAE40"/>
          </p15:clr>
        </p15:guide>
        <p15:guide id="4" orient="horz" pos="3838" userDrawn="1">
          <p15:clr>
            <a:srgbClr val="FBAE40"/>
          </p15:clr>
        </p15:guide>
        <p15:guide id="5" pos="393" userDrawn="1">
          <p15:clr>
            <a:srgbClr val="FBAE40"/>
          </p15:clr>
        </p15:guide>
        <p15:guide id="6" pos="722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350C898A-472B-DF33-95F7-05C3747E6E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0001"/>
          <a:stretch>
            <a:fillRect/>
          </a:stretch>
        </p:blipFill>
        <p:spPr>
          <a:xfrm>
            <a:off x="-39887" y="1972357"/>
            <a:ext cx="860040" cy="2447300"/>
          </a:xfrm>
          <a:custGeom>
            <a:avLst/>
            <a:gdLst>
              <a:gd name="connsiteX0" fmla="*/ 0 w 670592"/>
              <a:gd name="connsiteY0" fmla="*/ 0 h 1908213"/>
              <a:gd name="connsiteX1" fmla="*/ 670592 w 670592"/>
              <a:gd name="connsiteY1" fmla="*/ 0 h 1908213"/>
              <a:gd name="connsiteX2" fmla="*/ 670592 w 670592"/>
              <a:gd name="connsiteY2" fmla="*/ 1908213 h 1908213"/>
              <a:gd name="connsiteX3" fmla="*/ 0 w 670592"/>
              <a:gd name="connsiteY3" fmla="*/ 1908213 h 190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592" h="1908213">
                <a:moveTo>
                  <a:pt x="0" y="0"/>
                </a:moveTo>
                <a:lnTo>
                  <a:pt x="670592" y="0"/>
                </a:lnTo>
                <a:lnTo>
                  <a:pt x="670592" y="1908213"/>
                </a:lnTo>
                <a:lnTo>
                  <a:pt x="0" y="1908213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EC15103-A6D8-81A9-C7F4-D9075F4981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6666"/>
          <a:stretch>
            <a:fillRect/>
          </a:stretch>
        </p:blipFill>
        <p:spPr>
          <a:xfrm>
            <a:off x="11794249" y="-420505"/>
            <a:ext cx="384520" cy="1639966"/>
          </a:xfrm>
          <a:custGeom>
            <a:avLst/>
            <a:gdLst>
              <a:gd name="connsiteX0" fmla="*/ 0 w 384520"/>
              <a:gd name="connsiteY0" fmla="*/ 0 h 1639966"/>
              <a:gd name="connsiteX1" fmla="*/ 384520 w 384520"/>
              <a:gd name="connsiteY1" fmla="*/ 0 h 1639966"/>
              <a:gd name="connsiteX2" fmla="*/ 384520 w 384520"/>
              <a:gd name="connsiteY2" fmla="*/ 1639966 h 1639966"/>
              <a:gd name="connsiteX3" fmla="*/ 0 w 384520"/>
              <a:gd name="connsiteY3" fmla="*/ 1639966 h 163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520" h="1639966">
                <a:moveTo>
                  <a:pt x="0" y="0"/>
                </a:moveTo>
                <a:lnTo>
                  <a:pt x="384520" y="0"/>
                </a:lnTo>
                <a:lnTo>
                  <a:pt x="384520" y="1639966"/>
                </a:lnTo>
                <a:lnTo>
                  <a:pt x="0" y="1639966"/>
                </a:lnTo>
                <a:close/>
              </a:path>
            </a:pathLst>
          </a:cu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C5652E39-8744-E6DC-674A-4EEA9BFE7B18}"/>
              </a:ext>
            </a:extLst>
          </p:cNvPr>
          <p:cNvGrpSpPr/>
          <p:nvPr/>
        </p:nvGrpSpPr>
        <p:grpSpPr>
          <a:xfrm>
            <a:off x="8860689" y="6073622"/>
            <a:ext cx="905328" cy="775445"/>
            <a:chOff x="5849370" y="6082466"/>
            <a:chExt cx="905328" cy="775445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CCF2D6D-4C85-11E6-F511-A0F9E604E536}"/>
                </a:ext>
              </a:extLst>
            </p:cNvPr>
            <p:cNvSpPr/>
            <p:nvPr/>
          </p:nvSpPr>
          <p:spPr>
            <a:xfrm>
              <a:off x="6578233" y="6596240"/>
              <a:ext cx="171637" cy="79054"/>
            </a:xfrm>
            <a:custGeom>
              <a:avLst/>
              <a:gdLst>
                <a:gd name="connsiteX0" fmla="*/ 21552 w 171637"/>
                <a:gd name="connsiteY0" fmla="*/ 20606 h 79054"/>
                <a:gd name="connsiteX1" fmla="*/ 21552 w 171637"/>
                <a:gd name="connsiteY1" fmla="*/ 20606 h 79054"/>
                <a:gd name="connsiteX2" fmla="*/ 18565 w 171637"/>
                <a:gd name="connsiteY2" fmla="*/ 27985 h 79054"/>
                <a:gd name="connsiteX3" fmla="*/ 13919 w 171637"/>
                <a:gd name="connsiteY3" fmla="*/ 40704 h 79054"/>
                <a:gd name="connsiteX4" fmla="*/ 13471 w 171637"/>
                <a:gd name="connsiteY4" fmla="*/ 40897 h 79054"/>
                <a:gd name="connsiteX5" fmla="*/ -57 w 171637"/>
                <a:gd name="connsiteY5" fmla="*/ 77613 h 79054"/>
                <a:gd name="connsiteX6" fmla="*/ 154891 w 171637"/>
                <a:gd name="connsiteY6" fmla="*/ 78667 h 79054"/>
                <a:gd name="connsiteX7" fmla="*/ 171580 w 171637"/>
                <a:gd name="connsiteY7" fmla="*/ -387 h 79054"/>
                <a:gd name="connsiteX8" fmla="*/ 21552 w 171637"/>
                <a:gd name="connsiteY8" fmla="*/ 20606 h 7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37" h="79054">
                  <a:moveTo>
                    <a:pt x="21552" y="20606"/>
                  </a:moveTo>
                  <a:lnTo>
                    <a:pt x="21552" y="20606"/>
                  </a:lnTo>
                  <a:cubicBezTo>
                    <a:pt x="20498" y="23066"/>
                    <a:pt x="19532" y="25525"/>
                    <a:pt x="18565" y="27985"/>
                  </a:cubicBezTo>
                  <a:cubicBezTo>
                    <a:pt x="20797" y="32780"/>
                    <a:pt x="18715" y="38472"/>
                    <a:pt x="13919" y="40704"/>
                  </a:cubicBezTo>
                  <a:cubicBezTo>
                    <a:pt x="13770" y="40774"/>
                    <a:pt x="13620" y="40835"/>
                    <a:pt x="13471" y="40897"/>
                  </a:cubicBezTo>
                  <a:cubicBezTo>
                    <a:pt x="8727" y="53107"/>
                    <a:pt x="4160" y="65316"/>
                    <a:pt x="-57" y="77613"/>
                  </a:cubicBezTo>
                  <a:cubicBezTo>
                    <a:pt x="51593" y="76673"/>
                    <a:pt x="103242" y="77025"/>
                    <a:pt x="154891" y="78667"/>
                  </a:cubicBezTo>
                  <a:cubicBezTo>
                    <a:pt x="162190" y="52711"/>
                    <a:pt x="167768" y="26307"/>
                    <a:pt x="171580" y="-387"/>
                  </a:cubicBezTo>
                  <a:cubicBezTo>
                    <a:pt x="120976" y="1405"/>
                    <a:pt x="70697" y="8440"/>
                    <a:pt x="21552" y="20606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8F7164C-5DB0-B44C-7082-69A8ACAD3274}"/>
                </a:ext>
              </a:extLst>
            </p:cNvPr>
            <p:cNvSpPr/>
            <p:nvPr/>
          </p:nvSpPr>
          <p:spPr>
            <a:xfrm>
              <a:off x="6608450" y="6425570"/>
              <a:ext cx="146248" cy="171548"/>
            </a:xfrm>
            <a:custGeom>
              <a:avLst/>
              <a:gdLst>
                <a:gd name="connsiteX0" fmla="*/ 96566 w 146248"/>
                <a:gd name="connsiteY0" fmla="*/ -387 h 171548"/>
                <a:gd name="connsiteX1" fmla="*/ -57 w 146248"/>
                <a:gd name="connsiteY1" fmla="*/ 171161 h 171548"/>
                <a:gd name="connsiteX2" fmla="*/ 143647 w 146248"/>
                <a:gd name="connsiteY2" fmla="*/ 152540 h 171548"/>
                <a:gd name="connsiteX3" fmla="*/ 137587 w 146248"/>
                <a:gd name="connsiteY3" fmla="*/ 56444 h 171548"/>
                <a:gd name="connsiteX4" fmla="*/ 96566 w 146248"/>
                <a:gd name="connsiteY4" fmla="*/ -387 h 17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48" h="171548">
                  <a:moveTo>
                    <a:pt x="96566" y="-387"/>
                  </a:moveTo>
                  <a:cubicBezTo>
                    <a:pt x="58822" y="53493"/>
                    <a:pt x="26453" y="110948"/>
                    <a:pt x="-57" y="171161"/>
                  </a:cubicBezTo>
                  <a:cubicBezTo>
                    <a:pt x="47139" y="160357"/>
                    <a:pt x="95257" y="154121"/>
                    <a:pt x="143647" y="152540"/>
                  </a:cubicBezTo>
                  <a:cubicBezTo>
                    <a:pt x="148479" y="120443"/>
                    <a:pt x="146414" y="87680"/>
                    <a:pt x="137587" y="56444"/>
                  </a:cubicBezTo>
                  <a:cubicBezTo>
                    <a:pt x="130208" y="33668"/>
                    <a:pt x="115856" y="13790"/>
                    <a:pt x="96566" y="-387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EEECA5A-13BD-BCFC-9813-267C395958D3}"/>
                </a:ext>
              </a:extLst>
            </p:cNvPr>
            <p:cNvSpPr/>
            <p:nvPr/>
          </p:nvSpPr>
          <p:spPr>
            <a:xfrm>
              <a:off x="6388941" y="6523422"/>
              <a:ext cx="187974" cy="325178"/>
            </a:xfrm>
            <a:custGeom>
              <a:avLst/>
              <a:gdLst>
                <a:gd name="connsiteX0" fmla="*/ 187918 w 187974"/>
                <a:gd name="connsiteY0" fmla="*/ 102999 h 325178"/>
                <a:gd name="connsiteX1" fmla="*/ 115803 w 187974"/>
                <a:gd name="connsiteY1" fmla="*/ -387 h 325178"/>
                <a:gd name="connsiteX2" fmla="*/ 64505 w 187974"/>
                <a:gd name="connsiteY2" fmla="*/ 104492 h 325178"/>
                <a:gd name="connsiteX3" fmla="*/ -57 w 187974"/>
                <a:gd name="connsiteY3" fmla="*/ 324791 h 325178"/>
                <a:gd name="connsiteX4" fmla="*/ 128451 w 187974"/>
                <a:gd name="connsiteY4" fmla="*/ 324791 h 325178"/>
                <a:gd name="connsiteX5" fmla="*/ 187918 w 187974"/>
                <a:gd name="connsiteY5" fmla="*/ 102999 h 32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974" h="325178">
                  <a:moveTo>
                    <a:pt x="187918" y="102999"/>
                  </a:moveTo>
                  <a:cubicBezTo>
                    <a:pt x="161707" y="70103"/>
                    <a:pt x="137622" y="35574"/>
                    <a:pt x="115803" y="-387"/>
                  </a:cubicBezTo>
                  <a:cubicBezTo>
                    <a:pt x="94528" y="32376"/>
                    <a:pt x="77303" y="67591"/>
                    <a:pt x="64505" y="104492"/>
                  </a:cubicBezTo>
                  <a:cubicBezTo>
                    <a:pt x="40174" y="173181"/>
                    <a:pt x="11801" y="252851"/>
                    <a:pt x="-57" y="324791"/>
                  </a:cubicBezTo>
                  <a:lnTo>
                    <a:pt x="128451" y="324791"/>
                  </a:lnTo>
                  <a:cubicBezTo>
                    <a:pt x="139748" y="248837"/>
                    <a:pt x="159696" y="174420"/>
                    <a:pt x="187918" y="102999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AE66491-81F9-8C2B-2500-60C16AE82CB0}"/>
                </a:ext>
              </a:extLst>
            </p:cNvPr>
            <p:cNvSpPr/>
            <p:nvPr/>
          </p:nvSpPr>
          <p:spPr>
            <a:xfrm>
              <a:off x="6515165" y="6410596"/>
              <a:ext cx="174623" cy="197854"/>
            </a:xfrm>
            <a:custGeom>
              <a:avLst/>
              <a:gdLst>
                <a:gd name="connsiteX0" fmla="*/ 2315 w 174623"/>
                <a:gd name="connsiteY0" fmla="*/ 100054 h 197854"/>
                <a:gd name="connsiteX1" fmla="*/ 69160 w 174623"/>
                <a:gd name="connsiteY1" fmla="*/ 197467 h 197854"/>
                <a:gd name="connsiteX2" fmla="*/ 174567 w 174623"/>
                <a:gd name="connsiteY2" fmla="*/ 6242 h 197854"/>
                <a:gd name="connsiteX3" fmla="*/ 160688 w 174623"/>
                <a:gd name="connsiteY3" fmla="*/ 1587 h 197854"/>
                <a:gd name="connsiteX4" fmla="*/ 56599 w 174623"/>
                <a:gd name="connsiteY4" fmla="*/ 36722 h 197854"/>
                <a:gd name="connsiteX5" fmla="*/ -57 w 174623"/>
                <a:gd name="connsiteY5" fmla="*/ 97506 h 197854"/>
                <a:gd name="connsiteX6" fmla="*/ 2315 w 174623"/>
                <a:gd name="connsiteY6" fmla="*/ 100054 h 19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23" h="197854">
                  <a:moveTo>
                    <a:pt x="2315" y="100054"/>
                  </a:moveTo>
                  <a:cubicBezTo>
                    <a:pt x="22571" y="133872"/>
                    <a:pt x="44899" y="166398"/>
                    <a:pt x="69160" y="197467"/>
                  </a:cubicBezTo>
                  <a:cubicBezTo>
                    <a:pt x="97260" y="130094"/>
                    <a:pt x="132606" y="65972"/>
                    <a:pt x="174567" y="6242"/>
                  </a:cubicBezTo>
                  <a:cubicBezTo>
                    <a:pt x="170087" y="4283"/>
                    <a:pt x="165440" y="2728"/>
                    <a:pt x="160688" y="1587"/>
                  </a:cubicBezTo>
                  <a:cubicBezTo>
                    <a:pt x="123620" y="-6758"/>
                    <a:pt x="85850" y="12567"/>
                    <a:pt x="56599" y="36722"/>
                  </a:cubicBezTo>
                  <a:cubicBezTo>
                    <a:pt x="35263" y="54553"/>
                    <a:pt x="16229" y="74976"/>
                    <a:pt x="-57" y="97506"/>
                  </a:cubicBezTo>
                  <a:cubicBezTo>
                    <a:pt x="919" y="98165"/>
                    <a:pt x="1727" y="99035"/>
                    <a:pt x="2315" y="100054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1843703-49EC-5FFA-BBD7-8C8B33A26278}"/>
                </a:ext>
              </a:extLst>
            </p:cNvPr>
            <p:cNvSpPr/>
            <p:nvPr/>
          </p:nvSpPr>
          <p:spPr>
            <a:xfrm>
              <a:off x="6534929" y="6690838"/>
              <a:ext cx="192981" cy="157762"/>
            </a:xfrm>
            <a:custGeom>
              <a:avLst/>
              <a:gdLst>
                <a:gd name="connsiteX0" fmla="*/ 37275 w 192981"/>
                <a:gd name="connsiteY0" fmla="*/ 232 h 157762"/>
                <a:gd name="connsiteX1" fmla="*/ -57 w 192981"/>
                <a:gd name="connsiteY1" fmla="*/ 157375 h 157762"/>
                <a:gd name="connsiteX2" fmla="*/ 126168 w 192981"/>
                <a:gd name="connsiteY2" fmla="*/ 157375 h 157762"/>
                <a:gd name="connsiteX3" fmla="*/ 192925 w 192981"/>
                <a:gd name="connsiteY3" fmla="*/ 1110 h 157762"/>
                <a:gd name="connsiteX4" fmla="*/ 37275 w 192981"/>
                <a:gd name="connsiteY4" fmla="*/ 232 h 15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81" h="157762">
                  <a:moveTo>
                    <a:pt x="37275" y="232"/>
                  </a:moveTo>
                  <a:cubicBezTo>
                    <a:pt x="20586" y="51512"/>
                    <a:pt x="8095" y="104066"/>
                    <a:pt x="-57" y="157375"/>
                  </a:cubicBezTo>
                  <a:lnTo>
                    <a:pt x="126168" y="157375"/>
                  </a:lnTo>
                  <a:cubicBezTo>
                    <a:pt x="153547" y="107632"/>
                    <a:pt x="175911" y="55289"/>
                    <a:pt x="192925" y="1110"/>
                  </a:cubicBezTo>
                  <a:cubicBezTo>
                    <a:pt x="140986" y="-532"/>
                    <a:pt x="89100" y="-822"/>
                    <a:pt x="37275" y="232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55D0716-B794-5751-8DD9-A2AA01B947B9}"/>
                </a:ext>
              </a:extLst>
            </p:cNvPr>
            <p:cNvSpPr/>
            <p:nvPr/>
          </p:nvSpPr>
          <p:spPr>
            <a:xfrm>
              <a:off x="6186473" y="6328245"/>
              <a:ext cx="247880" cy="307522"/>
            </a:xfrm>
            <a:custGeom>
              <a:avLst/>
              <a:gdLst>
                <a:gd name="connsiteX0" fmla="*/ 1525 w 247880"/>
                <a:gd name="connsiteY0" fmla="*/ 166682 h 307522"/>
                <a:gd name="connsiteX1" fmla="*/ -57 w 247880"/>
                <a:gd name="connsiteY1" fmla="*/ 169053 h 307522"/>
                <a:gd name="connsiteX2" fmla="*/ 97269 w 247880"/>
                <a:gd name="connsiteY2" fmla="*/ 307135 h 307522"/>
                <a:gd name="connsiteX3" fmla="*/ 102275 w 247880"/>
                <a:gd name="connsiteY3" fmla="*/ 305467 h 307522"/>
                <a:gd name="connsiteX4" fmla="*/ 247824 w 247880"/>
                <a:gd name="connsiteY4" fmla="*/ 295716 h 307522"/>
                <a:gd name="connsiteX5" fmla="*/ 209526 w 247880"/>
                <a:gd name="connsiteY5" fmla="*/ 226324 h 307522"/>
                <a:gd name="connsiteX6" fmla="*/ 195823 w 247880"/>
                <a:gd name="connsiteY6" fmla="*/ 210601 h 307522"/>
                <a:gd name="connsiteX7" fmla="*/ 172371 w 247880"/>
                <a:gd name="connsiteY7" fmla="*/ 211567 h 307522"/>
                <a:gd name="connsiteX8" fmla="*/ 96127 w 247880"/>
                <a:gd name="connsiteY8" fmla="*/ 233790 h 307522"/>
                <a:gd name="connsiteX9" fmla="*/ 52208 w 247880"/>
                <a:gd name="connsiteY9" fmla="*/ 182405 h 307522"/>
                <a:gd name="connsiteX10" fmla="*/ 76099 w 247880"/>
                <a:gd name="connsiteY10" fmla="*/ 159567 h 307522"/>
                <a:gd name="connsiteX11" fmla="*/ 135390 w 247880"/>
                <a:gd name="connsiteY11" fmla="*/ 121357 h 307522"/>
                <a:gd name="connsiteX12" fmla="*/ 154978 w 247880"/>
                <a:gd name="connsiteY12" fmla="*/ 97377 h 307522"/>
                <a:gd name="connsiteX13" fmla="*/ 146722 w 247880"/>
                <a:gd name="connsiteY13" fmla="*/ 77350 h 307522"/>
                <a:gd name="connsiteX14" fmla="*/ 92174 w 247880"/>
                <a:gd name="connsiteY14" fmla="*/ -387 h 307522"/>
                <a:gd name="connsiteX15" fmla="*/ 1525 w 247880"/>
                <a:gd name="connsiteY15" fmla="*/ 166682 h 30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880" h="307522">
                  <a:moveTo>
                    <a:pt x="1525" y="166682"/>
                  </a:moveTo>
                  <a:cubicBezTo>
                    <a:pt x="1120" y="167551"/>
                    <a:pt x="585" y="168350"/>
                    <a:pt x="-57" y="169053"/>
                  </a:cubicBezTo>
                  <a:cubicBezTo>
                    <a:pt x="32733" y="214843"/>
                    <a:pt x="65181" y="260871"/>
                    <a:pt x="97269" y="307135"/>
                  </a:cubicBezTo>
                  <a:cubicBezTo>
                    <a:pt x="98727" y="306081"/>
                    <a:pt x="100475" y="305493"/>
                    <a:pt x="102275" y="305467"/>
                  </a:cubicBezTo>
                  <a:cubicBezTo>
                    <a:pt x="150938" y="304123"/>
                    <a:pt x="199451" y="300873"/>
                    <a:pt x="247824" y="295716"/>
                  </a:cubicBezTo>
                  <a:cubicBezTo>
                    <a:pt x="235175" y="272290"/>
                    <a:pt x="222412" y="249162"/>
                    <a:pt x="209526" y="226324"/>
                  </a:cubicBezTo>
                  <a:cubicBezTo>
                    <a:pt x="206725" y="219771"/>
                    <a:pt x="201928" y="214272"/>
                    <a:pt x="195823" y="210601"/>
                  </a:cubicBezTo>
                  <a:cubicBezTo>
                    <a:pt x="188173" y="207896"/>
                    <a:pt x="179776" y="208238"/>
                    <a:pt x="172371" y="211567"/>
                  </a:cubicBezTo>
                  <a:cubicBezTo>
                    <a:pt x="147073" y="220351"/>
                    <a:pt x="122742" y="234493"/>
                    <a:pt x="96127" y="233790"/>
                  </a:cubicBezTo>
                  <a:cubicBezTo>
                    <a:pt x="69512" y="233087"/>
                    <a:pt x="41228" y="206824"/>
                    <a:pt x="52208" y="182405"/>
                  </a:cubicBezTo>
                  <a:cubicBezTo>
                    <a:pt x="57803" y="172646"/>
                    <a:pt x="66095" y="164714"/>
                    <a:pt x="76099" y="159567"/>
                  </a:cubicBezTo>
                  <a:lnTo>
                    <a:pt x="135390" y="121357"/>
                  </a:lnTo>
                  <a:cubicBezTo>
                    <a:pt x="144174" y="115559"/>
                    <a:pt x="154451" y="108093"/>
                    <a:pt x="154978" y="97377"/>
                  </a:cubicBezTo>
                  <a:cubicBezTo>
                    <a:pt x="154487" y="89981"/>
                    <a:pt x="151588" y="82945"/>
                    <a:pt x="146722" y="77350"/>
                  </a:cubicBezTo>
                  <a:cubicBezTo>
                    <a:pt x="128715" y="50998"/>
                    <a:pt x="110708" y="25261"/>
                    <a:pt x="92174" y="-387"/>
                  </a:cubicBezTo>
                  <a:cubicBezTo>
                    <a:pt x="58936" y="53607"/>
                    <a:pt x="28675" y="109384"/>
                    <a:pt x="1525" y="166682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DC9EE3D-1EE7-4713-9576-A8A0C2C36C13}"/>
                </a:ext>
              </a:extLst>
            </p:cNvPr>
            <p:cNvSpPr/>
            <p:nvPr/>
          </p:nvSpPr>
          <p:spPr>
            <a:xfrm>
              <a:off x="5849370" y="6121121"/>
              <a:ext cx="706288" cy="736790"/>
            </a:xfrm>
            <a:custGeom>
              <a:avLst/>
              <a:gdLst>
                <a:gd name="connsiteX0" fmla="*/ 593360 w 706288"/>
                <a:gd name="connsiteY0" fmla="*/ 519354 h 736790"/>
                <a:gd name="connsiteX1" fmla="*/ 593360 w 706288"/>
                <a:gd name="connsiteY1" fmla="*/ 519354 h 736790"/>
                <a:gd name="connsiteX2" fmla="*/ 444912 w 706288"/>
                <a:gd name="connsiteY2" fmla="*/ 529719 h 736790"/>
                <a:gd name="connsiteX3" fmla="*/ 548562 w 706288"/>
                <a:gd name="connsiteY3" fmla="*/ 682646 h 736790"/>
                <a:gd name="connsiteX4" fmla="*/ 533630 w 706288"/>
                <a:gd name="connsiteY4" fmla="*/ 691429 h 736790"/>
                <a:gd name="connsiteX5" fmla="*/ 32950 w 706288"/>
                <a:gd name="connsiteY5" fmla="*/ -387 h 736790"/>
                <a:gd name="connsiteX6" fmla="*/ 12571 w 706288"/>
                <a:gd name="connsiteY6" fmla="*/ 49944 h 736790"/>
                <a:gd name="connsiteX7" fmla="*/ 25571 w 706288"/>
                <a:gd name="connsiteY7" fmla="*/ 336122 h 736790"/>
                <a:gd name="connsiteX8" fmla="*/ 243323 w 706288"/>
                <a:gd name="connsiteY8" fmla="*/ 734646 h 736790"/>
                <a:gd name="connsiteX9" fmla="*/ 706232 w 706288"/>
                <a:gd name="connsiteY9" fmla="*/ 736403 h 736790"/>
                <a:gd name="connsiteX10" fmla="*/ 593360 w 706288"/>
                <a:gd name="connsiteY10" fmla="*/ 519354 h 736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6288" h="736790">
                  <a:moveTo>
                    <a:pt x="593360" y="519354"/>
                  </a:moveTo>
                  <a:lnTo>
                    <a:pt x="593360" y="519354"/>
                  </a:lnTo>
                  <a:cubicBezTo>
                    <a:pt x="543995" y="524800"/>
                    <a:pt x="494541" y="528138"/>
                    <a:pt x="444912" y="529719"/>
                  </a:cubicBezTo>
                  <a:cubicBezTo>
                    <a:pt x="480048" y="580375"/>
                    <a:pt x="514595" y="631348"/>
                    <a:pt x="548562" y="682646"/>
                  </a:cubicBezTo>
                  <a:cubicBezTo>
                    <a:pt x="554799" y="691957"/>
                    <a:pt x="539779" y="700213"/>
                    <a:pt x="533630" y="691429"/>
                  </a:cubicBezTo>
                  <a:cubicBezTo>
                    <a:pt x="375871" y="454265"/>
                    <a:pt x="208978" y="223663"/>
                    <a:pt x="32950" y="-387"/>
                  </a:cubicBezTo>
                  <a:cubicBezTo>
                    <a:pt x="23156" y="15011"/>
                    <a:pt x="16252" y="32069"/>
                    <a:pt x="12571" y="49944"/>
                  </a:cubicBezTo>
                  <a:cubicBezTo>
                    <a:pt x="-10443" y="143668"/>
                    <a:pt x="449" y="243189"/>
                    <a:pt x="25571" y="336122"/>
                  </a:cubicBezTo>
                  <a:cubicBezTo>
                    <a:pt x="65643" y="484306"/>
                    <a:pt x="140262" y="620877"/>
                    <a:pt x="243323" y="734646"/>
                  </a:cubicBezTo>
                  <a:lnTo>
                    <a:pt x="706232" y="736403"/>
                  </a:lnTo>
                  <a:cubicBezTo>
                    <a:pt x="669868" y="663383"/>
                    <a:pt x="632246" y="591030"/>
                    <a:pt x="593360" y="519354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B00AD04-D7A4-02F3-2AD5-DBB0C3BA4506}"/>
                </a:ext>
              </a:extLst>
            </p:cNvPr>
            <p:cNvSpPr/>
            <p:nvPr/>
          </p:nvSpPr>
          <p:spPr>
            <a:xfrm>
              <a:off x="5893707" y="6082466"/>
              <a:ext cx="373402" cy="399584"/>
            </a:xfrm>
            <a:custGeom>
              <a:avLst/>
              <a:gdLst>
                <a:gd name="connsiteX0" fmla="*/ 281027 w 373402"/>
                <a:gd name="connsiteY0" fmla="*/ 399197 h 399584"/>
                <a:gd name="connsiteX1" fmla="*/ 373346 w 373402"/>
                <a:gd name="connsiteY1" fmla="*/ 230283 h 399584"/>
                <a:gd name="connsiteX2" fmla="*/ 287000 w 373402"/>
                <a:gd name="connsiteY2" fmla="*/ 123120 h 399584"/>
                <a:gd name="connsiteX3" fmla="*/ 110796 w 373402"/>
                <a:gd name="connsiteY3" fmla="*/ 3923 h 399584"/>
                <a:gd name="connsiteX4" fmla="*/ -57 w 373402"/>
                <a:gd name="connsiteY4" fmla="*/ 25005 h 399584"/>
                <a:gd name="connsiteX5" fmla="*/ 281027 w 373402"/>
                <a:gd name="connsiteY5" fmla="*/ 399197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402" h="399584">
                  <a:moveTo>
                    <a:pt x="281027" y="399197"/>
                  </a:moveTo>
                  <a:cubicBezTo>
                    <a:pt x="308600" y="341197"/>
                    <a:pt x="339422" y="284805"/>
                    <a:pt x="373346" y="230283"/>
                  </a:cubicBezTo>
                  <a:cubicBezTo>
                    <a:pt x="346485" y="193057"/>
                    <a:pt x="317656" y="157290"/>
                    <a:pt x="287000" y="123120"/>
                  </a:cubicBezTo>
                  <a:cubicBezTo>
                    <a:pt x="238601" y="69714"/>
                    <a:pt x="180979" y="20173"/>
                    <a:pt x="110796" y="3923"/>
                  </a:cubicBezTo>
                  <a:cubicBezTo>
                    <a:pt x="72674" y="-4861"/>
                    <a:pt x="28140" y="-1347"/>
                    <a:pt x="-57" y="25005"/>
                  </a:cubicBezTo>
                  <a:cubicBezTo>
                    <a:pt x="96628" y="147917"/>
                    <a:pt x="190316" y="272648"/>
                    <a:pt x="281027" y="399197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908C958-852F-EB8C-41A7-BC950A27ECF5}"/>
              </a:ext>
            </a:extLst>
          </p:cNvPr>
          <p:cNvGrpSpPr/>
          <p:nvPr/>
        </p:nvGrpSpPr>
        <p:grpSpPr>
          <a:xfrm>
            <a:off x="10799772" y="5852934"/>
            <a:ext cx="1393937" cy="999384"/>
            <a:chOff x="10799708" y="5856683"/>
            <a:chExt cx="1393937" cy="999384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BD9BE13-BF7E-E051-F918-7DBCDCA622AC}"/>
                </a:ext>
              </a:extLst>
            </p:cNvPr>
            <p:cNvSpPr/>
            <p:nvPr/>
          </p:nvSpPr>
          <p:spPr>
            <a:xfrm>
              <a:off x="11325559" y="6574369"/>
              <a:ext cx="179893" cy="278448"/>
            </a:xfrm>
            <a:custGeom>
              <a:avLst/>
              <a:gdLst>
                <a:gd name="connsiteX0" fmla="*/ 98060 w 179893"/>
                <a:gd name="connsiteY0" fmla="*/ -387 h 278448"/>
                <a:gd name="connsiteX1" fmla="*/ -57 w 179893"/>
                <a:gd name="connsiteY1" fmla="*/ 123465 h 278448"/>
                <a:gd name="connsiteX2" fmla="*/ -57 w 179893"/>
                <a:gd name="connsiteY2" fmla="*/ 123465 h 278448"/>
                <a:gd name="connsiteX3" fmla="*/ 62309 w 179893"/>
                <a:gd name="connsiteY3" fmla="*/ 278061 h 278448"/>
                <a:gd name="connsiteX4" fmla="*/ 179837 w 179893"/>
                <a:gd name="connsiteY4" fmla="*/ 278061 h 278448"/>
                <a:gd name="connsiteX5" fmla="*/ 98060 w 179893"/>
                <a:gd name="connsiteY5" fmla="*/ -387 h 278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893" h="278448">
                  <a:moveTo>
                    <a:pt x="98060" y="-387"/>
                  </a:moveTo>
                  <a:cubicBezTo>
                    <a:pt x="69600" y="44112"/>
                    <a:pt x="36747" y="85607"/>
                    <a:pt x="-57" y="123465"/>
                  </a:cubicBezTo>
                  <a:lnTo>
                    <a:pt x="-57" y="123465"/>
                  </a:lnTo>
                  <a:cubicBezTo>
                    <a:pt x="21903" y="174526"/>
                    <a:pt x="42721" y="226060"/>
                    <a:pt x="62309" y="278061"/>
                  </a:cubicBezTo>
                  <a:lnTo>
                    <a:pt x="179837" y="278061"/>
                  </a:lnTo>
                  <a:cubicBezTo>
                    <a:pt x="164729" y="187499"/>
                    <a:pt x="129066" y="87012"/>
                    <a:pt x="98060" y="-387"/>
                  </a:cubicBezTo>
                  <a:close/>
                </a:path>
              </a:pathLst>
            </a:custGeom>
            <a:solidFill>
              <a:srgbClr val="AAD69F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82F5DB3-F755-26D6-2E13-EF074599A220}"/>
                </a:ext>
              </a:extLst>
            </p:cNvPr>
            <p:cNvSpPr/>
            <p:nvPr/>
          </p:nvSpPr>
          <p:spPr>
            <a:xfrm>
              <a:off x="11034018" y="6288176"/>
              <a:ext cx="380434" cy="564640"/>
            </a:xfrm>
            <a:custGeom>
              <a:avLst/>
              <a:gdLst>
                <a:gd name="connsiteX0" fmla="*/ 241417 w 380434"/>
                <a:gd name="connsiteY0" fmla="*/ 349752 h 564640"/>
                <a:gd name="connsiteX1" fmla="*/ 232370 w 380434"/>
                <a:gd name="connsiteY1" fmla="*/ 341258 h 564640"/>
                <a:gd name="connsiteX2" fmla="*/ 233248 w 380434"/>
                <a:gd name="connsiteY2" fmla="*/ 337103 h 564640"/>
                <a:gd name="connsiteX3" fmla="*/ 234302 w 380434"/>
                <a:gd name="connsiteY3" fmla="*/ 334292 h 564640"/>
                <a:gd name="connsiteX4" fmla="*/ 72942 w 380434"/>
                <a:gd name="connsiteY4" fmla="*/ 27560 h 564640"/>
                <a:gd name="connsiteX5" fmla="*/ 77334 w 380434"/>
                <a:gd name="connsiteY5" fmla="*/ 13321 h 564640"/>
                <a:gd name="connsiteX6" fmla="*/ 91125 w 380434"/>
                <a:gd name="connsiteY6" fmla="*/ 16931 h 564640"/>
                <a:gd name="connsiteX7" fmla="*/ 244404 w 380434"/>
                <a:gd name="connsiteY7" fmla="*/ 306799 h 564640"/>
                <a:gd name="connsiteX8" fmla="*/ 301499 w 380434"/>
                <a:gd name="connsiteY8" fmla="*/ 153520 h 564640"/>
                <a:gd name="connsiteX9" fmla="*/ 321789 w 380434"/>
                <a:gd name="connsiteY9" fmla="*/ 159142 h 564640"/>
                <a:gd name="connsiteX10" fmla="*/ 256789 w 380434"/>
                <a:gd name="connsiteY10" fmla="*/ 333589 h 564640"/>
                <a:gd name="connsiteX11" fmla="*/ 281823 w 380434"/>
                <a:gd name="connsiteY11" fmla="*/ 389191 h 564640"/>
                <a:gd name="connsiteX12" fmla="*/ 380378 w 380434"/>
                <a:gd name="connsiteY12" fmla="*/ 260947 h 564640"/>
                <a:gd name="connsiteX13" fmla="*/ 235092 w 380434"/>
                <a:gd name="connsiteY13" fmla="*/ 47499 h 564640"/>
                <a:gd name="connsiteX14" fmla="*/ 100962 w 380434"/>
                <a:gd name="connsiteY14" fmla="*/ 2174 h 564640"/>
                <a:gd name="connsiteX15" fmla="*/ 10753 w 380434"/>
                <a:gd name="connsiteY15" fmla="*/ 92472 h 564640"/>
                <a:gd name="connsiteX16" fmla="*/ 3814 w 380434"/>
                <a:gd name="connsiteY16" fmla="*/ 224230 h 564640"/>
                <a:gd name="connsiteX17" fmla="*/ 119936 w 380434"/>
                <a:gd name="connsiteY17" fmla="*/ 564254 h 564640"/>
                <a:gd name="connsiteX18" fmla="*/ 330749 w 380434"/>
                <a:gd name="connsiteY18" fmla="*/ 564254 h 564640"/>
                <a:gd name="connsiteX19" fmla="*/ 241417 w 380434"/>
                <a:gd name="connsiteY19" fmla="*/ 349752 h 56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0434" h="564640">
                  <a:moveTo>
                    <a:pt x="241417" y="349752"/>
                  </a:moveTo>
                  <a:cubicBezTo>
                    <a:pt x="236586" y="349910"/>
                    <a:pt x="232546" y="346106"/>
                    <a:pt x="232370" y="341258"/>
                  </a:cubicBezTo>
                  <a:cubicBezTo>
                    <a:pt x="232282" y="339817"/>
                    <a:pt x="232634" y="338394"/>
                    <a:pt x="233248" y="337103"/>
                  </a:cubicBezTo>
                  <a:lnTo>
                    <a:pt x="234302" y="334292"/>
                  </a:lnTo>
                  <a:cubicBezTo>
                    <a:pt x="185639" y="229413"/>
                    <a:pt x="131794" y="127046"/>
                    <a:pt x="72942" y="27560"/>
                  </a:cubicBezTo>
                  <a:cubicBezTo>
                    <a:pt x="70219" y="22412"/>
                    <a:pt x="72240" y="16035"/>
                    <a:pt x="77334" y="13321"/>
                  </a:cubicBezTo>
                  <a:cubicBezTo>
                    <a:pt x="82166" y="10774"/>
                    <a:pt x="88138" y="12337"/>
                    <a:pt x="91125" y="16931"/>
                  </a:cubicBezTo>
                  <a:cubicBezTo>
                    <a:pt x="146903" y="111094"/>
                    <a:pt x="198025" y="207717"/>
                    <a:pt x="244404" y="306799"/>
                  </a:cubicBezTo>
                  <a:lnTo>
                    <a:pt x="301499" y="153520"/>
                  </a:lnTo>
                  <a:cubicBezTo>
                    <a:pt x="306242" y="140959"/>
                    <a:pt x="326533" y="146405"/>
                    <a:pt x="321789" y="159142"/>
                  </a:cubicBezTo>
                  <a:cubicBezTo>
                    <a:pt x="300181" y="217291"/>
                    <a:pt x="278485" y="275440"/>
                    <a:pt x="256789" y="333589"/>
                  </a:cubicBezTo>
                  <a:cubicBezTo>
                    <a:pt x="265309" y="352035"/>
                    <a:pt x="273654" y="370569"/>
                    <a:pt x="281823" y="389191"/>
                  </a:cubicBezTo>
                  <a:cubicBezTo>
                    <a:pt x="319066" y="350042"/>
                    <a:pt x="352182" y="307053"/>
                    <a:pt x="380378" y="260947"/>
                  </a:cubicBezTo>
                  <a:cubicBezTo>
                    <a:pt x="348844" y="179608"/>
                    <a:pt x="302113" y="102837"/>
                    <a:pt x="235092" y="47499"/>
                  </a:cubicBezTo>
                  <a:cubicBezTo>
                    <a:pt x="197410" y="16316"/>
                    <a:pt x="148659" y="-8630"/>
                    <a:pt x="100962" y="2174"/>
                  </a:cubicBezTo>
                  <a:cubicBezTo>
                    <a:pt x="57571" y="12012"/>
                    <a:pt x="24807" y="50222"/>
                    <a:pt x="10753" y="92472"/>
                  </a:cubicBezTo>
                  <a:cubicBezTo>
                    <a:pt x="-3302" y="134723"/>
                    <a:pt x="-1369" y="180311"/>
                    <a:pt x="3814" y="224230"/>
                  </a:cubicBezTo>
                  <a:cubicBezTo>
                    <a:pt x="17692" y="341231"/>
                    <a:pt x="63368" y="460780"/>
                    <a:pt x="119936" y="564254"/>
                  </a:cubicBezTo>
                  <a:lnTo>
                    <a:pt x="330749" y="564254"/>
                  </a:lnTo>
                  <a:cubicBezTo>
                    <a:pt x="303519" y="491760"/>
                    <a:pt x="273741" y="420260"/>
                    <a:pt x="241417" y="349752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05B46C5-CAA0-D9A2-8313-204F86638D15}"/>
                </a:ext>
              </a:extLst>
            </p:cNvPr>
            <p:cNvSpPr/>
            <p:nvPr/>
          </p:nvSpPr>
          <p:spPr>
            <a:xfrm>
              <a:off x="10816008" y="6470213"/>
              <a:ext cx="118142" cy="131210"/>
            </a:xfrm>
            <a:custGeom>
              <a:avLst/>
              <a:gdLst>
                <a:gd name="connsiteX0" fmla="*/ 112114 w 118142"/>
                <a:gd name="connsiteY0" fmla="*/ 130823 h 131210"/>
                <a:gd name="connsiteX1" fmla="*/ 115100 w 118142"/>
                <a:gd name="connsiteY1" fmla="*/ 21025 h 131210"/>
                <a:gd name="connsiteX2" fmla="*/ 118086 w 118142"/>
                <a:gd name="connsiteY2" fmla="*/ 13997 h 131210"/>
                <a:gd name="connsiteX3" fmla="*/ 52647 w 118142"/>
                <a:gd name="connsiteY3" fmla="*/ 998 h 131210"/>
                <a:gd name="connsiteX4" fmla="*/ -57 w 118142"/>
                <a:gd name="connsiteY4" fmla="*/ 43950 h 131210"/>
                <a:gd name="connsiteX5" fmla="*/ 112114 w 118142"/>
                <a:gd name="connsiteY5" fmla="*/ 130823 h 13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142" h="131210">
                  <a:moveTo>
                    <a:pt x="112114" y="130823"/>
                  </a:moveTo>
                  <a:cubicBezTo>
                    <a:pt x="113168" y="94168"/>
                    <a:pt x="114134" y="57565"/>
                    <a:pt x="115100" y="21025"/>
                  </a:cubicBezTo>
                  <a:cubicBezTo>
                    <a:pt x="115100" y="18381"/>
                    <a:pt x="116242" y="15851"/>
                    <a:pt x="118086" y="13997"/>
                  </a:cubicBezTo>
                  <a:cubicBezTo>
                    <a:pt x="98674" y="1665"/>
                    <a:pt x="75309" y="-2973"/>
                    <a:pt x="52647" y="998"/>
                  </a:cubicBezTo>
                  <a:cubicBezTo>
                    <a:pt x="29809" y="7269"/>
                    <a:pt x="10660" y="22860"/>
                    <a:pt x="-57" y="43950"/>
                  </a:cubicBezTo>
                  <a:cubicBezTo>
                    <a:pt x="42897" y="59586"/>
                    <a:pt x="80140" y="93316"/>
                    <a:pt x="112114" y="130823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A97DB121-4FD8-D59A-4812-E5B1194D03D5}"/>
                </a:ext>
              </a:extLst>
            </p:cNvPr>
            <p:cNvSpPr/>
            <p:nvPr/>
          </p:nvSpPr>
          <p:spPr>
            <a:xfrm>
              <a:off x="10948205" y="6496368"/>
              <a:ext cx="171635" cy="356800"/>
            </a:xfrm>
            <a:custGeom>
              <a:avLst/>
              <a:gdLst>
                <a:gd name="connsiteX0" fmla="*/ 646 w 171635"/>
                <a:gd name="connsiteY0" fmla="*/ 125661 h 356800"/>
                <a:gd name="connsiteX1" fmla="*/ -57 w 171635"/>
                <a:gd name="connsiteY1" fmla="*/ 128911 h 356800"/>
                <a:gd name="connsiteX2" fmla="*/ 41579 w 171635"/>
                <a:gd name="connsiteY2" fmla="*/ 185216 h 356800"/>
                <a:gd name="connsiteX3" fmla="*/ 129944 w 171635"/>
                <a:gd name="connsiteY3" fmla="*/ 356413 h 356800"/>
                <a:gd name="connsiteX4" fmla="*/ 171579 w 171635"/>
                <a:gd name="connsiteY4" fmla="*/ 356413 h 356800"/>
                <a:gd name="connsiteX5" fmla="*/ 115100 w 171635"/>
                <a:gd name="connsiteY5" fmla="*/ 163695 h 356800"/>
                <a:gd name="connsiteX6" fmla="*/ 11626 w 171635"/>
                <a:gd name="connsiteY6" fmla="*/ 5586 h 356800"/>
                <a:gd name="connsiteX7" fmla="*/ 4072 w 171635"/>
                <a:gd name="connsiteY7" fmla="*/ -387 h 35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635" h="356800">
                  <a:moveTo>
                    <a:pt x="646" y="125661"/>
                  </a:moveTo>
                  <a:cubicBezTo>
                    <a:pt x="558" y="126768"/>
                    <a:pt x="294" y="127866"/>
                    <a:pt x="-57" y="128911"/>
                  </a:cubicBezTo>
                  <a:cubicBezTo>
                    <a:pt x="14964" y="148148"/>
                    <a:pt x="28842" y="167560"/>
                    <a:pt x="41579" y="185216"/>
                  </a:cubicBezTo>
                  <a:cubicBezTo>
                    <a:pt x="80052" y="237146"/>
                    <a:pt x="109917" y="294961"/>
                    <a:pt x="129944" y="356413"/>
                  </a:cubicBezTo>
                  <a:lnTo>
                    <a:pt x="171579" y="356413"/>
                  </a:lnTo>
                  <a:cubicBezTo>
                    <a:pt x="161391" y="293433"/>
                    <a:pt x="136444" y="223777"/>
                    <a:pt x="115100" y="163695"/>
                  </a:cubicBezTo>
                  <a:cubicBezTo>
                    <a:pt x="93755" y="103613"/>
                    <a:pt x="60727" y="46343"/>
                    <a:pt x="11626" y="5586"/>
                  </a:cubicBezTo>
                  <a:cubicBezTo>
                    <a:pt x="9166" y="3478"/>
                    <a:pt x="6619" y="1545"/>
                    <a:pt x="4072" y="-387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F53807A-BE1D-A247-5D3B-251DDEBDE369}"/>
                </a:ext>
              </a:extLst>
            </p:cNvPr>
            <p:cNvSpPr/>
            <p:nvPr/>
          </p:nvSpPr>
          <p:spPr>
            <a:xfrm>
              <a:off x="10799708" y="6533787"/>
              <a:ext cx="190835" cy="189514"/>
            </a:xfrm>
            <a:custGeom>
              <a:avLst/>
              <a:gdLst>
                <a:gd name="connsiteX0" fmla="*/ 26169 w 190835"/>
                <a:gd name="connsiteY0" fmla="*/ 188466 h 189514"/>
                <a:gd name="connsiteX1" fmla="*/ 190779 w 190835"/>
                <a:gd name="connsiteY1" fmla="*/ 186358 h 189514"/>
                <a:gd name="connsiteX2" fmla="*/ 178130 w 190835"/>
                <a:gd name="connsiteY2" fmla="*/ 167648 h 189514"/>
                <a:gd name="connsiteX3" fmla="*/ 7108 w 190835"/>
                <a:gd name="connsiteY3" fmla="*/ -387 h 189514"/>
                <a:gd name="connsiteX4" fmla="*/ 2716 w 190835"/>
                <a:gd name="connsiteY4" fmla="*/ 88154 h 189514"/>
                <a:gd name="connsiteX5" fmla="*/ 25115 w 190835"/>
                <a:gd name="connsiteY5" fmla="*/ 188554 h 18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835" h="189514">
                  <a:moveTo>
                    <a:pt x="26169" y="188466"/>
                  </a:moveTo>
                  <a:cubicBezTo>
                    <a:pt x="81068" y="189810"/>
                    <a:pt x="135968" y="189107"/>
                    <a:pt x="190779" y="186358"/>
                  </a:cubicBezTo>
                  <a:cubicBezTo>
                    <a:pt x="186651" y="180147"/>
                    <a:pt x="182435" y="173911"/>
                    <a:pt x="178130" y="167648"/>
                  </a:cubicBezTo>
                  <a:cubicBezTo>
                    <a:pt x="136934" y="108884"/>
                    <a:pt x="79312" y="25437"/>
                    <a:pt x="7108" y="-387"/>
                  </a:cubicBezTo>
                  <a:cubicBezTo>
                    <a:pt x="-622" y="28485"/>
                    <a:pt x="-2115" y="58658"/>
                    <a:pt x="2716" y="88154"/>
                  </a:cubicBezTo>
                  <a:cubicBezTo>
                    <a:pt x="7020" y="122253"/>
                    <a:pt x="14487" y="155869"/>
                    <a:pt x="25115" y="188554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EB04EF7-FA09-B532-36F3-0D326E253939}"/>
                </a:ext>
              </a:extLst>
            </p:cNvPr>
            <p:cNvSpPr/>
            <p:nvPr/>
          </p:nvSpPr>
          <p:spPr>
            <a:xfrm>
              <a:off x="10832345" y="6741262"/>
              <a:ext cx="223812" cy="111906"/>
            </a:xfrm>
            <a:custGeom>
              <a:avLst/>
              <a:gdLst>
                <a:gd name="connsiteX0" fmla="*/ 171405 w 223812"/>
                <a:gd name="connsiteY0" fmla="*/ -387 h 111906"/>
                <a:gd name="connsiteX1" fmla="*/ -57 w 223812"/>
                <a:gd name="connsiteY1" fmla="*/ 2336 h 111906"/>
                <a:gd name="connsiteX2" fmla="*/ 49221 w 223812"/>
                <a:gd name="connsiteY2" fmla="*/ 111519 h 111906"/>
                <a:gd name="connsiteX3" fmla="*/ 223756 w 223812"/>
                <a:gd name="connsiteY3" fmla="*/ 111519 h 111906"/>
                <a:gd name="connsiteX4" fmla="*/ 171405 w 223812"/>
                <a:gd name="connsiteY4" fmla="*/ -387 h 11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812" h="111906">
                  <a:moveTo>
                    <a:pt x="171405" y="-387"/>
                  </a:moveTo>
                  <a:cubicBezTo>
                    <a:pt x="114310" y="2599"/>
                    <a:pt x="57127" y="3504"/>
                    <a:pt x="-57" y="2336"/>
                  </a:cubicBezTo>
                  <a:cubicBezTo>
                    <a:pt x="13559" y="39939"/>
                    <a:pt x="29985" y="76436"/>
                    <a:pt x="49221" y="111519"/>
                  </a:cubicBezTo>
                  <a:lnTo>
                    <a:pt x="223756" y="111519"/>
                  </a:lnTo>
                  <a:cubicBezTo>
                    <a:pt x="210668" y="72334"/>
                    <a:pt x="193101" y="34783"/>
                    <a:pt x="171405" y="-387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58C1734-EE69-1BA3-C7E0-C1F29401A33B}"/>
                </a:ext>
              </a:extLst>
            </p:cNvPr>
            <p:cNvSpPr/>
            <p:nvPr/>
          </p:nvSpPr>
          <p:spPr>
            <a:xfrm>
              <a:off x="11850395" y="5856683"/>
              <a:ext cx="216960" cy="297816"/>
            </a:xfrm>
            <a:custGeom>
              <a:avLst/>
              <a:gdLst>
                <a:gd name="connsiteX0" fmla="*/ 120282 w 216960"/>
                <a:gd name="connsiteY0" fmla="*/ 297429 h 297816"/>
                <a:gd name="connsiteX1" fmla="*/ 216904 w 216960"/>
                <a:gd name="connsiteY1" fmla="*/ 1413 h 297816"/>
                <a:gd name="connsiteX2" fmla="*/ 142857 w 216960"/>
                <a:gd name="connsiteY2" fmla="*/ 5103 h 297816"/>
                <a:gd name="connsiteX3" fmla="*/ -57 w 216960"/>
                <a:gd name="connsiteY3" fmla="*/ 78360 h 297816"/>
                <a:gd name="connsiteX4" fmla="*/ 120282 w 216960"/>
                <a:gd name="connsiteY4" fmla="*/ 297429 h 29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960" h="297816">
                  <a:moveTo>
                    <a:pt x="120282" y="297429"/>
                  </a:moveTo>
                  <a:cubicBezTo>
                    <a:pt x="156121" y="200043"/>
                    <a:pt x="188357" y="101374"/>
                    <a:pt x="216904" y="1413"/>
                  </a:cubicBezTo>
                  <a:cubicBezTo>
                    <a:pt x="192222" y="-1890"/>
                    <a:pt x="167101" y="-642"/>
                    <a:pt x="142857" y="5103"/>
                  </a:cubicBezTo>
                  <a:cubicBezTo>
                    <a:pt x="90330" y="18559"/>
                    <a:pt x="41491" y="43584"/>
                    <a:pt x="-57" y="78360"/>
                  </a:cubicBezTo>
                  <a:cubicBezTo>
                    <a:pt x="38329" y="152258"/>
                    <a:pt x="78471" y="225287"/>
                    <a:pt x="120282" y="297429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D80695C-1AE8-E3F7-CC31-B3C4757B69FF}"/>
                </a:ext>
              </a:extLst>
            </p:cNvPr>
            <p:cNvSpPr/>
            <p:nvPr/>
          </p:nvSpPr>
          <p:spPr>
            <a:xfrm>
              <a:off x="11915660" y="5862964"/>
              <a:ext cx="277985" cy="499801"/>
            </a:xfrm>
            <a:custGeom>
              <a:avLst/>
              <a:gdLst>
                <a:gd name="connsiteX0" fmla="*/ -57 w 277985"/>
                <a:gd name="connsiteY0" fmla="*/ 487644 h 499801"/>
                <a:gd name="connsiteX1" fmla="*/ 170350 w 277985"/>
                <a:gd name="connsiteY1" fmla="*/ 489401 h 499801"/>
                <a:gd name="connsiteX2" fmla="*/ 238512 w 277985"/>
                <a:gd name="connsiteY2" fmla="*/ 499414 h 499801"/>
                <a:gd name="connsiteX3" fmla="*/ 244924 w 277985"/>
                <a:gd name="connsiteY3" fmla="*/ 477103 h 499801"/>
                <a:gd name="connsiteX4" fmla="*/ 261702 w 277985"/>
                <a:gd name="connsiteY4" fmla="*/ 108181 h 499801"/>
                <a:gd name="connsiteX5" fmla="*/ 227269 w 277985"/>
                <a:gd name="connsiteY5" fmla="*/ 32816 h 499801"/>
                <a:gd name="connsiteX6" fmla="*/ 172370 w 277985"/>
                <a:gd name="connsiteY6" fmla="*/ -387 h 499801"/>
                <a:gd name="connsiteX7" fmla="*/ -57 w 277985"/>
                <a:gd name="connsiteY7" fmla="*/ 487644 h 49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985" h="499801">
                  <a:moveTo>
                    <a:pt x="-57" y="487644"/>
                  </a:moveTo>
                  <a:cubicBezTo>
                    <a:pt x="56687" y="484543"/>
                    <a:pt x="113606" y="485123"/>
                    <a:pt x="170350" y="489401"/>
                  </a:cubicBezTo>
                  <a:cubicBezTo>
                    <a:pt x="193275" y="491421"/>
                    <a:pt x="216026" y="494768"/>
                    <a:pt x="238512" y="499414"/>
                  </a:cubicBezTo>
                  <a:cubicBezTo>
                    <a:pt x="240708" y="491948"/>
                    <a:pt x="242904" y="484569"/>
                    <a:pt x="244924" y="477103"/>
                  </a:cubicBezTo>
                  <a:cubicBezTo>
                    <a:pt x="277250" y="356940"/>
                    <a:pt x="291304" y="228959"/>
                    <a:pt x="261702" y="108181"/>
                  </a:cubicBezTo>
                  <a:cubicBezTo>
                    <a:pt x="255026" y="81039"/>
                    <a:pt x="245804" y="53633"/>
                    <a:pt x="227269" y="32816"/>
                  </a:cubicBezTo>
                  <a:cubicBezTo>
                    <a:pt x="212513" y="16767"/>
                    <a:pt x="193451" y="5243"/>
                    <a:pt x="172370" y="-387"/>
                  </a:cubicBezTo>
                  <a:cubicBezTo>
                    <a:pt x="124938" y="165680"/>
                    <a:pt x="67403" y="328665"/>
                    <a:pt x="-57" y="487644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518DEF3-37E7-99F0-8081-5216EA06A82A}"/>
                </a:ext>
              </a:extLst>
            </p:cNvPr>
            <p:cNvSpPr/>
            <p:nvPr/>
          </p:nvSpPr>
          <p:spPr>
            <a:xfrm>
              <a:off x="11283660" y="6015364"/>
              <a:ext cx="639465" cy="840703"/>
            </a:xfrm>
            <a:custGeom>
              <a:avLst/>
              <a:gdLst>
                <a:gd name="connsiteX0" fmla="*/ 359116 w 639465"/>
                <a:gd name="connsiteY0" fmla="*/ 828633 h 840703"/>
                <a:gd name="connsiteX1" fmla="*/ 639409 w 639465"/>
                <a:gd name="connsiteY1" fmla="*/ 263128 h 840703"/>
                <a:gd name="connsiteX2" fmla="*/ 639409 w 639465"/>
                <a:gd name="connsiteY2" fmla="*/ 263128 h 840703"/>
                <a:gd name="connsiteX3" fmla="*/ 483056 w 639465"/>
                <a:gd name="connsiteY3" fmla="*/ -387 h 840703"/>
                <a:gd name="connsiteX4" fmla="*/ 483056 w 639465"/>
                <a:gd name="connsiteY4" fmla="*/ -387 h 840703"/>
                <a:gd name="connsiteX5" fmla="*/ 287176 w 639465"/>
                <a:gd name="connsiteY5" fmla="*/ 257419 h 840703"/>
                <a:gd name="connsiteX6" fmla="*/ 276547 w 639465"/>
                <a:gd name="connsiteY6" fmla="*/ 283331 h 840703"/>
                <a:gd name="connsiteX7" fmla="*/ 301757 w 639465"/>
                <a:gd name="connsiteY7" fmla="*/ 314250 h 840703"/>
                <a:gd name="connsiteX8" fmla="*/ 378265 w 639465"/>
                <a:gd name="connsiteY8" fmla="*/ 363440 h 840703"/>
                <a:gd name="connsiteX9" fmla="*/ 409009 w 639465"/>
                <a:gd name="connsiteY9" fmla="*/ 392954 h 840703"/>
                <a:gd name="connsiteX10" fmla="*/ 352264 w 639465"/>
                <a:gd name="connsiteY10" fmla="*/ 459184 h 840703"/>
                <a:gd name="connsiteX11" fmla="*/ 253885 w 639465"/>
                <a:gd name="connsiteY11" fmla="*/ 430549 h 840703"/>
                <a:gd name="connsiteX12" fmla="*/ 223580 w 639465"/>
                <a:gd name="connsiteY12" fmla="*/ 429231 h 840703"/>
                <a:gd name="connsiteX13" fmla="*/ 206013 w 639465"/>
                <a:gd name="connsiteY13" fmla="*/ 449522 h 840703"/>
                <a:gd name="connsiteX14" fmla="*/ -57 w 639465"/>
                <a:gd name="connsiteY14" fmla="*/ 840316 h 840703"/>
                <a:gd name="connsiteX15" fmla="*/ 360082 w 639465"/>
                <a:gd name="connsiteY15" fmla="*/ 838910 h 840703"/>
                <a:gd name="connsiteX16" fmla="*/ 359116 w 639465"/>
                <a:gd name="connsiteY16" fmla="*/ 828633 h 840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39465" h="840703">
                  <a:moveTo>
                    <a:pt x="359116" y="828633"/>
                  </a:moveTo>
                  <a:cubicBezTo>
                    <a:pt x="466718" y="647475"/>
                    <a:pt x="560354" y="458437"/>
                    <a:pt x="639409" y="263128"/>
                  </a:cubicBezTo>
                  <a:lnTo>
                    <a:pt x="639409" y="263128"/>
                  </a:lnTo>
                  <a:cubicBezTo>
                    <a:pt x="589604" y="173946"/>
                    <a:pt x="537516" y="86107"/>
                    <a:pt x="483056" y="-387"/>
                  </a:cubicBezTo>
                  <a:lnTo>
                    <a:pt x="483056" y="-387"/>
                  </a:lnTo>
                  <a:cubicBezTo>
                    <a:pt x="410501" y="79546"/>
                    <a:pt x="348663" y="168702"/>
                    <a:pt x="287176" y="257419"/>
                  </a:cubicBezTo>
                  <a:cubicBezTo>
                    <a:pt x="280939" y="264665"/>
                    <a:pt x="277163" y="273766"/>
                    <a:pt x="276547" y="283331"/>
                  </a:cubicBezTo>
                  <a:cubicBezTo>
                    <a:pt x="277163" y="297210"/>
                    <a:pt x="290163" y="306784"/>
                    <a:pt x="301757" y="314250"/>
                  </a:cubicBezTo>
                  <a:lnTo>
                    <a:pt x="378265" y="363440"/>
                  </a:lnTo>
                  <a:cubicBezTo>
                    <a:pt x="391177" y="370116"/>
                    <a:pt x="401805" y="380366"/>
                    <a:pt x="409009" y="392954"/>
                  </a:cubicBezTo>
                  <a:cubicBezTo>
                    <a:pt x="422975" y="424400"/>
                    <a:pt x="386609" y="458393"/>
                    <a:pt x="352264" y="459184"/>
                  </a:cubicBezTo>
                  <a:cubicBezTo>
                    <a:pt x="317920" y="459975"/>
                    <a:pt x="286473" y="441616"/>
                    <a:pt x="253885" y="430549"/>
                  </a:cubicBezTo>
                  <a:cubicBezTo>
                    <a:pt x="244311" y="426324"/>
                    <a:pt x="233506" y="425849"/>
                    <a:pt x="223580" y="429231"/>
                  </a:cubicBezTo>
                  <a:cubicBezTo>
                    <a:pt x="215764" y="434053"/>
                    <a:pt x="209702" y="441133"/>
                    <a:pt x="206013" y="449522"/>
                  </a:cubicBezTo>
                  <a:cubicBezTo>
                    <a:pt x="133985" y="578003"/>
                    <a:pt x="65296" y="708268"/>
                    <a:pt x="-57" y="840316"/>
                  </a:cubicBezTo>
                  <a:lnTo>
                    <a:pt x="360082" y="838910"/>
                  </a:lnTo>
                  <a:cubicBezTo>
                    <a:pt x="357710" y="835985"/>
                    <a:pt x="357359" y="831945"/>
                    <a:pt x="359116" y="828633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CF57D2E-04C2-3665-8504-A80EC0BFCC66}"/>
                </a:ext>
              </a:extLst>
            </p:cNvPr>
            <p:cNvSpPr/>
            <p:nvPr/>
          </p:nvSpPr>
          <p:spPr>
            <a:xfrm>
              <a:off x="11660488" y="6370136"/>
              <a:ext cx="488558" cy="484965"/>
            </a:xfrm>
            <a:custGeom>
              <a:avLst/>
              <a:gdLst>
                <a:gd name="connsiteX0" fmla="*/ 432021 w 488558"/>
                <a:gd name="connsiteY0" fmla="*/ 3925 h 484965"/>
                <a:gd name="connsiteX1" fmla="*/ 373609 w 488558"/>
                <a:gd name="connsiteY1" fmla="*/ 148 h 484965"/>
                <a:gd name="connsiteX2" fmla="*/ 245892 w 488558"/>
                <a:gd name="connsiteY2" fmla="*/ 1905 h 484965"/>
                <a:gd name="connsiteX3" fmla="*/ -57 w 488558"/>
                <a:gd name="connsiteY3" fmla="*/ 484578 h 484965"/>
                <a:gd name="connsiteX4" fmla="*/ -57 w 488558"/>
                <a:gd name="connsiteY4" fmla="*/ 484578 h 484965"/>
                <a:gd name="connsiteX5" fmla="*/ 219540 w 488558"/>
                <a:gd name="connsiteY5" fmla="*/ 483699 h 484965"/>
                <a:gd name="connsiteX6" fmla="*/ 488502 w 488558"/>
                <a:gd name="connsiteY6" fmla="*/ 10601 h 484965"/>
                <a:gd name="connsiteX7" fmla="*/ 432021 w 488558"/>
                <a:gd name="connsiteY7" fmla="*/ 3925 h 48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8558" h="484965">
                  <a:moveTo>
                    <a:pt x="432021" y="3925"/>
                  </a:moveTo>
                  <a:cubicBezTo>
                    <a:pt x="412609" y="1905"/>
                    <a:pt x="393109" y="763"/>
                    <a:pt x="373609" y="148"/>
                  </a:cubicBezTo>
                  <a:cubicBezTo>
                    <a:pt x="331007" y="-1170"/>
                    <a:pt x="288405" y="148"/>
                    <a:pt x="245892" y="1905"/>
                  </a:cubicBezTo>
                  <a:cubicBezTo>
                    <a:pt x="174391" y="167920"/>
                    <a:pt x="92262" y="329139"/>
                    <a:pt x="-57" y="484578"/>
                  </a:cubicBezTo>
                  <a:lnTo>
                    <a:pt x="-57" y="484578"/>
                  </a:lnTo>
                  <a:lnTo>
                    <a:pt x="219540" y="483699"/>
                  </a:lnTo>
                  <a:cubicBezTo>
                    <a:pt x="342778" y="347611"/>
                    <a:pt x="434569" y="186102"/>
                    <a:pt x="488502" y="10601"/>
                  </a:cubicBezTo>
                  <a:cubicBezTo>
                    <a:pt x="466103" y="7175"/>
                    <a:pt x="433954" y="4101"/>
                    <a:pt x="432021" y="3925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A0884FD-FF36-8B0E-8513-898C79D70DF1}"/>
                </a:ext>
              </a:extLst>
            </p:cNvPr>
            <p:cNvSpPr/>
            <p:nvPr/>
          </p:nvSpPr>
          <p:spPr>
            <a:xfrm>
              <a:off x="11781090" y="5949134"/>
              <a:ext cx="180069" cy="304800"/>
            </a:xfrm>
            <a:custGeom>
              <a:avLst/>
              <a:gdLst>
                <a:gd name="connsiteX0" fmla="*/ 151553 w 180069"/>
                <a:gd name="connsiteY0" fmla="*/ 304413 h 304800"/>
                <a:gd name="connsiteX1" fmla="*/ 180013 w 180069"/>
                <a:gd name="connsiteY1" fmla="*/ 230628 h 304800"/>
                <a:gd name="connsiteX2" fmla="*/ 52647 w 180069"/>
                <a:gd name="connsiteY2" fmla="*/ -387 h 304800"/>
                <a:gd name="connsiteX3" fmla="*/ -57 w 180069"/>
                <a:gd name="connsiteY3" fmla="*/ 50120 h 304800"/>
                <a:gd name="connsiteX4" fmla="*/ 151553 w 180069"/>
                <a:gd name="connsiteY4" fmla="*/ 304413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69" h="304800">
                  <a:moveTo>
                    <a:pt x="151553" y="304413"/>
                  </a:moveTo>
                  <a:cubicBezTo>
                    <a:pt x="161215" y="279932"/>
                    <a:pt x="170702" y="255337"/>
                    <a:pt x="180013" y="230628"/>
                  </a:cubicBezTo>
                  <a:cubicBezTo>
                    <a:pt x="135567" y="154498"/>
                    <a:pt x="93140" y="77499"/>
                    <a:pt x="52647" y="-387"/>
                  </a:cubicBezTo>
                  <a:cubicBezTo>
                    <a:pt x="34201" y="15520"/>
                    <a:pt x="16633" y="32376"/>
                    <a:pt x="-57" y="50120"/>
                  </a:cubicBezTo>
                  <a:cubicBezTo>
                    <a:pt x="52735" y="133566"/>
                    <a:pt x="103242" y="218331"/>
                    <a:pt x="151553" y="304413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87602FC-590D-E786-2283-6D7DE423AEFC}"/>
                </a:ext>
              </a:extLst>
            </p:cNvPr>
            <p:cNvSpPr/>
            <p:nvPr/>
          </p:nvSpPr>
          <p:spPr>
            <a:xfrm>
              <a:off x="11981363" y="6729316"/>
              <a:ext cx="159690" cy="123764"/>
            </a:xfrm>
            <a:custGeom>
              <a:avLst/>
              <a:gdLst>
                <a:gd name="connsiteX0" fmla="*/ 37187 w 159690"/>
                <a:gd name="connsiteY0" fmla="*/ 5322 h 123764"/>
                <a:gd name="connsiteX1" fmla="*/ 33585 w 159690"/>
                <a:gd name="connsiteY1" fmla="*/ 4883 h 123764"/>
                <a:gd name="connsiteX2" fmla="*/ 1964 w 159690"/>
                <a:gd name="connsiteY2" fmla="*/ 119073 h 123764"/>
                <a:gd name="connsiteX3" fmla="*/ -57 w 159690"/>
                <a:gd name="connsiteY3" fmla="*/ 123377 h 123764"/>
                <a:gd name="connsiteX4" fmla="*/ 105350 w 159690"/>
                <a:gd name="connsiteY4" fmla="*/ 123377 h 123764"/>
                <a:gd name="connsiteX5" fmla="*/ 159633 w 159690"/>
                <a:gd name="connsiteY5" fmla="*/ -387 h 12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690" h="123764">
                  <a:moveTo>
                    <a:pt x="37187" y="5322"/>
                  </a:moveTo>
                  <a:cubicBezTo>
                    <a:pt x="35957" y="5410"/>
                    <a:pt x="34727" y="5261"/>
                    <a:pt x="33585" y="4883"/>
                  </a:cubicBezTo>
                  <a:cubicBezTo>
                    <a:pt x="21727" y="42566"/>
                    <a:pt x="11099" y="80600"/>
                    <a:pt x="1964" y="119073"/>
                  </a:cubicBezTo>
                  <a:cubicBezTo>
                    <a:pt x="1612" y="120636"/>
                    <a:pt x="910" y="122095"/>
                    <a:pt x="-57" y="123377"/>
                  </a:cubicBezTo>
                  <a:lnTo>
                    <a:pt x="105350" y="123377"/>
                  </a:lnTo>
                  <a:cubicBezTo>
                    <a:pt x="127046" y="83806"/>
                    <a:pt x="145228" y="42390"/>
                    <a:pt x="159633" y="-387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51BBBE6B-5A3A-2EF9-6F95-D92191590422}"/>
                </a:ext>
              </a:extLst>
            </p:cNvPr>
            <p:cNvSpPr/>
            <p:nvPr/>
          </p:nvSpPr>
          <p:spPr>
            <a:xfrm>
              <a:off x="12052072" y="6479327"/>
              <a:ext cx="116547" cy="150204"/>
            </a:xfrm>
            <a:custGeom>
              <a:avLst/>
              <a:gdLst>
                <a:gd name="connsiteX0" fmla="*/ 66262 w 116547"/>
                <a:gd name="connsiteY0" fmla="*/ 1896 h 150204"/>
                <a:gd name="connsiteX1" fmla="*/ -57 w 116547"/>
                <a:gd name="connsiteY1" fmla="*/ 149817 h 150204"/>
                <a:gd name="connsiteX2" fmla="*/ 114134 w 116547"/>
                <a:gd name="connsiteY2" fmla="*/ 138485 h 150204"/>
                <a:gd name="connsiteX3" fmla="*/ 108952 w 116547"/>
                <a:gd name="connsiteY3" fmla="*/ 53107 h 150204"/>
                <a:gd name="connsiteX4" fmla="*/ 67228 w 116547"/>
                <a:gd name="connsiteY4" fmla="*/ -387 h 150204"/>
                <a:gd name="connsiteX5" fmla="*/ 66262 w 116547"/>
                <a:gd name="connsiteY5" fmla="*/ 1896 h 15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547" h="150204">
                  <a:moveTo>
                    <a:pt x="66262" y="1896"/>
                  </a:moveTo>
                  <a:cubicBezTo>
                    <a:pt x="41667" y="50208"/>
                    <a:pt x="19531" y="99512"/>
                    <a:pt x="-57" y="149817"/>
                  </a:cubicBezTo>
                  <a:cubicBezTo>
                    <a:pt x="37627" y="142877"/>
                    <a:pt x="75836" y="139091"/>
                    <a:pt x="114134" y="138485"/>
                  </a:cubicBezTo>
                  <a:cubicBezTo>
                    <a:pt x="118526" y="109982"/>
                    <a:pt x="116769" y="80863"/>
                    <a:pt x="108952" y="53107"/>
                  </a:cubicBezTo>
                  <a:cubicBezTo>
                    <a:pt x="101924" y="30857"/>
                    <a:pt x="87080" y="11875"/>
                    <a:pt x="67228" y="-387"/>
                  </a:cubicBezTo>
                  <a:cubicBezTo>
                    <a:pt x="66964" y="395"/>
                    <a:pt x="66614" y="1159"/>
                    <a:pt x="66262" y="1896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5F26C73-4CC0-68E9-AD6A-1A28652EAB53}"/>
                </a:ext>
              </a:extLst>
            </p:cNvPr>
            <p:cNvSpPr/>
            <p:nvPr/>
          </p:nvSpPr>
          <p:spPr>
            <a:xfrm>
              <a:off x="12021593" y="6639721"/>
              <a:ext cx="141859" cy="74487"/>
            </a:xfrm>
            <a:custGeom>
              <a:avLst/>
              <a:gdLst>
                <a:gd name="connsiteX0" fmla="*/ 27789 w 141859"/>
                <a:gd name="connsiteY0" fmla="*/ 11119 h 74487"/>
                <a:gd name="connsiteX1" fmla="*/ 22167 w 141859"/>
                <a:gd name="connsiteY1" fmla="*/ 11119 h 74487"/>
                <a:gd name="connsiteX2" fmla="*/ -57 w 141859"/>
                <a:gd name="connsiteY2" fmla="*/ 74100 h 74487"/>
                <a:gd name="connsiteX3" fmla="*/ 126343 w 141859"/>
                <a:gd name="connsiteY3" fmla="*/ 68302 h 74487"/>
                <a:gd name="connsiteX4" fmla="*/ 141803 w 141859"/>
                <a:gd name="connsiteY4" fmla="*/ -387 h 74487"/>
                <a:gd name="connsiteX5" fmla="*/ 27789 w 141859"/>
                <a:gd name="connsiteY5" fmla="*/ 11119 h 7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859" h="74487">
                  <a:moveTo>
                    <a:pt x="27789" y="11119"/>
                  </a:moveTo>
                  <a:cubicBezTo>
                    <a:pt x="25943" y="11611"/>
                    <a:pt x="24011" y="11611"/>
                    <a:pt x="22167" y="11119"/>
                  </a:cubicBezTo>
                  <a:cubicBezTo>
                    <a:pt x="14349" y="31937"/>
                    <a:pt x="6883" y="52931"/>
                    <a:pt x="-57" y="74100"/>
                  </a:cubicBezTo>
                  <a:lnTo>
                    <a:pt x="126343" y="68302"/>
                  </a:lnTo>
                  <a:cubicBezTo>
                    <a:pt x="132931" y="45754"/>
                    <a:pt x="138113" y="22811"/>
                    <a:pt x="141803" y="-387"/>
                  </a:cubicBezTo>
                  <a:cubicBezTo>
                    <a:pt x="103506" y="104"/>
                    <a:pt x="65383" y="3961"/>
                    <a:pt x="27789" y="11119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61BE47F-57ED-0F49-B44E-22B0605A1FFC}"/>
                </a:ext>
              </a:extLst>
            </p:cNvPr>
            <p:cNvSpPr/>
            <p:nvPr/>
          </p:nvSpPr>
          <p:spPr>
            <a:xfrm>
              <a:off x="11848551" y="6469878"/>
              <a:ext cx="251042" cy="383378"/>
            </a:xfrm>
            <a:custGeom>
              <a:avLst/>
              <a:gdLst>
                <a:gd name="connsiteX0" fmla="*/ 114484 w 251042"/>
                <a:gd name="connsiteY0" fmla="*/ 373065 h 383378"/>
                <a:gd name="connsiteX1" fmla="*/ 250986 w 251042"/>
                <a:gd name="connsiteY1" fmla="*/ 1332 h 383378"/>
                <a:gd name="connsiteX2" fmla="*/ 250986 w 251042"/>
                <a:gd name="connsiteY2" fmla="*/ 1332 h 383378"/>
                <a:gd name="connsiteX3" fmla="*/ 159897 w 251042"/>
                <a:gd name="connsiteY3" fmla="*/ 32164 h 383378"/>
                <a:gd name="connsiteX4" fmla="*/ 56511 w 251042"/>
                <a:gd name="connsiteY4" fmla="*/ 190273 h 383378"/>
                <a:gd name="connsiteX5" fmla="*/ -57 w 251042"/>
                <a:gd name="connsiteY5" fmla="*/ 382991 h 383378"/>
                <a:gd name="connsiteX6" fmla="*/ 116856 w 251042"/>
                <a:gd name="connsiteY6" fmla="*/ 382991 h 383378"/>
                <a:gd name="connsiteX7" fmla="*/ 114484 w 251042"/>
                <a:gd name="connsiteY7" fmla="*/ 373065 h 38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042" h="383378">
                  <a:moveTo>
                    <a:pt x="114484" y="373065"/>
                  </a:moveTo>
                  <a:cubicBezTo>
                    <a:pt x="144965" y="244136"/>
                    <a:pt x="190729" y="119326"/>
                    <a:pt x="250986" y="1332"/>
                  </a:cubicBezTo>
                  <a:lnTo>
                    <a:pt x="250986" y="1332"/>
                  </a:lnTo>
                  <a:cubicBezTo>
                    <a:pt x="218574" y="-5958"/>
                    <a:pt x="185547" y="10994"/>
                    <a:pt x="159897" y="32164"/>
                  </a:cubicBezTo>
                  <a:cubicBezTo>
                    <a:pt x="110884" y="72833"/>
                    <a:pt x="77768" y="130104"/>
                    <a:pt x="56511" y="190273"/>
                  </a:cubicBezTo>
                  <a:cubicBezTo>
                    <a:pt x="35254" y="250442"/>
                    <a:pt x="10220" y="320011"/>
                    <a:pt x="-57" y="382991"/>
                  </a:cubicBezTo>
                  <a:lnTo>
                    <a:pt x="116856" y="382991"/>
                  </a:lnTo>
                  <a:cubicBezTo>
                    <a:pt x="114308" y="380356"/>
                    <a:pt x="113430" y="376561"/>
                    <a:pt x="114484" y="373065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AB98561-B50C-43B0-6E8B-EE1767974164}"/>
              </a:ext>
            </a:extLst>
          </p:cNvPr>
          <p:cNvGrpSpPr/>
          <p:nvPr/>
        </p:nvGrpSpPr>
        <p:grpSpPr>
          <a:xfrm>
            <a:off x="0" y="5852934"/>
            <a:ext cx="1393654" cy="999384"/>
            <a:chOff x="-64" y="5856683"/>
            <a:chExt cx="1393654" cy="999384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6CDBF40-45E6-ECD6-F515-340E1BEB67D5}"/>
                </a:ext>
              </a:extLst>
            </p:cNvPr>
            <p:cNvSpPr/>
            <p:nvPr/>
          </p:nvSpPr>
          <p:spPr>
            <a:xfrm>
              <a:off x="688566" y="6574369"/>
              <a:ext cx="179454" cy="278448"/>
            </a:xfrm>
            <a:custGeom>
              <a:avLst/>
              <a:gdLst>
                <a:gd name="connsiteX0" fmla="*/ 81370 w 179454"/>
                <a:gd name="connsiteY0" fmla="*/ -387 h 278448"/>
                <a:gd name="connsiteX1" fmla="*/ 179398 w 179454"/>
                <a:gd name="connsiteY1" fmla="*/ 123465 h 278448"/>
                <a:gd name="connsiteX2" fmla="*/ 179398 w 179454"/>
                <a:gd name="connsiteY2" fmla="*/ 123465 h 278448"/>
                <a:gd name="connsiteX3" fmla="*/ 117032 w 179454"/>
                <a:gd name="connsiteY3" fmla="*/ 278061 h 278448"/>
                <a:gd name="connsiteX4" fmla="*/ -57 w 179454"/>
                <a:gd name="connsiteY4" fmla="*/ 278061 h 278448"/>
                <a:gd name="connsiteX5" fmla="*/ 81370 w 179454"/>
                <a:gd name="connsiteY5" fmla="*/ -387 h 278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454" h="278448">
                  <a:moveTo>
                    <a:pt x="81370" y="-387"/>
                  </a:moveTo>
                  <a:cubicBezTo>
                    <a:pt x="109794" y="44094"/>
                    <a:pt x="142637" y="85589"/>
                    <a:pt x="179398" y="123465"/>
                  </a:cubicBezTo>
                  <a:lnTo>
                    <a:pt x="179398" y="123465"/>
                  </a:lnTo>
                  <a:cubicBezTo>
                    <a:pt x="157438" y="174526"/>
                    <a:pt x="136647" y="226060"/>
                    <a:pt x="117032" y="278061"/>
                  </a:cubicBezTo>
                  <a:lnTo>
                    <a:pt x="-57" y="278061"/>
                  </a:lnTo>
                  <a:cubicBezTo>
                    <a:pt x="14700" y="187499"/>
                    <a:pt x="50363" y="87012"/>
                    <a:pt x="81370" y="-387"/>
                  </a:cubicBezTo>
                  <a:close/>
                </a:path>
              </a:pathLst>
            </a:custGeom>
            <a:solidFill>
              <a:srgbClr val="AAD69F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0CA0C8B-B3C7-7156-48EF-3CBFA935AC1C}"/>
                </a:ext>
              </a:extLst>
            </p:cNvPr>
            <p:cNvSpPr/>
            <p:nvPr/>
          </p:nvSpPr>
          <p:spPr>
            <a:xfrm>
              <a:off x="779304" y="6288615"/>
              <a:ext cx="380434" cy="564640"/>
            </a:xfrm>
            <a:custGeom>
              <a:avLst/>
              <a:gdLst>
                <a:gd name="connsiteX0" fmla="*/ 138816 w 380434"/>
                <a:gd name="connsiteY0" fmla="*/ 349312 h 564640"/>
                <a:gd name="connsiteX1" fmla="*/ 147890 w 380434"/>
                <a:gd name="connsiteY1" fmla="*/ 340827 h 564640"/>
                <a:gd name="connsiteX2" fmla="*/ 147161 w 380434"/>
                <a:gd name="connsiteY2" fmla="*/ 337015 h 564640"/>
                <a:gd name="connsiteX3" fmla="*/ 146107 w 380434"/>
                <a:gd name="connsiteY3" fmla="*/ 334204 h 564640"/>
                <a:gd name="connsiteX4" fmla="*/ 307291 w 380434"/>
                <a:gd name="connsiteY4" fmla="*/ 27472 h 564640"/>
                <a:gd name="connsiteX5" fmla="*/ 302881 w 380434"/>
                <a:gd name="connsiteY5" fmla="*/ 13233 h 564640"/>
                <a:gd name="connsiteX6" fmla="*/ 289108 w 380434"/>
                <a:gd name="connsiteY6" fmla="*/ 16843 h 564640"/>
                <a:gd name="connsiteX7" fmla="*/ 135830 w 380434"/>
                <a:gd name="connsiteY7" fmla="*/ 306711 h 564640"/>
                <a:gd name="connsiteX8" fmla="*/ 78735 w 380434"/>
                <a:gd name="connsiteY8" fmla="*/ 153432 h 564640"/>
                <a:gd name="connsiteX9" fmla="*/ 58444 w 380434"/>
                <a:gd name="connsiteY9" fmla="*/ 159054 h 564640"/>
                <a:gd name="connsiteX10" fmla="*/ 123445 w 380434"/>
                <a:gd name="connsiteY10" fmla="*/ 333501 h 564640"/>
                <a:gd name="connsiteX11" fmla="*/ 98410 w 380434"/>
                <a:gd name="connsiteY11" fmla="*/ 389103 h 564640"/>
                <a:gd name="connsiteX12" fmla="*/ -57 w 380434"/>
                <a:gd name="connsiteY12" fmla="*/ 260947 h 564640"/>
                <a:gd name="connsiteX13" fmla="*/ 145229 w 380434"/>
                <a:gd name="connsiteY13" fmla="*/ 47499 h 564640"/>
                <a:gd name="connsiteX14" fmla="*/ 279358 w 380434"/>
                <a:gd name="connsiteY14" fmla="*/ 2174 h 564640"/>
                <a:gd name="connsiteX15" fmla="*/ 369568 w 380434"/>
                <a:gd name="connsiteY15" fmla="*/ 92472 h 564640"/>
                <a:gd name="connsiteX16" fmla="*/ 376508 w 380434"/>
                <a:gd name="connsiteY16" fmla="*/ 224230 h 564640"/>
                <a:gd name="connsiteX17" fmla="*/ 260385 w 380434"/>
                <a:gd name="connsiteY17" fmla="*/ 564253 h 564640"/>
                <a:gd name="connsiteX18" fmla="*/ 49572 w 380434"/>
                <a:gd name="connsiteY18" fmla="*/ 564253 h 564640"/>
                <a:gd name="connsiteX19" fmla="*/ 138816 w 380434"/>
                <a:gd name="connsiteY19" fmla="*/ 349312 h 56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0434" h="564640">
                  <a:moveTo>
                    <a:pt x="138816" y="349312"/>
                  </a:moveTo>
                  <a:cubicBezTo>
                    <a:pt x="143665" y="349479"/>
                    <a:pt x="147732" y="345676"/>
                    <a:pt x="147890" y="340827"/>
                  </a:cubicBezTo>
                  <a:cubicBezTo>
                    <a:pt x="147934" y="339518"/>
                    <a:pt x="147688" y="338218"/>
                    <a:pt x="147161" y="337015"/>
                  </a:cubicBezTo>
                  <a:lnTo>
                    <a:pt x="146107" y="334204"/>
                  </a:lnTo>
                  <a:cubicBezTo>
                    <a:pt x="194673" y="229334"/>
                    <a:pt x="248465" y="126958"/>
                    <a:pt x="307291" y="27472"/>
                  </a:cubicBezTo>
                  <a:cubicBezTo>
                    <a:pt x="310005" y="22324"/>
                    <a:pt x="308029" y="15947"/>
                    <a:pt x="302881" y="13233"/>
                  </a:cubicBezTo>
                  <a:cubicBezTo>
                    <a:pt x="298050" y="10686"/>
                    <a:pt x="292068" y="12249"/>
                    <a:pt x="289108" y="16843"/>
                  </a:cubicBezTo>
                  <a:cubicBezTo>
                    <a:pt x="233357" y="111006"/>
                    <a:pt x="182270" y="207629"/>
                    <a:pt x="135830" y="306711"/>
                  </a:cubicBezTo>
                  <a:lnTo>
                    <a:pt x="78735" y="153432"/>
                  </a:lnTo>
                  <a:cubicBezTo>
                    <a:pt x="73991" y="140871"/>
                    <a:pt x="53701" y="146317"/>
                    <a:pt x="58444" y="159054"/>
                  </a:cubicBezTo>
                  <a:cubicBezTo>
                    <a:pt x="80052" y="217203"/>
                    <a:pt x="101722" y="275352"/>
                    <a:pt x="123445" y="333501"/>
                  </a:cubicBezTo>
                  <a:cubicBezTo>
                    <a:pt x="114898" y="351948"/>
                    <a:pt x="106553" y="370481"/>
                    <a:pt x="98410" y="389103"/>
                  </a:cubicBezTo>
                  <a:cubicBezTo>
                    <a:pt x="61158" y="349980"/>
                    <a:pt x="28157" y="307018"/>
                    <a:pt x="-57" y="260947"/>
                  </a:cubicBezTo>
                  <a:cubicBezTo>
                    <a:pt x="31478" y="179608"/>
                    <a:pt x="78208" y="102837"/>
                    <a:pt x="145229" y="47499"/>
                  </a:cubicBezTo>
                  <a:cubicBezTo>
                    <a:pt x="182911" y="16316"/>
                    <a:pt x="231662" y="-8630"/>
                    <a:pt x="279358" y="2174"/>
                  </a:cubicBezTo>
                  <a:cubicBezTo>
                    <a:pt x="322750" y="12012"/>
                    <a:pt x="355514" y="50222"/>
                    <a:pt x="369568" y="92472"/>
                  </a:cubicBezTo>
                  <a:cubicBezTo>
                    <a:pt x="383623" y="134723"/>
                    <a:pt x="381690" y="180311"/>
                    <a:pt x="376508" y="224230"/>
                  </a:cubicBezTo>
                  <a:cubicBezTo>
                    <a:pt x="362629" y="341231"/>
                    <a:pt x="316953" y="460779"/>
                    <a:pt x="260385" y="564253"/>
                  </a:cubicBezTo>
                  <a:lnTo>
                    <a:pt x="49572" y="564253"/>
                  </a:lnTo>
                  <a:cubicBezTo>
                    <a:pt x="76741" y="491462"/>
                    <a:pt x="106492" y="419820"/>
                    <a:pt x="138816" y="349312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580ABE9-6740-D7CB-631A-5F1B56CAAF7F}"/>
                </a:ext>
              </a:extLst>
            </p:cNvPr>
            <p:cNvSpPr/>
            <p:nvPr/>
          </p:nvSpPr>
          <p:spPr>
            <a:xfrm>
              <a:off x="1259517" y="6470213"/>
              <a:ext cx="118142" cy="131210"/>
            </a:xfrm>
            <a:custGeom>
              <a:avLst/>
              <a:gdLst>
                <a:gd name="connsiteX0" fmla="*/ 5916 w 118142"/>
                <a:gd name="connsiteY0" fmla="*/ 130823 h 131210"/>
                <a:gd name="connsiteX1" fmla="*/ 2930 w 118142"/>
                <a:gd name="connsiteY1" fmla="*/ 21025 h 131210"/>
                <a:gd name="connsiteX2" fmla="*/ -57 w 118142"/>
                <a:gd name="connsiteY2" fmla="*/ 13997 h 131210"/>
                <a:gd name="connsiteX3" fmla="*/ 65383 w 118142"/>
                <a:gd name="connsiteY3" fmla="*/ 998 h 131210"/>
                <a:gd name="connsiteX4" fmla="*/ 118086 w 118142"/>
                <a:gd name="connsiteY4" fmla="*/ 43950 h 131210"/>
                <a:gd name="connsiteX5" fmla="*/ 5916 w 118142"/>
                <a:gd name="connsiteY5" fmla="*/ 130823 h 13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142" h="131210">
                  <a:moveTo>
                    <a:pt x="5916" y="130823"/>
                  </a:moveTo>
                  <a:cubicBezTo>
                    <a:pt x="4862" y="94168"/>
                    <a:pt x="3870" y="57565"/>
                    <a:pt x="2930" y="21025"/>
                  </a:cubicBezTo>
                  <a:cubicBezTo>
                    <a:pt x="2904" y="18381"/>
                    <a:pt x="1832" y="15851"/>
                    <a:pt x="-57" y="13997"/>
                  </a:cubicBezTo>
                  <a:cubicBezTo>
                    <a:pt x="19373" y="1665"/>
                    <a:pt x="42712" y="-2973"/>
                    <a:pt x="65383" y="998"/>
                  </a:cubicBezTo>
                  <a:cubicBezTo>
                    <a:pt x="88212" y="7269"/>
                    <a:pt x="107344" y="22860"/>
                    <a:pt x="118086" y="43950"/>
                  </a:cubicBezTo>
                  <a:cubicBezTo>
                    <a:pt x="75133" y="59586"/>
                    <a:pt x="37978" y="93316"/>
                    <a:pt x="5916" y="130823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538216A-A2B3-15D1-4C61-60A2EC4B804D}"/>
                </a:ext>
              </a:extLst>
            </p:cNvPr>
            <p:cNvSpPr/>
            <p:nvPr/>
          </p:nvSpPr>
          <p:spPr>
            <a:xfrm>
              <a:off x="1073914" y="6496368"/>
              <a:ext cx="171724" cy="356800"/>
            </a:xfrm>
            <a:custGeom>
              <a:avLst/>
              <a:gdLst>
                <a:gd name="connsiteX0" fmla="*/ 170965 w 171724"/>
                <a:gd name="connsiteY0" fmla="*/ 125661 h 356800"/>
                <a:gd name="connsiteX1" fmla="*/ 171668 w 171724"/>
                <a:gd name="connsiteY1" fmla="*/ 128911 h 356800"/>
                <a:gd name="connsiteX2" fmla="*/ 130032 w 171724"/>
                <a:gd name="connsiteY2" fmla="*/ 185216 h 356800"/>
                <a:gd name="connsiteX3" fmla="*/ 41667 w 171724"/>
                <a:gd name="connsiteY3" fmla="*/ 356413 h 356800"/>
                <a:gd name="connsiteX4" fmla="*/ -57 w 171724"/>
                <a:gd name="connsiteY4" fmla="*/ 356413 h 356800"/>
                <a:gd name="connsiteX5" fmla="*/ 56512 w 171724"/>
                <a:gd name="connsiteY5" fmla="*/ 163695 h 356800"/>
                <a:gd name="connsiteX6" fmla="*/ 159898 w 171724"/>
                <a:gd name="connsiteY6" fmla="*/ 5586 h 356800"/>
                <a:gd name="connsiteX7" fmla="*/ 167540 w 171724"/>
                <a:gd name="connsiteY7" fmla="*/ -387 h 35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724" h="356800">
                  <a:moveTo>
                    <a:pt x="170965" y="125661"/>
                  </a:moveTo>
                  <a:cubicBezTo>
                    <a:pt x="171044" y="126768"/>
                    <a:pt x="171281" y="127866"/>
                    <a:pt x="171668" y="128911"/>
                  </a:cubicBezTo>
                  <a:cubicBezTo>
                    <a:pt x="156648" y="148148"/>
                    <a:pt x="142769" y="167560"/>
                    <a:pt x="130032" y="185216"/>
                  </a:cubicBezTo>
                  <a:cubicBezTo>
                    <a:pt x="91542" y="237146"/>
                    <a:pt x="61703" y="294961"/>
                    <a:pt x="41667" y="356413"/>
                  </a:cubicBezTo>
                  <a:lnTo>
                    <a:pt x="-57" y="356413"/>
                  </a:lnTo>
                  <a:cubicBezTo>
                    <a:pt x="10221" y="293433"/>
                    <a:pt x="35079" y="223777"/>
                    <a:pt x="56512" y="163695"/>
                  </a:cubicBezTo>
                  <a:cubicBezTo>
                    <a:pt x="77944" y="103613"/>
                    <a:pt x="110884" y="46343"/>
                    <a:pt x="159898" y="5586"/>
                  </a:cubicBezTo>
                  <a:cubicBezTo>
                    <a:pt x="162445" y="3478"/>
                    <a:pt x="164992" y="1545"/>
                    <a:pt x="167540" y="-387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03151FA-4221-2B4D-625A-D2DDC6ABE550}"/>
                </a:ext>
              </a:extLst>
            </p:cNvPr>
            <p:cNvSpPr/>
            <p:nvPr/>
          </p:nvSpPr>
          <p:spPr>
            <a:xfrm>
              <a:off x="1202774" y="6533787"/>
              <a:ext cx="190816" cy="189514"/>
            </a:xfrm>
            <a:custGeom>
              <a:avLst/>
              <a:gdLst>
                <a:gd name="connsiteX0" fmla="*/ 164465 w 190816"/>
                <a:gd name="connsiteY0" fmla="*/ 188466 h 189514"/>
                <a:gd name="connsiteX1" fmla="*/ -57 w 190816"/>
                <a:gd name="connsiteY1" fmla="*/ 186358 h 189514"/>
                <a:gd name="connsiteX2" fmla="*/ 12592 w 190816"/>
                <a:gd name="connsiteY2" fmla="*/ 167648 h 189514"/>
                <a:gd name="connsiteX3" fmla="*/ 183614 w 190816"/>
                <a:gd name="connsiteY3" fmla="*/ -387 h 189514"/>
                <a:gd name="connsiteX4" fmla="*/ 188006 w 190816"/>
                <a:gd name="connsiteY4" fmla="*/ 88154 h 189514"/>
                <a:gd name="connsiteX5" fmla="*/ 165607 w 190816"/>
                <a:gd name="connsiteY5" fmla="*/ 188466 h 18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816" h="189514">
                  <a:moveTo>
                    <a:pt x="164465" y="188466"/>
                  </a:moveTo>
                  <a:cubicBezTo>
                    <a:pt x="109654" y="189810"/>
                    <a:pt x="54816" y="189107"/>
                    <a:pt x="-57" y="186358"/>
                  </a:cubicBezTo>
                  <a:cubicBezTo>
                    <a:pt x="4046" y="180147"/>
                    <a:pt x="8262" y="173911"/>
                    <a:pt x="12592" y="167648"/>
                  </a:cubicBezTo>
                  <a:cubicBezTo>
                    <a:pt x="53789" y="108884"/>
                    <a:pt x="111411" y="25437"/>
                    <a:pt x="183614" y="-387"/>
                  </a:cubicBezTo>
                  <a:cubicBezTo>
                    <a:pt x="191318" y="28485"/>
                    <a:pt x="192811" y="58658"/>
                    <a:pt x="188006" y="88154"/>
                  </a:cubicBezTo>
                  <a:cubicBezTo>
                    <a:pt x="183719" y="122227"/>
                    <a:pt x="176218" y="155807"/>
                    <a:pt x="165607" y="188466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951B3D9-DF11-B531-BEDB-6CA0B94D0FDA}"/>
                </a:ext>
              </a:extLst>
            </p:cNvPr>
            <p:cNvSpPr/>
            <p:nvPr/>
          </p:nvSpPr>
          <p:spPr>
            <a:xfrm>
              <a:off x="1137334" y="6741262"/>
              <a:ext cx="224164" cy="111906"/>
            </a:xfrm>
            <a:custGeom>
              <a:avLst/>
              <a:gdLst>
                <a:gd name="connsiteX0" fmla="*/ 52647 w 224164"/>
                <a:gd name="connsiteY0" fmla="*/ -387 h 111906"/>
                <a:gd name="connsiteX1" fmla="*/ 224108 w 224164"/>
                <a:gd name="connsiteY1" fmla="*/ 2336 h 111906"/>
                <a:gd name="connsiteX2" fmla="*/ 174830 w 224164"/>
                <a:gd name="connsiteY2" fmla="*/ 111519 h 111906"/>
                <a:gd name="connsiteX3" fmla="*/ -57 w 224164"/>
                <a:gd name="connsiteY3" fmla="*/ 111519 h 111906"/>
                <a:gd name="connsiteX4" fmla="*/ 52647 w 224164"/>
                <a:gd name="connsiteY4" fmla="*/ -387 h 11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164" h="111906">
                  <a:moveTo>
                    <a:pt x="52647" y="-387"/>
                  </a:moveTo>
                  <a:cubicBezTo>
                    <a:pt x="109742" y="2599"/>
                    <a:pt x="166898" y="3504"/>
                    <a:pt x="224108" y="2336"/>
                  </a:cubicBezTo>
                  <a:cubicBezTo>
                    <a:pt x="210501" y="39939"/>
                    <a:pt x="194023" y="76436"/>
                    <a:pt x="174830" y="111519"/>
                  </a:cubicBezTo>
                  <a:lnTo>
                    <a:pt x="-57" y="111519"/>
                  </a:lnTo>
                  <a:cubicBezTo>
                    <a:pt x="13154" y="72317"/>
                    <a:pt x="30836" y="34766"/>
                    <a:pt x="52647" y="-387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FA6DBBF-6979-DE66-B824-93D3B30A4460}"/>
                </a:ext>
              </a:extLst>
            </p:cNvPr>
            <p:cNvSpPr/>
            <p:nvPr/>
          </p:nvSpPr>
          <p:spPr>
            <a:xfrm>
              <a:off x="126311" y="5856683"/>
              <a:ext cx="216873" cy="297816"/>
            </a:xfrm>
            <a:custGeom>
              <a:avLst/>
              <a:gdLst>
                <a:gd name="connsiteX0" fmla="*/ 96566 w 216873"/>
                <a:gd name="connsiteY0" fmla="*/ 297429 h 297816"/>
                <a:gd name="connsiteX1" fmla="*/ -57 w 216873"/>
                <a:gd name="connsiteY1" fmla="*/ 1413 h 297816"/>
                <a:gd name="connsiteX2" fmla="*/ 73991 w 216873"/>
                <a:gd name="connsiteY2" fmla="*/ 5103 h 297816"/>
                <a:gd name="connsiteX3" fmla="*/ 216817 w 216873"/>
                <a:gd name="connsiteY3" fmla="*/ 78360 h 297816"/>
                <a:gd name="connsiteX4" fmla="*/ 96566 w 216873"/>
                <a:gd name="connsiteY4" fmla="*/ 297429 h 29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873" h="297816">
                  <a:moveTo>
                    <a:pt x="96566" y="297429"/>
                  </a:moveTo>
                  <a:cubicBezTo>
                    <a:pt x="60728" y="200043"/>
                    <a:pt x="28520" y="101374"/>
                    <a:pt x="-57" y="1413"/>
                  </a:cubicBezTo>
                  <a:cubicBezTo>
                    <a:pt x="24645" y="-1890"/>
                    <a:pt x="49742" y="-642"/>
                    <a:pt x="73991" y="5103"/>
                  </a:cubicBezTo>
                  <a:cubicBezTo>
                    <a:pt x="126477" y="18542"/>
                    <a:pt x="175283" y="43576"/>
                    <a:pt x="216817" y="78360"/>
                  </a:cubicBezTo>
                  <a:cubicBezTo>
                    <a:pt x="178519" y="152258"/>
                    <a:pt x="138436" y="225287"/>
                    <a:pt x="96566" y="297429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9311FD0-9D12-B410-F606-63CA04DB545A}"/>
                </a:ext>
              </a:extLst>
            </p:cNvPr>
            <p:cNvSpPr/>
            <p:nvPr/>
          </p:nvSpPr>
          <p:spPr>
            <a:xfrm>
              <a:off x="-64" y="5862700"/>
              <a:ext cx="278074" cy="499801"/>
            </a:xfrm>
            <a:custGeom>
              <a:avLst/>
              <a:gdLst>
                <a:gd name="connsiteX0" fmla="*/ 278018 w 278074"/>
                <a:gd name="connsiteY0" fmla="*/ 487907 h 499801"/>
                <a:gd name="connsiteX1" fmla="*/ 107611 w 278074"/>
                <a:gd name="connsiteY1" fmla="*/ 489664 h 499801"/>
                <a:gd name="connsiteX2" fmla="*/ 39360 w 278074"/>
                <a:gd name="connsiteY2" fmla="*/ 499414 h 499801"/>
                <a:gd name="connsiteX3" fmla="*/ 32948 w 278074"/>
                <a:gd name="connsiteY3" fmla="*/ 477103 h 499801"/>
                <a:gd name="connsiteX4" fmla="*/ 16171 w 278074"/>
                <a:gd name="connsiteY4" fmla="*/ 108181 h 499801"/>
                <a:gd name="connsiteX5" fmla="*/ 50603 w 278074"/>
                <a:gd name="connsiteY5" fmla="*/ 32816 h 499801"/>
                <a:gd name="connsiteX6" fmla="*/ 105503 w 278074"/>
                <a:gd name="connsiteY6" fmla="*/ -387 h 499801"/>
                <a:gd name="connsiteX7" fmla="*/ 278018 w 278074"/>
                <a:gd name="connsiteY7" fmla="*/ 487907 h 49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074" h="499801">
                  <a:moveTo>
                    <a:pt x="278018" y="487907"/>
                  </a:moveTo>
                  <a:cubicBezTo>
                    <a:pt x="221237" y="484807"/>
                    <a:pt x="164315" y="485386"/>
                    <a:pt x="107611" y="489664"/>
                  </a:cubicBezTo>
                  <a:cubicBezTo>
                    <a:pt x="84691" y="491596"/>
                    <a:pt x="61903" y="494847"/>
                    <a:pt x="39360" y="499414"/>
                  </a:cubicBezTo>
                  <a:cubicBezTo>
                    <a:pt x="37164" y="491948"/>
                    <a:pt x="34968" y="484569"/>
                    <a:pt x="32948" y="477103"/>
                  </a:cubicBezTo>
                  <a:cubicBezTo>
                    <a:pt x="623" y="356940"/>
                    <a:pt x="-13431" y="228959"/>
                    <a:pt x="16171" y="108181"/>
                  </a:cubicBezTo>
                  <a:cubicBezTo>
                    <a:pt x="22846" y="81039"/>
                    <a:pt x="32070" y="53633"/>
                    <a:pt x="50603" y="32816"/>
                  </a:cubicBezTo>
                  <a:cubicBezTo>
                    <a:pt x="65382" y="16767"/>
                    <a:pt x="84423" y="5243"/>
                    <a:pt x="105503" y="-387"/>
                  </a:cubicBezTo>
                  <a:cubicBezTo>
                    <a:pt x="152920" y="165768"/>
                    <a:pt x="210535" y="328840"/>
                    <a:pt x="278018" y="487907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549EEB3-5CB7-2F03-425B-A626A944A744}"/>
                </a:ext>
              </a:extLst>
            </p:cNvPr>
            <p:cNvSpPr/>
            <p:nvPr/>
          </p:nvSpPr>
          <p:spPr>
            <a:xfrm>
              <a:off x="270982" y="6015364"/>
              <a:ext cx="639465" cy="840703"/>
            </a:xfrm>
            <a:custGeom>
              <a:avLst/>
              <a:gdLst>
                <a:gd name="connsiteX0" fmla="*/ 280236 w 639465"/>
                <a:gd name="connsiteY0" fmla="*/ 828633 h 840703"/>
                <a:gd name="connsiteX1" fmla="*/ -57 w 639465"/>
                <a:gd name="connsiteY1" fmla="*/ 263128 h 840703"/>
                <a:gd name="connsiteX2" fmla="*/ -57 w 639465"/>
                <a:gd name="connsiteY2" fmla="*/ 263128 h 840703"/>
                <a:gd name="connsiteX3" fmla="*/ 156296 w 639465"/>
                <a:gd name="connsiteY3" fmla="*/ -387 h 840703"/>
                <a:gd name="connsiteX4" fmla="*/ 156296 w 639465"/>
                <a:gd name="connsiteY4" fmla="*/ -387 h 840703"/>
                <a:gd name="connsiteX5" fmla="*/ 352176 w 639465"/>
                <a:gd name="connsiteY5" fmla="*/ 257419 h 840703"/>
                <a:gd name="connsiteX6" fmla="*/ 362805 w 639465"/>
                <a:gd name="connsiteY6" fmla="*/ 283331 h 840703"/>
                <a:gd name="connsiteX7" fmla="*/ 337595 w 639465"/>
                <a:gd name="connsiteY7" fmla="*/ 314250 h 840703"/>
                <a:gd name="connsiteX8" fmla="*/ 261088 w 639465"/>
                <a:gd name="connsiteY8" fmla="*/ 363440 h 840703"/>
                <a:gd name="connsiteX9" fmla="*/ 230344 w 639465"/>
                <a:gd name="connsiteY9" fmla="*/ 392954 h 840703"/>
                <a:gd name="connsiteX10" fmla="*/ 287088 w 639465"/>
                <a:gd name="connsiteY10" fmla="*/ 459184 h 840703"/>
                <a:gd name="connsiteX11" fmla="*/ 385467 w 639465"/>
                <a:gd name="connsiteY11" fmla="*/ 430549 h 840703"/>
                <a:gd name="connsiteX12" fmla="*/ 415772 w 639465"/>
                <a:gd name="connsiteY12" fmla="*/ 429231 h 840703"/>
                <a:gd name="connsiteX13" fmla="*/ 433339 w 639465"/>
                <a:gd name="connsiteY13" fmla="*/ 449522 h 840703"/>
                <a:gd name="connsiteX14" fmla="*/ 639409 w 639465"/>
                <a:gd name="connsiteY14" fmla="*/ 840316 h 840703"/>
                <a:gd name="connsiteX15" fmla="*/ 279270 w 639465"/>
                <a:gd name="connsiteY15" fmla="*/ 838910 h 840703"/>
                <a:gd name="connsiteX16" fmla="*/ 280236 w 639465"/>
                <a:gd name="connsiteY16" fmla="*/ 828633 h 840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39465" h="840703">
                  <a:moveTo>
                    <a:pt x="280236" y="828633"/>
                  </a:moveTo>
                  <a:cubicBezTo>
                    <a:pt x="172669" y="647475"/>
                    <a:pt x="78967" y="458437"/>
                    <a:pt x="-57" y="263128"/>
                  </a:cubicBezTo>
                  <a:lnTo>
                    <a:pt x="-57" y="263128"/>
                  </a:lnTo>
                  <a:cubicBezTo>
                    <a:pt x="49719" y="173946"/>
                    <a:pt x="101836" y="86107"/>
                    <a:pt x="156296" y="-387"/>
                  </a:cubicBezTo>
                  <a:lnTo>
                    <a:pt x="156296" y="-387"/>
                  </a:lnTo>
                  <a:cubicBezTo>
                    <a:pt x="228851" y="79546"/>
                    <a:pt x="290601" y="168702"/>
                    <a:pt x="352176" y="257419"/>
                  </a:cubicBezTo>
                  <a:cubicBezTo>
                    <a:pt x="358448" y="264665"/>
                    <a:pt x="362181" y="273766"/>
                    <a:pt x="362805" y="283331"/>
                  </a:cubicBezTo>
                  <a:cubicBezTo>
                    <a:pt x="362190" y="297210"/>
                    <a:pt x="349190" y="306784"/>
                    <a:pt x="337595" y="314250"/>
                  </a:cubicBezTo>
                  <a:lnTo>
                    <a:pt x="261088" y="363440"/>
                  </a:lnTo>
                  <a:cubicBezTo>
                    <a:pt x="248219" y="370116"/>
                    <a:pt x="237547" y="380366"/>
                    <a:pt x="230344" y="392954"/>
                  </a:cubicBezTo>
                  <a:cubicBezTo>
                    <a:pt x="216378" y="424400"/>
                    <a:pt x="252743" y="458393"/>
                    <a:pt x="287088" y="459184"/>
                  </a:cubicBezTo>
                  <a:cubicBezTo>
                    <a:pt x="321433" y="459975"/>
                    <a:pt x="352879" y="441616"/>
                    <a:pt x="385467" y="430549"/>
                  </a:cubicBezTo>
                  <a:cubicBezTo>
                    <a:pt x="395042" y="426324"/>
                    <a:pt x="405863" y="425849"/>
                    <a:pt x="415772" y="429231"/>
                  </a:cubicBezTo>
                  <a:cubicBezTo>
                    <a:pt x="423545" y="434053"/>
                    <a:pt x="429676" y="441133"/>
                    <a:pt x="433339" y="449522"/>
                  </a:cubicBezTo>
                  <a:cubicBezTo>
                    <a:pt x="505367" y="578003"/>
                    <a:pt x="574057" y="708268"/>
                    <a:pt x="639409" y="840316"/>
                  </a:cubicBezTo>
                  <a:lnTo>
                    <a:pt x="279270" y="838910"/>
                  </a:lnTo>
                  <a:cubicBezTo>
                    <a:pt x="281616" y="835985"/>
                    <a:pt x="281993" y="831945"/>
                    <a:pt x="280236" y="828633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165B596-45F4-0C72-255A-22651B8D1CF8}"/>
                </a:ext>
              </a:extLst>
            </p:cNvPr>
            <p:cNvSpPr/>
            <p:nvPr/>
          </p:nvSpPr>
          <p:spPr>
            <a:xfrm>
              <a:off x="44358" y="6370136"/>
              <a:ext cx="488558" cy="484965"/>
            </a:xfrm>
            <a:custGeom>
              <a:avLst/>
              <a:gdLst>
                <a:gd name="connsiteX0" fmla="*/ 56424 w 488558"/>
                <a:gd name="connsiteY0" fmla="*/ 3925 h 484965"/>
                <a:gd name="connsiteX1" fmla="*/ 114836 w 488558"/>
                <a:gd name="connsiteY1" fmla="*/ 148 h 484965"/>
                <a:gd name="connsiteX2" fmla="*/ 242554 w 488558"/>
                <a:gd name="connsiteY2" fmla="*/ 1905 h 484965"/>
                <a:gd name="connsiteX3" fmla="*/ 488502 w 488558"/>
                <a:gd name="connsiteY3" fmla="*/ 484578 h 484965"/>
                <a:gd name="connsiteX4" fmla="*/ 488502 w 488558"/>
                <a:gd name="connsiteY4" fmla="*/ 484578 h 484965"/>
                <a:gd name="connsiteX5" fmla="*/ 268905 w 488558"/>
                <a:gd name="connsiteY5" fmla="*/ 483699 h 484965"/>
                <a:gd name="connsiteX6" fmla="*/ -57 w 488558"/>
                <a:gd name="connsiteY6" fmla="*/ 10601 h 484965"/>
                <a:gd name="connsiteX7" fmla="*/ 56424 w 488558"/>
                <a:gd name="connsiteY7" fmla="*/ 3925 h 48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8558" h="484965">
                  <a:moveTo>
                    <a:pt x="56424" y="3925"/>
                  </a:moveTo>
                  <a:cubicBezTo>
                    <a:pt x="75836" y="1905"/>
                    <a:pt x="95336" y="763"/>
                    <a:pt x="114836" y="148"/>
                  </a:cubicBezTo>
                  <a:cubicBezTo>
                    <a:pt x="157438" y="-1170"/>
                    <a:pt x="200040" y="148"/>
                    <a:pt x="242554" y="1905"/>
                  </a:cubicBezTo>
                  <a:cubicBezTo>
                    <a:pt x="314073" y="167920"/>
                    <a:pt x="396227" y="329139"/>
                    <a:pt x="488502" y="484578"/>
                  </a:cubicBezTo>
                  <a:lnTo>
                    <a:pt x="488502" y="484578"/>
                  </a:lnTo>
                  <a:lnTo>
                    <a:pt x="268905" y="483699"/>
                  </a:lnTo>
                  <a:cubicBezTo>
                    <a:pt x="145672" y="347611"/>
                    <a:pt x="53853" y="186102"/>
                    <a:pt x="-57" y="10601"/>
                  </a:cubicBezTo>
                  <a:cubicBezTo>
                    <a:pt x="22606" y="7175"/>
                    <a:pt x="54755" y="4101"/>
                    <a:pt x="56424" y="3925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EE61E46-399B-B993-98EB-95213A00C3EB}"/>
                </a:ext>
              </a:extLst>
            </p:cNvPr>
            <p:cNvSpPr/>
            <p:nvPr/>
          </p:nvSpPr>
          <p:spPr>
            <a:xfrm>
              <a:off x="232421" y="5949134"/>
              <a:ext cx="180069" cy="304800"/>
            </a:xfrm>
            <a:custGeom>
              <a:avLst/>
              <a:gdLst>
                <a:gd name="connsiteX0" fmla="*/ 28403 w 180069"/>
                <a:gd name="connsiteY0" fmla="*/ 304413 h 304800"/>
                <a:gd name="connsiteX1" fmla="*/ -57 w 180069"/>
                <a:gd name="connsiteY1" fmla="*/ 230628 h 304800"/>
                <a:gd name="connsiteX2" fmla="*/ 127309 w 180069"/>
                <a:gd name="connsiteY2" fmla="*/ -387 h 304800"/>
                <a:gd name="connsiteX3" fmla="*/ 180013 w 180069"/>
                <a:gd name="connsiteY3" fmla="*/ 50120 h 304800"/>
                <a:gd name="connsiteX4" fmla="*/ 28403 w 180069"/>
                <a:gd name="connsiteY4" fmla="*/ 304413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69" h="304800">
                  <a:moveTo>
                    <a:pt x="28403" y="304413"/>
                  </a:moveTo>
                  <a:cubicBezTo>
                    <a:pt x="18741" y="279932"/>
                    <a:pt x="9254" y="255337"/>
                    <a:pt x="-57" y="230628"/>
                  </a:cubicBezTo>
                  <a:cubicBezTo>
                    <a:pt x="44390" y="154498"/>
                    <a:pt x="86845" y="77499"/>
                    <a:pt x="127309" y="-387"/>
                  </a:cubicBezTo>
                  <a:cubicBezTo>
                    <a:pt x="145747" y="15520"/>
                    <a:pt x="163341" y="32376"/>
                    <a:pt x="180013" y="50120"/>
                  </a:cubicBezTo>
                  <a:cubicBezTo>
                    <a:pt x="127309" y="133566"/>
                    <a:pt x="76773" y="218331"/>
                    <a:pt x="28403" y="304413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E20B0E1-E6C0-630C-20BA-1AA4B0470934}"/>
                </a:ext>
              </a:extLst>
            </p:cNvPr>
            <p:cNvSpPr/>
            <p:nvPr/>
          </p:nvSpPr>
          <p:spPr>
            <a:xfrm>
              <a:off x="52615" y="6729316"/>
              <a:ext cx="159690" cy="123764"/>
            </a:xfrm>
            <a:custGeom>
              <a:avLst/>
              <a:gdLst>
                <a:gd name="connsiteX0" fmla="*/ 122391 w 159690"/>
                <a:gd name="connsiteY0" fmla="*/ 5322 h 123764"/>
                <a:gd name="connsiteX1" fmla="*/ 125992 w 159690"/>
                <a:gd name="connsiteY1" fmla="*/ 4883 h 123764"/>
                <a:gd name="connsiteX2" fmla="*/ 157614 w 159690"/>
                <a:gd name="connsiteY2" fmla="*/ 119073 h 123764"/>
                <a:gd name="connsiteX3" fmla="*/ 159634 w 159690"/>
                <a:gd name="connsiteY3" fmla="*/ 123377 h 123764"/>
                <a:gd name="connsiteX4" fmla="*/ 54228 w 159690"/>
                <a:gd name="connsiteY4" fmla="*/ 123377 h 123764"/>
                <a:gd name="connsiteX5" fmla="*/ -57 w 159690"/>
                <a:gd name="connsiteY5" fmla="*/ -387 h 12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690" h="123764">
                  <a:moveTo>
                    <a:pt x="122391" y="5322"/>
                  </a:moveTo>
                  <a:cubicBezTo>
                    <a:pt x="123608" y="5410"/>
                    <a:pt x="124831" y="5261"/>
                    <a:pt x="125992" y="4883"/>
                  </a:cubicBezTo>
                  <a:cubicBezTo>
                    <a:pt x="137850" y="42566"/>
                    <a:pt x="148479" y="80600"/>
                    <a:pt x="157614" y="119073"/>
                  </a:cubicBezTo>
                  <a:cubicBezTo>
                    <a:pt x="157980" y="120636"/>
                    <a:pt x="158669" y="122095"/>
                    <a:pt x="159634" y="123377"/>
                  </a:cubicBezTo>
                  <a:lnTo>
                    <a:pt x="54228" y="123377"/>
                  </a:lnTo>
                  <a:cubicBezTo>
                    <a:pt x="32472" y="83823"/>
                    <a:pt x="14304" y="42407"/>
                    <a:pt x="-57" y="-387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9096F02-6464-D256-38D0-67784B253567}"/>
                </a:ext>
              </a:extLst>
            </p:cNvPr>
            <p:cNvSpPr/>
            <p:nvPr/>
          </p:nvSpPr>
          <p:spPr>
            <a:xfrm>
              <a:off x="25036" y="6479327"/>
              <a:ext cx="116559" cy="150204"/>
            </a:xfrm>
            <a:custGeom>
              <a:avLst/>
              <a:gdLst>
                <a:gd name="connsiteX0" fmla="*/ 50185 w 116559"/>
                <a:gd name="connsiteY0" fmla="*/ 1896 h 150204"/>
                <a:gd name="connsiteX1" fmla="*/ 116503 w 116559"/>
                <a:gd name="connsiteY1" fmla="*/ 149817 h 150204"/>
                <a:gd name="connsiteX2" fmla="*/ 2313 w 116559"/>
                <a:gd name="connsiteY2" fmla="*/ 138485 h 150204"/>
                <a:gd name="connsiteX3" fmla="*/ 7495 w 116559"/>
                <a:gd name="connsiteY3" fmla="*/ 53107 h 150204"/>
                <a:gd name="connsiteX4" fmla="*/ 49394 w 116559"/>
                <a:gd name="connsiteY4" fmla="*/ -387 h 150204"/>
                <a:gd name="connsiteX5" fmla="*/ 50185 w 116559"/>
                <a:gd name="connsiteY5" fmla="*/ 1896 h 15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559" h="150204">
                  <a:moveTo>
                    <a:pt x="50185" y="1896"/>
                  </a:moveTo>
                  <a:cubicBezTo>
                    <a:pt x="74779" y="50208"/>
                    <a:pt x="96886" y="99512"/>
                    <a:pt x="116503" y="149817"/>
                  </a:cubicBezTo>
                  <a:cubicBezTo>
                    <a:pt x="78819" y="142877"/>
                    <a:pt x="40624" y="139091"/>
                    <a:pt x="2313" y="138485"/>
                  </a:cubicBezTo>
                  <a:cubicBezTo>
                    <a:pt x="-2101" y="109982"/>
                    <a:pt x="-333" y="80863"/>
                    <a:pt x="7495" y="53107"/>
                  </a:cubicBezTo>
                  <a:cubicBezTo>
                    <a:pt x="14595" y="30831"/>
                    <a:pt x="29465" y="11840"/>
                    <a:pt x="49394" y="-387"/>
                  </a:cubicBezTo>
                  <a:cubicBezTo>
                    <a:pt x="49600" y="395"/>
                    <a:pt x="49864" y="1159"/>
                    <a:pt x="50185" y="1896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4D244BA-6A42-EDD1-BAA4-9E3D06525957}"/>
                </a:ext>
              </a:extLst>
            </p:cNvPr>
            <p:cNvSpPr/>
            <p:nvPr/>
          </p:nvSpPr>
          <p:spPr>
            <a:xfrm>
              <a:off x="30567" y="6639369"/>
              <a:ext cx="141508" cy="74838"/>
            </a:xfrm>
            <a:custGeom>
              <a:avLst/>
              <a:gdLst>
                <a:gd name="connsiteX0" fmla="*/ 113607 w 141508"/>
                <a:gd name="connsiteY0" fmla="*/ 11471 h 74838"/>
                <a:gd name="connsiteX1" fmla="*/ 119228 w 141508"/>
                <a:gd name="connsiteY1" fmla="*/ 11471 h 74838"/>
                <a:gd name="connsiteX2" fmla="*/ 141452 w 141508"/>
                <a:gd name="connsiteY2" fmla="*/ 74451 h 74838"/>
                <a:gd name="connsiteX3" fmla="*/ 15052 w 141508"/>
                <a:gd name="connsiteY3" fmla="*/ 68654 h 74838"/>
                <a:gd name="connsiteX4" fmla="*/ -57 w 141508"/>
                <a:gd name="connsiteY4" fmla="*/ -387 h 74838"/>
                <a:gd name="connsiteX5" fmla="*/ 113607 w 141508"/>
                <a:gd name="connsiteY5" fmla="*/ 11471 h 7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508" h="74838">
                  <a:moveTo>
                    <a:pt x="113607" y="11471"/>
                  </a:moveTo>
                  <a:cubicBezTo>
                    <a:pt x="115448" y="11963"/>
                    <a:pt x="117387" y="11963"/>
                    <a:pt x="119228" y="11471"/>
                  </a:cubicBezTo>
                  <a:cubicBezTo>
                    <a:pt x="127017" y="32315"/>
                    <a:pt x="134424" y="53308"/>
                    <a:pt x="141452" y="74451"/>
                  </a:cubicBezTo>
                  <a:lnTo>
                    <a:pt x="15052" y="68654"/>
                  </a:lnTo>
                  <a:cubicBezTo>
                    <a:pt x="8567" y="45983"/>
                    <a:pt x="3521" y="22925"/>
                    <a:pt x="-57" y="-387"/>
                  </a:cubicBezTo>
                  <a:cubicBezTo>
                    <a:pt x="38104" y="245"/>
                    <a:pt x="76137" y="4215"/>
                    <a:pt x="113607" y="11471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8AF9FB7-6350-1F78-E176-2A3837A98700}"/>
                </a:ext>
              </a:extLst>
            </p:cNvPr>
            <p:cNvSpPr/>
            <p:nvPr/>
          </p:nvSpPr>
          <p:spPr>
            <a:xfrm>
              <a:off x="93723" y="6469878"/>
              <a:ext cx="250954" cy="383378"/>
            </a:xfrm>
            <a:custGeom>
              <a:avLst/>
              <a:gdLst>
                <a:gd name="connsiteX0" fmla="*/ 136796 w 250954"/>
                <a:gd name="connsiteY0" fmla="*/ 373065 h 383378"/>
                <a:gd name="connsiteX1" fmla="*/ -57 w 250954"/>
                <a:gd name="connsiteY1" fmla="*/ 1332 h 383378"/>
                <a:gd name="connsiteX2" fmla="*/ -57 w 250954"/>
                <a:gd name="connsiteY2" fmla="*/ 1332 h 383378"/>
                <a:gd name="connsiteX3" fmla="*/ 90944 w 250954"/>
                <a:gd name="connsiteY3" fmla="*/ 32164 h 383378"/>
                <a:gd name="connsiteX4" fmla="*/ 194418 w 250954"/>
                <a:gd name="connsiteY4" fmla="*/ 190273 h 383378"/>
                <a:gd name="connsiteX5" fmla="*/ 250898 w 250954"/>
                <a:gd name="connsiteY5" fmla="*/ 382991 h 383378"/>
                <a:gd name="connsiteX6" fmla="*/ 134073 w 250954"/>
                <a:gd name="connsiteY6" fmla="*/ 382991 h 383378"/>
                <a:gd name="connsiteX7" fmla="*/ 136796 w 250954"/>
                <a:gd name="connsiteY7" fmla="*/ 373065 h 38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0954" h="383378">
                  <a:moveTo>
                    <a:pt x="136796" y="373065"/>
                  </a:moveTo>
                  <a:cubicBezTo>
                    <a:pt x="106234" y="244118"/>
                    <a:pt x="60288" y="119317"/>
                    <a:pt x="-57" y="1332"/>
                  </a:cubicBezTo>
                  <a:lnTo>
                    <a:pt x="-57" y="1332"/>
                  </a:lnTo>
                  <a:cubicBezTo>
                    <a:pt x="32356" y="-5958"/>
                    <a:pt x="65383" y="10994"/>
                    <a:pt x="90944" y="32164"/>
                  </a:cubicBezTo>
                  <a:cubicBezTo>
                    <a:pt x="140046" y="72833"/>
                    <a:pt x="173161" y="130104"/>
                    <a:pt x="194418" y="190273"/>
                  </a:cubicBezTo>
                  <a:cubicBezTo>
                    <a:pt x="215675" y="250442"/>
                    <a:pt x="240709" y="320011"/>
                    <a:pt x="250898" y="382991"/>
                  </a:cubicBezTo>
                  <a:lnTo>
                    <a:pt x="134073" y="382991"/>
                  </a:lnTo>
                  <a:cubicBezTo>
                    <a:pt x="136725" y="380426"/>
                    <a:pt x="137768" y="376623"/>
                    <a:pt x="136796" y="373065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642E6F6-7CF0-860F-9ADA-6860A91B6C23}"/>
              </a:ext>
            </a:extLst>
          </p:cNvPr>
          <p:cNvGrpSpPr/>
          <p:nvPr/>
        </p:nvGrpSpPr>
        <p:grpSpPr>
          <a:xfrm flipH="1">
            <a:off x="172139" y="216928"/>
            <a:ext cx="722892" cy="564640"/>
            <a:chOff x="1317819" y="5998311"/>
            <a:chExt cx="1092595" cy="853409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BD8BC9C-17E1-1BEF-1FF3-21A064F1268C}"/>
                </a:ext>
              </a:extLst>
            </p:cNvPr>
            <p:cNvSpPr/>
            <p:nvPr/>
          </p:nvSpPr>
          <p:spPr>
            <a:xfrm>
              <a:off x="2163784" y="6823936"/>
              <a:ext cx="246630" cy="27784"/>
            </a:xfrm>
            <a:custGeom>
              <a:avLst/>
              <a:gdLst>
                <a:gd name="connsiteX0" fmla="*/ 246631 w 246630"/>
                <a:gd name="connsiteY0" fmla="*/ 13892 h 27784"/>
                <a:gd name="connsiteX1" fmla="*/ 123315 w 246630"/>
                <a:gd name="connsiteY1" fmla="*/ 27785 h 27784"/>
                <a:gd name="connsiteX2" fmla="*/ 0 w 246630"/>
                <a:gd name="connsiteY2" fmla="*/ 13892 h 27784"/>
                <a:gd name="connsiteX3" fmla="*/ 123315 w 246630"/>
                <a:gd name="connsiteY3" fmla="*/ 0 h 27784"/>
                <a:gd name="connsiteX4" fmla="*/ 246631 w 246630"/>
                <a:gd name="connsiteY4" fmla="*/ 13892 h 2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630" h="27784">
                  <a:moveTo>
                    <a:pt x="246631" y="13892"/>
                  </a:moveTo>
                  <a:cubicBezTo>
                    <a:pt x="246631" y="21565"/>
                    <a:pt x="191420" y="27785"/>
                    <a:pt x="123315" y="27785"/>
                  </a:cubicBezTo>
                  <a:cubicBezTo>
                    <a:pt x="55210" y="27785"/>
                    <a:pt x="0" y="21565"/>
                    <a:pt x="0" y="13892"/>
                  </a:cubicBezTo>
                  <a:cubicBezTo>
                    <a:pt x="0" y="6220"/>
                    <a:pt x="55210" y="0"/>
                    <a:pt x="123315" y="0"/>
                  </a:cubicBezTo>
                  <a:cubicBezTo>
                    <a:pt x="191421" y="0"/>
                    <a:pt x="246631" y="6220"/>
                    <a:pt x="246631" y="13892"/>
                  </a:cubicBezTo>
                  <a:close/>
                </a:path>
              </a:pathLst>
            </a:custGeom>
            <a:solidFill>
              <a:srgbClr val="2E2F5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594C4B3-A7A0-8185-C0AC-5143307218AC}"/>
                </a:ext>
              </a:extLst>
            </p:cNvPr>
            <p:cNvSpPr/>
            <p:nvPr/>
          </p:nvSpPr>
          <p:spPr>
            <a:xfrm>
              <a:off x="1487388" y="6823936"/>
              <a:ext cx="246630" cy="27784"/>
            </a:xfrm>
            <a:custGeom>
              <a:avLst/>
              <a:gdLst>
                <a:gd name="connsiteX0" fmla="*/ 246631 w 246630"/>
                <a:gd name="connsiteY0" fmla="*/ 13892 h 27784"/>
                <a:gd name="connsiteX1" fmla="*/ 123315 w 246630"/>
                <a:gd name="connsiteY1" fmla="*/ 27785 h 27784"/>
                <a:gd name="connsiteX2" fmla="*/ 0 w 246630"/>
                <a:gd name="connsiteY2" fmla="*/ 13892 h 27784"/>
                <a:gd name="connsiteX3" fmla="*/ 123315 w 246630"/>
                <a:gd name="connsiteY3" fmla="*/ 0 h 27784"/>
                <a:gd name="connsiteX4" fmla="*/ 246631 w 246630"/>
                <a:gd name="connsiteY4" fmla="*/ 13892 h 2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630" h="27784">
                  <a:moveTo>
                    <a:pt x="246631" y="13892"/>
                  </a:moveTo>
                  <a:cubicBezTo>
                    <a:pt x="246631" y="21565"/>
                    <a:pt x="191421" y="27785"/>
                    <a:pt x="123315" y="27785"/>
                  </a:cubicBezTo>
                  <a:cubicBezTo>
                    <a:pt x="55210" y="27785"/>
                    <a:pt x="0" y="21565"/>
                    <a:pt x="0" y="13892"/>
                  </a:cubicBezTo>
                  <a:cubicBezTo>
                    <a:pt x="0" y="6220"/>
                    <a:pt x="55210" y="0"/>
                    <a:pt x="123315" y="0"/>
                  </a:cubicBezTo>
                  <a:cubicBezTo>
                    <a:pt x="191421" y="0"/>
                    <a:pt x="246631" y="6220"/>
                    <a:pt x="246631" y="13892"/>
                  </a:cubicBezTo>
                  <a:close/>
                </a:path>
              </a:pathLst>
            </a:custGeom>
            <a:solidFill>
              <a:srgbClr val="2E2F5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B097B9F-D214-E38E-E6BB-DC00269113E0}"/>
                </a:ext>
              </a:extLst>
            </p:cNvPr>
            <p:cNvSpPr/>
            <p:nvPr/>
          </p:nvSpPr>
          <p:spPr>
            <a:xfrm>
              <a:off x="1997647" y="6432743"/>
              <a:ext cx="407292" cy="407292"/>
            </a:xfrm>
            <a:custGeom>
              <a:avLst/>
              <a:gdLst>
                <a:gd name="connsiteX0" fmla="*/ 407094 w 407292"/>
                <a:gd name="connsiteY0" fmla="*/ 203317 h 407292"/>
                <a:gd name="connsiteX1" fmla="*/ 203448 w 407292"/>
                <a:gd name="connsiteY1" fmla="*/ 406964 h 407292"/>
                <a:gd name="connsiteX2" fmla="*/ -198 w 407292"/>
                <a:gd name="connsiteY2" fmla="*/ 203317 h 407292"/>
                <a:gd name="connsiteX3" fmla="*/ 203448 w 407292"/>
                <a:gd name="connsiteY3" fmla="*/ -328 h 407292"/>
                <a:gd name="connsiteX4" fmla="*/ 407094 w 407292"/>
                <a:gd name="connsiteY4" fmla="*/ 203317 h 40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292" h="407292">
                  <a:moveTo>
                    <a:pt x="407094" y="203317"/>
                  </a:moveTo>
                  <a:cubicBezTo>
                    <a:pt x="407094" y="315789"/>
                    <a:pt x="315919" y="406964"/>
                    <a:pt x="203448" y="406964"/>
                  </a:cubicBezTo>
                  <a:cubicBezTo>
                    <a:pt x="90977" y="406964"/>
                    <a:pt x="-198" y="315789"/>
                    <a:pt x="-198" y="203317"/>
                  </a:cubicBezTo>
                  <a:cubicBezTo>
                    <a:pt x="-198" y="90846"/>
                    <a:pt x="90977" y="-328"/>
                    <a:pt x="203448" y="-328"/>
                  </a:cubicBezTo>
                  <a:cubicBezTo>
                    <a:pt x="315919" y="-328"/>
                    <a:pt x="407094" y="90846"/>
                    <a:pt x="407094" y="203317"/>
                  </a:cubicBezTo>
                  <a:close/>
                </a:path>
              </a:pathLst>
            </a:custGeom>
            <a:noFill/>
            <a:ln w="18060" cap="flat">
              <a:solidFill>
                <a:srgbClr val="3E6EE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DF497AE-AECE-1037-B115-9CB9EB083455}"/>
                </a:ext>
              </a:extLst>
            </p:cNvPr>
            <p:cNvSpPr/>
            <p:nvPr/>
          </p:nvSpPr>
          <p:spPr>
            <a:xfrm>
              <a:off x="2014563" y="6449822"/>
              <a:ext cx="373296" cy="373296"/>
            </a:xfrm>
            <a:custGeom>
              <a:avLst/>
              <a:gdLst>
                <a:gd name="connsiteX0" fmla="*/ 373099 w 373296"/>
                <a:gd name="connsiteY0" fmla="*/ 186238 h 373296"/>
                <a:gd name="connsiteX1" fmla="*/ 186532 w 373296"/>
                <a:gd name="connsiteY1" fmla="*/ 372968 h 373296"/>
                <a:gd name="connsiteX2" fmla="*/ -198 w 373296"/>
                <a:gd name="connsiteY2" fmla="*/ 186402 h 373296"/>
                <a:gd name="connsiteX3" fmla="*/ 186368 w 373296"/>
                <a:gd name="connsiteY3" fmla="*/ -328 h 373296"/>
                <a:gd name="connsiteX4" fmla="*/ 186532 w 373296"/>
                <a:gd name="connsiteY4" fmla="*/ -328 h 373296"/>
                <a:gd name="connsiteX5" fmla="*/ 373099 w 373296"/>
                <a:gd name="connsiteY5" fmla="*/ 186238 h 37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296" h="373296">
                  <a:moveTo>
                    <a:pt x="373099" y="186238"/>
                  </a:moveTo>
                  <a:cubicBezTo>
                    <a:pt x="373147" y="289320"/>
                    <a:pt x="289613" y="372919"/>
                    <a:pt x="186532" y="372968"/>
                  </a:cubicBezTo>
                  <a:cubicBezTo>
                    <a:pt x="83450" y="373017"/>
                    <a:pt x="-149" y="289483"/>
                    <a:pt x="-198" y="186402"/>
                  </a:cubicBezTo>
                  <a:cubicBezTo>
                    <a:pt x="-247" y="83320"/>
                    <a:pt x="83287" y="-279"/>
                    <a:pt x="186368" y="-328"/>
                  </a:cubicBezTo>
                  <a:cubicBezTo>
                    <a:pt x="186426" y="-328"/>
                    <a:pt x="186475" y="-328"/>
                    <a:pt x="186532" y="-328"/>
                  </a:cubicBezTo>
                  <a:cubicBezTo>
                    <a:pt x="289548" y="-279"/>
                    <a:pt x="373049" y="83222"/>
                    <a:pt x="373099" y="186238"/>
                  </a:cubicBezTo>
                  <a:close/>
                </a:path>
              </a:pathLst>
            </a:custGeom>
            <a:noFill/>
            <a:ln w="18877" cap="flat">
              <a:solidFill>
                <a:srgbClr val="1A274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C103AA7-FEAF-58B1-9446-49E3809D7DD1}"/>
                </a:ext>
              </a:extLst>
            </p:cNvPr>
            <p:cNvSpPr/>
            <p:nvPr/>
          </p:nvSpPr>
          <p:spPr>
            <a:xfrm>
              <a:off x="2173100" y="6608359"/>
              <a:ext cx="56223" cy="56223"/>
            </a:xfrm>
            <a:custGeom>
              <a:avLst/>
              <a:gdLst>
                <a:gd name="connsiteX0" fmla="*/ 56025 w 56223"/>
                <a:gd name="connsiteY0" fmla="*/ 27701 h 56223"/>
                <a:gd name="connsiteX1" fmla="*/ 27995 w 56223"/>
                <a:gd name="connsiteY1" fmla="*/ 55895 h 56223"/>
                <a:gd name="connsiteX2" fmla="*/ -198 w 56223"/>
                <a:gd name="connsiteY2" fmla="*/ 27865 h 56223"/>
                <a:gd name="connsiteX3" fmla="*/ 27832 w 56223"/>
                <a:gd name="connsiteY3" fmla="*/ -328 h 56223"/>
                <a:gd name="connsiteX4" fmla="*/ 27995 w 56223"/>
                <a:gd name="connsiteY4" fmla="*/ -328 h 56223"/>
                <a:gd name="connsiteX5" fmla="*/ 56025 w 56223"/>
                <a:gd name="connsiteY5" fmla="*/ 27701 h 5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223" h="56223">
                  <a:moveTo>
                    <a:pt x="56025" y="27701"/>
                  </a:moveTo>
                  <a:cubicBezTo>
                    <a:pt x="56074" y="43228"/>
                    <a:pt x="43522" y="55846"/>
                    <a:pt x="27995" y="55895"/>
                  </a:cubicBezTo>
                  <a:cubicBezTo>
                    <a:pt x="12469" y="55936"/>
                    <a:pt x="-149" y="43392"/>
                    <a:pt x="-198" y="27865"/>
                  </a:cubicBezTo>
                  <a:cubicBezTo>
                    <a:pt x="-239" y="12338"/>
                    <a:pt x="12305" y="-279"/>
                    <a:pt x="27832" y="-328"/>
                  </a:cubicBezTo>
                  <a:cubicBezTo>
                    <a:pt x="27889" y="-328"/>
                    <a:pt x="27938" y="-328"/>
                    <a:pt x="27995" y="-328"/>
                  </a:cubicBezTo>
                  <a:cubicBezTo>
                    <a:pt x="43457" y="-288"/>
                    <a:pt x="55976" y="12240"/>
                    <a:pt x="56025" y="27701"/>
                  </a:cubicBezTo>
                  <a:close/>
                </a:path>
              </a:pathLst>
            </a:custGeom>
            <a:solidFill>
              <a:srgbClr val="761133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8760540-1D61-5821-217D-3B2C53BEAEAF}"/>
                </a:ext>
              </a:extLst>
            </p:cNvPr>
            <p:cNvSpPr/>
            <p:nvPr/>
          </p:nvSpPr>
          <p:spPr>
            <a:xfrm>
              <a:off x="1317819" y="6432743"/>
              <a:ext cx="407292" cy="407292"/>
            </a:xfrm>
            <a:custGeom>
              <a:avLst/>
              <a:gdLst>
                <a:gd name="connsiteX0" fmla="*/ 407094 w 407292"/>
                <a:gd name="connsiteY0" fmla="*/ 203317 h 407292"/>
                <a:gd name="connsiteX1" fmla="*/ 203448 w 407292"/>
                <a:gd name="connsiteY1" fmla="*/ 406964 h 407292"/>
                <a:gd name="connsiteX2" fmla="*/ -198 w 407292"/>
                <a:gd name="connsiteY2" fmla="*/ 203317 h 407292"/>
                <a:gd name="connsiteX3" fmla="*/ 203366 w 407292"/>
                <a:gd name="connsiteY3" fmla="*/ -328 h 407292"/>
                <a:gd name="connsiteX4" fmla="*/ 407094 w 407292"/>
                <a:gd name="connsiteY4" fmla="*/ 203236 h 407292"/>
                <a:gd name="connsiteX5" fmla="*/ 407094 w 407292"/>
                <a:gd name="connsiteY5" fmla="*/ 203317 h 40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292" h="407292">
                  <a:moveTo>
                    <a:pt x="407094" y="203317"/>
                  </a:moveTo>
                  <a:cubicBezTo>
                    <a:pt x="407094" y="315789"/>
                    <a:pt x="315919" y="406964"/>
                    <a:pt x="203448" y="406964"/>
                  </a:cubicBezTo>
                  <a:cubicBezTo>
                    <a:pt x="90977" y="406964"/>
                    <a:pt x="-198" y="315789"/>
                    <a:pt x="-198" y="203317"/>
                  </a:cubicBezTo>
                  <a:cubicBezTo>
                    <a:pt x="-198" y="90879"/>
                    <a:pt x="90928" y="-288"/>
                    <a:pt x="203366" y="-328"/>
                  </a:cubicBezTo>
                  <a:cubicBezTo>
                    <a:pt x="315837" y="-378"/>
                    <a:pt x="407045" y="90765"/>
                    <a:pt x="407094" y="203236"/>
                  </a:cubicBezTo>
                  <a:cubicBezTo>
                    <a:pt x="407094" y="203260"/>
                    <a:pt x="407094" y="203293"/>
                    <a:pt x="407094" y="203317"/>
                  </a:cubicBezTo>
                  <a:close/>
                </a:path>
              </a:pathLst>
            </a:custGeom>
            <a:noFill/>
            <a:ln w="18060" cap="flat">
              <a:solidFill>
                <a:srgbClr val="3E6EE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4F944E3-419B-1885-7C31-C08016BCD438}"/>
                </a:ext>
              </a:extLst>
            </p:cNvPr>
            <p:cNvSpPr/>
            <p:nvPr/>
          </p:nvSpPr>
          <p:spPr>
            <a:xfrm>
              <a:off x="1334898" y="6449822"/>
              <a:ext cx="373296" cy="373296"/>
            </a:xfrm>
            <a:custGeom>
              <a:avLst/>
              <a:gdLst>
                <a:gd name="connsiteX0" fmla="*/ 373099 w 373296"/>
                <a:gd name="connsiteY0" fmla="*/ 186238 h 373296"/>
                <a:gd name="connsiteX1" fmla="*/ 186532 w 373296"/>
                <a:gd name="connsiteY1" fmla="*/ 372968 h 373296"/>
                <a:gd name="connsiteX2" fmla="*/ -198 w 373296"/>
                <a:gd name="connsiteY2" fmla="*/ 186402 h 373296"/>
                <a:gd name="connsiteX3" fmla="*/ 186369 w 373296"/>
                <a:gd name="connsiteY3" fmla="*/ -328 h 373296"/>
                <a:gd name="connsiteX4" fmla="*/ 186450 w 373296"/>
                <a:gd name="connsiteY4" fmla="*/ -328 h 373296"/>
                <a:gd name="connsiteX5" fmla="*/ 373099 w 373296"/>
                <a:gd name="connsiteY5" fmla="*/ 186238 h 37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296" h="373296">
                  <a:moveTo>
                    <a:pt x="373099" y="186238"/>
                  </a:moveTo>
                  <a:cubicBezTo>
                    <a:pt x="373148" y="289320"/>
                    <a:pt x="289614" y="372919"/>
                    <a:pt x="186532" y="372968"/>
                  </a:cubicBezTo>
                  <a:cubicBezTo>
                    <a:pt x="83450" y="373017"/>
                    <a:pt x="-149" y="289483"/>
                    <a:pt x="-198" y="186402"/>
                  </a:cubicBezTo>
                  <a:cubicBezTo>
                    <a:pt x="-247" y="83320"/>
                    <a:pt x="83287" y="-279"/>
                    <a:pt x="186369" y="-328"/>
                  </a:cubicBezTo>
                  <a:cubicBezTo>
                    <a:pt x="186393" y="-328"/>
                    <a:pt x="186426" y="-328"/>
                    <a:pt x="186450" y="-328"/>
                  </a:cubicBezTo>
                  <a:cubicBezTo>
                    <a:pt x="289499" y="-328"/>
                    <a:pt x="373050" y="83189"/>
                    <a:pt x="373099" y="186238"/>
                  </a:cubicBezTo>
                  <a:close/>
                </a:path>
              </a:pathLst>
            </a:custGeom>
            <a:noFill/>
            <a:ln w="18877" cap="flat">
              <a:solidFill>
                <a:srgbClr val="1A274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6A02C94-6E3E-9CD7-B37A-FD47B55368D1}"/>
                </a:ext>
              </a:extLst>
            </p:cNvPr>
            <p:cNvSpPr/>
            <p:nvPr/>
          </p:nvSpPr>
          <p:spPr>
            <a:xfrm>
              <a:off x="1493435" y="6608359"/>
              <a:ext cx="56223" cy="56223"/>
            </a:xfrm>
            <a:custGeom>
              <a:avLst/>
              <a:gdLst>
                <a:gd name="connsiteX0" fmla="*/ 56025 w 56223"/>
                <a:gd name="connsiteY0" fmla="*/ 27701 h 56223"/>
                <a:gd name="connsiteX1" fmla="*/ 27996 w 56223"/>
                <a:gd name="connsiteY1" fmla="*/ 55895 h 56223"/>
                <a:gd name="connsiteX2" fmla="*/ -198 w 56223"/>
                <a:gd name="connsiteY2" fmla="*/ 27865 h 56223"/>
                <a:gd name="connsiteX3" fmla="*/ 27832 w 56223"/>
                <a:gd name="connsiteY3" fmla="*/ -328 h 56223"/>
                <a:gd name="connsiteX4" fmla="*/ 27914 w 56223"/>
                <a:gd name="connsiteY4" fmla="*/ -328 h 56223"/>
                <a:gd name="connsiteX5" fmla="*/ 56025 w 56223"/>
                <a:gd name="connsiteY5" fmla="*/ 27701 h 5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223" h="56223">
                  <a:moveTo>
                    <a:pt x="56025" y="27701"/>
                  </a:moveTo>
                  <a:cubicBezTo>
                    <a:pt x="56074" y="43228"/>
                    <a:pt x="43522" y="55846"/>
                    <a:pt x="27996" y="55895"/>
                  </a:cubicBezTo>
                  <a:cubicBezTo>
                    <a:pt x="12469" y="55936"/>
                    <a:pt x="-149" y="43392"/>
                    <a:pt x="-198" y="27865"/>
                  </a:cubicBezTo>
                  <a:cubicBezTo>
                    <a:pt x="-239" y="12338"/>
                    <a:pt x="12305" y="-279"/>
                    <a:pt x="27832" y="-328"/>
                  </a:cubicBezTo>
                  <a:cubicBezTo>
                    <a:pt x="27856" y="-328"/>
                    <a:pt x="27889" y="-328"/>
                    <a:pt x="27914" y="-328"/>
                  </a:cubicBezTo>
                  <a:cubicBezTo>
                    <a:pt x="43408" y="-328"/>
                    <a:pt x="55976" y="12207"/>
                    <a:pt x="56025" y="27701"/>
                  </a:cubicBezTo>
                  <a:close/>
                </a:path>
              </a:pathLst>
            </a:custGeom>
            <a:solidFill>
              <a:srgbClr val="E3A93C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33F797D-DC37-5932-209D-3A546EFA6448}"/>
                </a:ext>
              </a:extLst>
            </p:cNvPr>
            <p:cNvSpPr/>
            <p:nvPr/>
          </p:nvSpPr>
          <p:spPr>
            <a:xfrm>
              <a:off x="1521874" y="6286709"/>
              <a:ext cx="114407" cy="349679"/>
            </a:xfrm>
            <a:custGeom>
              <a:avLst/>
              <a:gdLst>
                <a:gd name="connsiteX0" fmla="*/ 27587 w 114407"/>
                <a:gd name="connsiteY0" fmla="*/ 68480 h 349679"/>
                <a:gd name="connsiteX1" fmla="*/ 39681 w 114407"/>
                <a:gd name="connsiteY1" fmla="*/ -328 h 349679"/>
                <a:gd name="connsiteX2" fmla="*/ 114210 w 114407"/>
                <a:gd name="connsiteY2" fmla="*/ -328 h 349679"/>
                <a:gd name="connsiteX3" fmla="*/ -198 w 114407"/>
                <a:gd name="connsiteY3" fmla="*/ 349351 h 34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407" h="349679">
                  <a:moveTo>
                    <a:pt x="27587" y="68480"/>
                  </a:moveTo>
                  <a:cubicBezTo>
                    <a:pt x="-9923" y="68480"/>
                    <a:pt x="-11067" y="-328"/>
                    <a:pt x="39681" y="-328"/>
                  </a:cubicBezTo>
                  <a:lnTo>
                    <a:pt x="114210" y="-328"/>
                  </a:lnTo>
                  <a:lnTo>
                    <a:pt x="-198" y="349351"/>
                  </a:lnTo>
                </a:path>
              </a:pathLst>
            </a:custGeom>
            <a:noFill/>
            <a:ln w="18060" cap="rnd">
              <a:solidFill>
                <a:srgbClr val="1E2F5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437410B-3A96-E111-B4D0-E8B1E9FA8C49}"/>
                </a:ext>
              </a:extLst>
            </p:cNvPr>
            <p:cNvSpPr/>
            <p:nvPr/>
          </p:nvSpPr>
          <p:spPr>
            <a:xfrm>
              <a:off x="1902198" y="6334107"/>
              <a:ext cx="73711" cy="302363"/>
            </a:xfrm>
            <a:custGeom>
              <a:avLst/>
              <a:gdLst>
                <a:gd name="connsiteX0" fmla="*/ 0 w 73711"/>
                <a:gd name="connsiteY0" fmla="*/ 302364 h 302363"/>
                <a:gd name="connsiteX1" fmla="*/ 73711 w 73711"/>
                <a:gd name="connsiteY1" fmla="*/ 0 h 3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711" h="302363">
                  <a:moveTo>
                    <a:pt x="0" y="302364"/>
                  </a:moveTo>
                  <a:lnTo>
                    <a:pt x="73711" y="0"/>
                  </a:lnTo>
                </a:path>
              </a:pathLst>
            </a:custGeom>
            <a:ln w="18060" cap="rnd">
              <a:solidFill>
                <a:srgbClr val="1E2F5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79BDCEB-4141-6EF8-615D-79ACE71290C3}"/>
                </a:ext>
              </a:extLst>
            </p:cNvPr>
            <p:cNvSpPr/>
            <p:nvPr/>
          </p:nvSpPr>
          <p:spPr>
            <a:xfrm>
              <a:off x="1902198" y="6354210"/>
              <a:ext cx="299094" cy="286101"/>
            </a:xfrm>
            <a:custGeom>
              <a:avLst/>
              <a:gdLst>
                <a:gd name="connsiteX0" fmla="*/ 68808 w 299094"/>
                <a:gd name="connsiteY0" fmla="*/ 0 h 286101"/>
                <a:gd name="connsiteX1" fmla="*/ 299095 w 299094"/>
                <a:gd name="connsiteY1" fmla="*/ 282261 h 286101"/>
                <a:gd name="connsiteX2" fmla="*/ 0 w 299094"/>
                <a:gd name="connsiteY2" fmla="*/ 286101 h 28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094" h="286101">
                  <a:moveTo>
                    <a:pt x="68808" y="0"/>
                  </a:moveTo>
                  <a:lnTo>
                    <a:pt x="299095" y="282261"/>
                  </a:lnTo>
                  <a:lnTo>
                    <a:pt x="0" y="286101"/>
                  </a:lnTo>
                </a:path>
              </a:pathLst>
            </a:custGeom>
            <a:noFill/>
            <a:ln w="18060" cap="rnd">
              <a:solidFill>
                <a:srgbClr val="1E2F5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057E7A3-EDB1-99D0-0064-15825B0BEC26}"/>
                </a:ext>
              </a:extLst>
            </p:cNvPr>
            <p:cNvSpPr/>
            <p:nvPr/>
          </p:nvSpPr>
          <p:spPr>
            <a:xfrm>
              <a:off x="1740408" y="6262684"/>
              <a:ext cx="257238" cy="261258"/>
            </a:xfrm>
            <a:custGeom>
              <a:avLst/>
              <a:gdLst>
                <a:gd name="connsiteX0" fmla="*/ 187906 w 257238"/>
                <a:gd name="connsiteY0" fmla="*/ -328 h 261258"/>
                <a:gd name="connsiteX1" fmla="*/ -50 w 257238"/>
                <a:gd name="connsiteY1" fmla="*/ 91198 h 261258"/>
                <a:gd name="connsiteX2" fmla="*/ 91394 w 257238"/>
                <a:gd name="connsiteY2" fmla="*/ 246466 h 261258"/>
                <a:gd name="connsiteX3" fmla="*/ 58706 w 257238"/>
                <a:gd name="connsiteY3" fmla="*/ 260930 h 261258"/>
                <a:gd name="connsiteX4" fmla="*/ 125308 w 257238"/>
                <a:gd name="connsiteY4" fmla="*/ 260930 h 261258"/>
                <a:gd name="connsiteX5" fmla="*/ 72272 w 257238"/>
                <a:gd name="connsiteY5" fmla="*/ 122742 h 261258"/>
                <a:gd name="connsiteX6" fmla="*/ 257041 w 257238"/>
                <a:gd name="connsiteY6" fmla="*/ 91034 h 26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238" h="261258">
                  <a:moveTo>
                    <a:pt x="187906" y="-328"/>
                  </a:moveTo>
                  <a:cubicBezTo>
                    <a:pt x="187906" y="-328"/>
                    <a:pt x="4363" y="57366"/>
                    <a:pt x="-50" y="91198"/>
                  </a:cubicBezTo>
                  <a:cubicBezTo>
                    <a:pt x="-4463" y="125030"/>
                    <a:pt x="91394" y="246466"/>
                    <a:pt x="91394" y="246466"/>
                  </a:cubicBezTo>
                  <a:lnTo>
                    <a:pt x="58706" y="260930"/>
                  </a:lnTo>
                  <a:lnTo>
                    <a:pt x="125308" y="260930"/>
                  </a:lnTo>
                  <a:lnTo>
                    <a:pt x="72272" y="122742"/>
                  </a:lnTo>
                  <a:lnTo>
                    <a:pt x="257041" y="91034"/>
                  </a:ln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BECC8D9-495D-CA25-918A-DF3004D780E4}"/>
                </a:ext>
              </a:extLst>
            </p:cNvPr>
            <p:cNvSpPr/>
            <p:nvPr/>
          </p:nvSpPr>
          <p:spPr>
            <a:xfrm>
              <a:off x="1819579" y="6253940"/>
              <a:ext cx="178149" cy="124295"/>
            </a:xfrm>
            <a:custGeom>
              <a:avLst/>
              <a:gdLst>
                <a:gd name="connsiteX0" fmla="*/ 129083 w 178149"/>
                <a:gd name="connsiteY0" fmla="*/ -328 h 124295"/>
                <a:gd name="connsiteX1" fmla="*/ -198 w 178149"/>
                <a:gd name="connsiteY1" fmla="*/ 48703 h 124295"/>
                <a:gd name="connsiteX2" fmla="*/ 40662 w 178149"/>
                <a:gd name="connsiteY2" fmla="*/ 123967 h 124295"/>
                <a:gd name="connsiteX3" fmla="*/ 177951 w 178149"/>
                <a:gd name="connsiteY3" fmla="*/ 100269 h 12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49" h="124295">
                  <a:moveTo>
                    <a:pt x="129083" y="-328"/>
                  </a:moveTo>
                  <a:cubicBezTo>
                    <a:pt x="129083" y="-328"/>
                    <a:pt x="51204" y="26557"/>
                    <a:pt x="-198" y="48703"/>
                  </a:cubicBezTo>
                  <a:lnTo>
                    <a:pt x="40662" y="123967"/>
                  </a:lnTo>
                  <a:lnTo>
                    <a:pt x="177951" y="100269"/>
                  </a:lnTo>
                  <a:close/>
                </a:path>
              </a:pathLst>
            </a:custGeom>
            <a:solidFill>
              <a:srgbClr val="2B4B9C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516C830-E0B9-34A0-4B19-C66A7F027498}"/>
                </a:ext>
              </a:extLst>
            </p:cNvPr>
            <p:cNvSpPr/>
            <p:nvPr/>
          </p:nvSpPr>
          <p:spPr>
            <a:xfrm>
              <a:off x="1611439" y="6362300"/>
              <a:ext cx="355154" cy="8171"/>
            </a:xfrm>
            <a:custGeom>
              <a:avLst/>
              <a:gdLst>
                <a:gd name="connsiteX0" fmla="*/ 355155 w 355154"/>
                <a:gd name="connsiteY0" fmla="*/ 0 h 8171"/>
                <a:gd name="connsiteX1" fmla="*/ 0 w 355154"/>
                <a:gd name="connsiteY1" fmla="*/ 0 h 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5154" h="8171">
                  <a:moveTo>
                    <a:pt x="355155" y="0"/>
                  </a:moveTo>
                  <a:lnTo>
                    <a:pt x="0" y="0"/>
                  </a:lnTo>
                </a:path>
              </a:pathLst>
            </a:custGeom>
            <a:ln w="18060" cap="rnd">
              <a:solidFill>
                <a:srgbClr val="1E2F5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205CE0D-79AB-C4F7-C63A-D900DDA789FF}"/>
                </a:ext>
              </a:extLst>
            </p:cNvPr>
            <p:cNvSpPr/>
            <p:nvPr/>
          </p:nvSpPr>
          <p:spPr>
            <a:xfrm>
              <a:off x="1799885" y="6509805"/>
              <a:ext cx="66601" cy="14464"/>
            </a:xfrm>
            <a:custGeom>
              <a:avLst/>
              <a:gdLst>
                <a:gd name="connsiteX0" fmla="*/ 0 w 66601"/>
                <a:gd name="connsiteY0" fmla="*/ 14464 h 14464"/>
                <a:gd name="connsiteX1" fmla="*/ 66602 w 66601"/>
                <a:gd name="connsiteY1" fmla="*/ 14464 h 14464"/>
                <a:gd name="connsiteX2" fmla="*/ 61535 w 66601"/>
                <a:gd name="connsiteY2" fmla="*/ 1226 h 14464"/>
                <a:gd name="connsiteX3" fmla="*/ 32361 w 66601"/>
                <a:gd name="connsiteY3" fmla="*/ 0 h 14464"/>
                <a:gd name="connsiteX4" fmla="*/ 0 w 66601"/>
                <a:gd name="connsiteY4" fmla="*/ 14464 h 1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01" h="14464">
                  <a:moveTo>
                    <a:pt x="0" y="14464"/>
                  </a:moveTo>
                  <a:lnTo>
                    <a:pt x="66602" y="14464"/>
                  </a:lnTo>
                  <a:lnTo>
                    <a:pt x="61535" y="1226"/>
                  </a:lnTo>
                  <a:lnTo>
                    <a:pt x="32361" y="0"/>
                  </a:lnTo>
                  <a:lnTo>
                    <a:pt x="0" y="14464"/>
                  </a:ln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1DAE656-6EB7-288C-6153-49D8AD50BAC6}"/>
                </a:ext>
              </a:extLst>
            </p:cNvPr>
            <p:cNvSpPr/>
            <p:nvPr/>
          </p:nvSpPr>
          <p:spPr>
            <a:xfrm>
              <a:off x="1853166" y="6531134"/>
              <a:ext cx="43556" cy="105337"/>
            </a:xfrm>
            <a:custGeom>
              <a:avLst/>
              <a:gdLst>
                <a:gd name="connsiteX0" fmla="*/ 0 w 43556"/>
                <a:gd name="connsiteY0" fmla="*/ 0 h 105337"/>
                <a:gd name="connsiteX1" fmla="*/ 43557 w 43556"/>
                <a:gd name="connsiteY1" fmla="*/ 105337 h 10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556" h="105337">
                  <a:moveTo>
                    <a:pt x="0" y="0"/>
                  </a:moveTo>
                  <a:lnTo>
                    <a:pt x="43557" y="105337"/>
                  </a:lnTo>
                </a:path>
              </a:pathLst>
            </a:custGeom>
            <a:ln w="8826" cap="flat">
              <a:solidFill>
                <a:srgbClr val="1E2F5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75AF901-819A-C254-6DEC-009739729C4B}"/>
                </a:ext>
              </a:extLst>
            </p:cNvPr>
            <p:cNvSpPr/>
            <p:nvPr/>
          </p:nvSpPr>
          <p:spPr>
            <a:xfrm>
              <a:off x="1821704" y="6524269"/>
              <a:ext cx="64395" cy="13810"/>
            </a:xfrm>
            <a:custGeom>
              <a:avLst/>
              <a:gdLst>
                <a:gd name="connsiteX0" fmla="*/ 0 w 64395"/>
                <a:gd name="connsiteY0" fmla="*/ 0 h 13810"/>
                <a:gd name="connsiteX1" fmla="*/ 64395 w 64395"/>
                <a:gd name="connsiteY1" fmla="*/ 0 h 13810"/>
                <a:gd name="connsiteX2" fmla="*/ 64395 w 64395"/>
                <a:gd name="connsiteY2" fmla="*/ 13811 h 13810"/>
                <a:gd name="connsiteX3" fmla="*/ 0 w 64395"/>
                <a:gd name="connsiteY3" fmla="*/ 13811 h 1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95" h="13810">
                  <a:moveTo>
                    <a:pt x="0" y="0"/>
                  </a:moveTo>
                  <a:lnTo>
                    <a:pt x="64395" y="0"/>
                  </a:lnTo>
                  <a:lnTo>
                    <a:pt x="64395" y="13811"/>
                  </a:lnTo>
                  <a:lnTo>
                    <a:pt x="0" y="13811"/>
                  </a:ln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47CC93F-F256-9058-8AD1-F7CB80CD851F}"/>
                </a:ext>
              </a:extLst>
            </p:cNvPr>
            <p:cNvSpPr/>
            <p:nvPr/>
          </p:nvSpPr>
          <p:spPr>
            <a:xfrm>
              <a:off x="1605391" y="6394253"/>
              <a:ext cx="305305" cy="206097"/>
            </a:xfrm>
            <a:custGeom>
              <a:avLst/>
              <a:gdLst>
                <a:gd name="connsiteX0" fmla="*/ 0 w 305305"/>
                <a:gd name="connsiteY0" fmla="*/ 0 h 206097"/>
                <a:gd name="connsiteX1" fmla="*/ 305306 w 305305"/>
                <a:gd name="connsiteY1" fmla="*/ 206098 h 20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05" h="206097">
                  <a:moveTo>
                    <a:pt x="0" y="0"/>
                  </a:moveTo>
                  <a:lnTo>
                    <a:pt x="305306" y="206098"/>
                  </a:lnTo>
                </a:path>
              </a:pathLst>
            </a:custGeom>
            <a:ln w="18060" cap="rnd">
              <a:solidFill>
                <a:srgbClr val="1E2F5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FDF16AC-13C4-6A41-AC9F-AF3E8BE2E2BC}"/>
                </a:ext>
              </a:extLst>
            </p:cNvPr>
            <p:cNvSpPr/>
            <p:nvPr/>
          </p:nvSpPr>
          <p:spPr>
            <a:xfrm>
              <a:off x="1902198" y="6735515"/>
              <a:ext cx="64395" cy="13810"/>
            </a:xfrm>
            <a:custGeom>
              <a:avLst/>
              <a:gdLst>
                <a:gd name="connsiteX0" fmla="*/ 0 w 64395"/>
                <a:gd name="connsiteY0" fmla="*/ 0 h 13810"/>
                <a:gd name="connsiteX1" fmla="*/ 64395 w 64395"/>
                <a:gd name="connsiteY1" fmla="*/ 0 h 13810"/>
                <a:gd name="connsiteX2" fmla="*/ 64395 w 64395"/>
                <a:gd name="connsiteY2" fmla="*/ 13811 h 13810"/>
                <a:gd name="connsiteX3" fmla="*/ 0 w 64395"/>
                <a:gd name="connsiteY3" fmla="*/ 13811 h 1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95" h="13810">
                  <a:moveTo>
                    <a:pt x="0" y="0"/>
                  </a:moveTo>
                  <a:lnTo>
                    <a:pt x="64395" y="0"/>
                  </a:lnTo>
                  <a:lnTo>
                    <a:pt x="64395" y="13811"/>
                  </a:lnTo>
                  <a:lnTo>
                    <a:pt x="0" y="13811"/>
                  </a:ln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58DB51E-532D-9E42-9D48-57BF472FD1E5}"/>
                </a:ext>
              </a:extLst>
            </p:cNvPr>
            <p:cNvSpPr/>
            <p:nvPr/>
          </p:nvSpPr>
          <p:spPr>
            <a:xfrm>
              <a:off x="1902198" y="6583761"/>
              <a:ext cx="299094" cy="105990"/>
            </a:xfrm>
            <a:custGeom>
              <a:avLst/>
              <a:gdLst>
                <a:gd name="connsiteX0" fmla="*/ 5720 w 299094"/>
                <a:gd name="connsiteY0" fmla="*/ 0 h 105990"/>
                <a:gd name="connsiteX1" fmla="*/ 299095 w 299094"/>
                <a:gd name="connsiteY1" fmla="*/ 30482 h 105990"/>
                <a:gd name="connsiteX2" fmla="*/ 299095 w 299094"/>
                <a:gd name="connsiteY2" fmla="*/ 73303 h 105990"/>
                <a:gd name="connsiteX3" fmla="*/ 0 w 299094"/>
                <a:gd name="connsiteY3" fmla="*/ 105991 h 10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094" h="105990">
                  <a:moveTo>
                    <a:pt x="5720" y="0"/>
                  </a:moveTo>
                  <a:lnTo>
                    <a:pt x="299095" y="30482"/>
                  </a:lnTo>
                  <a:lnTo>
                    <a:pt x="299095" y="73303"/>
                  </a:lnTo>
                  <a:lnTo>
                    <a:pt x="0" y="105991"/>
                  </a:lnTo>
                </a:path>
              </a:pathLst>
            </a:custGeom>
            <a:noFill/>
            <a:ln w="6374" cap="flat">
              <a:solidFill>
                <a:srgbClr val="77777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5124B3A-E89A-56AF-8FB4-A5F446F9D992}"/>
                </a:ext>
              </a:extLst>
            </p:cNvPr>
            <p:cNvSpPr/>
            <p:nvPr/>
          </p:nvSpPr>
          <p:spPr>
            <a:xfrm>
              <a:off x="1835433" y="6575181"/>
              <a:ext cx="122580" cy="122579"/>
            </a:xfrm>
            <a:custGeom>
              <a:avLst/>
              <a:gdLst>
                <a:gd name="connsiteX0" fmla="*/ 122382 w 122580"/>
                <a:gd name="connsiteY0" fmla="*/ 60880 h 122579"/>
                <a:gd name="connsiteX1" fmla="*/ 61174 w 122580"/>
                <a:gd name="connsiteY1" fmla="*/ 122251 h 122579"/>
                <a:gd name="connsiteX2" fmla="*/ -198 w 122580"/>
                <a:gd name="connsiteY2" fmla="*/ 61043 h 122579"/>
                <a:gd name="connsiteX3" fmla="*/ 61010 w 122580"/>
                <a:gd name="connsiteY3" fmla="*/ -328 h 122579"/>
                <a:gd name="connsiteX4" fmla="*/ 61092 w 122580"/>
                <a:gd name="connsiteY4" fmla="*/ -328 h 122579"/>
                <a:gd name="connsiteX5" fmla="*/ 122382 w 122580"/>
                <a:gd name="connsiteY5" fmla="*/ 60880 h 1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580" h="122579">
                  <a:moveTo>
                    <a:pt x="122382" y="60880"/>
                  </a:moveTo>
                  <a:cubicBezTo>
                    <a:pt x="122431" y="94728"/>
                    <a:pt x="95022" y="122202"/>
                    <a:pt x="61174" y="122251"/>
                  </a:cubicBezTo>
                  <a:cubicBezTo>
                    <a:pt x="27325" y="122292"/>
                    <a:pt x="-149" y="94892"/>
                    <a:pt x="-198" y="61043"/>
                  </a:cubicBezTo>
                  <a:cubicBezTo>
                    <a:pt x="-239" y="27195"/>
                    <a:pt x="27162" y="-279"/>
                    <a:pt x="61010" y="-328"/>
                  </a:cubicBezTo>
                  <a:cubicBezTo>
                    <a:pt x="61035" y="-328"/>
                    <a:pt x="61067" y="-328"/>
                    <a:pt x="61092" y="-328"/>
                  </a:cubicBezTo>
                  <a:cubicBezTo>
                    <a:pt x="94908" y="-328"/>
                    <a:pt x="122333" y="27064"/>
                    <a:pt x="122382" y="60880"/>
                  </a:cubicBezTo>
                  <a:close/>
                </a:path>
              </a:pathLst>
            </a:custGeom>
            <a:solidFill>
              <a:srgbClr val="E3A93C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FA04BCD-1F05-422F-2658-1594A6E2DD80}"/>
                </a:ext>
              </a:extLst>
            </p:cNvPr>
            <p:cNvSpPr/>
            <p:nvPr/>
          </p:nvSpPr>
          <p:spPr>
            <a:xfrm>
              <a:off x="2173100" y="6608359"/>
              <a:ext cx="56223" cy="56223"/>
            </a:xfrm>
            <a:custGeom>
              <a:avLst/>
              <a:gdLst>
                <a:gd name="connsiteX0" fmla="*/ 56025 w 56223"/>
                <a:gd name="connsiteY0" fmla="*/ 27701 h 56223"/>
                <a:gd name="connsiteX1" fmla="*/ 27995 w 56223"/>
                <a:gd name="connsiteY1" fmla="*/ 55895 h 56223"/>
                <a:gd name="connsiteX2" fmla="*/ -198 w 56223"/>
                <a:gd name="connsiteY2" fmla="*/ 27865 h 56223"/>
                <a:gd name="connsiteX3" fmla="*/ 27832 w 56223"/>
                <a:gd name="connsiteY3" fmla="*/ -328 h 56223"/>
                <a:gd name="connsiteX4" fmla="*/ 27995 w 56223"/>
                <a:gd name="connsiteY4" fmla="*/ -328 h 56223"/>
                <a:gd name="connsiteX5" fmla="*/ 56025 w 56223"/>
                <a:gd name="connsiteY5" fmla="*/ 27701 h 5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223" h="56223">
                  <a:moveTo>
                    <a:pt x="56025" y="27701"/>
                  </a:moveTo>
                  <a:cubicBezTo>
                    <a:pt x="56074" y="43228"/>
                    <a:pt x="43522" y="55846"/>
                    <a:pt x="27995" y="55895"/>
                  </a:cubicBezTo>
                  <a:cubicBezTo>
                    <a:pt x="12469" y="55936"/>
                    <a:pt x="-149" y="43392"/>
                    <a:pt x="-198" y="27865"/>
                  </a:cubicBezTo>
                  <a:cubicBezTo>
                    <a:pt x="-239" y="12338"/>
                    <a:pt x="12305" y="-279"/>
                    <a:pt x="27832" y="-328"/>
                  </a:cubicBezTo>
                  <a:cubicBezTo>
                    <a:pt x="27889" y="-328"/>
                    <a:pt x="27938" y="-328"/>
                    <a:pt x="27995" y="-328"/>
                  </a:cubicBezTo>
                  <a:cubicBezTo>
                    <a:pt x="43457" y="-288"/>
                    <a:pt x="55976" y="12240"/>
                    <a:pt x="56025" y="27701"/>
                  </a:cubicBezTo>
                  <a:close/>
                </a:path>
              </a:pathLst>
            </a:custGeom>
            <a:solidFill>
              <a:srgbClr val="E3A93C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F02F788-DA9C-B7A9-75CB-D21BE2AD42AA}"/>
                </a:ext>
              </a:extLst>
            </p:cNvPr>
            <p:cNvSpPr/>
            <p:nvPr/>
          </p:nvSpPr>
          <p:spPr>
            <a:xfrm>
              <a:off x="1896723" y="6637124"/>
              <a:ext cx="43556" cy="105337"/>
            </a:xfrm>
            <a:custGeom>
              <a:avLst/>
              <a:gdLst>
                <a:gd name="connsiteX0" fmla="*/ 0 w 43556"/>
                <a:gd name="connsiteY0" fmla="*/ 0 h 105337"/>
                <a:gd name="connsiteX1" fmla="*/ 43557 w 43556"/>
                <a:gd name="connsiteY1" fmla="*/ 105337 h 10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556" h="105337">
                  <a:moveTo>
                    <a:pt x="0" y="0"/>
                  </a:moveTo>
                  <a:lnTo>
                    <a:pt x="43557" y="105337"/>
                  </a:lnTo>
                </a:path>
              </a:pathLst>
            </a:custGeom>
            <a:ln w="8826" cap="flat">
              <a:solidFill>
                <a:srgbClr val="1E2F5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69F100D-C73D-7D65-936F-DBDDAB6AC4A3}"/>
                </a:ext>
              </a:extLst>
            </p:cNvPr>
            <p:cNvSpPr/>
            <p:nvPr/>
          </p:nvSpPr>
          <p:spPr>
            <a:xfrm>
              <a:off x="1740801" y="6040487"/>
              <a:ext cx="103784" cy="93405"/>
            </a:xfrm>
            <a:custGeom>
              <a:avLst/>
              <a:gdLst>
                <a:gd name="connsiteX0" fmla="*/ 4378 w 103784"/>
                <a:gd name="connsiteY0" fmla="*/ 10377 h 93405"/>
                <a:gd name="connsiteX1" fmla="*/ -198 w 103784"/>
                <a:gd name="connsiteY1" fmla="*/ 48377 h 93405"/>
                <a:gd name="connsiteX2" fmla="*/ 7320 w 103784"/>
                <a:gd name="connsiteY2" fmla="*/ 48377 h 93405"/>
                <a:gd name="connsiteX3" fmla="*/ 11896 w 103784"/>
                <a:gd name="connsiteY3" fmla="*/ 81065 h 93405"/>
                <a:gd name="connsiteX4" fmla="*/ 44584 w 103784"/>
                <a:gd name="connsiteY4" fmla="*/ 77714 h 93405"/>
                <a:gd name="connsiteX5" fmla="*/ 68610 w 103784"/>
                <a:gd name="connsiteY5" fmla="*/ 93077 h 93405"/>
                <a:gd name="connsiteX6" fmla="*/ 103586 w 103784"/>
                <a:gd name="connsiteY6" fmla="*/ 74282 h 93405"/>
                <a:gd name="connsiteX7" fmla="*/ 81440 w 103784"/>
                <a:gd name="connsiteY7" fmla="*/ 51727 h 93405"/>
                <a:gd name="connsiteX8" fmla="*/ 87079 w 103784"/>
                <a:gd name="connsiteY8" fmla="*/ -328 h 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784" h="93405">
                  <a:moveTo>
                    <a:pt x="4378" y="10377"/>
                  </a:moveTo>
                  <a:lnTo>
                    <a:pt x="-198" y="48377"/>
                  </a:lnTo>
                  <a:lnTo>
                    <a:pt x="7320" y="48377"/>
                  </a:lnTo>
                  <a:cubicBezTo>
                    <a:pt x="7320" y="48377"/>
                    <a:pt x="2826" y="77387"/>
                    <a:pt x="11896" y="81065"/>
                  </a:cubicBezTo>
                  <a:cubicBezTo>
                    <a:pt x="20967" y="84742"/>
                    <a:pt x="38210" y="75017"/>
                    <a:pt x="44584" y="77714"/>
                  </a:cubicBezTo>
                  <a:cubicBezTo>
                    <a:pt x="52985" y="82192"/>
                    <a:pt x="61018" y="87332"/>
                    <a:pt x="68610" y="93077"/>
                  </a:cubicBezTo>
                  <a:lnTo>
                    <a:pt x="103586" y="74282"/>
                  </a:lnTo>
                  <a:lnTo>
                    <a:pt x="81440" y="51727"/>
                  </a:lnTo>
                  <a:lnTo>
                    <a:pt x="87079" y="-328"/>
                  </a:ln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609D980-F33C-A911-5B38-D575E2A7FB11}"/>
                </a:ext>
              </a:extLst>
            </p:cNvPr>
            <p:cNvSpPr/>
            <p:nvPr/>
          </p:nvSpPr>
          <p:spPr>
            <a:xfrm>
              <a:off x="1775941" y="6049068"/>
              <a:ext cx="13075" cy="69625"/>
            </a:xfrm>
            <a:custGeom>
              <a:avLst/>
              <a:gdLst>
                <a:gd name="connsiteX0" fmla="*/ 12877 w 13075"/>
                <a:gd name="connsiteY0" fmla="*/ -328 h 69625"/>
                <a:gd name="connsiteX1" fmla="*/ -198 w 13075"/>
                <a:gd name="connsiteY1" fmla="*/ 69297 h 6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75" h="69625">
                  <a:moveTo>
                    <a:pt x="12877" y="-328"/>
                  </a:moveTo>
                  <a:cubicBezTo>
                    <a:pt x="12877" y="-328"/>
                    <a:pt x="9200" y="47805"/>
                    <a:pt x="-198" y="69297"/>
                  </a:cubicBezTo>
                </a:path>
              </a:pathLst>
            </a:custGeom>
            <a:noFill/>
            <a:ln w="6783" cap="flat">
              <a:solidFill>
                <a:srgbClr val="1E2F5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1DACA2A-2E5B-780C-96FA-E61351CF6D49}"/>
                </a:ext>
              </a:extLst>
            </p:cNvPr>
            <p:cNvSpPr/>
            <p:nvPr/>
          </p:nvSpPr>
          <p:spPr>
            <a:xfrm>
              <a:off x="1772672" y="6040324"/>
              <a:ext cx="55406" cy="52137"/>
            </a:xfrm>
            <a:custGeom>
              <a:avLst/>
              <a:gdLst>
                <a:gd name="connsiteX0" fmla="*/ 0 w 55406"/>
                <a:gd name="connsiteY0" fmla="*/ 7355 h 52137"/>
                <a:gd name="connsiteX1" fmla="*/ 49767 w 55406"/>
                <a:gd name="connsiteY1" fmla="*/ 52137 h 52137"/>
                <a:gd name="connsiteX2" fmla="*/ 55406 w 55406"/>
                <a:gd name="connsiteY2" fmla="*/ 0 h 52137"/>
                <a:gd name="connsiteX3" fmla="*/ 0 w 55406"/>
                <a:gd name="connsiteY3" fmla="*/ 7355 h 5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406" h="52137">
                  <a:moveTo>
                    <a:pt x="0" y="7355"/>
                  </a:moveTo>
                  <a:lnTo>
                    <a:pt x="49767" y="52137"/>
                  </a:lnTo>
                  <a:lnTo>
                    <a:pt x="55406" y="0"/>
                  </a:lnTo>
                  <a:lnTo>
                    <a:pt x="0" y="7355"/>
                  </a:ln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4D64ECB-DC6B-54D8-5682-09084BF268DE}"/>
                </a:ext>
              </a:extLst>
            </p:cNvPr>
            <p:cNvSpPr/>
            <p:nvPr/>
          </p:nvSpPr>
          <p:spPr>
            <a:xfrm>
              <a:off x="1516071" y="6219536"/>
              <a:ext cx="266406" cy="86377"/>
            </a:xfrm>
            <a:custGeom>
              <a:avLst/>
              <a:gdLst>
                <a:gd name="connsiteX0" fmla="*/ 216441 w 266406"/>
                <a:gd name="connsiteY0" fmla="*/ -328 h 86377"/>
                <a:gd name="connsiteX1" fmla="*/ 186042 w 266406"/>
                <a:gd name="connsiteY1" fmla="*/ 29009 h 86377"/>
                <a:gd name="connsiteX2" fmla="*/ 45483 w 266406"/>
                <a:gd name="connsiteY2" fmla="*/ 60062 h 86377"/>
                <a:gd name="connsiteX3" fmla="*/ 18434 w 266406"/>
                <a:gd name="connsiteY3" fmla="*/ 57284 h 86377"/>
                <a:gd name="connsiteX4" fmla="*/ -198 w 266406"/>
                <a:gd name="connsiteY4" fmla="*/ 79267 h 86377"/>
                <a:gd name="connsiteX5" fmla="*/ 30283 w 266406"/>
                <a:gd name="connsiteY5" fmla="*/ 86049 h 86377"/>
                <a:gd name="connsiteX6" fmla="*/ 58477 w 266406"/>
                <a:gd name="connsiteY6" fmla="*/ 71912 h 86377"/>
                <a:gd name="connsiteX7" fmla="*/ 191353 w 266406"/>
                <a:gd name="connsiteY7" fmla="*/ 63168 h 86377"/>
                <a:gd name="connsiteX8" fmla="*/ 231069 w 266406"/>
                <a:gd name="connsiteY8" fmla="*/ 49357 h 86377"/>
                <a:gd name="connsiteX9" fmla="*/ 266209 w 266406"/>
                <a:gd name="connsiteY9" fmla="*/ 24841 h 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406" h="86377">
                  <a:moveTo>
                    <a:pt x="216441" y="-328"/>
                  </a:moveTo>
                  <a:lnTo>
                    <a:pt x="186042" y="29009"/>
                  </a:lnTo>
                  <a:lnTo>
                    <a:pt x="45483" y="60062"/>
                  </a:lnTo>
                  <a:lnTo>
                    <a:pt x="18434" y="57284"/>
                  </a:lnTo>
                  <a:lnTo>
                    <a:pt x="-198" y="79267"/>
                  </a:lnTo>
                  <a:lnTo>
                    <a:pt x="30283" y="86049"/>
                  </a:lnTo>
                  <a:lnTo>
                    <a:pt x="58477" y="71912"/>
                  </a:lnTo>
                  <a:lnTo>
                    <a:pt x="191353" y="63168"/>
                  </a:lnTo>
                  <a:cubicBezTo>
                    <a:pt x="205597" y="62236"/>
                    <a:pt x="219318" y="57464"/>
                    <a:pt x="231069" y="49357"/>
                  </a:cubicBezTo>
                  <a:lnTo>
                    <a:pt x="266209" y="24841"/>
                  </a:ln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27262F7-EC47-30D9-8120-A292957C21D9}"/>
                </a:ext>
              </a:extLst>
            </p:cNvPr>
            <p:cNvSpPr/>
            <p:nvPr/>
          </p:nvSpPr>
          <p:spPr>
            <a:xfrm>
              <a:off x="1880952" y="6262929"/>
              <a:ext cx="179774" cy="474502"/>
            </a:xfrm>
            <a:custGeom>
              <a:avLst/>
              <a:gdLst>
                <a:gd name="connsiteX0" fmla="*/ 68854 w 179774"/>
                <a:gd name="connsiteY0" fmla="*/ 6536 h 474502"/>
                <a:gd name="connsiteX1" fmla="*/ 46299 w 179774"/>
                <a:gd name="connsiteY1" fmla="*/ 458529 h 474502"/>
                <a:gd name="connsiteX2" fmla="*/ -36 w 179774"/>
                <a:gd name="connsiteY2" fmla="*/ 472503 h 474502"/>
                <a:gd name="connsiteX3" fmla="*/ 68854 w 179774"/>
                <a:gd name="connsiteY3" fmla="*/ 472503 h 474502"/>
                <a:gd name="connsiteX4" fmla="*/ 94759 w 179774"/>
                <a:gd name="connsiteY4" fmla="*/ 261175 h 474502"/>
                <a:gd name="connsiteX5" fmla="*/ 178277 w 179774"/>
                <a:gd name="connsiteY5" fmla="*/ -328 h 474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74" h="474502">
                  <a:moveTo>
                    <a:pt x="68854" y="6536"/>
                  </a:moveTo>
                  <a:lnTo>
                    <a:pt x="46299" y="458529"/>
                  </a:lnTo>
                  <a:cubicBezTo>
                    <a:pt x="46299" y="458529"/>
                    <a:pt x="-3386" y="468744"/>
                    <a:pt x="-36" y="472503"/>
                  </a:cubicBezTo>
                  <a:cubicBezTo>
                    <a:pt x="3315" y="476262"/>
                    <a:pt x="68854" y="472503"/>
                    <a:pt x="68854" y="472503"/>
                  </a:cubicBezTo>
                  <a:cubicBezTo>
                    <a:pt x="68854" y="472503"/>
                    <a:pt x="111348" y="310289"/>
                    <a:pt x="94759" y="261175"/>
                  </a:cubicBezTo>
                  <a:cubicBezTo>
                    <a:pt x="94759" y="261175"/>
                    <a:pt x="191843" y="75017"/>
                    <a:pt x="178277" y="-328"/>
                  </a:cubicBezTo>
                  <a:close/>
                </a:path>
              </a:pathLst>
            </a:custGeom>
            <a:solidFill>
              <a:srgbClr val="CF8AA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3882B26-5A9A-2682-DE0B-CD05E5DDA3F7}"/>
                </a:ext>
              </a:extLst>
            </p:cNvPr>
            <p:cNvSpPr/>
            <p:nvPr/>
          </p:nvSpPr>
          <p:spPr>
            <a:xfrm>
              <a:off x="1942159" y="6262684"/>
              <a:ext cx="118568" cy="163031"/>
            </a:xfrm>
            <a:custGeom>
              <a:avLst/>
              <a:gdLst>
                <a:gd name="connsiteX0" fmla="*/ 4787 w 118568"/>
                <a:gd name="connsiteY0" fmla="*/ 4493 h 163031"/>
                <a:gd name="connsiteX1" fmla="*/ -198 w 118568"/>
                <a:gd name="connsiteY1" fmla="*/ 162703 h 163031"/>
                <a:gd name="connsiteX2" fmla="*/ 78743 w 118568"/>
                <a:gd name="connsiteY2" fmla="*/ 162703 h 163031"/>
                <a:gd name="connsiteX3" fmla="*/ 117070 w 118568"/>
                <a:gd name="connsiteY3" fmla="*/ -328 h 16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568" h="163031">
                  <a:moveTo>
                    <a:pt x="4787" y="4493"/>
                  </a:moveTo>
                  <a:lnTo>
                    <a:pt x="-198" y="162703"/>
                  </a:lnTo>
                  <a:lnTo>
                    <a:pt x="78743" y="162703"/>
                  </a:lnTo>
                  <a:cubicBezTo>
                    <a:pt x="101952" y="105907"/>
                    <a:pt x="124016" y="38243"/>
                    <a:pt x="117070" y="-328"/>
                  </a:cubicBezTo>
                  <a:close/>
                </a:path>
              </a:pathLst>
            </a:custGeom>
            <a:solidFill>
              <a:srgbClr val="3E6EE8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4DB3127-2A2C-CB26-2E6D-DD66ACF55443}"/>
                </a:ext>
              </a:extLst>
            </p:cNvPr>
            <p:cNvSpPr/>
            <p:nvPr/>
          </p:nvSpPr>
          <p:spPr>
            <a:xfrm>
              <a:off x="1880952" y="6721459"/>
              <a:ext cx="71094" cy="15690"/>
            </a:xfrm>
            <a:custGeom>
              <a:avLst/>
              <a:gdLst>
                <a:gd name="connsiteX0" fmla="*/ -36 w 71094"/>
                <a:gd name="connsiteY0" fmla="*/ 13727 h 15690"/>
                <a:gd name="connsiteX1" fmla="*/ 68854 w 71094"/>
                <a:gd name="connsiteY1" fmla="*/ 13727 h 15690"/>
                <a:gd name="connsiteX2" fmla="*/ 70897 w 71094"/>
                <a:gd name="connsiteY2" fmla="*/ 5555 h 15690"/>
                <a:gd name="connsiteX3" fmla="*/ 46381 w 71094"/>
                <a:gd name="connsiteY3" fmla="*/ -328 h 15690"/>
                <a:gd name="connsiteX4" fmla="*/ -36 w 71094"/>
                <a:gd name="connsiteY4" fmla="*/ 13727 h 1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94" h="15690">
                  <a:moveTo>
                    <a:pt x="-36" y="13727"/>
                  </a:moveTo>
                  <a:cubicBezTo>
                    <a:pt x="3396" y="17405"/>
                    <a:pt x="68854" y="13727"/>
                    <a:pt x="68854" y="13727"/>
                  </a:cubicBezTo>
                  <a:lnTo>
                    <a:pt x="70897" y="5555"/>
                  </a:lnTo>
                  <a:lnTo>
                    <a:pt x="46381" y="-328"/>
                  </a:lnTo>
                  <a:cubicBezTo>
                    <a:pt x="46381" y="-328"/>
                    <a:pt x="-3387" y="9968"/>
                    <a:pt x="-36" y="13727"/>
                  </a:cubicBez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08BFD82-2DCD-5C81-E37A-AD1B0B06934B}"/>
                </a:ext>
              </a:extLst>
            </p:cNvPr>
            <p:cNvSpPr/>
            <p:nvPr/>
          </p:nvSpPr>
          <p:spPr>
            <a:xfrm>
              <a:off x="1732711" y="6106108"/>
              <a:ext cx="337977" cy="170990"/>
            </a:xfrm>
            <a:custGeom>
              <a:avLst/>
              <a:gdLst>
                <a:gd name="connsiteX0" fmla="*/ -198 w 337977"/>
                <a:gd name="connsiteY0" fmla="*/ 113099 h 170990"/>
                <a:gd name="connsiteX1" fmla="*/ 67466 w 337977"/>
                <a:gd name="connsiteY1" fmla="*/ 30725 h 170990"/>
                <a:gd name="connsiteX2" fmla="*/ 119440 w 337977"/>
                <a:gd name="connsiteY2" fmla="*/ -328 h 170990"/>
                <a:gd name="connsiteX3" fmla="*/ 221590 w 337977"/>
                <a:gd name="connsiteY3" fmla="*/ 62923 h 170990"/>
                <a:gd name="connsiteX4" fmla="*/ 314669 w 337977"/>
                <a:gd name="connsiteY4" fmla="*/ 131159 h 170990"/>
                <a:gd name="connsiteX5" fmla="*/ 329950 w 337977"/>
                <a:gd name="connsiteY5" fmla="*/ 166707 h 170990"/>
                <a:gd name="connsiteX6" fmla="*/ 206145 w 337977"/>
                <a:gd name="connsiteY6" fmla="*/ 170629 h 170990"/>
                <a:gd name="connsiteX7" fmla="*/ 166265 w 337977"/>
                <a:gd name="connsiteY7" fmla="*/ 139658 h 170990"/>
                <a:gd name="connsiteX8" fmla="*/ 90674 w 337977"/>
                <a:gd name="connsiteY8" fmla="*/ 113099 h 170990"/>
                <a:gd name="connsiteX9" fmla="*/ 49814 w 337977"/>
                <a:gd name="connsiteY9" fmla="*/ 138514 h 17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7977" h="170990">
                  <a:moveTo>
                    <a:pt x="-198" y="113099"/>
                  </a:moveTo>
                  <a:cubicBezTo>
                    <a:pt x="-198" y="113099"/>
                    <a:pt x="55535" y="46497"/>
                    <a:pt x="67466" y="30725"/>
                  </a:cubicBezTo>
                  <a:cubicBezTo>
                    <a:pt x="79397" y="14953"/>
                    <a:pt x="98029" y="-328"/>
                    <a:pt x="119440" y="-328"/>
                  </a:cubicBezTo>
                  <a:cubicBezTo>
                    <a:pt x="140851" y="-328"/>
                    <a:pt x="196747" y="36364"/>
                    <a:pt x="221590" y="62923"/>
                  </a:cubicBezTo>
                  <a:cubicBezTo>
                    <a:pt x="249130" y="90070"/>
                    <a:pt x="280486" y="113058"/>
                    <a:pt x="314669" y="131159"/>
                  </a:cubicBezTo>
                  <a:cubicBezTo>
                    <a:pt x="336161" y="141292"/>
                    <a:pt x="345723" y="161641"/>
                    <a:pt x="329950" y="166707"/>
                  </a:cubicBezTo>
                  <a:cubicBezTo>
                    <a:pt x="314179" y="171774"/>
                    <a:pt x="225186" y="169567"/>
                    <a:pt x="206145" y="170629"/>
                  </a:cubicBezTo>
                  <a:cubicBezTo>
                    <a:pt x="187104" y="171692"/>
                    <a:pt x="184326" y="146114"/>
                    <a:pt x="166265" y="139658"/>
                  </a:cubicBezTo>
                  <a:cubicBezTo>
                    <a:pt x="148205" y="133202"/>
                    <a:pt x="90674" y="113099"/>
                    <a:pt x="90674" y="113099"/>
                  </a:cubicBezTo>
                  <a:lnTo>
                    <a:pt x="49814" y="138514"/>
                  </a:lnTo>
                  <a:close/>
                </a:path>
              </a:pathLst>
            </a:custGeom>
            <a:solidFill>
              <a:srgbClr val="A0D88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6E89F58-9465-584D-A5FF-CEF1BDEB68DB}"/>
                </a:ext>
              </a:extLst>
            </p:cNvPr>
            <p:cNvSpPr/>
            <p:nvPr/>
          </p:nvSpPr>
          <p:spPr>
            <a:xfrm>
              <a:off x="1689890" y="5998311"/>
              <a:ext cx="148146" cy="59827"/>
            </a:xfrm>
            <a:custGeom>
              <a:avLst/>
              <a:gdLst>
                <a:gd name="connsiteX0" fmla="*/ -198 w 148146"/>
                <a:gd name="connsiteY0" fmla="*/ 59499 h 59827"/>
                <a:gd name="connsiteX1" fmla="*/ 103586 w 148146"/>
                <a:gd name="connsiteY1" fmla="*/ 59499 h 59827"/>
                <a:gd name="connsiteX2" fmla="*/ 147633 w 148146"/>
                <a:gd name="connsiteY2" fmla="*/ 41439 h 59827"/>
                <a:gd name="connsiteX3" fmla="*/ 91165 w 148146"/>
                <a:gd name="connsiteY3" fmla="*/ -320 h 59827"/>
                <a:gd name="connsiteX4" fmla="*/ 23501 w 148146"/>
                <a:gd name="connsiteY4" fmla="*/ 46015 h 59827"/>
                <a:gd name="connsiteX5" fmla="*/ -198 w 148146"/>
                <a:gd name="connsiteY5" fmla="*/ 59499 h 5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146" h="59827">
                  <a:moveTo>
                    <a:pt x="-198" y="59499"/>
                  </a:moveTo>
                  <a:lnTo>
                    <a:pt x="103586" y="59499"/>
                  </a:lnTo>
                  <a:cubicBezTo>
                    <a:pt x="114292" y="59499"/>
                    <a:pt x="143629" y="54432"/>
                    <a:pt x="147633" y="41439"/>
                  </a:cubicBezTo>
                  <a:cubicBezTo>
                    <a:pt x="151637" y="28445"/>
                    <a:pt x="116580" y="-892"/>
                    <a:pt x="91165" y="-320"/>
                  </a:cubicBezTo>
                  <a:cubicBezTo>
                    <a:pt x="65750" y="252"/>
                    <a:pt x="37066" y="34819"/>
                    <a:pt x="23501" y="46015"/>
                  </a:cubicBezTo>
                  <a:cubicBezTo>
                    <a:pt x="16130" y="51384"/>
                    <a:pt x="8186" y="55911"/>
                    <a:pt x="-198" y="59499"/>
                  </a:cubicBezTo>
                  <a:close/>
                </a:path>
              </a:pathLst>
            </a:custGeom>
            <a:solidFill>
              <a:srgbClr val="1E2F52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97B65908-6859-D1DF-0F4E-235B376752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0001"/>
          <a:stretch>
            <a:fillRect/>
          </a:stretch>
        </p:blipFill>
        <p:spPr>
          <a:xfrm flipH="1">
            <a:off x="11845706" y="4629089"/>
            <a:ext cx="351902" cy="1001360"/>
          </a:xfrm>
          <a:custGeom>
            <a:avLst/>
            <a:gdLst>
              <a:gd name="connsiteX0" fmla="*/ 0 w 670592"/>
              <a:gd name="connsiteY0" fmla="*/ 0 h 1908213"/>
              <a:gd name="connsiteX1" fmla="*/ 670592 w 670592"/>
              <a:gd name="connsiteY1" fmla="*/ 0 h 1908213"/>
              <a:gd name="connsiteX2" fmla="*/ 670592 w 670592"/>
              <a:gd name="connsiteY2" fmla="*/ 1908213 h 1908213"/>
              <a:gd name="connsiteX3" fmla="*/ 0 w 670592"/>
              <a:gd name="connsiteY3" fmla="*/ 1908213 h 190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592" h="1908213">
                <a:moveTo>
                  <a:pt x="0" y="0"/>
                </a:moveTo>
                <a:lnTo>
                  <a:pt x="670592" y="0"/>
                </a:lnTo>
                <a:lnTo>
                  <a:pt x="670592" y="1908213"/>
                </a:lnTo>
                <a:lnTo>
                  <a:pt x="0" y="1908213"/>
                </a:lnTo>
                <a:close/>
              </a:path>
            </a:pathLst>
          </a:cu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5D26E258-D4D4-EC7E-202A-85B32DBE32EE}"/>
              </a:ext>
            </a:extLst>
          </p:cNvPr>
          <p:cNvGrpSpPr/>
          <p:nvPr/>
        </p:nvGrpSpPr>
        <p:grpSpPr>
          <a:xfrm>
            <a:off x="2735691" y="6291879"/>
            <a:ext cx="749419" cy="557188"/>
            <a:chOff x="3476182" y="6300811"/>
            <a:chExt cx="749419" cy="557188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CB1DC95-BED3-1A51-F357-F0B4D4A6C34A}"/>
                </a:ext>
              </a:extLst>
            </p:cNvPr>
            <p:cNvSpPr/>
            <p:nvPr/>
          </p:nvSpPr>
          <p:spPr>
            <a:xfrm>
              <a:off x="3480956" y="6565761"/>
              <a:ext cx="192103" cy="88541"/>
            </a:xfrm>
            <a:custGeom>
              <a:avLst/>
              <a:gdLst>
                <a:gd name="connsiteX0" fmla="*/ 167803 w 192103"/>
                <a:gd name="connsiteY0" fmla="*/ 23153 h 88541"/>
                <a:gd name="connsiteX1" fmla="*/ 167803 w 192103"/>
                <a:gd name="connsiteY1" fmla="*/ 23153 h 88541"/>
                <a:gd name="connsiteX2" fmla="*/ 171141 w 192103"/>
                <a:gd name="connsiteY2" fmla="*/ 31410 h 88541"/>
                <a:gd name="connsiteX3" fmla="*/ 176464 w 192103"/>
                <a:gd name="connsiteY3" fmla="*/ 45736 h 88541"/>
                <a:gd name="connsiteX4" fmla="*/ 176851 w 192103"/>
                <a:gd name="connsiteY4" fmla="*/ 45903 h 88541"/>
                <a:gd name="connsiteX5" fmla="*/ 192046 w 192103"/>
                <a:gd name="connsiteY5" fmla="*/ 86924 h 88541"/>
                <a:gd name="connsiteX6" fmla="*/ 18653 w 192103"/>
                <a:gd name="connsiteY6" fmla="*/ 88154 h 88541"/>
                <a:gd name="connsiteX7" fmla="*/ -57 w 192103"/>
                <a:gd name="connsiteY7" fmla="*/ -387 h 88541"/>
                <a:gd name="connsiteX8" fmla="*/ 167803 w 192103"/>
                <a:gd name="connsiteY8" fmla="*/ 23153 h 88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103" h="88541">
                  <a:moveTo>
                    <a:pt x="167803" y="23153"/>
                  </a:moveTo>
                  <a:lnTo>
                    <a:pt x="167803" y="23153"/>
                  </a:lnTo>
                  <a:cubicBezTo>
                    <a:pt x="168945" y="25876"/>
                    <a:pt x="169999" y="28687"/>
                    <a:pt x="171141" y="31410"/>
                  </a:cubicBezTo>
                  <a:cubicBezTo>
                    <a:pt x="168655" y="36838"/>
                    <a:pt x="171036" y="43251"/>
                    <a:pt x="176464" y="45736"/>
                  </a:cubicBezTo>
                  <a:cubicBezTo>
                    <a:pt x="176587" y="45789"/>
                    <a:pt x="176719" y="45851"/>
                    <a:pt x="176851" y="45903"/>
                  </a:cubicBezTo>
                  <a:cubicBezTo>
                    <a:pt x="182121" y="59518"/>
                    <a:pt x="187215" y="73133"/>
                    <a:pt x="192046" y="86924"/>
                  </a:cubicBezTo>
                  <a:cubicBezTo>
                    <a:pt x="134187" y="85809"/>
                    <a:pt x="76389" y="86221"/>
                    <a:pt x="18653" y="88154"/>
                  </a:cubicBezTo>
                  <a:cubicBezTo>
                    <a:pt x="10431" y="59097"/>
                    <a:pt x="4177" y="29513"/>
                    <a:pt x="-57" y="-387"/>
                  </a:cubicBezTo>
                  <a:cubicBezTo>
                    <a:pt x="56564" y="1633"/>
                    <a:pt x="112816" y="9521"/>
                    <a:pt x="167803" y="23153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70D2A63-5F53-C91A-1603-CC790BD857A8}"/>
                </a:ext>
              </a:extLst>
            </p:cNvPr>
            <p:cNvSpPr/>
            <p:nvPr/>
          </p:nvSpPr>
          <p:spPr>
            <a:xfrm>
              <a:off x="3476182" y="6375239"/>
              <a:ext cx="163322" cy="191927"/>
            </a:xfrm>
            <a:custGeom>
              <a:avLst/>
              <a:gdLst>
                <a:gd name="connsiteX0" fmla="*/ 54873 w 163322"/>
                <a:gd name="connsiteY0" fmla="*/ -387 h 191927"/>
                <a:gd name="connsiteX1" fmla="*/ 163266 w 163322"/>
                <a:gd name="connsiteY1" fmla="*/ 191540 h 191927"/>
                <a:gd name="connsiteX2" fmla="*/ 2521 w 163322"/>
                <a:gd name="connsiteY2" fmla="*/ 170722 h 191927"/>
                <a:gd name="connsiteX3" fmla="*/ 9285 w 163322"/>
                <a:gd name="connsiteY3" fmla="*/ 63120 h 191927"/>
                <a:gd name="connsiteX4" fmla="*/ 54873 w 163322"/>
                <a:gd name="connsiteY4" fmla="*/ -387 h 19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22" h="191927">
                  <a:moveTo>
                    <a:pt x="54873" y="-387"/>
                  </a:moveTo>
                  <a:cubicBezTo>
                    <a:pt x="97255" y="59852"/>
                    <a:pt x="133568" y="124141"/>
                    <a:pt x="163266" y="191540"/>
                  </a:cubicBezTo>
                  <a:cubicBezTo>
                    <a:pt x="110484" y="179436"/>
                    <a:pt x="56647" y="172461"/>
                    <a:pt x="2521" y="170722"/>
                  </a:cubicBezTo>
                  <a:cubicBezTo>
                    <a:pt x="-1344" y="134620"/>
                    <a:pt x="-2134" y="97553"/>
                    <a:pt x="9285" y="63120"/>
                  </a:cubicBezTo>
                  <a:cubicBezTo>
                    <a:pt x="17471" y="37708"/>
                    <a:pt x="33414" y="15503"/>
                    <a:pt x="54873" y="-387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D1D30D8-0E7B-DA12-08AE-5B36F43990E7}"/>
                </a:ext>
              </a:extLst>
            </p:cNvPr>
            <p:cNvSpPr/>
            <p:nvPr/>
          </p:nvSpPr>
          <p:spPr>
            <a:xfrm>
              <a:off x="3674552" y="6484685"/>
              <a:ext cx="210022" cy="363915"/>
            </a:xfrm>
            <a:custGeom>
              <a:avLst/>
              <a:gdLst>
                <a:gd name="connsiteX0" fmla="*/ -57 w 210022"/>
                <a:gd name="connsiteY0" fmla="*/ 115296 h 363915"/>
                <a:gd name="connsiteX1" fmla="*/ 80316 w 210022"/>
                <a:gd name="connsiteY1" fmla="*/ -387 h 363915"/>
                <a:gd name="connsiteX2" fmla="*/ 137674 w 210022"/>
                <a:gd name="connsiteY2" fmla="*/ 116965 h 363915"/>
                <a:gd name="connsiteX3" fmla="*/ 209966 w 210022"/>
                <a:gd name="connsiteY3" fmla="*/ 363528 h 363915"/>
                <a:gd name="connsiteX4" fmla="*/ 66437 w 210022"/>
                <a:gd name="connsiteY4" fmla="*/ 363528 h 363915"/>
                <a:gd name="connsiteX5" fmla="*/ -57 w 210022"/>
                <a:gd name="connsiteY5" fmla="*/ 115296 h 36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022" h="363915">
                  <a:moveTo>
                    <a:pt x="-57" y="115296"/>
                  </a:moveTo>
                  <a:cubicBezTo>
                    <a:pt x="29185" y="78492"/>
                    <a:pt x="56028" y="39851"/>
                    <a:pt x="80316" y="-387"/>
                  </a:cubicBezTo>
                  <a:cubicBezTo>
                    <a:pt x="104076" y="36285"/>
                    <a:pt x="123330" y="75690"/>
                    <a:pt x="137674" y="116965"/>
                  </a:cubicBezTo>
                  <a:cubicBezTo>
                    <a:pt x="164904" y="193824"/>
                    <a:pt x="196878" y="282980"/>
                    <a:pt x="209966" y="363528"/>
                  </a:cubicBezTo>
                  <a:lnTo>
                    <a:pt x="66437" y="363528"/>
                  </a:lnTo>
                  <a:cubicBezTo>
                    <a:pt x="53815" y="278518"/>
                    <a:pt x="31504" y="195229"/>
                    <a:pt x="-57" y="115296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6C22E0E-3E9E-7852-522D-3B6969A22B59}"/>
                </a:ext>
              </a:extLst>
            </p:cNvPr>
            <p:cNvSpPr/>
            <p:nvPr/>
          </p:nvSpPr>
          <p:spPr>
            <a:xfrm>
              <a:off x="3548153" y="6358247"/>
              <a:ext cx="195440" cy="221392"/>
            </a:xfrm>
            <a:custGeom>
              <a:avLst/>
              <a:gdLst>
                <a:gd name="connsiteX0" fmla="*/ 192749 w 195440"/>
                <a:gd name="connsiteY0" fmla="*/ 112173 h 221392"/>
                <a:gd name="connsiteX1" fmla="*/ 117999 w 195440"/>
                <a:gd name="connsiteY1" fmla="*/ 221005 h 221392"/>
                <a:gd name="connsiteX2" fmla="*/ -57 w 195440"/>
                <a:gd name="connsiteY2" fmla="*/ 7030 h 221392"/>
                <a:gd name="connsiteX3" fmla="*/ 15579 w 195440"/>
                <a:gd name="connsiteY3" fmla="*/ 1847 h 221392"/>
                <a:gd name="connsiteX4" fmla="*/ 132053 w 195440"/>
                <a:gd name="connsiteY4" fmla="*/ 41199 h 221392"/>
                <a:gd name="connsiteX5" fmla="*/ 195384 w 195440"/>
                <a:gd name="connsiteY5" fmla="*/ 109274 h 221392"/>
                <a:gd name="connsiteX6" fmla="*/ 192749 w 195440"/>
                <a:gd name="connsiteY6" fmla="*/ 112173 h 22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440" h="221392">
                  <a:moveTo>
                    <a:pt x="192749" y="112173"/>
                  </a:moveTo>
                  <a:cubicBezTo>
                    <a:pt x="170113" y="149970"/>
                    <a:pt x="145150" y="186317"/>
                    <a:pt x="117999" y="221005"/>
                  </a:cubicBezTo>
                  <a:cubicBezTo>
                    <a:pt x="86552" y="145595"/>
                    <a:pt x="46963" y="73849"/>
                    <a:pt x="-57" y="7030"/>
                  </a:cubicBezTo>
                  <a:cubicBezTo>
                    <a:pt x="4977" y="4808"/>
                    <a:pt x="10212" y="3068"/>
                    <a:pt x="15579" y="1847"/>
                  </a:cubicBezTo>
                  <a:cubicBezTo>
                    <a:pt x="57039" y="-7551"/>
                    <a:pt x="99289" y="14057"/>
                    <a:pt x="132053" y="41199"/>
                  </a:cubicBezTo>
                  <a:cubicBezTo>
                    <a:pt x="155901" y="61182"/>
                    <a:pt x="177175" y="84047"/>
                    <a:pt x="195384" y="109274"/>
                  </a:cubicBezTo>
                  <a:cubicBezTo>
                    <a:pt x="194330" y="110065"/>
                    <a:pt x="193443" y="111048"/>
                    <a:pt x="192749" y="112173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7DD12C1-90ED-A02E-0E9B-1ECBE3447A05}"/>
                </a:ext>
              </a:extLst>
            </p:cNvPr>
            <p:cNvSpPr/>
            <p:nvPr/>
          </p:nvSpPr>
          <p:spPr>
            <a:xfrm>
              <a:off x="3505551" y="6672033"/>
              <a:ext cx="215995" cy="176392"/>
            </a:xfrm>
            <a:custGeom>
              <a:avLst/>
              <a:gdLst>
                <a:gd name="connsiteX0" fmla="*/ 174128 w 215995"/>
                <a:gd name="connsiteY0" fmla="*/ 327 h 176392"/>
                <a:gd name="connsiteX1" fmla="*/ 215939 w 215995"/>
                <a:gd name="connsiteY1" fmla="*/ 176005 h 176392"/>
                <a:gd name="connsiteX2" fmla="*/ 74694 w 215995"/>
                <a:gd name="connsiteY2" fmla="*/ 176005 h 176392"/>
                <a:gd name="connsiteX3" fmla="*/ -57 w 215995"/>
                <a:gd name="connsiteY3" fmla="*/ 1118 h 176392"/>
                <a:gd name="connsiteX4" fmla="*/ 174128 w 215995"/>
                <a:gd name="connsiteY4" fmla="*/ 327 h 176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95" h="176392">
                  <a:moveTo>
                    <a:pt x="174128" y="327"/>
                  </a:moveTo>
                  <a:cubicBezTo>
                    <a:pt x="192784" y="57660"/>
                    <a:pt x="206768" y="116415"/>
                    <a:pt x="215939" y="176005"/>
                  </a:cubicBezTo>
                  <a:lnTo>
                    <a:pt x="74694" y="176005"/>
                  </a:lnTo>
                  <a:cubicBezTo>
                    <a:pt x="43995" y="120359"/>
                    <a:pt x="18952" y="61771"/>
                    <a:pt x="-57" y="1118"/>
                  </a:cubicBezTo>
                  <a:cubicBezTo>
                    <a:pt x="58031" y="-577"/>
                    <a:pt x="116093" y="-841"/>
                    <a:pt x="174128" y="327"/>
                  </a:cubicBezTo>
                  <a:close/>
                </a:path>
              </a:pathLst>
            </a:custGeom>
            <a:solidFill>
              <a:srgbClr val="8DD261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57D5E63-1C05-51F1-DF0E-44941C1392CF}"/>
                </a:ext>
              </a:extLst>
            </p:cNvPr>
            <p:cNvSpPr/>
            <p:nvPr/>
          </p:nvSpPr>
          <p:spPr>
            <a:xfrm>
              <a:off x="3805344" y="6476692"/>
              <a:ext cx="178488" cy="221616"/>
            </a:xfrm>
            <a:custGeom>
              <a:avLst/>
              <a:gdLst>
                <a:gd name="connsiteX0" fmla="*/ 177202 w 178488"/>
                <a:gd name="connsiteY0" fmla="*/ 120303 h 221616"/>
                <a:gd name="connsiteX1" fmla="*/ 178432 w 178488"/>
                <a:gd name="connsiteY1" fmla="*/ 122060 h 221616"/>
                <a:gd name="connsiteX2" fmla="*/ 108161 w 178488"/>
                <a:gd name="connsiteY2" fmla="*/ 221229 h 221616"/>
                <a:gd name="connsiteX3" fmla="*/ 104559 w 178488"/>
                <a:gd name="connsiteY3" fmla="*/ 220088 h 221616"/>
                <a:gd name="connsiteX4" fmla="*/ -57 w 178488"/>
                <a:gd name="connsiteY4" fmla="*/ 213060 h 221616"/>
                <a:gd name="connsiteX5" fmla="*/ 27525 w 178488"/>
                <a:gd name="connsiteY5" fmla="*/ 163168 h 221616"/>
                <a:gd name="connsiteX6" fmla="*/ 37275 w 178488"/>
                <a:gd name="connsiteY6" fmla="*/ 151837 h 221616"/>
                <a:gd name="connsiteX7" fmla="*/ 54140 w 178488"/>
                <a:gd name="connsiteY7" fmla="*/ 152628 h 221616"/>
                <a:gd name="connsiteX8" fmla="*/ 108951 w 178488"/>
                <a:gd name="connsiteY8" fmla="*/ 168526 h 221616"/>
                <a:gd name="connsiteX9" fmla="*/ 140573 w 178488"/>
                <a:gd name="connsiteY9" fmla="*/ 131634 h 221616"/>
                <a:gd name="connsiteX10" fmla="*/ 123005 w 178488"/>
                <a:gd name="connsiteY10" fmla="*/ 115208 h 221616"/>
                <a:gd name="connsiteX11" fmla="*/ 81282 w 178488"/>
                <a:gd name="connsiteY11" fmla="*/ 87451 h 221616"/>
                <a:gd name="connsiteX12" fmla="*/ 67228 w 178488"/>
                <a:gd name="connsiteY12" fmla="*/ 69883 h 221616"/>
                <a:gd name="connsiteX13" fmla="*/ 73113 w 178488"/>
                <a:gd name="connsiteY13" fmla="*/ 55478 h 221616"/>
                <a:gd name="connsiteX14" fmla="*/ 112377 w 178488"/>
                <a:gd name="connsiteY14" fmla="*/ -387 h 221616"/>
                <a:gd name="connsiteX15" fmla="*/ 177202 w 178488"/>
                <a:gd name="connsiteY15" fmla="*/ 120303 h 22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8488" h="221616">
                  <a:moveTo>
                    <a:pt x="177202" y="120303"/>
                  </a:moveTo>
                  <a:cubicBezTo>
                    <a:pt x="177536" y="120935"/>
                    <a:pt x="177949" y="121524"/>
                    <a:pt x="178432" y="122060"/>
                  </a:cubicBezTo>
                  <a:cubicBezTo>
                    <a:pt x="155005" y="154911"/>
                    <a:pt x="131587" y="187965"/>
                    <a:pt x="108161" y="221229"/>
                  </a:cubicBezTo>
                  <a:cubicBezTo>
                    <a:pt x="107116" y="220465"/>
                    <a:pt x="105851" y="220061"/>
                    <a:pt x="104559" y="220088"/>
                  </a:cubicBezTo>
                  <a:cubicBezTo>
                    <a:pt x="69424" y="219095"/>
                    <a:pt x="34552" y="216750"/>
                    <a:pt x="-57" y="213060"/>
                  </a:cubicBezTo>
                  <a:cubicBezTo>
                    <a:pt x="8727" y="196371"/>
                    <a:pt x="18214" y="179770"/>
                    <a:pt x="27525" y="163168"/>
                  </a:cubicBezTo>
                  <a:cubicBezTo>
                    <a:pt x="29554" y="158486"/>
                    <a:pt x="32953" y="154533"/>
                    <a:pt x="37275" y="151837"/>
                  </a:cubicBezTo>
                  <a:cubicBezTo>
                    <a:pt x="42791" y="149948"/>
                    <a:pt x="48826" y="150229"/>
                    <a:pt x="54140" y="152628"/>
                  </a:cubicBezTo>
                  <a:cubicBezTo>
                    <a:pt x="72323" y="158688"/>
                    <a:pt x="89802" y="169053"/>
                    <a:pt x="108951" y="168526"/>
                  </a:cubicBezTo>
                  <a:cubicBezTo>
                    <a:pt x="128100" y="167999"/>
                    <a:pt x="148391" y="149202"/>
                    <a:pt x="140573" y="131634"/>
                  </a:cubicBezTo>
                  <a:cubicBezTo>
                    <a:pt x="136427" y="124572"/>
                    <a:pt x="130322" y="118871"/>
                    <a:pt x="123005" y="115208"/>
                  </a:cubicBezTo>
                  <a:lnTo>
                    <a:pt x="81282" y="87451"/>
                  </a:lnTo>
                  <a:cubicBezTo>
                    <a:pt x="74782" y="83323"/>
                    <a:pt x="67579" y="77965"/>
                    <a:pt x="67228" y="69883"/>
                  </a:cubicBezTo>
                  <a:cubicBezTo>
                    <a:pt x="67570" y="64569"/>
                    <a:pt x="69635" y="59510"/>
                    <a:pt x="73113" y="55478"/>
                  </a:cubicBezTo>
                  <a:cubicBezTo>
                    <a:pt x="86113" y="36768"/>
                    <a:pt x="99465" y="18059"/>
                    <a:pt x="112377" y="-387"/>
                  </a:cubicBezTo>
                  <a:cubicBezTo>
                    <a:pt x="136190" y="38622"/>
                    <a:pt x="157825" y="78913"/>
                    <a:pt x="177202" y="120303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06A3C36-B589-1259-F7C9-FE3B1A1F9C14}"/>
                </a:ext>
              </a:extLst>
            </p:cNvPr>
            <p:cNvSpPr/>
            <p:nvPr/>
          </p:nvSpPr>
          <p:spPr>
            <a:xfrm>
              <a:off x="3718208" y="6328684"/>
              <a:ext cx="507393" cy="529315"/>
            </a:xfrm>
            <a:custGeom>
              <a:avLst/>
              <a:gdLst>
                <a:gd name="connsiteX0" fmla="*/ 81018 w 507393"/>
                <a:gd name="connsiteY0" fmla="*/ 372927 h 529315"/>
                <a:gd name="connsiteX1" fmla="*/ 81018 w 507393"/>
                <a:gd name="connsiteY1" fmla="*/ 372927 h 529315"/>
                <a:gd name="connsiteX2" fmla="*/ 187655 w 507393"/>
                <a:gd name="connsiteY2" fmla="*/ 380393 h 529315"/>
                <a:gd name="connsiteX3" fmla="*/ 113167 w 507393"/>
                <a:gd name="connsiteY3" fmla="*/ 490279 h 529315"/>
                <a:gd name="connsiteX4" fmla="*/ 123972 w 507393"/>
                <a:gd name="connsiteY4" fmla="*/ 496604 h 529315"/>
                <a:gd name="connsiteX5" fmla="*/ 483583 w 507393"/>
                <a:gd name="connsiteY5" fmla="*/ -387 h 529315"/>
                <a:gd name="connsiteX6" fmla="*/ 498252 w 507393"/>
                <a:gd name="connsiteY6" fmla="*/ 35714 h 529315"/>
                <a:gd name="connsiteX7" fmla="*/ 488941 w 507393"/>
                <a:gd name="connsiteY7" fmla="*/ 241345 h 529315"/>
                <a:gd name="connsiteX8" fmla="*/ 332500 w 507393"/>
                <a:gd name="connsiteY8" fmla="*/ 527698 h 529315"/>
                <a:gd name="connsiteX9" fmla="*/ -57 w 507393"/>
                <a:gd name="connsiteY9" fmla="*/ 528928 h 529315"/>
                <a:gd name="connsiteX10" fmla="*/ 81018 w 507393"/>
                <a:gd name="connsiteY10" fmla="*/ 372927 h 52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7393" h="529315">
                  <a:moveTo>
                    <a:pt x="81018" y="372927"/>
                  </a:moveTo>
                  <a:lnTo>
                    <a:pt x="81018" y="372927"/>
                  </a:lnTo>
                  <a:cubicBezTo>
                    <a:pt x="116505" y="376906"/>
                    <a:pt x="152053" y="379400"/>
                    <a:pt x="187655" y="380393"/>
                  </a:cubicBezTo>
                  <a:cubicBezTo>
                    <a:pt x="162533" y="416820"/>
                    <a:pt x="137701" y="453448"/>
                    <a:pt x="113167" y="490279"/>
                  </a:cubicBezTo>
                  <a:cubicBezTo>
                    <a:pt x="108688" y="497043"/>
                    <a:pt x="119492" y="503279"/>
                    <a:pt x="123972" y="496604"/>
                  </a:cubicBezTo>
                  <a:cubicBezTo>
                    <a:pt x="237222" y="326258"/>
                    <a:pt x="357095" y="160594"/>
                    <a:pt x="483583" y="-387"/>
                  </a:cubicBezTo>
                  <a:cubicBezTo>
                    <a:pt x="490628" y="10654"/>
                    <a:pt x="495599" y="22890"/>
                    <a:pt x="498252" y="35714"/>
                  </a:cubicBezTo>
                  <a:cubicBezTo>
                    <a:pt x="514765" y="103086"/>
                    <a:pt x="507036" y="174411"/>
                    <a:pt x="488941" y="241345"/>
                  </a:cubicBezTo>
                  <a:cubicBezTo>
                    <a:pt x="460139" y="347814"/>
                    <a:pt x="406522" y="445938"/>
                    <a:pt x="332500" y="527698"/>
                  </a:cubicBezTo>
                  <a:lnTo>
                    <a:pt x="-57" y="528928"/>
                  </a:lnTo>
                  <a:cubicBezTo>
                    <a:pt x="26119" y="476400"/>
                    <a:pt x="53147" y="424400"/>
                    <a:pt x="81018" y="372927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230B6DD-CE45-4058-9675-8F8247BB5C0D}"/>
                </a:ext>
              </a:extLst>
            </p:cNvPr>
            <p:cNvSpPr/>
            <p:nvPr/>
          </p:nvSpPr>
          <p:spPr>
            <a:xfrm>
              <a:off x="3925771" y="6300811"/>
              <a:ext cx="268346" cy="287084"/>
            </a:xfrm>
            <a:custGeom>
              <a:avLst/>
              <a:gdLst>
                <a:gd name="connsiteX0" fmla="*/ 66262 w 268346"/>
                <a:gd name="connsiteY0" fmla="*/ 286697 h 287084"/>
                <a:gd name="connsiteX1" fmla="*/ -57 w 268346"/>
                <a:gd name="connsiteY1" fmla="*/ 165304 h 287084"/>
                <a:gd name="connsiteX2" fmla="*/ 61958 w 268346"/>
                <a:gd name="connsiteY2" fmla="*/ 88358 h 287084"/>
                <a:gd name="connsiteX3" fmla="*/ 188621 w 268346"/>
                <a:gd name="connsiteY3" fmla="*/ 2715 h 287084"/>
                <a:gd name="connsiteX4" fmla="*/ 268290 w 268346"/>
                <a:gd name="connsiteY4" fmla="*/ 17823 h 287084"/>
                <a:gd name="connsiteX5" fmla="*/ 66262 w 268346"/>
                <a:gd name="connsiteY5" fmla="*/ 286697 h 2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346" h="287084">
                  <a:moveTo>
                    <a:pt x="66262" y="286697"/>
                  </a:moveTo>
                  <a:cubicBezTo>
                    <a:pt x="46419" y="245035"/>
                    <a:pt x="24275" y="204515"/>
                    <a:pt x="-57" y="165304"/>
                  </a:cubicBezTo>
                  <a:cubicBezTo>
                    <a:pt x="19312" y="138636"/>
                    <a:pt x="40015" y="112952"/>
                    <a:pt x="61958" y="88358"/>
                  </a:cubicBezTo>
                  <a:cubicBezTo>
                    <a:pt x="97093" y="49972"/>
                    <a:pt x="138201" y="14398"/>
                    <a:pt x="188621" y="2715"/>
                  </a:cubicBezTo>
                  <a:cubicBezTo>
                    <a:pt x="216026" y="-3610"/>
                    <a:pt x="248000" y="-1062"/>
                    <a:pt x="268290" y="17823"/>
                  </a:cubicBezTo>
                  <a:cubicBezTo>
                    <a:pt x="198898" y="106013"/>
                    <a:pt x="131552" y="195635"/>
                    <a:pt x="66262" y="286697"/>
                  </a:cubicBezTo>
                  <a:close/>
                </a:path>
              </a:pathLst>
            </a:custGeom>
            <a:solidFill>
              <a:srgbClr val="64AD59"/>
            </a:solidFill>
            <a:ln w="8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59979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595" userDrawn="1">
          <p15:clr>
            <a:srgbClr val="FBAE40"/>
          </p15:clr>
        </p15:guide>
        <p15:guide id="4" orient="horz" pos="3861" userDrawn="1">
          <p15:clr>
            <a:srgbClr val="FBAE40"/>
          </p15:clr>
        </p15:guide>
        <p15:guide id="5" pos="7038" userDrawn="1">
          <p15:clr>
            <a:srgbClr val="FBAE40"/>
          </p15:clr>
        </p15:guide>
        <p15:guide id="6" pos="64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9B1515B-DCCB-9BFF-A77F-DF64ABA0E950}"/>
              </a:ext>
            </a:extLst>
          </p:cNvPr>
          <p:cNvGrpSpPr/>
          <p:nvPr userDrawn="1"/>
        </p:nvGrpSpPr>
        <p:grpSpPr>
          <a:xfrm flipH="1">
            <a:off x="6826812" y="376776"/>
            <a:ext cx="5367569" cy="6481224"/>
            <a:chOff x="0" y="370496"/>
            <a:chExt cx="5367569" cy="648122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3653358-4465-604D-F380-9E23D50938A8}"/>
                </a:ext>
              </a:extLst>
            </p:cNvPr>
            <p:cNvGrpSpPr/>
            <p:nvPr/>
          </p:nvGrpSpPr>
          <p:grpSpPr>
            <a:xfrm>
              <a:off x="1317819" y="5998311"/>
              <a:ext cx="1092595" cy="853409"/>
              <a:chOff x="1317819" y="5998311"/>
              <a:chExt cx="1092595" cy="853409"/>
            </a:xfrm>
          </p:grpSpPr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113AE7A8-7A48-E43C-BFCB-A52736C6361E}"/>
                  </a:ext>
                </a:extLst>
              </p:cNvPr>
              <p:cNvSpPr/>
              <p:nvPr/>
            </p:nvSpPr>
            <p:spPr>
              <a:xfrm>
                <a:off x="2163784" y="6823936"/>
                <a:ext cx="246630" cy="27784"/>
              </a:xfrm>
              <a:custGeom>
                <a:avLst/>
                <a:gdLst>
                  <a:gd name="connsiteX0" fmla="*/ 246631 w 246630"/>
                  <a:gd name="connsiteY0" fmla="*/ 13892 h 27784"/>
                  <a:gd name="connsiteX1" fmla="*/ 123315 w 246630"/>
                  <a:gd name="connsiteY1" fmla="*/ 27785 h 27784"/>
                  <a:gd name="connsiteX2" fmla="*/ 0 w 246630"/>
                  <a:gd name="connsiteY2" fmla="*/ 13892 h 27784"/>
                  <a:gd name="connsiteX3" fmla="*/ 123315 w 246630"/>
                  <a:gd name="connsiteY3" fmla="*/ 0 h 27784"/>
                  <a:gd name="connsiteX4" fmla="*/ 246631 w 246630"/>
                  <a:gd name="connsiteY4" fmla="*/ 138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630" h="27784">
                    <a:moveTo>
                      <a:pt x="246631" y="13892"/>
                    </a:moveTo>
                    <a:cubicBezTo>
                      <a:pt x="246631" y="21565"/>
                      <a:pt x="191420" y="27785"/>
                      <a:pt x="123315" y="27785"/>
                    </a:cubicBezTo>
                    <a:cubicBezTo>
                      <a:pt x="55210" y="27785"/>
                      <a:pt x="0" y="21565"/>
                      <a:pt x="0" y="13892"/>
                    </a:cubicBezTo>
                    <a:cubicBezTo>
                      <a:pt x="0" y="6220"/>
                      <a:pt x="55210" y="0"/>
                      <a:pt x="123315" y="0"/>
                    </a:cubicBezTo>
                    <a:cubicBezTo>
                      <a:pt x="191421" y="0"/>
                      <a:pt x="246631" y="6220"/>
                      <a:pt x="246631" y="13892"/>
                    </a:cubicBezTo>
                    <a:close/>
                  </a:path>
                </a:pathLst>
              </a:custGeom>
              <a:solidFill>
                <a:srgbClr val="2E2F5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A9B0B1A2-272E-47A3-2210-7D36C52955F8}"/>
                  </a:ext>
                </a:extLst>
              </p:cNvPr>
              <p:cNvSpPr/>
              <p:nvPr/>
            </p:nvSpPr>
            <p:spPr>
              <a:xfrm>
                <a:off x="1487388" y="6823936"/>
                <a:ext cx="246630" cy="27784"/>
              </a:xfrm>
              <a:custGeom>
                <a:avLst/>
                <a:gdLst>
                  <a:gd name="connsiteX0" fmla="*/ 246631 w 246630"/>
                  <a:gd name="connsiteY0" fmla="*/ 13892 h 27784"/>
                  <a:gd name="connsiteX1" fmla="*/ 123315 w 246630"/>
                  <a:gd name="connsiteY1" fmla="*/ 27785 h 27784"/>
                  <a:gd name="connsiteX2" fmla="*/ 0 w 246630"/>
                  <a:gd name="connsiteY2" fmla="*/ 13892 h 27784"/>
                  <a:gd name="connsiteX3" fmla="*/ 123315 w 246630"/>
                  <a:gd name="connsiteY3" fmla="*/ 0 h 27784"/>
                  <a:gd name="connsiteX4" fmla="*/ 246631 w 246630"/>
                  <a:gd name="connsiteY4" fmla="*/ 138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630" h="27784">
                    <a:moveTo>
                      <a:pt x="246631" y="13892"/>
                    </a:moveTo>
                    <a:cubicBezTo>
                      <a:pt x="246631" y="21565"/>
                      <a:pt x="191421" y="27785"/>
                      <a:pt x="123315" y="27785"/>
                    </a:cubicBezTo>
                    <a:cubicBezTo>
                      <a:pt x="55210" y="27785"/>
                      <a:pt x="0" y="21565"/>
                      <a:pt x="0" y="13892"/>
                    </a:cubicBezTo>
                    <a:cubicBezTo>
                      <a:pt x="0" y="6220"/>
                      <a:pt x="55210" y="0"/>
                      <a:pt x="123315" y="0"/>
                    </a:cubicBezTo>
                    <a:cubicBezTo>
                      <a:pt x="191421" y="0"/>
                      <a:pt x="246631" y="6220"/>
                      <a:pt x="246631" y="13892"/>
                    </a:cubicBezTo>
                    <a:close/>
                  </a:path>
                </a:pathLst>
              </a:custGeom>
              <a:solidFill>
                <a:srgbClr val="2E2F5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387D9693-454F-2B96-E362-34BEF7DCDDB2}"/>
                  </a:ext>
                </a:extLst>
              </p:cNvPr>
              <p:cNvSpPr/>
              <p:nvPr/>
            </p:nvSpPr>
            <p:spPr>
              <a:xfrm>
                <a:off x="1997647" y="6432743"/>
                <a:ext cx="407292" cy="407292"/>
              </a:xfrm>
              <a:custGeom>
                <a:avLst/>
                <a:gdLst>
                  <a:gd name="connsiteX0" fmla="*/ 407094 w 407292"/>
                  <a:gd name="connsiteY0" fmla="*/ 203317 h 407292"/>
                  <a:gd name="connsiteX1" fmla="*/ 203448 w 407292"/>
                  <a:gd name="connsiteY1" fmla="*/ 406964 h 407292"/>
                  <a:gd name="connsiteX2" fmla="*/ -198 w 407292"/>
                  <a:gd name="connsiteY2" fmla="*/ 203317 h 407292"/>
                  <a:gd name="connsiteX3" fmla="*/ 203448 w 407292"/>
                  <a:gd name="connsiteY3" fmla="*/ -328 h 407292"/>
                  <a:gd name="connsiteX4" fmla="*/ 407094 w 407292"/>
                  <a:gd name="connsiteY4" fmla="*/ 203317 h 407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292" h="407292">
                    <a:moveTo>
                      <a:pt x="407094" y="203317"/>
                    </a:moveTo>
                    <a:cubicBezTo>
                      <a:pt x="407094" y="315789"/>
                      <a:pt x="315919" y="406964"/>
                      <a:pt x="203448" y="406964"/>
                    </a:cubicBezTo>
                    <a:cubicBezTo>
                      <a:pt x="90977" y="406964"/>
                      <a:pt x="-198" y="315789"/>
                      <a:pt x="-198" y="203317"/>
                    </a:cubicBezTo>
                    <a:cubicBezTo>
                      <a:pt x="-198" y="90846"/>
                      <a:pt x="90977" y="-328"/>
                      <a:pt x="203448" y="-328"/>
                    </a:cubicBezTo>
                    <a:cubicBezTo>
                      <a:pt x="315919" y="-328"/>
                      <a:pt x="407094" y="90846"/>
                      <a:pt x="407094" y="203317"/>
                    </a:cubicBezTo>
                    <a:close/>
                  </a:path>
                </a:pathLst>
              </a:custGeom>
              <a:noFill/>
              <a:ln w="18060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0BC59FA6-3652-D6FB-5548-CC272090C9F8}"/>
                  </a:ext>
                </a:extLst>
              </p:cNvPr>
              <p:cNvSpPr/>
              <p:nvPr/>
            </p:nvSpPr>
            <p:spPr>
              <a:xfrm>
                <a:off x="2014563" y="6449822"/>
                <a:ext cx="373296" cy="373296"/>
              </a:xfrm>
              <a:custGeom>
                <a:avLst/>
                <a:gdLst>
                  <a:gd name="connsiteX0" fmla="*/ 373099 w 373296"/>
                  <a:gd name="connsiteY0" fmla="*/ 186238 h 373296"/>
                  <a:gd name="connsiteX1" fmla="*/ 186532 w 373296"/>
                  <a:gd name="connsiteY1" fmla="*/ 372968 h 373296"/>
                  <a:gd name="connsiteX2" fmla="*/ -198 w 373296"/>
                  <a:gd name="connsiteY2" fmla="*/ 186402 h 373296"/>
                  <a:gd name="connsiteX3" fmla="*/ 186368 w 373296"/>
                  <a:gd name="connsiteY3" fmla="*/ -328 h 373296"/>
                  <a:gd name="connsiteX4" fmla="*/ 186532 w 373296"/>
                  <a:gd name="connsiteY4" fmla="*/ -328 h 373296"/>
                  <a:gd name="connsiteX5" fmla="*/ 373099 w 373296"/>
                  <a:gd name="connsiteY5" fmla="*/ 186238 h 373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3296" h="373296">
                    <a:moveTo>
                      <a:pt x="373099" y="186238"/>
                    </a:moveTo>
                    <a:cubicBezTo>
                      <a:pt x="373147" y="289320"/>
                      <a:pt x="289613" y="372919"/>
                      <a:pt x="186532" y="372968"/>
                    </a:cubicBezTo>
                    <a:cubicBezTo>
                      <a:pt x="83450" y="373017"/>
                      <a:pt x="-149" y="289483"/>
                      <a:pt x="-198" y="186402"/>
                    </a:cubicBezTo>
                    <a:cubicBezTo>
                      <a:pt x="-247" y="83320"/>
                      <a:pt x="83287" y="-279"/>
                      <a:pt x="186368" y="-328"/>
                    </a:cubicBezTo>
                    <a:cubicBezTo>
                      <a:pt x="186426" y="-328"/>
                      <a:pt x="186475" y="-328"/>
                      <a:pt x="186532" y="-328"/>
                    </a:cubicBezTo>
                    <a:cubicBezTo>
                      <a:pt x="289548" y="-279"/>
                      <a:pt x="373049" y="83222"/>
                      <a:pt x="373099" y="186238"/>
                    </a:cubicBezTo>
                    <a:close/>
                  </a:path>
                </a:pathLst>
              </a:custGeom>
              <a:noFill/>
              <a:ln w="18877" cap="flat">
                <a:solidFill>
                  <a:srgbClr val="1A274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D695654B-2A06-1E56-2F7A-E2355C95BD4B}"/>
                  </a:ext>
                </a:extLst>
              </p:cNvPr>
              <p:cNvSpPr/>
              <p:nvPr/>
            </p:nvSpPr>
            <p:spPr>
              <a:xfrm>
                <a:off x="2173100" y="6608359"/>
                <a:ext cx="56223" cy="56223"/>
              </a:xfrm>
              <a:custGeom>
                <a:avLst/>
                <a:gdLst>
                  <a:gd name="connsiteX0" fmla="*/ 56025 w 56223"/>
                  <a:gd name="connsiteY0" fmla="*/ 27701 h 56223"/>
                  <a:gd name="connsiteX1" fmla="*/ 27995 w 56223"/>
                  <a:gd name="connsiteY1" fmla="*/ 55895 h 56223"/>
                  <a:gd name="connsiteX2" fmla="*/ -198 w 56223"/>
                  <a:gd name="connsiteY2" fmla="*/ 27865 h 56223"/>
                  <a:gd name="connsiteX3" fmla="*/ 27832 w 56223"/>
                  <a:gd name="connsiteY3" fmla="*/ -328 h 56223"/>
                  <a:gd name="connsiteX4" fmla="*/ 27995 w 56223"/>
                  <a:gd name="connsiteY4" fmla="*/ -328 h 56223"/>
                  <a:gd name="connsiteX5" fmla="*/ 56025 w 56223"/>
                  <a:gd name="connsiteY5" fmla="*/ 27701 h 5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23" h="56223">
                    <a:moveTo>
                      <a:pt x="56025" y="27701"/>
                    </a:moveTo>
                    <a:cubicBezTo>
                      <a:pt x="56074" y="43228"/>
                      <a:pt x="43522" y="55846"/>
                      <a:pt x="27995" y="55895"/>
                    </a:cubicBezTo>
                    <a:cubicBezTo>
                      <a:pt x="12469" y="55936"/>
                      <a:pt x="-149" y="43392"/>
                      <a:pt x="-198" y="27865"/>
                    </a:cubicBezTo>
                    <a:cubicBezTo>
                      <a:pt x="-239" y="12338"/>
                      <a:pt x="12305" y="-279"/>
                      <a:pt x="27832" y="-328"/>
                    </a:cubicBezTo>
                    <a:cubicBezTo>
                      <a:pt x="27889" y="-328"/>
                      <a:pt x="27938" y="-328"/>
                      <a:pt x="27995" y="-328"/>
                    </a:cubicBezTo>
                    <a:cubicBezTo>
                      <a:pt x="43457" y="-288"/>
                      <a:pt x="55976" y="12240"/>
                      <a:pt x="56025" y="27701"/>
                    </a:cubicBezTo>
                    <a:close/>
                  </a:path>
                </a:pathLst>
              </a:custGeom>
              <a:solidFill>
                <a:srgbClr val="761133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C1FB377C-AD74-D65B-B804-7C7B0FB29AF6}"/>
                  </a:ext>
                </a:extLst>
              </p:cNvPr>
              <p:cNvSpPr/>
              <p:nvPr/>
            </p:nvSpPr>
            <p:spPr>
              <a:xfrm>
                <a:off x="1317819" y="6432743"/>
                <a:ext cx="407292" cy="407292"/>
              </a:xfrm>
              <a:custGeom>
                <a:avLst/>
                <a:gdLst>
                  <a:gd name="connsiteX0" fmla="*/ 407094 w 407292"/>
                  <a:gd name="connsiteY0" fmla="*/ 203317 h 407292"/>
                  <a:gd name="connsiteX1" fmla="*/ 203448 w 407292"/>
                  <a:gd name="connsiteY1" fmla="*/ 406964 h 407292"/>
                  <a:gd name="connsiteX2" fmla="*/ -198 w 407292"/>
                  <a:gd name="connsiteY2" fmla="*/ 203317 h 407292"/>
                  <a:gd name="connsiteX3" fmla="*/ 203366 w 407292"/>
                  <a:gd name="connsiteY3" fmla="*/ -328 h 407292"/>
                  <a:gd name="connsiteX4" fmla="*/ 407094 w 407292"/>
                  <a:gd name="connsiteY4" fmla="*/ 203236 h 407292"/>
                  <a:gd name="connsiteX5" fmla="*/ 407094 w 407292"/>
                  <a:gd name="connsiteY5" fmla="*/ 203317 h 407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7292" h="407292">
                    <a:moveTo>
                      <a:pt x="407094" y="203317"/>
                    </a:moveTo>
                    <a:cubicBezTo>
                      <a:pt x="407094" y="315789"/>
                      <a:pt x="315919" y="406964"/>
                      <a:pt x="203448" y="406964"/>
                    </a:cubicBezTo>
                    <a:cubicBezTo>
                      <a:pt x="90977" y="406964"/>
                      <a:pt x="-198" y="315789"/>
                      <a:pt x="-198" y="203317"/>
                    </a:cubicBezTo>
                    <a:cubicBezTo>
                      <a:pt x="-198" y="90879"/>
                      <a:pt x="90928" y="-288"/>
                      <a:pt x="203366" y="-328"/>
                    </a:cubicBezTo>
                    <a:cubicBezTo>
                      <a:pt x="315837" y="-378"/>
                      <a:pt x="407045" y="90765"/>
                      <a:pt x="407094" y="203236"/>
                    </a:cubicBezTo>
                    <a:cubicBezTo>
                      <a:pt x="407094" y="203260"/>
                      <a:pt x="407094" y="203293"/>
                      <a:pt x="407094" y="203317"/>
                    </a:cubicBezTo>
                    <a:close/>
                  </a:path>
                </a:pathLst>
              </a:custGeom>
              <a:noFill/>
              <a:ln w="18060" cap="flat">
                <a:solidFill>
                  <a:srgbClr val="3E6EE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F9C90D1A-C452-DA65-257A-B85AF584A947}"/>
                  </a:ext>
                </a:extLst>
              </p:cNvPr>
              <p:cNvSpPr/>
              <p:nvPr/>
            </p:nvSpPr>
            <p:spPr>
              <a:xfrm>
                <a:off x="1334898" y="6449822"/>
                <a:ext cx="373296" cy="373296"/>
              </a:xfrm>
              <a:custGeom>
                <a:avLst/>
                <a:gdLst>
                  <a:gd name="connsiteX0" fmla="*/ 373099 w 373296"/>
                  <a:gd name="connsiteY0" fmla="*/ 186238 h 373296"/>
                  <a:gd name="connsiteX1" fmla="*/ 186532 w 373296"/>
                  <a:gd name="connsiteY1" fmla="*/ 372968 h 373296"/>
                  <a:gd name="connsiteX2" fmla="*/ -198 w 373296"/>
                  <a:gd name="connsiteY2" fmla="*/ 186402 h 373296"/>
                  <a:gd name="connsiteX3" fmla="*/ 186369 w 373296"/>
                  <a:gd name="connsiteY3" fmla="*/ -328 h 373296"/>
                  <a:gd name="connsiteX4" fmla="*/ 186450 w 373296"/>
                  <a:gd name="connsiteY4" fmla="*/ -328 h 373296"/>
                  <a:gd name="connsiteX5" fmla="*/ 373099 w 373296"/>
                  <a:gd name="connsiteY5" fmla="*/ 186238 h 373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3296" h="373296">
                    <a:moveTo>
                      <a:pt x="373099" y="186238"/>
                    </a:moveTo>
                    <a:cubicBezTo>
                      <a:pt x="373148" y="289320"/>
                      <a:pt x="289614" y="372919"/>
                      <a:pt x="186532" y="372968"/>
                    </a:cubicBezTo>
                    <a:cubicBezTo>
                      <a:pt x="83450" y="373017"/>
                      <a:pt x="-149" y="289483"/>
                      <a:pt x="-198" y="186402"/>
                    </a:cubicBezTo>
                    <a:cubicBezTo>
                      <a:pt x="-247" y="83320"/>
                      <a:pt x="83287" y="-279"/>
                      <a:pt x="186369" y="-328"/>
                    </a:cubicBezTo>
                    <a:cubicBezTo>
                      <a:pt x="186393" y="-328"/>
                      <a:pt x="186426" y="-328"/>
                      <a:pt x="186450" y="-328"/>
                    </a:cubicBezTo>
                    <a:cubicBezTo>
                      <a:pt x="289499" y="-328"/>
                      <a:pt x="373050" y="83189"/>
                      <a:pt x="373099" y="186238"/>
                    </a:cubicBezTo>
                    <a:close/>
                  </a:path>
                </a:pathLst>
              </a:custGeom>
              <a:noFill/>
              <a:ln w="18877" cap="flat">
                <a:solidFill>
                  <a:srgbClr val="1A274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05DDA826-6681-A01C-A2F8-A2D12A0AC34D}"/>
                  </a:ext>
                </a:extLst>
              </p:cNvPr>
              <p:cNvSpPr/>
              <p:nvPr/>
            </p:nvSpPr>
            <p:spPr>
              <a:xfrm>
                <a:off x="1493435" y="6608359"/>
                <a:ext cx="56223" cy="56223"/>
              </a:xfrm>
              <a:custGeom>
                <a:avLst/>
                <a:gdLst>
                  <a:gd name="connsiteX0" fmla="*/ 56025 w 56223"/>
                  <a:gd name="connsiteY0" fmla="*/ 27701 h 56223"/>
                  <a:gd name="connsiteX1" fmla="*/ 27996 w 56223"/>
                  <a:gd name="connsiteY1" fmla="*/ 55895 h 56223"/>
                  <a:gd name="connsiteX2" fmla="*/ -198 w 56223"/>
                  <a:gd name="connsiteY2" fmla="*/ 27865 h 56223"/>
                  <a:gd name="connsiteX3" fmla="*/ 27832 w 56223"/>
                  <a:gd name="connsiteY3" fmla="*/ -328 h 56223"/>
                  <a:gd name="connsiteX4" fmla="*/ 27914 w 56223"/>
                  <a:gd name="connsiteY4" fmla="*/ -328 h 56223"/>
                  <a:gd name="connsiteX5" fmla="*/ 56025 w 56223"/>
                  <a:gd name="connsiteY5" fmla="*/ 27701 h 5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23" h="56223">
                    <a:moveTo>
                      <a:pt x="56025" y="27701"/>
                    </a:moveTo>
                    <a:cubicBezTo>
                      <a:pt x="56074" y="43228"/>
                      <a:pt x="43522" y="55846"/>
                      <a:pt x="27996" y="55895"/>
                    </a:cubicBezTo>
                    <a:cubicBezTo>
                      <a:pt x="12469" y="55936"/>
                      <a:pt x="-149" y="43392"/>
                      <a:pt x="-198" y="27865"/>
                    </a:cubicBezTo>
                    <a:cubicBezTo>
                      <a:pt x="-239" y="12338"/>
                      <a:pt x="12305" y="-279"/>
                      <a:pt x="27832" y="-328"/>
                    </a:cubicBezTo>
                    <a:cubicBezTo>
                      <a:pt x="27856" y="-328"/>
                      <a:pt x="27889" y="-328"/>
                      <a:pt x="27914" y="-328"/>
                    </a:cubicBezTo>
                    <a:cubicBezTo>
                      <a:pt x="43408" y="-328"/>
                      <a:pt x="55976" y="12207"/>
                      <a:pt x="56025" y="27701"/>
                    </a:cubicBezTo>
                    <a:close/>
                  </a:path>
                </a:pathLst>
              </a:custGeom>
              <a:solidFill>
                <a:srgbClr val="E3A93C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F47996AB-125C-221A-2983-5D624F6BEC7A}"/>
                  </a:ext>
                </a:extLst>
              </p:cNvPr>
              <p:cNvSpPr/>
              <p:nvPr/>
            </p:nvSpPr>
            <p:spPr>
              <a:xfrm>
                <a:off x="1521874" y="6286709"/>
                <a:ext cx="114407" cy="349679"/>
              </a:xfrm>
              <a:custGeom>
                <a:avLst/>
                <a:gdLst>
                  <a:gd name="connsiteX0" fmla="*/ 27587 w 114407"/>
                  <a:gd name="connsiteY0" fmla="*/ 68480 h 349679"/>
                  <a:gd name="connsiteX1" fmla="*/ 39681 w 114407"/>
                  <a:gd name="connsiteY1" fmla="*/ -328 h 349679"/>
                  <a:gd name="connsiteX2" fmla="*/ 114210 w 114407"/>
                  <a:gd name="connsiteY2" fmla="*/ -328 h 349679"/>
                  <a:gd name="connsiteX3" fmla="*/ -198 w 114407"/>
                  <a:gd name="connsiteY3" fmla="*/ 349351 h 349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407" h="349679">
                    <a:moveTo>
                      <a:pt x="27587" y="68480"/>
                    </a:moveTo>
                    <a:cubicBezTo>
                      <a:pt x="-9923" y="68480"/>
                      <a:pt x="-11067" y="-328"/>
                      <a:pt x="39681" y="-328"/>
                    </a:cubicBezTo>
                    <a:lnTo>
                      <a:pt x="114210" y="-328"/>
                    </a:lnTo>
                    <a:lnTo>
                      <a:pt x="-198" y="349351"/>
                    </a:lnTo>
                  </a:path>
                </a:pathLst>
              </a:custGeom>
              <a:noFill/>
              <a:ln w="18060" cap="rnd">
                <a:solidFill>
                  <a:srgbClr val="1E2F5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3D73B904-498E-8DD9-742E-34C8EFAD91FB}"/>
                  </a:ext>
                </a:extLst>
              </p:cNvPr>
              <p:cNvSpPr/>
              <p:nvPr/>
            </p:nvSpPr>
            <p:spPr>
              <a:xfrm>
                <a:off x="1902198" y="6334107"/>
                <a:ext cx="73711" cy="302363"/>
              </a:xfrm>
              <a:custGeom>
                <a:avLst/>
                <a:gdLst>
                  <a:gd name="connsiteX0" fmla="*/ 0 w 73711"/>
                  <a:gd name="connsiteY0" fmla="*/ 302364 h 302363"/>
                  <a:gd name="connsiteX1" fmla="*/ 73711 w 73711"/>
                  <a:gd name="connsiteY1" fmla="*/ 0 h 30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711" h="302363">
                    <a:moveTo>
                      <a:pt x="0" y="302364"/>
                    </a:moveTo>
                    <a:lnTo>
                      <a:pt x="73711" y="0"/>
                    </a:lnTo>
                  </a:path>
                </a:pathLst>
              </a:custGeom>
              <a:ln w="18060" cap="rnd">
                <a:solidFill>
                  <a:srgbClr val="1E2F5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50EF6A79-F48A-2F1E-FBC3-90401AB9AC10}"/>
                  </a:ext>
                </a:extLst>
              </p:cNvPr>
              <p:cNvSpPr/>
              <p:nvPr/>
            </p:nvSpPr>
            <p:spPr>
              <a:xfrm>
                <a:off x="1902198" y="6354210"/>
                <a:ext cx="299094" cy="286101"/>
              </a:xfrm>
              <a:custGeom>
                <a:avLst/>
                <a:gdLst>
                  <a:gd name="connsiteX0" fmla="*/ 68808 w 299094"/>
                  <a:gd name="connsiteY0" fmla="*/ 0 h 286101"/>
                  <a:gd name="connsiteX1" fmla="*/ 299095 w 299094"/>
                  <a:gd name="connsiteY1" fmla="*/ 282261 h 286101"/>
                  <a:gd name="connsiteX2" fmla="*/ 0 w 299094"/>
                  <a:gd name="connsiteY2" fmla="*/ 286101 h 286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094" h="286101">
                    <a:moveTo>
                      <a:pt x="68808" y="0"/>
                    </a:moveTo>
                    <a:lnTo>
                      <a:pt x="299095" y="282261"/>
                    </a:lnTo>
                    <a:lnTo>
                      <a:pt x="0" y="286101"/>
                    </a:lnTo>
                  </a:path>
                </a:pathLst>
              </a:custGeom>
              <a:noFill/>
              <a:ln w="18060" cap="rnd">
                <a:solidFill>
                  <a:srgbClr val="1E2F5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2534B78D-D42A-50DA-6DE4-68686CFF0855}"/>
                  </a:ext>
                </a:extLst>
              </p:cNvPr>
              <p:cNvSpPr/>
              <p:nvPr/>
            </p:nvSpPr>
            <p:spPr>
              <a:xfrm>
                <a:off x="1740408" y="6262684"/>
                <a:ext cx="257238" cy="261258"/>
              </a:xfrm>
              <a:custGeom>
                <a:avLst/>
                <a:gdLst>
                  <a:gd name="connsiteX0" fmla="*/ 187906 w 257238"/>
                  <a:gd name="connsiteY0" fmla="*/ -328 h 261258"/>
                  <a:gd name="connsiteX1" fmla="*/ -50 w 257238"/>
                  <a:gd name="connsiteY1" fmla="*/ 91198 h 261258"/>
                  <a:gd name="connsiteX2" fmla="*/ 91394 w 257238"/>
                  <a:gd name="connsiteY2" fmla="*/ 246466 h 261258"/>
                  <a:gd name="connsiteX3" fmla="*/ 58706 w 257238"/>
                  <a:gd name="connsiteY3" fmla="*/ 260930 h 261258"/>
                  <a:gd name="connsiteX4" fmla="*/ 125308 w 257238"/>
                  <a:gd name="connsiteY4" fmla="*/ 260930 h 261258"/>
                  <a:gd name="connsiteX5" fmla="*/ 72272 w 257238"/>
                  <a:gd name="connsiteY5" fmla="*/ 122742 h 261258"/>
                  <a:gd name="connsiteX6" fmla="*/ 257041 w 257238"/>
                  <a:gd name="connsiteY6" fmla="*/ 91034 h 261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238" h="261258">
                    <a:moveTo>
                      <a:pt x="187906" y="-328"/>
                    </a:moveTo>
                    <a:cubicBezTo>
                      <a:pt x="187906" y="-328"/>
                      <a:pt x="4363" y="57366"/>
                      <a:pt x="-50" y="91198"/>
                    </a:cubicBezTo>
                    <a:cubicBezTo>
                      <a:pt x="-4463" y="125030"/>
                      <a:pt x="91394" y="246466"/>
                      <a:pt x="91394" y="246466"/>
                    </a:cubicBezTo>
                    <a:lnTo>
                      <a:pt x="58706" y="260930"/>
                    </a:lnTo>
                    <a:lnTo>
                      <a:pt x="125308" y="260930"/>
                    </a:lnTo>
                    <a:lnTo>
                      <a:pt x="72272" y="122742"/>
                    </a:lnTo>
                    <a:lnTo>
                      <a:pt x="257041" y="91034"/>
                    </a:lnTo>
                    <a:close/>
                  </a:path>
                </a:pathLst>
              </a:custGeom>
              <a:solidFill>
                <a:srgbClr val="CF8AA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F25E5B5D-F5BF-30CF-AC0A-25D9E6B55935}"/>
                  </a:ext>
                </a:extLst>
              </p:cNvPr>
              <p:cNvSpPr/>
              <p:nvPr/>
            </p:nvSpPr>
            <p:spPr>
              <a:xfrm>
                <a:off x="1819579" y="6253940"/>
                <a:ext cx="178149" cy="124295"/>
              </a:xfrm>
              <a:custGeom>
                <a:avLst/>
                <a:gdLst>
                  <a:gd name="connsiteX0" fmla="*/ 129083 w 178149"/>
                  <a:gd name="connsiteY0" fmla="*/ -328 h 124295"/>
                  <a:gd name="connsiteX1" fmla="*/ -198 w 178149"/>
                  <a:gd name="connsiteY1" fmla="*/ 48703 h 124295"/>
                  <a:gd name="connsiteX2" fmla="*/ 40662 w 178149"/>
                  <a:gd name="connsiteY2" fmla="*/ 123967 h 124295"/>
                  <a:gd name="connsiteX3" fmla="*/ 177951 w 178149"/>
                  <a:gd name="connsiteY3" fmla="*/ 100269 h 12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49" h="124295">
                    <a:moveTo>
                      <a:pt x="129083" y="-328"/>
                    </a:moveTo>
                    <a:cubicBezTo>
                      <a:pt x="129083" y="-328"/>
                      <a:pt x="51204" y="26557"/>
                      <a:pt x="-198" y="48703"/>
                    </a:cubicBezTo>
                    <a:lnTo>
                      <a:pt x="40662" y="123967"/>
                    </a:lnTo>
                    <a:lnTo>
                      <a:pt x="177951" y="100269"/>
                    </a:lnTo>
                    <a:close/>
                  </a:path>
                </a:pathLst>
              </a:custGeom>
              <a:solidFill>
                <a:srgbClr val="2B4B9C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BD3D954E-868D-4882-022B-347D3954C526}"/>
                  </a:ext>
                </a:extLst>
              </p:cNvPr>
              <p:cNvSpPr/>
              <p:nvPr/>
            </p:nvSpPr>
            <p:spPr>
              <a:xfrm>
                <a:off x="1611439" y="6362300"/>
                <a:ext cx="355154" cy="8171"/>
              </a:xfrm>
              <a:custGeom>
                <a:avLst/>
                <a:gdLst>
                  <a:gd name="connsiteX0" fmla="*/ 355155 w 355154"/>
                  <a:gd name="connsiteY0" fmla="*/ 0 h 8171"/>
                  <a:gd name="connsiteX1" fmla="*/ 0 w 355154"/>
                  <a:gd name="connsiteY1" fmla="*/ 0 h 8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5154" h="8171">
                    <a:moveTo>
                      <a:pt x="355155" y="0"/>
                    </a:moveTo>
                    <a:lnTo>
                      <a:pt x="0" y="0"/>
                    </a:lnTo>
                  </a:path>
                </a:pathLst>
              </a:custGeom>
              <a:ln w="18060" cap="rnd">
                <a:solidFill>
                  <a:srgbClr val="1E2F5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383E92E-242B-9EA1-A316-65224DDFA6BF}"/>
                  </a:ext>
                </a:extLst>
              </p:cNvPr>
              <p:cNvSpPr/>
              <p:nvPr/>
            </p:nvSpPr>
            <p:spPr>
              <a:xfrm>
                <a:off x="1799885" y="6509805"/>
                <a:ext cx="66601" cy="14464"/>
              </a:xfrm>
              <a:custGeom>
                <a:avLst/>
                <a:gdLst>
                  <a:gd name="connsiteX0" fmla="*/ 0 w 66601"/>
                  <a:gd name="connsiteY0" fmla="*/ 14464 h 14464"/>
                  <a:gd name="connsiteX1" fmla="*/ 66602 w 66601"/>
                  <a:gd name="connsiteY1" fmla="*/ 14464 h 14464"/>
                  <a:gd name="connsiteX2" fmla="*/ 61535 w 66601"/>
                  <a:gd name="connsiteY2" fmla="*/ 1226 h 14464"/>
                  <a:gd name="connsiteX3" fmla="*/ 32361 w 66601"/>
                  <a:gd name="connsiteY3" fmla="*/ 0 h 14464"/>
                  <a:gd name="connsiteX4" fmla="*/ 0 w 66601"/>
                  <a:gd name="connsiteY4" fmla="*/ 14464 h 14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01" h="14464">
                    <a:moveTo>
                      <a:pt x="0" y="14464"/>
                    </a:moveTo>
                    <a:lnTo>
                      <a:pt x="66602" y="14464"/>
                    </a:lnTo>
                    <a:lnTo>
                      <a:pt x="61535" y="1226"/>
                    </a:lnTo>
                    <a:lnTo>
                      <a:pt x="32361" y="0"/>
                    </a:lnTo>
                    <a:lnTo>
                      <a:pt x="0" y="14464"/>
                    </a:lnTo>
                    <a:close/>
                  </a:path>
                </a:pathLst>
              </a:custGeom>
              <a:solidFill>
                <a:srgbClr val="1E2F52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B0CCFE4-A8D9-67AA-AE88-320DCF85BA5C}"/>
                  </a:ext>
                </a:extLst>
              </p:cNvPr>
              <p:cNvSpPr/>
              <p:nvPr/>
            </p:nvSpPr>
            <p:spPr>
              <a:xfrm>
                <a:off x="1853166" y="6531134"/>
                <a:ext cx="43556" cy="105337"/>
              </a:xfrm>
              <a:custGeom>
                <a:avLst/>
                <a:gdLst>
                  <a:gd name="connsiteX0" fmla="*/ 0 w 43556"/>
                  <a:gd name="connsiteY0" fmla="*/ 0 h 105337"/>
                  <a:gd name="connsiteX1" fmla="*/ 43557 w 43556"/>
                  <a:gd name="connsiteY1" fmla="*/ 105337 h 105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556" h="105337">
                    <a:moveTo>
                      <a:pt x="0" y="0"/>
                    </a:moveTo>
                    <a:lnTo>
                      <a:pt x="43557" y="105337"/>
                    </a:lnTo>
                  </a:path>
                </a:pathLst>
              </a:custGeom>
              <a:ln w="8826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4E47F67F-10DC-A1E1-3826-5E3B701F8C8E}"/>
                  </a:ext>
                </a:extLst>
              </p:cNvPr>
              <p:cNvSpPr/>
              <p:nvPr/>
            </p:nvSpPr>
            <p:spPr>
              <a:xfrm>
                <a:off x="1821704" y="6524269"/>
                <a:ext cx="64395" cy="13810"/>
              </a:xfrm>
              <a:custGeom>
                <a:avLst/>
                <a:gdLst>
                  <a:gd name="connsiteX0" fmla="*/ 0 w 64395"/>
                  <a:gd name="connsiteY0" fmla="*/ 0 h 13810"/>
                  <a:gd name="connsiteX1" fmla="*/ 64395 w 64395"/>
                  <a:gd name="connsiteY1" fmla="*/ 0 h 13810"/>
                  <a:gd name="connsiteX2" fmla="*/ 64395 w 64395"/>
                  <a:gd name="connsiteY2" fmla="*/ 13811 h 13810"/>
                  <a:gd name="connsiteX3" fmla="*/ 0 w 64395"/>
                  <a:gd name="connsiteY3" fmla="*/ 13811 h 1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395" h="13810">
                    <a:moveTo>
                      <a:pt x="0" y="0"/>
                    </a:moveTo>
                    <a:lnTo>
                      <a:pt x="64395" y="0"/>
                    </a:lnTo>
                    <a:lnTo>
                      <a:pt x="64395" y="13811"/>
                    </a:lnTo>
                    <a:lnTo>
                      <a:pt x="0" y="13811"/>
                    </a:lnTo>
                    <a:close/>
                  </a:path>
                </a:pathLst>
              </a:custGeom>
              <a:solidFill>
                <a:srgbClr val="1E2F52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90257D51-9AE1-A761-5E6B-BC13FA7AFC1F}"/>
                  </a:ext>
                </a:extLst>
              </p:cNvPr>
              <p:cNvSpPr/>
              <p:nvPr/>
            </p:nvSpPr>
            <p:spPr>
              <a:xfrm>
                <a:off x="1605391" y="6394253"/>
                <a:ext cx="305305" cy="206097"/>
              </a:xfrm>
              <a:custGeom>
                <a:avLst/>
                <a:gdLst>
                  <a:gd name="connsiteX0" fmla="*/ 0 w 305305"/>
                  <a:gd name="connsiteY0" fmla="*/ 0 h 206097"/>
                  <a:gd name="connsiteX1" fmla="*/ 305306 w 305305"/>
                  <a:gd name="connsiteY1" fmla="*/ 206098 h 20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305" h="206097">
                    <a:moveTo>
                      <a:pt x="0" y="0"/>
                    </a:moveTo>
                    <a:lnTo>
                      <a:pt x="305306" y="206098"/>
                    </a:lnTo>
                  </a:path>
                </a:pathLst>
              </a:custGeom>
              <a:ln w="18060" cap="rnd">
                <a:solidFill>
                  <a:srgbClr val="1E2F5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E502F31-843A-DCAD-FC60-2F4E56E6E3FD}"/>
                  </a:ext>
                </a:extLst>
              </p:cNvPr>
              <p:cNvSpPr/>
              <p:nvPr/>
            </p:nvSpPr>
            <p:spPr>
              <a:xfrm>
                <a:off x="1902198" y="6735515"/>
                <a:ext cx="64395" cy="13810"/>
              </a:xfrm>
              <a:custGeom>
                <a:avLst/>
                <a:gdLst>
                  <a:gd name="connsiteX0" fmla="*/ 0 w 64395"/>
                  <a:gd name="connsiteY0" fmla="*/ 0 h 13810"/>
                  <a:gd name="connsiteX1" fmla="*/ 64395 w 64395"/>
                  <a:gd name="connsiteY1" fmla="*/ 0 h 13810"/>
                  <a:gd name="connsiteX2" fmla="*/ 64395 w 64395"/>
                  <a:gd name="connsiteY2" fmla="*/ 13811 h 13810"/>
                  <a:gd name="connsiteX3" fmla="*/ 0 w 64395"/>
                  <a:gd name="connsiteY3" fmla="*/ 13811 h 1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395" h="13810">
                    <a:moveTo>
                      <a:pt x="0" y="0"/>
                    </a:moveTo>
                    <a:lnTo>
                      <a:pt x="64395" y="0"/>
                    </a:lnTo>
                    <a:lnTo>
                      <a:pt x="64395" y="13811"/>
                    </a:lnTo>
                    <a:lnTo>
                      <a:pt x="0" y="13811"/>
                    </a:lnTo>
                    <a:close/>
                  </a:path>
                </a:pathLst>
              </a:custGeom>
              <a:solidFill>
                <a:srgbClr val="1E2F52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EDADD8D6-188E-574E-5DC1-E20C7A1F767E}"/>
                  </a:ext>
                </a:extLst>
              </p:cNvPr>
              <p:cNvSpPr/>
              <p:nvPr/>
            </p:nvSpPr>
            <p:spPr>
              <a:xfrm>
                <a:off x="1902198" y="6583761"/>
                <a:ext cx="299094" cy="105990"/>
              </a:xfrm>
              <a:custGeom>
                <a:avLst/>
                <a:gdLst>
                  <a:gd name="connsiteX0" fmla="*/ 5720 w 299094"/>
                  <a:gd name="connsiteY0" fmla="*/ 0 h 105990"/>
                  <a:gd name="connsiteX1" fmla="*/ 299095 w 299094"/>
                  <a:gd name="connsiteY1" fmla="*/ 30482 h 105990"/>
                  <a:gd name="connsiteX2" fmla="*/ 299095 w 299094"/>
                  <a:gd name="connsiteY2" fmla="*/ 73303 h 105990"/>
                  <a:gd name="connsiteX3" fmla="*/ 0 w 299094"/>
                  <a:gd name="connsiteY3" fmla="*/ 105991 h 105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9094" h="105990">
                    <a:moveTo>
                      <a:pt x="5720" y="0"/>
                    </a:moveTo>
                    <a:lnTo>
                      <a:pt x="299095" y="30482"/>
                    </a:lnTo>
                    <a:lnTo>
                      <a:pt x="299095" y="73303"/>
                    </a:lnTo>
                    <a:lnTo>
                      <a:pt x="0" y="105991"/>
                    </a:lnTo>
                  </a:path>
                </a:pathLst>
              </a:custGeom>
              <a:noFill/>
              <a:ln w="6374" cap="flat">
                <a:solidFill>
                  <a:srgbClr val="7777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BC4AABE3-23C8-FAFB-0FE1-77CAB7A3E20F}"/>
                  </a:ext>
                </a:extLst>
              </p:cNvPr>
              <p:cNvSpPr/>
              <p:nvPr/>
            </p:nvSpPr>
            <p:spPr>
              <a:xfrm>
                <a:off x="1835433" y="6575181"/>
                <a:ext cx="122580" cy="122579"/>
              </a:xfrm>
              <a:custGeom>
                <a:avLst/>
                <a:gdLst>
                  <a:gd name="connsiteX0" fmla="*/ 122382 w 122580"/>
                  <a:gd name="connsiteY0" fmla="*/ 60880 h 122579"/>
                  <a:gd name="connsiteX1" fmla="*/ 61174 w 122580"/>
                  <a:gd name="connsiteY1" fmla="*/ 122251 h 122579"/>
                  <a:gd name="connsiteX2" fmla="*/ -198 w 122580"/>
                  <a:gd name="connsiteY2" fmla="*/ 61043 h 122579"/>
                  <a:gd name="connsiteX3" fmla="*/ 61010 w 122580"/>
                  <a:gd name="connsiteY3" fmla="*/ -328 h 122579"/>
                  <a:gd name="connsiteX4" fmla="*/ 61092 w 122580"/>
                  <a:gd name="connsiteY4" fmla="*/ -328 h 122579"/>
                  <a:gd name="connsiteX5" fmla="*/ 122382 w 122580"/>
                  <a:gd name="connsiteY5" fmla="*/ 60880 h 12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580" h="122579">
                    <a:moveTo>
                      <a:pt x="122382" y="60880"/>
                    </a:moveTo>
                    <a:cubicBezTo>
                      <a:pt x="122431" y="94728"/>
                      <a:pt x="95022" y="122202"/>
                      <a:pt x="61174" y="122251"/>
                    </a:cubicBezTo>
                    <a:cubicBezTo>
                      <a:pt x="27325" y="122292"/>
                      <a:pt x="-149" y="94892"/>
                      <a:pt x="-198" y="61043"/>
                    </a:cubicBezTo>
                    <a:cubicBezTo>
                      <a:pt x="-239" y="27195"/>
                      <a:pt x="27162" y="-279"/>
                      <a:pt x="61010" y="-328"/>
                    </a:cubicBezTo>
                    <a:cubicBezTo>
                      <a:pt x="61035" y="-328"/>
                      <a:pt x="61067" y="-328"/>
                      <a:pt x="61092" y="-328"/>
                    </a:cubicBezTo>
                    <a:cubicBezTo>
                      <a:pt x="94908" y="-328"/>
                      <a:pt x="122333" y="27064"/>
                      <a:pt x="122382" y="60880"/>
                    </a:cubicBezTo>
                    <a:close/>
                  </a:path>
                </a:pathLst>
              </a:custGeom>
              <a:solidFill>
                <a:srgbClr val="E3A93C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1CD8A9E2-1921-D983-DE0C-C7B09B157812}"/>
                  </a:ext>
                </a:extLst>
              </p:cNvPr>
              <p:cNvSpPr/>
              <p:nvPr/>
            </p:nvSpPr>
            <p:spPr>
              <a:xfrm>
                <a:off x="2173100" y="6608359"/>
                <a:ext cx="56223" cy="56223"/>
              </a:xfrm>
              <a:custGeom>
                <a:avLst/>
                <a:gdLst>
                  <a:gd name="connsiteX0" fmla="*/ 56025 w 56223"/>
                  <a:gd name="connsiteY0" fmla="*/ 27701 h 56223"/>
                  <a:gd name="connsiteX1" fmla="*/ 27995 w 56223"/>
                  <a:gd name="connsiteY1" fmla="*/ 55895 h 56223"/>
                  <a:gd name="connsiteX2" fmla="*/ -198 w 56223"/>
                  <a:gd name="connsiteY2" fmla="*/ 27865 h 56223"/>
                  <a:gd name="connsiteX3" fmla="*/ 27832 w 56223"/>
                  <a:gd name="connsiteY3" fmla="*/ -328 h 56223"/>
                  <a:gd name="connsiteX4" fmla="*/ 27995 w 56223"/>
                  <a:gd name="connsiteY4" fmla="*/ -328 h 56223"/>
                  <a:gd name="connsiteX5" fmla="*/ 56025 w 56223"/>
                  <a:gd name="connsiteY5" fmla="*/ 27701 h 5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23" h="56223">
                    <a:moveTo>
                      <a:pt x="56025" y="27701"/>
                    </a:moveTo>
                    <a:cubicBezTo>
                      <a:pt x="56074" y="43228"/>
                      <a:pt x="43522" y="55846"/>
                      <a:pt x="27995" y="55895"/>
                    </a:cubicBezTo>
                    <a:cubicBezTo>
                      <a:pt x="12469" y="55936"/>
                      <a:pt x="-149" y="43392"/>
                      <a:pt x="-198" y="27865"/>
                    </a:cubicBezTo>
                    <a:cubicBezTo>
                      <a:pt x="-239" y="12338"/>
                      <a:pt x="12305" y="-279"/>
                      <a:pt x="27832" y="-328"/>
                    </a:cubicBezTo>
                    <a:cubicBezTo>
                      <a:pt x="27889" y="-328"/>
                      <a:pt x="27938" y="-328"/>
                      <a:pt x="27995" y="-328"/>
                    </a:cubicBezTo>
                    <a:cubicBezTo>
                      <a:pt x="43457" y="-288"/>
                      <a:pt x="55976" y="12240"/>
                      <a:pt x="56025" y="27701"/>
                    </a:cubicBezTo>
                    <a:close/>
                  </a:path>
                </a:pathLst>
              </a:custGeom>
              <a:solidFill>
                <a:srgbClr val="E3A93C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A474128-8894-F1E6-2FBE-2AFB0D0D9EB6}"/>
                  </a:ext>
                </a:extLst>
              </p:cNvPr>
              <p:cNvSpPr/>
              <p:nvPr/>
            </p:nvSpPr>
            <p:spPr>
              <a:xfrm>
                <a:off x="1896723" y="6637124"/>
                <a:ext cx="43556" cy="105337"/>
              </a:xfrm>
              <a:custGeom>
                <a:avLst/>
                <a:gdLst>
                  <a:gd name="connsiteX0" fmla="*/ 0 w 43556"/>
                  <a:gd name="connsiteY0" fmla="*/ 0 h 105337"/>
                  <a:gd name="connsiteX1" fmla="*/ 43557 w 43556"/>
                  <a:gd name="connsiteY1" fmla="*/ 105337 h 105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556" h="105337">
                    <a:moveTo>
                      <a:pt x="0" y="0"/>
                    </a:moveTo>
                    <a:lnTo>
                      <a:pt x="43557" y="105337"/>
                    </a:lnTo>
                  </a:path>
                </a:pathLst>
              </a:custGeom>
              <a:ln w="8826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4B444937-E111-E599-8D3E-04305486F858}"/>
                  </a:ext>
                </a:extLst>
              </p:cNvPr>
              <p:cNvSpPr/>
              <p:nvPr/>
            </p:nvSpPr>
            <p:spPr>
              <a:xfrm>
                <a:off x="1740801" y="6040487"/>
                <a:ext cx="103784" cy="93405"/>
              </a:xfrm>
              <a:custGeom>
                <a:avLst/>
                <a:gdLst>
                  <a:gd name="connsiteX0" fmla="*/ 4378 w 103784"/>
                  <a:gd name="connsiteY0" fmla="*/ 10377 h 93405"/>
                  <a:gd name="connsiteX1" fmla="*/ -198 w 103784"/>
                  <a:gd name="connsiteY1" fmla="*/ 48377 h 93405"/>
                  <a:gd name="connsiteX2" fmla="*/ 7320 w 103784"/>
                  <a:gd name="connsiteY2" fmla="*/ 48377 h 93405"/>
                  <a:gd name="connsiteX3" fmla="*/ 11896 w 103784"/>
                  <a:gd name="connsiteY3" fmla="*/ 81065 h 93405"/>
                  <a:gd name="connsiteX4" fmla="*/ 44584 w 103784"/>
                  <a:gd name="connsiteY4" fmla="*/ 77714 h 93405"/>
                  <a:gd name="connsiteX5" fmla="*/ 68610 w 103784"/>
                  <a:gd name="connsiteY5" fmla="*/ 93077 h 93405"/>
                  <a:gd name="connsiteX6" fmla="*/ 103586 w 103784"/>
                  <a:gd name="connsiteY6" fmla="*/ 74282 h 93405"/>
                  <a:gd name="connsiteX7" fmla="*/ 81440 w 103784"/>
                  <a:gd name="connsiteY7" fmla="*/ 51727 h 93405"/>
                  <a:gd name="connsiteX8" fmla="*/ 87079 w 103784"/>
                  <a:gd name="connsiteY8" fmla="*/ -328 h 9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784" h="93405">
                    <a:moveTo>
                      <a:pt x="4378" y="10377"/>
                    </a:moveTo>
                    <a:lnTo>
                      <a:pt x="-198" y="48377"/>
                    </a:lnTo>
                    <a:lnTo>
                      <a:pt x="7320" y="48377"/>
                    </a:lnTo>
                    <a:cubicBezTo>
                      <a:pt x="7320" y="48377"/>
                      <a:pt x="2826" y="77387"/>
                      <a:pt x="11896" y="81065"/>
                    </a:cubicBezTo>
                    <a:cubicBezTo>
                      <a:pt x="20967" y="84742"/>
                      <a:pt x="38210" y="75017"/>
                      <a:pt x="44584" y="77714"/>
                    </a:cubicBezTo>
                    <a:cubicBezTo>
                      <a:pt x="52985" y="82192"/>
                      <a:pt x="61018" y="87332"/>
                      <a:pt x="68610" y="93077"/>
                    </a:cubicBezTo>
                    <a:lnTo>
                      <a:pt x="103586" y="74282"/>
                    </a:lnTo>
                    <a:lnTo>
                      <a:pt x="81440" y="51727"/>
                    </a:lnTo>
                    <a:lnTo>
                      <a:pt x="87079" y="-328"/>
                    </a:lnTo>
                    <a:close/>
                  </a:path>
                </a:pathLst>
              </a:custGeom>
              <a:solidFill>
                <a:srgbClr val="CF8AA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94601E70-1A3D-077A-88FA-A3783B2BC623}"/>
                  </a:ext>
                </a:extLst>
              </p:cNvPr>
              <p:cNvSpPr/>
              <p:nvPr/>
            </p:nvSpPr>
            <p:spPr>
              <a:xfrm>
                <a:off x="1775941" y="6049068"/>
                <a:ext cx="13075" cy="69625"/>
              </a:xfrm>
              <a:custGeom>
                <a:avLst/>
                <a:gdLst>
                  <a:gd name="connsiteX0" fmla="*/ 12877 w 13075"/>
                  <a:gd name="connsiteY0" fmla="*/ -328 h 69625"/>
                  <a:gd name="connsiteX1" fmla="*/ -198 w 13075"/>
                  <a:gd name="connsiteY1" fmla="*/ 69297 h 6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75" h="69625">
                    <a:moveTo>
                      <a:pt x="12877" y="-328"/>
                    </a:moveTo>
                    <a:cubicBezTo>
                      <a:pt x="12877" y="-328"/>
                      <a:pt x="9200" y="47805"/>
                      <a:pt x="-198" y="69297"/>
                    </a:cubicBezTo>
                  </a:path>
                </a:pathLst>
              </a:custGeom>
              <a:noFill/>
              <a:ln w="6783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59F1E5F4-47CD-C332-8A9A-9238E3B9D025}"/>
                  </a:ext>
                </a:extLst>
              </p:cNvPr>
              <p:cNvSpPr/>
              <p:nvPr/>
            </p:nvSpPr>
            <p:spPr>
              <a:xfrm>
                <a:off x="1772672" y="6040324"/>
                <a:ext cx="55406" cy="52137"/>
              </a:xfrm>
              <a:custGeom>
                <a:avLst/>
                <a:gdLst>
                  <a:gd name="connsiteX0" fmla="*/ 0 w 55406"/>
                  <a:gd name="connsiteY0" fmla="*/ 7355 h 52137"/>
                  <a:gd name="connsiteX1" fmla="*/ 49767 w 55406"/>
                  <a:gd name="connsiteY1" fmla="*/ 52137 h 52137"/>
                  <a:gd name="connsiteX2" fmla="*/ 55406 w 55406"/>
                  <a:gd name="connsiteY2" fmla="*/ 0 h 52137"/>
                  <a:gd name="connsiteX3" fmla="*/ 0 w 55406"/>
                  <a:gd name="connsiteY3" fmla="*/ 7355 h 52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406" h="52137">
                    <a:moveTo>
                      <a:pt x="0" y="7355"/>
                    </a:moveTo>
                    <a:lnTo>
                      <a:pt x="49767" y="52137"/>
                    </a:lnTo>
                    <a:lnTo>
                      <a:pt x="55406" y="0"/>
                    </a:lnTo>
                    <a:lnTo>
                      <a:pt x="0" y="7355"/>
                    </a:lnTo>
                    <a:close/>
                  </a:path>
                </a:pathLst>
              </a:custGeom>
              <a:solidFill>
                <a:srgbClr val="1E2F52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53ACA2DD-5F3C-7D05-E866-59B6BCC20EB5}"/>
                  </a:ext>
                </a:extLst>
              </p:cNvPr>
              <p:cNvSpPr/>
              <p:nvPr/>
            </p:nvSpPr>
            <p:spPr>
              <a:xfrm>
                <a:off x="1516071" y="6219536"/>
                <a:ext cx="266406" cy="86377"/>
              </a:xfrm>
              <a:custGeom>
                <a:avLst/>
                <a:gdLst>
                  <a:gd name="connsiteX0" fmla="*/ 216441 w 266406"/>
                  <a:gd name="connsiteY0" fmla="*/ -328 h 86377"/>
                  <a:gd name="connsiteX1" fmla="*/ 186042 w 266406"/>
                  <a:gd name="connsiteY1" fmla="*/ 29009 h 86377"/>
                  <a:gd name="connsiteX2" fmla="*/ 45483 w 266406"/>
                  <a:gd name="connsiteY2" fmla="*/ 60062 h 86377"/>
                  <a:gd name="connsiteX3" fmla="*/ 18434 w 266406"/>
                  <a:gd name="connsiteY3" fmla="*/ 57284 h 86377"/>
                  <a:gd name="connsiteX4" fmla="*/ -198 w 266406"/>
                  <a:gd name="connsiteY4" fmla="*/ 79267 h 86377"/>
                  <a:gd name="connsiteX5" fmla="*/ 30283 w 266406"/>
                  <a:gd name="connsiteY5" fmla="*/ 86049 h 86377"/>
                  <a:gd name="connsiteX6" fmla="*/ 58477 w 266406"/>
                  <a:gd name="connsiteY6" fmla="*/ 71912 h 86377"/>
                  <a:gd name="connsiteX7" fmla="*/ 191353 w 266406"/>
                  <a:gd name="connsiteY7" fmla="*/ 63168 h 86377"/>
                  <a:gd name="connsiteX8" fmla="*/ 231069 w 266406"/>
                  <a:gd name="connsiteY8" fmla="*/ 49357 h 86377"/>
                  <a:gd name="connsiteX9" fmla="*/ 266209 w 266406"/>
                  <a:gd name="connsiteY9" fmla="*/ 24841 h 86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6406" h="86377">
                    <a:moveTo>
                      <a:pt x="216441" y="-328"/>
                    </a:moveTo>
                    <a:lnTo>
                      <a:pt x="186042" y="29009"/>
                    </a:lnTo>
                    <a:lnTo>
                      <a:pt x="45483" y="60062"/>
                    </a:lnTo>
                    <a:lnTo>
                      <a:pt x="18434" y="57284"/>
                    </a:lnTo>
                    <a:lnTo>
                      <a:pt x="-198" y="79267"/>
                    </a:lnTo>
                    <a:lnTo>
                      <a:pt x="30283" y="86049"/>
                    </a:lnTo>
                    <a:lnTo>
                      <a:pt x="58477" y="71912"/>
                    </a:lnTo>
                    <a:lnTo>
                      <a:pt x="191353" y="63168"/>
                    </a:lnTo>
                    <a:cubicBezTo>
                      <a:pt x="205597" y="62236"/>
                      <a:pt x="219318" y="57464"/>
                      <a:pt x="231069" y="49357"/>
                    </a:cubicBezTo>
                    <a:lnTo>
                      <a:pt x="266209" y="24841"/>
                    </a:lnTo>
                    <a:close/>
                  </a:path>
                </a:pathLst>
              </a:custGeom>
              <a:solidFill>
                <a:srgbClr val="CF8AA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531EE54C-912D-7FB6-1B2A-C2FEA69E7706}"/>
                  </a:ext>
                </a:extLst>
              </p:cNvPr>
              <p:cNvSpPr/>
              <p:nvPr/>
            </p:nvSpPr>
            <p:spPr>
              <a:xfrm>
                <a:off x="1880952" y="6262929"/>
                <a:ext cx="179774" cy="474502"/>
              </a:xfrm>
              <a:custGeom>
                <a:avLst/>
                <a:gdLst>
                  <a:gd name="connsiteX0" fmla="*/ 68854 w 179774"/>
                  <a:gd name="connsiteY0" fmla="*/ 6536 h 474502"/>
                  <a:gd name="connsiteX1" fmla="*/ 46299 w 179774"/>
                  <a:gd name="connsiteY1" fmla="*/ 458529 h 474502"/>
                  <a:gd name="connsiteX2" fmla="*/ -36 w 179774"/>
                  <a:gd name="connsiteY2" fmla="*/ 472503 h 474502"/>
                  <a:gd name="connsiteX3" fmla="*/ 68854 w 179774"/>
                  <a:gd name="connsiteY3" fmla="*/ 472503 h 474502"/>
                  <a:gd name="connsiteX4" fmla="*/ 94759 w 179774"/>
                  <a:gd name="connsiteY4" fmla="*/ 261175 h 474502"/>
                  <a:gd name="connsiteX5" fmla="*/ 178277 w 179774"/>
                  <a:gd name="connsiteY5" fmla="*/ -328 h 47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9774" h="474502">
                    <a:moveTo>
                      <a:pt x="68854" y="6536"/>
                    </a:moveTo>
                    <a:lnTo>
                      <a:pt x="46299" y="458529"/>
                    </a:lnTo>
                    <a:cubicBezTo>
                      <a:pt x="46299" y="458529"/>
                      <a:pt x="-3386" y="468744"/>
                      <a:pt x="-36" y="472503"/>
                    </a:cubicBezTo>
                    <a:cubicBezTo>
                      <a:pt x="3315" y="476262"/>
                      <a:pt x="68854" y="472503"/>
                      <a:pt x="68854" y="472503"/>
                    </a:cubicBezTo>
                    <a:cubicBezTo>
                      <a:pt x="68854" y="472503"/>
                      <a:pt x="111348" y="310289"/>
                      <a:pt x="94759" y="261175"/>
                    </a:cubicBezTo>
                    <a:cubicBezTo>
                      <a:pt x="94759" y="261175"/>
                      <a:pt x="191843" y="75017"/>
                      <a:pt x="178277" y="-328"/>
                    </a:cubicBezTo>
                    <a:close/>
                  </a:path>
                </a:pathLst>
              </a:custGeom>
              <a:solidFill>
                <a:srgbClr val="CF8AA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89987BC2-B7ED-873A-C790-45EA699888A1}"/>
                  </a:ext>
                </a:extLst>
              </p:cNvPr>
              <p:cNvSpPr/>
              <p:nvPr/>
            </p:nvSpPr>
            <p:spPr>
              <a:xfrm>
                <a:off x="1942159" y="6262684"/>
                <a:ext cx="118568" cy="163031"/>
              </a:xfrm>
              <a:custGeom>
                <a:avLst/>
                <a:gdLst>
                  <a:gd name="connsiteX0" fmla="*/ 4787 w 118568"/>
                  <a:gd name="connsiteY0" fmla="*/ 4493 h 163031"/>
                  <a:gd name="connsiteX1" fmla="*/ -198 w 118568"/>
                  <a:gd name="connsiteY1" fmla="*/ 162703 h 163031"/>
                  <a:gd name="connsiteX2" fmla="*/ 78743 w 118568"/>
                  <a:gd name="connsiteY2" fmla="*/ 162703 h 163031"/>
                  <a:gd name="connsiteX3" fmla="*/ 117070 w 118568"/>
                  <a:gd name="connsiteY3" fmla="*/ -328 h 163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568" h="163031">
                    <a:moveTo>
                      <a:pt x="4787" y="4493"/>
                    </a:moveTo>
                    <a:lnTo>
                      <a:pt x="-198" y="162703"/>
                    </a:lnTo>
                    <a:lnTo>
                      <a:pt x="78743" y="162703"/>
                    </a:lnTo>
                    <a:cubicBezTo>
                      <a:pt x="101952" y="105907"/>
                      <a:pt x="124016" y="38243"/>
                      <a:pt x="117070" y="-328"/>
                    </a:cubicBezTo>
                    <a:close/>
                  </a:path>
                </a:pathLst>
              </a:custGeom>
              <a:solidFill>
                <a:srgbClr val="3E6EE8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90DDB35A-AFB6-F2A6-111B-CA377F1CE7A3}"/>
                  </a:ext>
                </a:extLst>
              </p:cNvPr>
              <p:cNvSpPr/>
              <p:nvPr/>
            </p:nvSpPr>
            <p:spPr>
              <a:xfrm>
                <a:off x="1880952" y="6721459"/>
                <a:ext cx="71094" cy="15690"/>
              </a:xfrm>
              <a:custGeom>
                <a:avLst/>
                <a:gdLst>
                  <a:gd name="connsiteX0" fmla="*/ -36 w 71094"/>
                  <a:gd name="connsiteY0" fmla="*/ 13727 h 15690"/>
                  <a:gd name="connsiteX1" fmla="*/ 68854 w 71094"/>
                  <a:gd name="connsiteY1" fmla="*/ 13727 h 15690"/>
                  <a:gd name="connsiteX2" fmla="*/ 70897 w 71094"/>
                  <a:gd name="connsiteY2" fmla="*/ 5555 h 15690"/>
                  <a:gd name="connsiteX3" fmla="*/ 46381 w 71094"/>
                  <a:gd name="connsiteY3" fmla="*/ -328 h 15690"/>
                  <a:gd name="connsiteX4" fmla="*/ -36 w 71094"/>
                  <a:gd name="connsiteY4" fmla="*/ 13727 h 15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94" h="15690">
                    <a:moveTo>
                      <a:pt x="-36" y="13727"/>
                    </a:moveTo>
                    <a:cubicBezTo>
                      <a:pt x="3396" y="17405"/>
                      <a:pt x="68854" y="13727"/>
                      <a:pt x="68854" y="13727"/>
                    </a:cubicBezTo>
                    <a:lnTo>
                      <a:pt x="70897" y="5555"/>
                    </a:lnTo>
                    <a:lnTo>
                      <a:pt x="46381" y="-328"/>
                    </a:lnTo>
                    <a:cubicBezTo>
                      <a:pt x="46381" y="-328"/>
                      <a:pt x="-3387" y="9968"/>
                      <a:pt x="-36" y="13727"/>
                    </a:cubicBezTo>
                    <a:close/>
                  </a:path>
                </a:pathLst>
              </a:custGeom>
              <a:solidFill>
                <a:srgbClr val="1E2F52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CEEF243-3993-022A-264A-225E3F5D96EF}"/>
                  </a:ext>
                </a:extLst>
              </p:cNvPr>
              <p:cNvSpPr/>
              <p:nvPr/>
            </p:nvSpPr>
            <p:spPr>
              <a:xfrm>
                <a:off x="1732711" y="6106108"/>
                <a:ext cx="337977" cy="170990"/>
              </a:xfrm>
              <a:custGeom>
                <a:avLst/>
                <a:gdLst>
                  <a:gd name="connsiteX0" fmla="*/ -198 w 337977"/>
                  <a:gd name="connsiteY0" fmla="*/ 113099 h 170990"/>
                  <a:gd name="connsiteX1" fmla="*/ 67466 w 337977"/>
                  <a:gd name="connsiteY1" fmla="*/ 30725 h 170990"/>
                  <a:gd name="connsiteX2" fmla="*/ 119440 w 337977"/>
                  <a:gd name="connsiteY2" fmla="*/ -328 h 170990"/>
                  <a:gd name="connsiteX3" fmla="*/ 221590 w 337977"/>
                  <a:gd name="connsiteY3" fmla="*/ 62923 h 170990"/>
                  <a:gd name="connsiteX4" fmla="*/ 314669 w 337977"/>
                  <a:gd name="connsiteY4" fmla="*/ 131159 h 170990"/>
                  <a:gd name="connsiteX5" fmla="*/ 329950 w 337977"/>
                  <a:gd name="connsiteY5" fmla="*/ 166707 h 170990"/>
                  <a:gd name="connsiteX6" fmla="*/ 206145 w 337977"/>
                  <a:gd name="connsiteY6" fmla="*/ 170629 h 170990"/>
                  <a:gd name="connsiteX7" fmla="*/ 166265 w 337977"/>
                  <a:gd name="connsiteY7" fmla="*/ 139658 h 170990"/>
                  <a:gd name="connsiteX8" fmla="*/ 90674 w 337977"/>
                  <a:gd name="connsiteY8" fmla="*/ 113099 h 170990"/>
                  <a:gd name="connsiteX9" fmla="*/ 49814 w 337977"/>
                  <a:gd name="connsiteY9" fmla="*/ 138514 h 170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7977" h="170990">
                    <a:moveTo>
                      <a:pt x="-198" y="113099"/>
                    </a:moveTo>
                    <a:cubicBezTo>
                      <a:pt x="-198" y="113099"/>
                      <a:pt x="55535" y="46497"/>
                      <a:pt x="67466" y="30725"/>
                    </a:cubicBezTo>
                    <a:cubicBezTo>
                      <a:pt x="79397" y="14953"/>
                      <a:pt x="98029" y="-328"/>
                      <a:pt x="119440" y="-328"/>
                    </a:cubicBezTo>
                    <a:cubicBezTo>
                      <a:pt x="140851" y="-328"/>
                      <a:pt x="196747" y="36364"/>
                      <a:pt x="221590" y="62923"/>
                    </a:cubicBezTo>
                    <a:cubicBezTo>
                      <a:pt x="249130" y="90070"/>
                      <a:pt x="280486" y="113058"/>
                      <a:pt x="314669" y="131159"/>
                    </a:cubicBezTo>
                    <a:cubicBezTo>
                      <a:pt x="336161" y="141292"/>
                      <a:pt x="345723" y="161641"/>
                      <a:pt x="329950" y="166707"/>
                    </a:cubicBezTo>
                    <a:cubicBezTo>
                      <a:pt x="314179" y="171774"/>
                      <a:pt x="225186" y="169567"/>
                      <a:pt x="206145" y="170629"/>
                    </a:cubicBezTo>
                    <a:cubicBezTo>
                      <a:pt x="187104" y="171692"/>
                      <a:pt x="184326" y="146114"/>
                      <a:pt x="166265" y="139658"/>
                    </a:cubicBezTo>
                    <a:cubicBezTo>
                      <a:pt x="148205" y="133202"/>
                      <a:pt x="90674" y="113099"/>
                      <a:pt x="90674" y="113099"/>
                    </a:cubicBezTo>
                    <a:lnTo>
                      <a:pt x="49814" y="138514"/>
                    </a:lnTo>
                    <a:close/>
                  </a:path>
                </a:pathLst>
              </a:custGeom>
              <a:solidFill>
                <a:srgbClr val="A0D88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628537D8-6D4B-025E-B882-5B402EB955F1}"/>
                  </a:ext>
                </a:extLst>
              </p:cNvPr>
              <p:cNvSpPr/>
              <p:nvPr/>
            </p:nvSpPr>
            <p:spPr>
              <a:xfrm>
                <a:off x="1689890" y="5998311"/>
                <a:ext cx="148146" cy="59827"/>
              </a:xfrm>
              <a:custGeom>
                <a:avLst/>
                <a:gdLst>
                  <a:gd name="connsiteX0" fmla="*/ -198 w 148146"/>
                  <a:gd name="connsiteY0" fmla="*/ 59499 h 59827"/>
                  <a:gd name="connsiteX1" fmla="*/ 103586 w 148146"/>
                  <a:gd name="connsiteY1" fmla="*/ 59499 h 59827"/>
                  <a:gd name="connsiteX2" fmla="*/ 147633 w 148146"/>
                  <a:gd name="connsiteY2" fmla="*/ 41439 h 59827"/>
                  <a:gd name="connsiteX3" fmla="*/ 91165 w 148146"/>
                  <a:gd name="connsiteY3" fmla="*/ -320 h 59827"/>
                  <a:gd name="connsiteX4" fmla="*/ 23501 w 148146"/>
                  <a:gd name="connsiteY4" fmla="*/ 46015 h 59827"/>
                  <a:gd name="connsiteX5" fmla="*/ -198 w 148146"/>
                  <a:gd name="connsiteY5" fmla="*/ 59499 h 59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146" h="59827">
                    <a:moveTo>
                      <a:pt x="-198" y="59499"/>
                    </a:moveTo>
                    <a:lnTo>
                      <a:pt x="103586" y="59499"/>
                    </a:lnTo>
                    <a:cubicBezTo>
                      <a:pt x="114292" y="59499"/>
                      <a:pt x="143629" y="54432"/>
                      <a:pt x="147633" y="41439"/>
                    </a:cubicBezTo>
                    <a:cubicBezTo>
                      <a:pt x="151637" y="28445"/>
                      <a:pt x="116580" y="-892"/>
                      <a:pt x="91165" y="-320"/>
                    </a:cubicBezTo>
                    <a:cubicBezTo>
                      <a:pt x="65750" y="252"/>
                      <a:pt x="37066" y="34819"/>
                      <a:pt x="23501" y="46015"/>
                    </a:cubicBezTo>
                    <a:cubicBezTo>
                      <a:pt x="16130" y="51384"/>
                      <a:pt x="8186" y="55911"/>
                      <a:pt x="-198" y="59499"/>
                    </a:cubicBezTo>
                    <a:close/>
                  </a:path>
                </a:pathLst>
              </a:custGeom>
              <a:solidFill>
                <a:srgbClr val="1E2F52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E0D7323-10D2-AD70-C055-8BAFD961DEE8}"/>
                </a:ext>
              </a:extLst>
            </p:cNvPr>
            <p:cNvGrpSpPr/>
            <p:nvPr/>
          </p:nvGrpSpPr>
          <p:grpSpPr>
            <a:xfrm>
              <a:off x="3851420" y="5429570"/>
              <a:ext cx="1516149" cy="1398883"/>
              <a:chOff x="4219203" y="5459130"/>
              <a:chExt cx="1516149" cy="1398883"/>
            </a:xfrm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AEF929FF-DA4C-B37F-70D9-C30F89253505}"/>
                  </a:ext>
                </a:extLst>
              </p:cNvPr>
              <p:cNvSpPr/>
              <p:nvPr/>
            </p:nvSpPr>
            <p:spPr>
              <a:xfrm>
                <a:off x="5377338" y="6817562"/>
                <a:ext cx="358014" cy="40451"/>
              </a:xfrm>
              <a:custGeom>
                <a:avLst/>
                <a:gdLst>
                  <a:gd name="connsiteX0" fmla="*/ -198 w 358014"/>
                  <a:gd name="connsiteY0" fmla="*/ 19938 h 40451"/>
                  <a:gd name="connsiteX1" fmla="*/ 178769 w 358014"/>
                  <a:gd name="connsiteY1" fmla="*/ 40123 h 40451"/>
                  <a:gd name="connsiteX2" fmla="*/ 357817 w 358014"/>
                  <a:gd name="connsiteY2" fmla="*/ 19938 h 40451"/>
                  <a:gd name="connsiteX3" fmla="*/ 178769 w 358014"/>
                  <a:gd name="connsiteY3" fmla="*/ -328 h 40451"/>
                  <a:gd name="connsiteX4" fmla="*/ -198 w 358014"/>
                  <a:gd name="connsiteY4" fmla="*/ 19938 h 4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014" h="40451">
                    <a:moveTo>
                      <a:pt x="-198" y="19938"/>
                    </a:moveTo>
                    <a:cubicBezTo>
                      <a:pt x="-198" y="31052"/>
                      <a:pt x="79969" y="40123"/>
                      <a:pt x="178769" y="40123"/>
                    </a:cubicBezTo>
                    <a:cubicBezTo>
                      <a:pt x="277568" y="40123"/>
                      <a:pt x="357817" y="31052"/>
                      <a:pt x="357817" y="19938"/>
                    </a:cubicBezTo>
                    <a:cubicBezTo>
                      <a:pt x="357817" y="8824"/>
                      <a:pt x="277650" y="-328"/>
                      <a:pt x="178769" y="-328"/>
                    </a:cubicBezTo>
                    <a:cubicBezTo>
                      <a:pt x="79887" y="-328"/>
                      <a:pt x="-198" y="8742"/>
                      <a:pt x="-198" y="19938"/>
                    </a:cubicBezTo>
                    <a:close/>
                  </a:path>
                </a:pathLst>
              </a:custGeom>
              <a:solidFill>
                <a:srgbClr val="2E2F5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1593BBF6-3E7D-30E5-5CA4-3666D328A998}"/>
                  </a:ext>
                </a:extLst>
              </p:cNvPr>
              <p:cNvSpPr/>
              <p:nvPr/>
            </p:nvSpPr>
            <p:spPr>
              <a:xfrm>
                <a:off x="4395228" y="6817562"/>
                <a:ext cx="358014" cy="40451"/>
              </a:xfrm>
              <a:custGeom>
                <a:avLst/>
                <a:gdLst>
                  <a:gd name="connsiteX0" fmla="*/ -198 w 358014"/>
                  <a:gd name="connsiteY0" fmla="*/ 19938 h 40451"/>
                  <a:gd name="connsiteX1" fmla="*/ 178851 w 358014"/>
                  <a:gd name="connsiteY1" fmla="*/ 40123 h 40451"/>
                  <a:gd name="connsiteX2" fmla="*/ 357817 w 358014"/>
                  <a:gd name="connsiteY2" fmla="*/ 19938 h 40451"/>
                  <a:gd name="connsiteX3" fmla="*/ 178851 w 358014"/>
                  <a:gd name="connsiteY3" fmla="*/ -328 h 40451"/>
                  <a:gd name="connsiteX4" fmla="*/ -198 w 358014"/>
                  <a:gd name="connsiteY4" fmla="*/ 19938 h 4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014" h="40451">
                    <a:moveTo>
                      <a:pt x="-198" y="19938"/>
                    </a:moveTo>
                    <a:cubicBezTo>
                      <a:pt x="-198" y="31052"/>
                      <a:pt x="79969" y="40123"/>
                      <a:pt x="178851" y="40123"/>
                    </a:cubicBezTo>
                    <a:cubicBezTo>
                      <a:pt x="277731" y="40123"/>
                      <a:pt x="357817" y="31052"/>
                      <a:pt x="357817" y="19938"/>
                    </a:cubicBezTo>
                    <a:cubicBezTo>
                      <a:pt x="357817" y="8824"/>
                      <a:pt x="277650" y="-328"/>
                      <a:pt x="178851" y="-328"/>
                    </a:cubicBezTo>
                    <a:cubicBezTo>
                      <a:pt x="80051" y="-328"/>
                      <a:pt x="-198" y="8742"/>
                      <a:pt x="-198" y="19938"/>
                    </a:cubicBezTo>
                    <a:close/>
                  </a:path>
                </a:pathLst>
              </a:custGeom>
              <a:solidFill>
                <a:srgbClr val="2E2F5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53F1EFF1-712D-B8F6-2C01-EB6E5B5C4944}"/>
                  </a:ext>
                </a:extLst>
              </p:cNvPr>
              <p:cNvSpPr/>
              <p:nvPr/>
            </p:nvSpPr>
            <p:spPr>
              <a:xfrm>
                <a:off x="4219203" y="6394089"/>
                <a:ext cx="439979" cy="439980"/>
              </a:xfrm>
              <a:custGeom>
                <a:avLst/>
                <a:gdLst>
                  <a:gd name="connsiteX0" fmla="*/ -198 w 439979"/>
                  <a:gd name="connsiteY0" fmla="*/ 219662 h 439980"/>
                  <a:gd name="connsiteX1" fmla="*/ 219792 w 439979"/>
                  <a:gd name="connsiteY1" fmla="*/ 439652 h 439980"/>
                  <a:gd name="connsiteX2" fmla="*/ 439782 w 439979"/>
                  <a:gd name="connsiteY2" fmla="*/ 219662 h 439980"/>
                  <a:gd name="connsiteX3" fmla="*/ 219792 w 439979"/>
                  <a:gd name="connsiteY3" fmla="*/ -328 h 439980"/>
                  <a:gd name="connsiteX4" fmla="*/ 219710 w 439979"/>
                  <a:gd name="connsiteY4" fmla="*/ -328 h 439980"/>
                  <a:gd name="connsiteX5" fmla="*/ -198 w 439979"/>
                  <a:gd name="connsiteY5" fmla="*/ 219662 h 439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979" h="439980">
                    <a:moveTo>
                      <a:pt x="-198" y="219662"/>
                    </a:moveTo>
                    <a:cubicBezTo>
                      <a:pt x="-198" y="341163"/>
                      <a:pt x="98299" y="439652"/>
                      <a:pt x="219792" y="439652"/>
                    </a:cubicBezTo>
                    <a:cubicBezTo>
                      <a:pt x="341285" y="439652"/>
                      <a:pt x="439782" y="341163"/>
                      <a:pt x="439782" y="219662"/>
                    </a:cubicBezTo>
                    <a:cubicBezTo>
                      <a:pt x="439782" y="98160"/>
                      <a:pt x="341285" y="-328"/>
                      <a:pt x="219792" y="-328"/>
                    </a:cubicBezTo>
                    <a:cubicBezTo>
                      <a:pt x="219767" y="-328"/>
                      <a:pt x="219734" y="-328"/>
                      <a:pt x="219710" y="-328"/>
                    </a:cubicBezTo>
                    <a:cubicBezTo>
                      <a:pt x="98241" y="-279"/>
                      <a:pt x="-198" y="98193"/>
                      <a:pt x="-198" y="219662"/>
                    </a:cubicBezTo>
                    <a:close/>
                  </a:path>
                </a:pathLst>
              </a:custGeom>
              <a:noFill/>
              <a:ln w="31298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E065EF4-5D45-3196-7523-698E3C54B698}"/>
                  </a:ext>
                </a:extLst>
              </p:cNvPr>
              <p:cNvSpPr/>
              <p:nvPr/>
            </p:nvSpPr>
            <p:spPr>
              <a:xfrm>
                <a:off x="4339086" y="6347828"/>
                <a:ext cx="366350" cy="266251"/>
              </a:xfrm>
              <a:custGeom>
                <a:avLst/>
                <a:gdLst>
                  <a:gd name="connsiteX0" fmla="*/ 366153 w 366350"/>
                  <a:gd name="connsiteY0" fmla="*/ 265923 h 266251"/>
                  <a:gd name="connsiteX1" fmla="*/ 99590 w 366350"/>
                  <a:gd name="connsiteY1" fmla="*/ -328 h 266251"/>
                  <a:gd name="connsiteX2" fmla="*/ -198 w 366350"/>
                  <a:gd name="connsiteY2" fmla="*/ 19129 h 26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6350" h="266251">
                    <a:moveTo>
                      <a:pt x="366153" y="265923"/>
                    </a:moveTo>
                    <a:cubicBezTo>
                      <a:pt x="366071" y="118795"/>
                      <a:pt x="246727" y="-410"/>
                      <a:pt x="99590" y="-328"/>
                    </a:cubicBezTo>
                    <a:cubicBezTo>
                      <a:pt x="65390" y="-312"/>
                      <a:pt x="31509" y="6299"/>
                      <a:pt x="-198" y="19129"/>
                    </a:cubicBezTo>
                  </a:path>
                </a:pathLst>
              </a:custGeom>
              <a:noFill/>
              <a:ln w="28928" cap="rnd">
                <a:solidFill>
                  <a:srgbClr val="BF3D7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EA0B2F9C-1269-FD81-E7BE-EB66ACCA15CB}"/>
                  </a:ext>
                </a:extLst>
              </p:cNvPr>
              <p:cNvSpPr/>
              <p:nvPr/>
            </p:nvSpPr>
            <p:spPr>
              <a:xfrm>
                <a:off x="5166092" y="6347836"/>
                <a:ext cx="532486" cy="266243"/>
              </a:xfrm>
              <a:custGeom>
                <a:avLst/>
                <a:gdLst>
                  <a:gd name="connsiteX0" fmla="*/ 532289 w 532486"/>
                  <a:gd name="connsiteY0" fmla="*/ 265915 h 266243"/>
                  <a:gd name="connsiteX1" fmla="*/ 266046 w 532486"/>
                  <a:gd name="connsiteY1" fmla="*/ -328 h 266243"/>
                  <a:gd name="connsiteX2" fmla="*/ -198 w 532486"/>
                  <a:gd name="connsiteY2" fmla="*/ 265915 h 26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2486" h="266243">
                    <a:moveTo>
                      <a:pt x="532289" y="265915"/>
                    </a:moveTo>
                    <a:cubicBezTo>
                      <a:pt x="532289" y="118876"/>
                      <a:pt x="413084" y="-328"/>
                      <a:pt x="266046" y="-328"/>
                    </a:cubicBezTo>
                    <a:cubicBezTo>
                      <a:pt x="119007" y="-328"/>
                      <a:pt x="-198" y="118876"/>
                      <a:pt x="-198" y="265915"/>
                    </a:cubicBezTo>
                  </a:path>
                </a:pathLst>
              </a:custGeom>
              <a:noFill/>
              <a:ln w="28928" cap="rnd">
                <a:solidFill>
                  <a:srgbClr val="BF3D7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A25EFE5-3E6F-5CEC-CE94-D24C553251AD}"/>
                  </a:ext>
                </a:extLst>
              </p:cNvPr>
              <p:cNvSpPr/>
              <p:nvPr/>
            </p:nvSpPr>
            <p:spPr>
              <a:xfrm>
                <a:off x="4400785" y="6575753"/>
                <a:ext cx="76817" cy="76816"/>
              </a:xfrm>
              <a:custGeom>
                <a:avLst/>
                <a:gdLst>
                  <a:gd name="connsiteX0" fmla="*/ -198 w 76817"/>
                  <a:gd name="connsiteY0" fmla="*/ 37998 h 76816"/>
                  <a:gd name="connsiteX1" fmla="*/ 38129 w 76817"/>
                  <a:gd name="connsiteY1" fmla="*/ 76488 h 76816"/>
                  <a:gd name="connsiteX2" fmla="*/ 76619 w 76817"/>
                  <a:gd name="connsiteY2" fmla="*/ 38162 h 76816"/>
                  <a:gd name="connsiteX3" fmla="*/ 38292 w 76817"/>
                  <a:gd name="connsiteY3" fmla="*/ -328 h 76816"/>
                  <a:gd name="connsiteX4" fmla="*/ 38129 w 76817"/>
                  <a:gd name="connsiteY4" fmla="*/ -328 h 76816"/>
                  <a:gd name="connsiteX5" fmla="*/ -198 w 76817"/>
                  <a:gd name="connsiteY5" fmla="*/ 37998 h 7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817" h="76816">
                    <a:moveTo>
                      <a:pt x="-198" y="37998"/>
                    </a:moveTo>
                    <a:cubicBezTo>
                      <a:pt x="-247" y="59212"/>
                      <a:pt x="16914" y="76439"/>
                      <a:pt x="38129" y="76488"/>
                    </a:cubicBezTo>
                    <a:cubicBezTo>
                      <a:pt x="59343" y="76537"/>
                      <a:pt x="76570" y="59376"/>
                      <a:pt x="76619" y="38162"/>
                    </a:cubicBezTo>
                    <a:cubicBezTo>
                      <a:pt x="76660" y="16947"/>
                      <a:pt x="59507" y="-280"/>
                      <a:pt x="38292" y="-328"/>
                    </a:cubicBezTo>
                    <a:cubicBezTo>
                      <a:pt x="38235" y="-328"/>
                      <a:pt x="38186" y="-328"/>
                      <a:pt x="38129" y="-328"/>
                    </a:cubicBezTo>
                    <a:cubicBezTo>
                      <a:pt x="16964" y="-328"/>
                      <a:pt x="-198" y="16833"/>
                      <a:pt x="-198" y="37998"/>
                    </a:cubicBezTo>
                    <a:close/>
                  </a:path>
                </a:pathLst>
              </a:custGeom>
              <a:solidFill>
                <a:srgbClr val="313175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88E17201-7C24-A709-96D6-0B0BB3764A7E}"/>
                  </a:ext>
                </a:extLst>
              </p:cNvPr>
              <p:cNvSpPr/>
              <p:nvPr/>
            </p:nvSpPr>
            <p:spPr>
              <a:xfrm>
                <a:off x="4235466" y="6410433"/>
                <a:ext cx="407455" cy="407455"/>
              </a:xfrm>
              <a:custGeom>
                <a:avLst/>
                <a:gdLst>
                  <a:gd name="connsiteX0" fmla="*/ -198 w 407455"/>
                  <a:gd name="connsiteY0" fmla="*/ 203318 h 407455"/>
                  <a:gd name="connsiteX1" fmla="*/ 203448 w 407455"/>
                  <a:gd name="connsiteY1" fmla="*/ 407127 h 407455"/>
                  <a:gd name="connsiteX2" fmla="*/ 407257 w 407455"/>
                  <a:gd name="connsiteY2" fmla="*/ 203481 h 407455"/>
                  <a:gd name="connsiteX3" fmla="*/ 203611 w 407455"/>
                  <a:gd name="connsiteY3" fmla="*/ -328 h 407455"/>
                  <a:gd name="connsiteX4" fmla="*/ 203448 w 407455"/>
                  <a:gd name="connsiteY4" fmla="*/ -328 h 407455"/>
                  <a:gd name="connsiteX5" fmla="*/ -198 w 407455"/>
                  <a:gd name="connsiteY5" fmla="*/ 203318 h 40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7455" h="407455">
                    <a:moveTo>
                      <a:pt x="-198" y="203318"/>
                    </a:moveTo>
                    <a:cubicBezTo>
                      <a:pt x="-239" y="315830"/>
                      <a:pt x="90936" y="407078"/>
                      <a:pt x="203448" y="407127"/>
                    </a:cubicBezTo>
                    <a:cubicBezTo>
                      <a:pt x="315960" y="407176"/>
                      <a:pt x="407209" y="315993"/>
                      <a:pt x="407257" y="203481"/>
                    </a:cubicBezTo>
                    <a:cubicBezTo>
                      <a:pt x="407298" y="90969"/>
                      <a:pt x="316124" y="-279"/>
                      <a:pt x="203611" y="-328"/>
                    </a:cubicBezTo>
                    <a:cubicBezTo>
                      <a:pt x="203554" y="-328"/>
                      <a:pt x="203505" y="-328"/>
                      <a:pt x="203448" y="-328"/>
                    </a:cubicBezTo>
                    <a:cubicBezTo>
                      <a:pt x="90977" y="-328"/>
                      <a:pt x="-198" y="90847"/>
                      <a:pt x="-198" y="203318"/>
                    </a:cubicBezTo>
                    <a:close/>
                  </a:path>
                </a:pathLst>
              </a:custGeom>
              <a:noFill/>
              <a:ln w="8172" cap="flat">
                <a:solidFill>
                  <a:srgbClr val="8859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2C4B636C-8D1F-3A95-3256-14C70BD69028}"/>
                  </a:ext>
                </a:extLst>
              </p:cNvPr>
              <p:cNvSpPr/>
              <p:nvPr/>
            </p:nvSpPr>
            <p:spPr>
              <a:xfrm>
                <a:off x="5212345" y="6394089"/>
                <a:ext cx="439980" cy="439980"/>
              </a:xfrm>
              <a:custGeom>
                <a:avLst/>
                <a:gdLst>
                  <a:gd name="connsiteX0" fmla="*/ -198 w 439980"/>
                  <a:gd name="connsiteY0" fmla="*/ 219662 h 439980"/>
                  <a:gd name="connsiteX1" fmla="*/ 219792 w 439980"/>
                  <a:gd name="connsiteY1" fmla="*/ 439652 h 439980"/>
                  <a:gd name="connsiteX2" fmla="*/ 439782 w 439980"/>
                  <a:gd name="connsiteY2" fmla="*/ 219662 h 439980"/>
                  <a:gd name="connsiteX3" fmla="*/ 219792 w 439980"/>
                  <a:gd name="connsiteY3" fmla="*/ -328 h 439980"/>
                  <a:gd name="connsiteX4" fmla="*/ -198 w 439980"/>
                  <a:gd name="connsiteY4" fmla="*/ 219662 h 439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980" h="439980">
                    <a:moveTo>
                      <a:pt x="-198" y="219662"/>
                    </a:moveTo>
                    <a:cubicBezTo>
                      <a:pt x="-198" y="341163"/>
                      <a:pt x="98291" y="439652"/>
                      <a:pt x="219792" y="439652"/>
                    </a:cubicBezTo>
                    <a:cubicBezTo>
                      <a:pt x="341285" y="439652"/>
                      <a:pt x="439782" y="341163"/>
                      <a:pt x="439782" y="219662"/>
                    </a:cubicBezTo>
                    <a:cubicBezTo>
                      <a:pt x="439782" y="98169"/>
                      <a:pt x="341285" y="-328"/>
                      <a:pt x="219792" y="-328"/>
                    </a:cubicBezTo>
                    <a:cubicBezTo>
                      <a:pt x="98291" y="-328"/>
                      <a:pt x="-198" y="98160"/>
                      <a:pt x="-198" y="219662"/>
                    </a:cubicBezTo>
                    <a:close/>
                  </a:path>
                </a:pathLst>
              </a:custGeom>
              <a:noFill/>
              <a:ln w="31298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031E24AD-980E-76F4-0E33-8A6FE0999151}"/>
                  </a:ext>
                </a:extLst>
              </p:cNvPr>
              <p:cNvSpPr/>
              <p:nvPr/>
            </p:nvSpPr>
            <p:spPr>
              <a:xfrm>
                <a:off x="5228689" y="6410433"/>
                <a:ext cx="407292" cy="407292"/>
              </a:xfrm>
              <a:custGeom>
                <a:avLst/>
                <a:gdLst>
                  <a:gd name="connsiteX0" fmla="*/ -198 w 407292"/>
                  <a:gd name="connsiteY0" fmla="*/ 203318 h 407292"/>
                  <a:gd name="connsiteX1" fmla="*/ 203448 w 407292"/>
                  <a:gd name="connsiteY1" fmla="*/ 406964 h 407292"/>
                  <a:gd name="connsiteX2" fmla="*/ 407094 w 407292"/>
                  <a:gd name="connsiteY2" fmla="*/ 203318 h 407292"/>
                  <a:gd name="connsiteX3" fmla="*/ 203448 w 407292"/>
                  <a:gd name="connsiteY3" fmla="*/ -328 h 407292"/>
                  <a:gd name="connsiteX4" fmla="*/ -198 w 407292"/>
                  <a:gd name="connsiteY4" fmla="*/ 203318 h 407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292" h="407292">
                    <a:moveTo>
                      <a:pt x="-198" y="203318"/>
                    </a:moveTo>
                    <a:cubicBezTo>
                      <a:pt x="-198" y="315789"/>
                      <a:pt x="90977" y="406964"/>
                      <a:pt x="203448" y="406964"/>
                    </a:cubicBezTo>
                    <a:cubicBezTo>
                      <a:pt x="315919" y="406964"/>
                      <a:pt x="407094" y="315789"/>
                      <a:pt x="407094" y="203318"/>
                    </a:cubicBezTo>
                    <a:cubicBezTo>
                      <a:pt x="407094" y="90847"/>
                      <a:pt x="315919" y="-328"/>
                      <a:pt x="203448" y="-328"/>
                    </a:cubicBezTo>
                    <a:cubicBezTo>
                      <a:pt x="90977" y="-328"/>
                      <a:pt x="-198" y="90847"/>
                      <a:pt x="-198" y="203318"/>
                    </a:cubicBezTo>
                    <a:close/>
                  </a:path>
                </a:pathLst>
              </a:custGeom>
              <a:noFill/>
              <a:ln w="8172" cap="flat">
                <a:solidFill>
                  <a:srgbClr val="8859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89CC80B0-92F3-00AA-E6AE-4AD767615568}"/>
                  </a:ext>
                </a:extLst>
              </p:cNvPr>
              <p:cNvSpPr/>
              <p:nvPr/>
            </p:nvSpPr>
            <p:spPr>
              <a:xfrm>
                <a:off x="4439112" y="5918234"/>
                <a:ext cx="296479" cy="695845"/>
              </a:xfrm>
              <a:custGeom>
                <a:avLst/>
                <a:gdLst>
                  <a:gd name="connsiteX0" fmla="*/ 0 w 296479"/>
                  <a:gd name="connsiteY0" fmla="*/ 695845 h 695845"/>
                  <a:gd name="connsiteX1" fmla="*/ 61208 w 296479"/>
                  <a:gd name="connsiteY1" fmla="*/ 542457 h 695845"/>
                  <a:gd name="connsiteX2" fmla="*/ 158945 w 296479"/>
                  <a:gd name="connsiteY2" fmla="*/ 0 h 695845"/>
                  <a:gd name="connsiteX3" fmla="*/ 296480 w 296479"/>
                  <a:gd name="connsiteY3" fmla="*/ 0 h 6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479" h="695845">
                    <a:moveTo>
                      <a:pt x="0" y="695845"/>
                    </a:moveTo>
                    <a:lnTo>
                      <a:pt x="61208" y="542457"/>
                    </a:lnTo>
                    <a:lnTo>
                      <a:pt x="158945" y="0"/>
                    </a:lnTo>
                    <a:lnTo>
                      <a:pt x="296480" y="0"/>
                    </a:lnTo>
                  </a:path>
                </a:pathLst>
              </a:custGeom>
              <a:noFill/>
              <a:ln w="28928" cap="rnd">
                <a:solidFill>
                  <a:srgbClr val="BF3D7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77D7764B-95E0-BCF4-22C8-03A91B1879F7}"/>
                  </a:ext>
                </a:extLst>
              </p:cNvPr>
              <p:cNvSpPr/>
              <p:nvPr/>
            </p:nvSpPr>
            <p:spPr>
              <a:xfrm>
                <a:off x="4978136" y="6053317"/>
                <a:ext cx="122988" cy="536246"/>
              </a:xfrm>
              <a:custGeom>
                <a:avLst/>
                <a:gdLst>
                  <a:gd name="connsiteX0" fmla="*/ 122988 w 122988"/>
                  <a:gd name="connsiteY0" fmla="*/ 0 h 536246"/>
                  <a:gd name="connsiteX1" fmla="*/ 0 w 122988"/>
                  <a:gd name="connsiteY1" fmla="*/ 536246 h 536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988" h="536246">
                    <a:moveTo>
                      <a:pt x="122988" y="0"/>
                    </a:moveTo>
                    <a:lnTo>
                      <a:pt x="0" y="536246"/>
                    </a:lnTo>
                  </a:path>
                </a:pathLst>
              </a:custGeom>
              <a:ln w="28928" cap="rnd">
                <a:solidFill>
                  <a:srgbClr val="CD974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8ECDD255-134E-6B54-426B-A27108B71A4A}"/>
                  </a:ext>
                </a:extLst>
              </p:cNvPr>
              <p:cNvSpPr/>
              <p:nvPr/>
            </p:nvSpPr>
            <p:spPr>
              <a:xfrm>
                <a:off x="4958605" y="6542166"/>
                <a:ext cx="473730" cy="144807"/>
              </a:xfrm>
              <a:custGeom>
                <a:avLst/>
                <a:gdLst>
                  <a:gd name="connsiteX0" fmla="*/ 7437 w 473730"/>
                  <a:gd name="connsiteY0" fmla="*/ 0 h 144807"/>
                  <a:gd name="connsiteX1" fmla="*/ 473730 w 473730"/>
                  <a:gd name="connsiteY1" fmla="*/ 40778 h 144807"/>
                  <a:gd name="connsiteX2" fmla="*/ 473730 w 473730"/>
                  <a:gd name="connsiteY2" fmla="*/ 97492 h 144807"/>
                  <a:gd name="connsiteX3" fmla="*/ 0 w 473730"/>
                  <a:gd name="connsiteY3" fmla="*/ 144808 h 14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730" h="144807">
                    <a:moveTo>
                      <a:pt x="7437" y="0"/>
                    </a:moveTo>
                    <a:lnTo>
                      <a:pt x="473730" y="40778"/>
                    </a:lnTo>
                    <a:lnTo>
                      <a:pt x="473730" y="97492"/>
                    </a:lnTo>
                    <a:lnTo>
                      <a:pt x="0" y="144808"/>
                    </a:lnTo>
                  </a:path>
                </a:pathLst>
              </a:custGeom>
              <a:noFill/>
              <a:ln w="8662" cap="flat">
                <a:solidFill>
                  <a:srgbClr val="7777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02E8F01-2287-44E1-2289-90EF304FBDD8}"/>
                  </a:ext>
                </a:extLst>
              </p:cNvPr>
              <p:cNvSpPr/>
              <p:nvPr/>
            </p:nvSpPr>
            <p:spPr>
              <a:xfrm>
                <a:off x="4899113" y="6470171"/>
                <a:ext cx="59492" cy="143908"/>
              </a:xfrm>
              <a:custGeom>
                <a:avLst/>
                <a:gdLst>
                  <a:gd name="connsiteX0" fmla="*/ 0 w 59492"/>
                  <a:gd name="connsiteY0" fmla="*/ 0 h 143908"/>
                  <a:gd name="connsiteX1" fmla="*/ 59492 w 59492"/>
                  <a:gd name="connsiteY1" fmla="*/ 143909 h 143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492" h="143908">
                    <a:moveTo>
                      <a:pt x="0" y="0"/>
                    </a:moveTo>
                    <a:lnTo>
                      <a:pt x="59492" y="143909"/>
                    </a:lnTo>
                  </a:path>
                </a:pathLst>
              </a:custGeom>
              <a:ln w="12094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2BC4412A-BB5E-7130-3C35-07AE1F35BCE4}"/>
                  </a:ext>
                </a:extLst>
              </p:cNvPr>
              <p:cNvSpPr/>
              <p:nvPr/>
            </p:nvSpPr>
            <p:spPr>
              <a:xfrm>
                <a:off x="4856047" y="6460691"/>
                <a:ext cx="88012" cy="18877"/>
              </a:xfrm>
              <a:custGeom>
                <a:avLst/>
                <a:gdLst>
                  <a:gd name="connsiteX0" fmla="*/ 0 w 88012"/>
                  <a:gd name="connsiteY0" fmla="*/ 0 h 18877"/>
                  <a:gd name="connsiteX1" fmla="*/ 88012 w 88012"/>
                  <a:gd name="connsiteY1" fmla="*/ 0 h 18877"/>
                  <a:gd name="connsiteX2" fmla="*/ 88012 w 88012"/>
                  <a:gd name="connsiteY2" fmla="*/ 18877 h 18877"/>
                  <a:gd name="connsiteX3" fmla="*/ 0 w 88012"/>
                  <a:gd name="connsiteY3" fmla="*/ 18877 h 18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012" h="18877">
                    <a:moveTo>
                      <a:pt x="0" y="0"/>
                    </a:moveTo>
                    <a:lnTo>
                      <a:pt x="88012" y="0"/>
                    </a:lnTo>
                    <a:lnTo>
                      <a:pt x="88012" y="18877"/>
                    </a:lnTo>
                    <a:lnTo>
                      <a:pt x="0" y="18877"/>
                    </a:lnTo>
                    <a:close/>
                  </a:path>
                </a:pathLst>
              </a:custGeom>
              <a:solidFill>
                <a:srgbClr val="1E2F52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4B5456B7-7BC2-8E50-9BB9-883FD7883FDA}"/>
                  </a:ext>
                </a:extLst>
              </p:cNvPr>
              <p:cNvSpPr/>
              <p:nvPr/>
            </p:nvSpPr>
            <p:spPr>
              <a:xfrm>
                <a:off x="4765501" y="6234735"/>
                <a:ext cx="160432" cy="231940"/>
              </a:xfrm>
              <a:custGeom>
                <a:avLst/>
                <a:gdLst>
                  <a:gd name="connsiteX0" fmla="*/ -198 w 160432"/>
                  <a:gd name="connsiteY0" fmla="*/ -328 h 231940"/>
                  <a:gd name="connsiteX1" fmla="*/ 109225 w 160432"/>
                  <a:gd name="connsiteY1" fmla="*/ 204707 h 231940"/>
                  <a:gd name="connsiteX2" fmla="*/ 62236 w 160432"/>
                  <a:gd name="connsiteY2" fmla="*/ 228569 h 231940"/>
                  <a:gd name="connsiteX3" fmla="*/ 159891 w 160432"/>
                  <a:gd name="connsiteY3" fmla="*/ 228569 h 231940"/>
                  <a:gd name="connsiteX4" fmla="*/ 83892 w 160432"/>
                  <a:gd name="connsiteY4" fmla="*/ -247 h 23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432" h="231940">
                    <a:moveTo>
                      <a:pt x="-198" y="-328"/>
                    </a:moveTo>
                    <a:cubicBezTo>
                      <a:pt x="-198" y="-328"/>
                      <a:pt x="110124" y="193511"/>
                      <a:pt x="109225" y="204707"/>
                    </a:cubicBezTo>
                    <a:cubicBezTo>
                      <a:pt x="108326" y="215902"/>
                      <a:pt x="56761" y="224973"/>
                      <a:pt x="62236" y="228569"/>
                    </a:cubicBezTo>
                    <a:cubicBezTo>
                      <a:pt x="67711" y="232165"/>
                      <a:pt x="153599" y="233064"/>
                      <a:pt x="159891" y="228569"/>
                    </a:cubicBezTo>
                    <a:cubicBezTo>
                      <a:pt x="166184" y="224074"/>
                      <a:pt x="83892" y="-247"/>
                      <a:pt x="83892" y="-247"/>
                    </a:cubicBezTo>
                    <a:close/>
                  </a:path>
                </a:pathLst>
              </a:custGeom>
              <a:solidFill>
                <a:srgbClr val="CF8AA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041EF40D-FEDA-8150-F0E0-8F13CFDB8D9F}"/>
                  </a:ext>
                </a:extLst>
              </p:cNvPr>
              <p:cNvSpPr/>
              <p:nvPr/>
            </p:nvSpPr>
            <p:spPr>
              <a:xfrm>
                <a:off x="5184724" y="6305015"/>
                <a:ext cx="49298" cy="45926"/>
              </a:xfrm>
              <a:custGeom>
                <a:avLst/>
                <a:gdLst>
                  <a:gd name="connsiteX0" fmla="*/ 37802 w 49298"/>
                  <a:gd name="connsiteY0" fmla="*/ -328 h 45926"/>
                  <a:gd name="connsiteX1" fmla="*/ 48180 w 49298"/>
                  <a:gd name="connsiteY1" fmla="*/ 23452 h 45926"/>
                  <a:gd name="connsiteX2" fmla="*/ -198 w 49298"/>
                  <a:gd name="connsiteY2" fmla="*/ 45598 h 45926"/>
                  <a:gd name="connsiteX3" fmla="*/ 9772 w 49298"/>
                  <a:gd name="connsiteY3" fmla="*/ 7598 h 4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298" h="45926">
                    <a:moveTo>
                      <a:pt x="37802" y="-328"/>
                    </a:moveTo>
                    <a:cubicBezTo>
                      <a:pt x="44094" y="10785"/>
                      <a:pt x="51776" y="18467"/>
                      <a:pt x="48180" y="23452"/>
                    </a:cubicBezTo>
                    <a:cubicBezTo>
                      <a:pt x="44585" y="28437"/>
                      <a:pt x="-198" y="45598"/>
                      <a:pt x="-198" y="45598"/>
                    </a:cubicBezTo>
                    <a:lnTo>
                      <a:pt x="9772" y="7598"/>
                    </a:lnTo>
                    <a:close/>
                  </a:path>
                </a:pathLst>
              </a:custGeom>
              <a:solidFill>
                <a:srgbClr val="313175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48ED6540-EDBB-C1BA-C87B-8D45055BF843}"/>
                  </a:ext>
                </a:extLst>
              </p:cNvPr>
              <p:cNvSpPr/>
              <p:nvPr/>
            </p:nvSpPr>
            <p:spPr>
              <a:xfrm>
                <a:off x="5179903" y="6188972"/>
                <a:ext cx="67745" cy="128300"/>
              </a:xfrm>
              <a:custGeom>
                <a:avLst/>
                <a:gdLst>
                  <a:gd name="connsiteX0" fmla="*/ 0 w 67745"/>
                  <a:gd name="connsiteY0" fmla="*/ 7927 h 128300"/>
                  <a:gd name="connsiteX1" fmla="*/ 11768 w 67745"/>
                  <a:gd name="connsiteY1" fmla="*/ 128300 h 128300"/>
                  <a:gd name="connsiteX2" fmla="*/ 48787 w 67745"/>
                  <a:gd name="connsiteY2" fmla="*/ 120128 h 128300"/>
                  <a:gd name="connsiteX3" fmla="*/ 67746 w 67745"/>
                  <a:gd name="connsiteY3" fmla="*/ 0 h 128300"/>
                  <a:gd name="connsiteX4" fmla="*/ 0 w 67745"/>
                  <a:gd name="connsiteY4" fmla="*/ 7927 h 12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745" h="128300">
                    <a:moveTo>
                      <a:pt x="0" y="7927"/>
                    </a:moveTo>
                    <a:lnTo>
                      <a:pt x="11768" y="128300"/>
                    </a:lnTo>
                    <a:lnTo>
                      <a:pt x="48787" y="120128"/>
                    </a:lnTo>
                    <a:lnTo>
                      <a:pt x="67746" y="0"/>
                    </a:lnTo>
                    <a:lnTo>
                      <a:pt x="0" y="7927"/>
                    </a:lnTo>
                    <a:close/>
                  </a:path>
                </a:pathLst>
              </a:custGeom>
              <a:solidFill>
                <a:srgbClr val="4E8A56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322CE61-BFAD-7C5F-C464-A11AB46A5865}"/>
                  </a:ext>
                </a:extLst>
              </p:cNvPr>
              <p:cNvSpPr/>
              <p:nvPr/>
            </p:nvSpPr>
            <p:spPr>
              <a:xfrm>
                <a:off x="4827528" y="6433397"/>
                <a:ext cx="98412" cy="33279"/>
              </a:xfrm>
              <a:custGeom>
                <a:avLst/>
                <a:gdLst>
                  <a:gd name="connsiteX0" fmla="*/ 47198 w 98412"/>
                  <a:gd name="connsiteY0" fmla="*/ 6046 h 33279"/>
                  <a:gd name="connsiteX1" fmla="*/ 209 w 98412"/>
                  <a:gd name="connsiteY1" fmla="*/ 29908 h 33279"/>
                  <a:gd name="connsiteX2" fmla="*/ 97864 w 98412"/>
                  <a:gd name="connsiteY2" fmla="*/ 29908 h 33279"/>
                  <a:gd name="connsiteX3" fmla="*/ 92144 w 98412"/>
                  <a:gd name="connsiteY3" fmla="*/ 3267 h 33279"/>
                  <a:gd name="connsiteX4" fmla="*/ 45237 w 98412"/>
                  <a:gd name="connsiteY4" fmla="*/ -328 h 33279"/>
                  <a:gd name="connsiteX5" fmla="*/ 45237 w 98412"/>
                  <a:gd name="connsiteY5" fmla="*/ -328 h 33279"/>
                  <a:gd name="connsiteX6" fmla="*/ 47198 w 98412"/>
                  <a:gd name="connsiteY6" fmla="*/ 6046 h 3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412" h="33279">
                    <a:moveTo>
                      <a:pt x="47198" y="6046"/>
                    </a:moveTo>
                    <a:cubicBezTo>
                      <a:pt x="46299" y="17241"/>
                      <a:pt x="-5266" y="26312"/>
                      <a:pt x="209" y="29908"/>
                    </a:cubicBezTo>
                    <a:cubicBezTo>
                      <a:pt x="5684" y="33504"/>
                      <a:pt x="91572" y="34402"/>
                      <a:pt x="97864" y="29908"/>
                    </a:cubicBezTo>
                    <a:cubicBezTo>
                      <a:pt x="99172" y="29009"/>
                      <a:pt x="96720" y="18794"/>
                      <a:pt x="92144" y="3267"/>
                    </a:cubicBezTo>
                    <a:lnTo>
                      <a:pt x="45237" y="-328"/>
                    </a:lnTo>
                    <a:lnTo>
                      <a:pt x="45237" y="-328"/>
                    </a:lnTo>
                    <a:cubicBezTo>
                      <a:pt x="46225" y="1674"/>
                      <a:pt x="46887" y="3831"/>
                      <a:pt x="47198" y="6046"/>
                    </a:cubicBezTo>
                    <a:close/>
                  </a:path>
                </a:pathLst>
              </a:custGeom>
              <a:solidFill>
                <a:srgbClr val="C2337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5CF301B-720F-4771-2D75-6B19A4AEA394}"/>
                  </a:ext>
                </a:extLst>
              </p:cNvPr>
              <p:cNvSpPr/>
              <p:nvPr/>
            </p:nvSpPr>
            <p:spPr>
              <a:xfrm>
                <a:off x="4565696" y="6098018"/>
                <a:ext cx="448969" cy="332191"/>
              </a:xfrm>
              <a:custGeom>
                <a:avLst/>
                <a:gdLst>
                  <a:gd name="connsiteX0" fmla="*/ -198 w 448969"/>
                  <a:gd name="connsiteY0" fmla="*/ -328 h 332191"/>
                  <a:gd name="connsiteX1" fmla="*/ 448771 w 448969"/>
                  <a:gd name="connsiteY1" fmla="*/ 331863 h 332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969" h="332191">
                    <a:moveTo>
                      <a:pt x="-198" y="-328"/>
                    </a:moveTo>
                    <a:cubicBezTo>
                      <a:pt x="-198" y="-328"/>
                      <a:pt x="141586" y="331863"/>
                      <a:pt x="448771" y="331863"/>
                    </a:cubicBezTo>
                  </a:path>
                </a:pathLst>
              </a:custGeom>
              <a:noFill/>
              <a:ln w="28928" cap="rnd">
                <a:solidFill>
                  <a:srgbClr val="BF3D7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B626B2AD-ABBB-0788-7483-6BCAE1307EFE}"/>
                  </a:ext>
                </a:extLst>
              </p:cNvPr>
              <p:cNvSpPr/>
              <p:nvPr/>
            </p:nvSpPr>
            <p:spPr>
              <a:xfrm>
                <a:off x="4541098" y="6234735"/>
                <a:ext cx="424943" cy="362101"/>
              </a:xfrm>
              <a:custGeom>
                <a:avLst/>
                <a:gdLst>
                  <a:gd name="connsiteX0" fmla="*/ 0 w 424943"/>
                  <a:gd name="connsiteY0" fmla="*/ 0 h 362101"/>
                  <a:gd name="connsiteX1" fmla="*/ 424944 w 424943"/>
                  <a:gd name="connsiteY1" fmla="*/ 362101 h 36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4943" h="362101">
                    <a:moveTo>
                      <a:pt x="0" y="0"/>
                    </a:moveTo>
                    <a:lnTo>
                      <a:pt x="424944" y="362101"/>
                    </a:lnTo>
                  </a:path>
                </a:pathLst>
              </a:custGeom>
              <a:ln w="28928" cap="rnd">
                <a:solidFill>
                  <a:srgbClr val="BF3D7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62527614-EB66-B331-63DB-508FFE2666C9}"/>
                  </a:ext>
                </a:extLst>
              </p:cNvPr>
              <p:cNvSpPr/>
              <p:nvPr/>
            </p:nvSpPr>
            <p:spPr>
              <a:xfrm>
                <a:off x="4978136" y="6247729"/>
                <a:ext cx="454199" cy="366350"/>
              </a:xfrm>
              <a:custGeom>
                <a:avLst/>
                <a:gdLst>
                  <a:gd name="connsiteX0" fmla="*/ 78451 w 454199"/>
                  <a:gd name="connsiteY0" fmla="*/ 0 h 366350"/>
                  <a:gd name="connsiteX1" fmla="*/ 454199 w 454199"/>
                  <a:gd name="connsiteY1" fmla="*/ 366351 h 366350"/>
                  <a:gd name="connsiteX2" fmla="*/ 0 w 454199"/>
                  <a:gd name="connsiteY2" fmla="*/ 366351 h 36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4199" h="366350">
                    <a:moveTo>
                      <a:pt x="78451" y="0"/>
                    </a:moveTo>
                    <a:lnTo>
                      <a:pt x="454199" y="366351"/>
                    </a:lnTo>
                    <a:lnTo>
                      <a:pt x="0" y="366351"/>
                    </a:lnTo>
                  </a:path>
                </a:pathLst>
              </a:custGeom>
              <a:noFill/>
              <a:ln w="28928" cap="rnd">
                <a:solidFill>
                  <a:srgbClr val="BF3D7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037E5065-ADD7-F4BF-F9FA-F6BD74BE323F}"/>
                  </a:ext>
                </a:extLst>
              </p:cNvPr>
              <p:cNvSpPr/>
              <p:nvPr/>
            </p:nvSpPr>
            <p:spPr>
              <a:xfrm>
                <a:off x="5394336" y="6575753"/>
                <a:ext cx="76653" cy="76653"/>
              </a:xfrm>
              <a:custGeom>
                <a:avLst/>
                <a:gdLst>
                  <a:gd name="connsiteX0" fmla="*/ -198 w 76653"/>
                  <a:gd name="connsiteY0" fmla="*/ 37998 h 76653"/>
                  <a:gd name="connsiteX1" fmla="*/ 38129 w 76653"/>
                  <a:gd name="connsiteY1" fmla="*/ 76325 h 76653"/>
                  <a:gd name="connsiteX2" fmla="*/ 76455 w 76653"/>
                  <a:gd name="connsiteY2" fmla="*/ 37998 h 76653"/>
                  <a:gd name="connsiteX3" fmla="*/ 38129 w 76653"/>
                  <a:gd name="connsiteY3" fmla="*/ -328 h 76653"/>
                  <a:gd name="connsiteX4" fmla="*/ -198 w 76653"/>
                  <a:gd name="connsiteY4" fmla="*/ 37998 h 7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653" h="76653">
                    <a:moveTo>
                      <a:pt x="-198" y="37998"/>
                    </a:moveTo>
                    <a:cubicBezTo>
                      <a:pt x="-198" y="59164"/>
                      <a:pt x="16963" y="76325"/>
                      <a:pt x="38129" y="76325"/>
                    </a:cubicBezTo>
                    <a:cubicBezTo>
                      <a:pt x="59294" y="76325"/>
                      <a:pt x="76455" y="59164"/>
                      <a:pt x="76455" y="37998"/>
                    </a:cubicBezTo>
                    <a:cubicBezTo>
                      <a:pt x="76455" y="16833"/>
                      <a:pt x="59294" y="-328"/>
                      <a:pt x="38129" y="-328"/>
                    </a:cubicBezTo>
                    <a:cubicBezTo>
                      <a:pt x="16963" y="-328"/>
                      <a:pt x="-198" y="16833"/>
                      <a:pt x="-198" y="37998"/>
                    </a:cubicBezTo>
                    <a:close/>
                  </a:path>
                </a:pathLst>
              </a:custGeom>
              <a:solidFill>
                <a:srgbClr val="313175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FF0AE55-2643-A350-B45D-BA0AE31D8CA7}"/>
                  </a:ext>
                </a:extLst>
              </p:cNvPr>
              <p:cNvSpPr/>
              <p:nvPr/>
            </p:nvSpPr>
            <p:spPr>
              <a:xfrm>
                <a:off x="4966042" y="6749571"/>
                <a:ext cx="88012" cy="18877"/>
              </a:xfrm>
              <a:custGeom>
                <a:avLst/>
                <a:gdLst>
                  <a:gd name="connsiteX0" fmla="*/ 0 w 88012"/>
                  <a:gd name="connsiteY0" fmla="*/ 0 h 18877"/>
                  <a:gd name="connsiteX1" fmla="*/ 88012 w 88012"/>
                  <a:gd name="connsiteY1" fmla="*/ 0 h 18877"/>
                  <a:gd name="connsiteX2" fmla="*/ 88012 w 88012"/>
                  <a:gd name="connsiteY2" fmla="*/ 18877 h 18877"/>
                  <a:gd name="connsiteX3" fmla="*/ 0 w 88012"/>
                  <a:gd name="connsiteY3" fmla="*/ 18877 h 18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012" h="18877">
                    <a:moveTo>
                      <a:pt x="0" y="0"/>
                    </a:moveTo>
                    <a:lnTo>
                      <a:pt x="88012" y="0"/>
                    </a:lnTo>
                    <a:lnTo>
                      <a:pt x="88012" y="18877"/>
                    </a:lnTo>
                    <a:lnTo>
                      <a:pt x="0" y="18877"/>
                    </a:lnTo>
                    <a:close/>
                  </a:path>
                </a:pathLst>
              </a:custGeom>
              <a:solidFill>
                <a:srgbClr val="1E2F52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94AC9FF4-D34C-172E-4163-152A855612E7}"/>
                  </a:ext>
                </a:extLst>
              </p:cNvPr>
              <p:cNvSpPr/>
              <p:nvPr/>
            </p:nvSpPr>
            <p:spPr>
              <a:xfrm rot="20259001">
                <a:off x="4874887" y="6530711"/>
                <a:ext cx="167362" cy="167362"/>
              </a:xfrm>
              <a:custGeom>
                <a:avLst/>
                <a:gdLst>
                  <a:gd name="connsiteX0" fmla="*/ 167164 w 167362"/>
                  <a:gd name="connsiteY0" fmla="*/ 83353 h 167362"/>
                  <a:gd name="connsiteX1" fmla="*/ 83483 w 167362"/>
                  <a:gd name="connsiteY1" fmla="*/ 167034 h 167362"/>
                  <a:gd name="connsiteX2" fmla="*/ -198 w 167362"/>
                  <a:gd name="connsiteY2" fmla="*/ 83353 h 167362"/>
                  <a:gd name="connsiteX3" fmla="*/ 83483 w 167362"/>
                  <a:gd name="connsiteY3" fmla="*/ -328 h 167362"/>
                  <a:gd name="connsiteX4" fmla="*/ 167164 w 167362"/>
                  <a:gd name="connsiteY4" fmla="*/ 83353 h 167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362" h="167362">
                    <a:moveTo>
                      <a:pt x="167164" y="83353"/>
                    </a:moveTo>
                    <a:cubicBezTo>
                      <a:pt x="167164" y="129569"/>
                      <a:pt x="129699" y="167034"/>
                      <a:pt x="83483" y="167034"/>
                    </a:cubicBezTo>
                    <a:cubicBezTo>
                      <a:pt x="37267" y="167034"/>
                      <a:pt x="-198" y="129569"/>
                      <a:pt x="-198" y="83353"/>
                    </a:cubicBezTo>
                    <a:cubicBezTo>
                      <a:pt x="-198" y="37137"/>
                      <a:pt x="37267" y="-328"/>
                      <a:pt x="83483" y="-328"/>
                    </a:cubicBezTo>
                    <a:cubicBezTo>
                      <a:pt x="129699" y="-328"/>
                      <a:pt x="167164" y="37137"/>
                      <a:pt x="167164" y="83353"/>
                    </a:cubicBezTo>
                    <a:close/>
                  </a:path>
                </a:pathLst>
              </a:custGeom>
              <a:solidFill>
                <a:srgbClr val="313175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B630C1CB-B45A-6FD1-4863-525308C42B24}"/>
                  </a:ext>
                </a:extLst>
              </p:cNvPr>
              <p:cNvSpPr/>
              <p:nvPr/>
            </p:nvSpPr>
            <p:spPr>
              <a:xfrm>
                <a:off x="4958605" y="6615060"/>
                <a:ext cx="59573" cy="143908"/>
              </a:xfrm>
              <a:custGeom>
                <a:avLst/>
                <a:gdLst>
                  <a:gd name="connsiteX0" fmla="*/ 0 w 59573"/>
                  <a:gd name="connsiteY0" fmla="*/ 0 h 143908"/>
                  <a:gd name="connsiteX1" fmla="*/ 59574 w 59573"/>
                  <a:gd name="connsiteY1" fmla="*/ 143909 h 143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573" h="143908">
                    <a:moveTo>
                      <a:pt x="0" y="0"/>
                    </a:moveTo>
                    <a:lnTo>
                      <a:pt x="59574" y="143909"/>
                    </a:lnTo>
                  </a:path>
                </a:pathLst>
              </a:custGeom>
              <a:ln w="12094" cap="flat">
                <a:solidFill>
                  <a:srgbClr val="1E2F5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959AC3DC-FCD9-B157-0434-FE0314C70092}"/>
                  </a:ext>
                </a:extLst>
              </p:cNvPr>
              <p:cNvSpPr/>
              <p:nvPr/>
            </p:nvSpPr>
            <p:spPr>
              <a:xfrm>
                <a:off x="5059284" y="6234735"/>
                <a:ext cx="376116" cy="277602"/>
              </a:xfrm>
              <a:custGeom>
                <a:avLst/>
                <a:gdLst>
                  <a:gd name="connsiteX0" fmla="*/ -198 w 376116"/>
                  <a:gd name="connsiteY0" fmla="*/ -328 h 277602"/>
                  <a:gd name="connsiteX1" fmla="*/ 339103 w 376116"/>
                  <a:gd name="connsiteY1" fmla="*/ -328 h 277602"/>
                  <a:gd name="connsiteX2" fmla="*/ 375918 w 376116"/>
                  <a:gd name="connsiteY2" fmla="*/ 36568 h 277602"/>
                  <a:gd name="connsiteX3" fmla="*/ 372526 w 376116"/>
                  <a:gd name="connsiteY3" fmla="*/ 51972 h 277602"/>
                  <a:gd name="connsiteX4" fmla="*/ 268252 w 376116"/>
                  <a:gd name="connsiteY4" fmla="*/ 277274 h 277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116" h="277602">
                    <a:moveTo>
                      <a:pt x="-198" y="-328"/>
                    </a:moveTo>
                    <a:lnTo>
                      <a:pt x="339103" y="-328"/>
                    </a:lnTo>
                    <a:cubicBezTo>
                      <a:pt x="359459" y="-304"/>
                      <a:pt x="375943" y="16212"/>
                      <a:pt x="375918" y="36568"/>
                    </a:cubicBezTo>
                    <a:cubicBezTo>
                      <a:pt x="375910" y="41888"/>
                      <a:pt x="374757" y="47143"/>
                      <a:pt x="372526" y="51972"/>
                    </a:cubicBezTo>
                    <a:lnTo>
                      <a:pt x="268252" y="277274"/>
                    </a:lnTo>
                  </a:path>
                </a:pathLst>
              </a:custGeom>
              <a:noFill/>
              <a:ln w="14464" cap="flat">
                <a:solidFill>
                  <a:srgbClr val="BF3D7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504FF88-CDDA-8343-9D75-34C1456334AF}"/>
                  </a:ext>
                </a:extLst>
              </p:cNvPr>
              <p:cNvSpPr/>
              <p:nvPr/>
            </p:nvSpPr>
            <p:spPr>
              <a:xfrm>
                <a:off x="4348737" y="5869269"/>
                <a:ext cx="191321" cy="239617"/>
              </a:xfrm>
              <a:custGeom>
                <a:avLst/>
                <a:gdLst>
                  <a:gd name="connsiteX0" fmla="*/ 153264 w 191321"/>
                  <a:gd name="connsiteY0" fmla="*/ 239289 h 239617"/>
                  <a:gd name="connsiteX1" fmla="*/ 180967 w 191321"/>
                  <a:gd name="connsiteY1" fmla="*/ 422 h 239617"/>
                  <a:gd name="connsiteX2" fmla="*/ 112241 w 191321"/>
                  <a:gd name="connsiteY2" fmla="*/ 124636 h 239617"/>
                  <a:gd name="connsiteX3" fmla="*/ 90176 w 191321"/>
                  <a:gd name="connsiteY3" fmla="*/ 48637 h 239617"/>
                  <a:gd name="connsiteX4" fmla="*/ 37385 w 191321"/>
                  <a:gd name="connsiteY4" fmla="*/ 148825 h 239617"/>
                  <a:gd name="connsiteX5" fmla="*/ 9682 w 191321"/>
                  <a:gd name="connsiteY5" fmla="*/ 108946 h 239617"/>
                  <a:gd name="connsiteX6" fmla="*/ 15729 w 191321"/>
                  <a:gd name="connsiteY6" fmla="*/ 239289 h 239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321" h="239617">
                    <a:moveTo>
                      <a:pt x="153264" y="239289"/>
                    </a:moveTo>
                    <a:cubicBezTo>
                      <a:pt x="153264" y="239289"/>
                      <a:pt x="214799" y="12435"/>
                      <a:pt x="180967" y="422"/>
                    </a:cubicBezTo>
                    <a:cubicBezTo>
                      <a:pt x="147135" y="-11591"/>
                      <a:pt x="112241" y="124636"/>
                      <a:pt x="112241" y="124636"/>
                    </a:cubicBezTo>
                    <a:cubicBezTo>
                      <a:pt x="112241" y="124636"/>
                      <a:pt x="124907" y="45041"/>
                      <a:pt x="90176" y="48637"/>
                    </a:cubicBezTo>
                    <a:cubicBezTo>
                      <a:pt x="55445" y="52232"/>
                      <a:pt x="37385" y="148825"/>
                      <a:pt x="37385" y="148825"/>
                    </a:cubicBezTo>
                    <a:cubicBezTo>
                      <a:pt x="37385" y="148825"/>
                      <a:pt x="35015" y="102980"/>
                      <a:pt x="9682" y="108946"/>
                    </a:cubicBezTo>
                    <a:cubicBezTo>
                      <a:pt x="-15651" y="114911"/>
                      <a:pt x="15729" y="239289"/>
                      <a:pt x="15729" y="239289"/>
                    </a:cubicBezTo>
                    <a:close/>
                  </a:path>
                </a:pathLst>
              </a:custGeom>
              <a:solidFill>
                <a:srgbClr val="64AD59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29F62931-191F-F608-3178-12920E2B8E2A}"/>
                  </a:ext>
                </a:extLst>
              </p:cNvPr>
              <p:cNvSpPr/>
              <p:nvPr/>
            </p:nvSpPr>
            <p:spPr>
              <a:xfrm>
                <a:off x="4315142" y="6073829"/>
                <a:ext cx="225873" cy="200295"/>
              </a:xfrm>
              <a:custGeom>
                <a:avLst/>
                <a:gdLst>
                  <a:gd name="connsiteX0" fmla="*/ 225874 w 225873"/>
                  <a:gd name="connsiteY0" fmla="*/ 0 h 200295"/>
                  <a:gd name="connsiteX1" fmla="*/ 187057 w 225873"/>
                  <a:gd name="connsiteY1" fmla="*/ 200296 h 200295"/>
                  <a:gd name="connsiteX2" fmla="*/ 66357 w 225873"/>
                  <a:gd name="connsiteY2" fmla="*/ 200296 h 200295"/>
                  <a:gd name="connsiteX3" fmla="*/ 0 w 225873"/>
                  <a:gd name="connsiteY3" fmla="*/ 0 h 200295"/>
                  <a:gd name="connsiteX4" fmla="*/ 225874 w 225873"/>
                  <a:gd name="connsiteY4" fmla="*/ 0 h 20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873" h="200295">
                    <a:moveTo>
                      <a:pt x="225874" y="0"/>
                    </a:moveTo>
                    <a:lnTo>
                      <a:pt x="187057" y="200296"/>
                    </a:lnTo>
                    <a:lnTo>
                      <a:pt x="66357" y="200296"/>
                    </a:lnTo>
                    <a:lnTo>
                      <a:pt x="0" y="0"/>
                    </a:lnTo>
                    <a:lnTo>
                      <a:pt x="225874" y="0"/>
                    </a:lnTo>
                    <a:close/>
                  </a:path>
                </a:pathLst>
              </a:custGeom>
              <a:solidFill>
                <a:srgbClr val="3E6EE8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9D899CAF-CDB3-9B22-E8CB-E12434780370}"/>
                  </a:ext>
                </a:extLst>
              </p:cNvPr>
              <p:cNvSpPr/>
              <p:nvPr/>
            </p:nvSpPr>
            <p:spPr>
              <a:xfrm>
                <a:off x="5212345" y="6174099"/>
                <a:ext cx="314131" cy="73711"/>
              </a:xfrm>
              <a:custGeom>
                <a:avLst/>
                <a:gdLst>
                  <a:gd name="connsiteX0" fmla="*/ 276996 w 314131"/>
                  <a:gd name="connsiteY0" fmla="*/ 73383 h 73711"/>
                  <a:gd name="connsiteX1" fmla="*/ 36739 w 314131"/>
                  <a:gd name="connsiteY1" fmla="*/ 73383 h 73711"/>
                  <a:gd name="connsiteX2" fmla="*/ -198 w 314131"/>
                  <a:gd name="connsiteY2" fmla="*/ 36609 h 73711"/>
                  <a:gd name="connsiteX3" fmla="*/ -198 w 314131"/>
                  <a:gd name="connsiteY3" fmla="*/ 36527 h 73711"/>
                  <a:gd name="connsiteX4" fmla="*/ -198 w 314131"/>
                  <a:gd name="connsiteY4" fmla="*/ 36527 h 73711"/>
                  <a:gd name="connsiteX5" fmla="*/ 36658 w 314131"/>
                  <a:gd name="connsiteY5" fmla="*/ -328 h 73711"/>
                  <a:gd name="connsiteX6" fmla="*/ 36739 w 314131"/>
                  <a:gd name="connsiteY6" fmla="*/ -328 h 73711"/>
                  <a:gd name="connsiteX7" fmla="*/ 276996 w 314131"/>
                  <a:gd name="connsiteY7" fmla="*/ -328 h 73711"/>
                  <a:gd name="connsiteX8" fmla="*/ 313933 w 314131"/>
                  <a:gd name="connsiteY8" fmla="*/ 36446 h 73711"/>
                  <a:gd name="connsiteX9" fmla="*/ 313933 w 314131"/>
                  <a:gd name="connsiteY9" fmla="*/ 36527 h 73711"/>
                  <a:gd name="connsiteX10" fmla="*/ 313933 w 314131"/>
                  <a:gd name="connsiteY10" fmla="*/ 36527 h 73711"/>
                  <a:gd name="connsiteX11" fmla="*/ 277078 w 314131"/>
                  <a:gd name="connsiteY11" fmla="*/ 73383 h 73711"/>
                  <a:gd name="connsiteX12" fmla="*/ 276996 w 314131"/>
                  <a:gd name="connsiteY12" fmla="*/ 73383 h 73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131" h="73711">
                    <a:moveTo>
                      <a:pt x="276996" y="73383"/>
                    </a:moveTo>
                    <a:lnTo>
                      <a:pt x="36739" y="73383"/>
                    </a:lnTo>
                    <a:cubicBezTo>
                      <a:pt x="16383" y="73432"/>
                      <a:pt x="-149" y="56965"/>
                      <a:pt x="-198" y="36609"/>
                    </a:cubicBezTo>
                    <a:cubicBezTo>
                      <a:pt x="-198" y="36585"/>
                      <a:pt x="-198" y="36552"/>
                      <a:pt x="-198" y="36527"/>
                    </a:cubicBezTo>
                    <a:lnTo>
                      <a:pt x="-198" y="36527"/>
                    </a:lnTo>
                    <a:cubicBezTo>
                      <a:pt x="-198" y="16171"/>
                      <a:pt x="16302" y="-328"/>
                      <a:pt x="36658" y="-328"/>
                    </a:cubicBezTo>
                    <a:cubicBezTo>
                      <a:pt x="36682" y="-328"/>
                      <a:pt x="36715" y="-328"/>
                      <a:pt x="36739" y="-328"/>
                    </a:cubicBezTo>
                    <a:lnTo>
                      <a:pt x="276996" y="-328"/>
                    </a:lnTo>
                    <a:cubicBezTo>
                      <a:pt x="297352" y="-378"/>
                      <a:pt x="313884" y="16089"/>
                      <a:pt x="313933" y="36446"/>
                    </a:cubicBezTo>
                    <a:cubicBezTo>
                      <a:pt x="313933" y="36470"/>
                      <a:pt x="313933" y="36503"/>
                      <a:pt x="313933" y="36527"/>
                    </a:cubicBezTo>
                    <a:lnTo>
                      <a:pt x="313933" y="36527"/>
                    </a:lnTo>
                    <a:cubicBezTo>
                      <a:pt x="313933" y="56884"/>
                      <a:pt x="297434" y="73383"/>
                      <a:pt x="277078" y="73383"/>
                    </a:cubicBezTo>
                    <a:cubicBezTo>
                      <a:pt x="277053" y="73383"/>
                      <a:pt x="277021" y="73383"/>
                      <a:pt x="276996" y="73383"/>
                    </a:cubicBezTo>
                    <a:close/>
                  </a:path>
                </a:pathLst>
              </a:custGeom>
              <a:solidFill>
                <a:srgbClr val="3E6EE8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5E56B0C4-0B2E-E958-B420-489F29C06586}"/>
                  </a:ext>
                </a:extLst>
              </p:cNvPr>
              <p:cNvSpPr/>
              <p:nvPr/>
            </p:nvSpPr>
            <p:spPr>
              <a:xfrm>
                <a:off x="4948577" y="6405285"/>
                <a:ext cx="104139" cy="344912"/>
              </a:xfrm>
              <a:custGeom>
                <a:avLst/>
                <a:gdLst>
                  <a:gd name="connsiteX0" fmla="*/ 93593 w 104139"/>
                  <a:gd name="connsiteY0" fmla="*/ 10132 h 344912"/>
                  <a:gd name="connsiteX1" fmla="*/ 93593 w 104139"/>
                  <a:gd name="connsiteY1" fmla="*/ 320667 h 344912"/>
                  <a:gd name="connsiteX2" fmla="*/ 88362 w 104139"/>
                  <a:gd name="connsiteY2" fmla="*/ 344039 h 344912"/>
                  <a:gd name="connsiteX3" fmla="*/ 1167 w 104139"/>
                  <a:gd name="connsiteY3" fmla="*/ 344039 h 344912"/>
                  <a:gd name="connsiteX4" fmla="*/ 57881 w 104139"/>
                  <a:gd name="connsiteY4" fmla="*/ 317154 h 344912"/>
                  <a:gd name="connsiteX5" fmla="*/ 9830 w 104139"/>
                  <a:gd name="connsiteY5" fmla="*/ -328 h 344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139" h="344912">
                    <a:moveTo>
                      <a:pt x="93593" y="10132"/>
                    </a:moveTo>
                    <a:cubicBezTo>
                      <a:pt x="93593" y="10132"/>
                      <a:pt x="81825" y="297051"/>
                      <a:pt x="93593" y="320667"/>
                    </a:cubicBezTo>
                    <a:cubicBezTo>
                      <a:pt x="105360" y="344285"/>
                      <a:pt x="111163" y="344039"/>
                      <a:pt x="88362" y="344039"/>
                    </a:cubicBezTo>
                    <a:cubicBezTo>
                      <a:pt x="65563" y="344039"/>
                      <a:pt x="12445" y="345265"/>
                      <a:pt x="1167" y="344039"/>
                    </a:cubicBezTo>
                    <a:cubicBezTo>
                      <a:pt x="-10110" y="342814"/>
                      <a:pt x="51998" y="327695"/>
                      <a:pt x="57881" y="317154"/>
                    </a:cubicBezTo>
                    <a:cubicBezTo>
                      <a:pt x="63765" y="306612"/>
                      <a:pt x="9830" y="-328"/>
                      <a:pt x="9830" y="-328"/>
                    </a:cubicBezTo>
                    <a:close/>
                  </a:path>
                </a:pathLst>
              </a:custGeom>
              <a:solidFill>
                <a:srgbClr val="CF8AA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EFA17DCF-D831-EB97-2F77-20D6F667B799}"/>
                  </a:ext>
                </a:extLst>
              </p:cNvPr>
              <p:cNvSpPr/>
              <p:nvPr/>
            </p:nvSpPr>
            <p:spPr>
              <a:xfrm>
                <a:off x="4729638" y="5933679"/>
                <a:ext cx="440872" cy="510223"/>
              </a:xfrm>
              <a:custGeom>
                <a:avLst/>
                <a:gdLst>
                  <a:gd name="connsiteX0" fmla="*/ 416562 w 440872"/>
                  <a:gd name="connsiteY0" fmla="*/ 6863 h 510223"/>
                  <a:gd name="connsiteX1" fmla="*/ 436257 w 440872"/>
                  <a:gd name="connsiteY1" fmla="*/ 119228 h 510223"/>
                  <a:gd name="connsiteX2" fmla="*/ 323646 w 440872"/>
                  <a:gd name="connsiteY2" fmla="*/ 508950 h 510223"/>
                  <a:gd name="connsiteX3" fmla="*/ 192159 w 440872"/>
                  <a:gd name="connsiteY3" fmla="*/ 476262 h 510223"/>
                  <a:gd name="connsiteX4" fmla="*/ 18422 w 440872"/>
                  <a:gd name="connsiteY4" fmla="*/ 300564 h 510223"/>
                  <a:gd name="connsiteX5" fmla="*/ 5756 w 440872"/>
                  <a:gd name="connsiteY5" fmla="*/ 163847 h 510223"/>
                  <a:gd name="connsiteX6" fmla="*/ 267260 w 440872"/>
                  <a:gd name="connsiteY6" fmla="*/ 35873 h 510223"/>
                  <a:gd name="connsiteX7" fmla="*/ 264808 w 440872"/>
                  <a:gd name="connsiteY7" fmla="*/ -328 h 510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0872" h="510223">
                    <a:moveTo>
                      <a:pt x="416562" y="6863"/>
                    </a:moveTo>
                    <a:cubicBezTo>
                      <a:pt x="439084" y="39698"/>
                      <a:pt x="446267" y="80689"/>
                      <a:pt x="436257" y="119228"/>
                    </a:cubicBezTo>
                    <a:cubicBezTo>
                      <a:pt x="419913" y="186810"/>
                      <a:pt x="324872" y="358177"/>
                      <a:pt x="323646" y="508950"/>
                    </a:cubicBezTo>
                    <a:cubicBezTo>
                      <a:pt x="323646" y="508950"/>
                      <a:pt x="283849" y="518593"/>
                      <a:pt x="192159" y="476262"/>
                    </a:cubicBezTo>
                    <a:cubicBezTo>
                      <a:pt x="100469" y="433931"/>
                      <a:pt x="58220" y="319033"/>
                      <a:pt x="18422" y="300564"/>
                    </a:cubicBezTo>
                    <a:cubicBezTo>
                      <a:pt x="18422" y="300564"/>
                      <a:pt x="-12958" y="218191"/>
                      <a:pt x="5756" y="163847"/>
                    </a:cubicBezTo>
                    <a:cubicBezTo>
                      <a:pt x="24470" y="109503"/>
                      <a:pt x="265789" y="61207"/>
                      <a:pt x="267260" y="35873"/>
                    </a:cubicBezTo>
                    <a:cubicBezTo>
                      <a:pt x="268395" y="23754"/>
                      <a:pt x="267570" y="11529"/>
                      <a:pt x="264808" y="-328"/>
                    </a:cubicBezTo>
                    <a:close/>
                  </a:path>
                </a:pathLst>
              </a:custGeom>
              <a:solidFill>
                <a:srgbClr val="3E50BC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A490A300-AE6C-8890-0D64-6F17DFC66040}"/>
                  </a:ext>
                </a:extLst>
              </p:cNvPr>
              <p:cNvSpPr/>
              <p:nvPr/>
            </p:nvSpPr>
            <p:spPr>
              <a:xfrm>
                <a:off x="4948594" y="6717292"/>
                <a:ext cx="104092" cy="32706"/>
              </a:xfrm>
              <a:custGeom>
                <a:avLst/>
                <a:gdLst>
                  <a:gd name="connsiteX0" fmla="*/ 88345 w 104092"/>
                  <a:gd name="connsiteY0" fmla="*/ 31869 h 32706"/>
                  <a:gd name="connsiteX1" fmla="*/ 93576 w 104092"/>
                  <a:gd name="connsiteY1" fmla="*/ 8497 h 32706"/>
                  <a:gd name="connsiteX2" fmla="*/ 92023 w 104092"/>
                  <a:gd name="connsiteY2" fmla="*/ 3267 h 32706"/>
                  <a:gd name="connsiteX3" fmla="*/ 58273 w 104092"/>
                  <a:gd name="connsiteY3" fmla="*/ -328 h 32706"/>
                  <a:gd name="connsiteX4" fmla="*/ 57864 w 104092"/>
                  <a:gd name="connsiteY4" fmla="*/ 4983 h 32706"/>
                  <a:gd name="connsiteX5" fmla="*/ 1150 w 104092"/>
                  <a:gd name="connsiteY5" fmla="*/ 31869 h 32706"/>
                  <a:gd name="connsiteX6" fmla="*/ 88345 w 104092"/>
                  <a:gd name="connsiteY6" fmla="*/ 31869 h 3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092" h="32706">
                    <a:moveTo>
                      <a:pt x="88345" y="31869"/>
                    </a:moveTo>
                    <a:cubicBezTo>
                      <a:pt x="111146" y="31869"/>
                      <a:pt x="105262" y="31869"/>
                      <a:pt x="93576" y="8497"/>
                    </a:cubicBezTo>
                    <a:cubicBezTo>
                      <a:pt x="92873" y="6814"/>
                      <a:pt x="92350" y="5057"/>
                      <a:pt x="92023" y="3267"/>
                    </a:cubicBezTo>
                    <a:cubicBezTo>
                      <a:pt x="79275" y="2123"/>
                      <a:pt x="65954" y="570"/>
                      <a:pt x="58273" y="-328"/>
                    </a:cubicBezTo>
                    <a:cubicBezTo>
                      <a:pt x="58453" y="1453"/>
                      <a:pt x="58313" y="3251"/>
                      <a:pt x="57864" y="4983"/>
                    </a:cubicBezTo>
                    <a:cubicBezTo>
                      <a:pt x="51980" y="15525"/>
                      <a:pt x="-10045" y="30725"/>
                      <a:pt x="1150" y="31869"/>
                    </a:cubicBezTo>
                    <a:cubicBezTo>
                      <a:pt x="12346" y="33013"/>
                      <a:pt x="65464" y="31869"/>
                      <a:pt x="88345" y="31869"/>
                    </a:cubicBezTo>
                    <a:close/>
                  </a:path>
                </a:pathLst>
              </a:custGeom>
              <a:solidFill>
                <a:srgbClr val="C2337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882B3CB4-BA31-AED2-779F-0CA7A645C1E4}"/>
                  </a:ext>
                </a:extLst>
              </p:cNvPr>
              <p:cNvSpPr/>
              <p:nvPr/>
            </p:nvSpPr>
            <p:spPr>
              <a:xfrm>
                <a:off x="4997504" y="5522464"/>
                <a:ext cx="459506" cy="141664"/>
              </a:xfrm>
              <a:custGeom>
                <a:avLst/>
                <a:gdLst>
                  <a:gd name="connsiteX0" fmla="*/ -198 w 459506"/>
                  <a:gd name="connsiteY0" fmla="*/ 102475 h 141664"/>
                  <a:gd name="connsiteX1" fmla="*/ 123526 w 459506"/>
                  <a:gd name="connsiteY1" fmla="*/ 94303 h 141664"/>
                  <a:gd name="connsiteX2" fmla="*/ 242020 w 459506"/>
                  <a:gd name="connsiteY2" fmla="*/ 41267 h 141664"/>
                  <a:gd name="connsiteX3" fmla="*/ 405460 w 459506"/>
                  <a:gd name="connsiteY3" fmla="*/ -328 h 141664"/>
                  <a:gd name="connsiteX4" fmla="*/ 456453 w 459506"/>
                  <a:gd name="connsiteY4" fmla="*/ 101658 h 141664"/>
                  <a:gd name="connsiteX5" fmla="*/ 427279 w 459506"/>
                  <a:gd name="connsiteY5" fmla="*/ 99043 h 141664"/>
                  <a:gd name="connsiteX6" fmla="*/ 315731 w 459506"/>
                  <a:gd name="connsiteY6" fmla="*/ 80820 h 141664"/>
                  <a:gd name="connsiteX7" fmla="*/ 199280 w 459506"/>
                  <a:gd name="connsiteY7" fmla="*/ 138024 h 141664"/>
                  <a:gd name="connsiteX8" fmla="*/ 15084 w 459506"/>
                  <a:gd name="connsiteY8" fmla="*/ 132712 h 14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506" h="141664">
                    <a:moveTo>
                      <a:pt x="-198" y="102475"/>
                    </a:moveTo>
                    <a:cubicBezTo>
                      <a:pt x="40662" y="95619"/>
                      <a:pt x="82118" y="92881"/>
                      <a:pt x="123526" y="94303"/>
                    </a:cubicBezTo>
                    <a:cubicBezTo>
                      <a:pt x="170760" y="95284"/>
                      <a:pt x="176807" y="58265"/>
                      <a:pt x="242020" y="41267"/>
                    </a:cubicBezTo>
                    <a:cubicBezTo>
                      <a:pt x="307232" y="24269"/>
                      <a:pt x="373589" y="28682"/>
                      <a:pt x="405460" y="-328"/>
                    </a:cubicBezTo>
                    <a:lnTo>
                      <a:pt x="456453" y="101658"/>
                    </a:lnTo>
                    <a:cubicBezTo>
                      <a:pt x="456453" y="101658"/>
                      <a:pt x="472797" y="108277"/>
                      <a:pt x="427279" y="99043"/>
                    </a:cubicBezTo>
                    <a:cubicBezTo>
                      <a:pt x="381761" y="89809"/>
                      <a:pt x="359124" y="63004"/>
                      <a:pt x="315731" y="80820"/>
                    </a:cubicBezTo>
                    <a:cubicBezTo>
                      <a:pt x="272338" y="98634"/>
                      <a:pt x="261960" y="123723"/>
                      <a:pt x="199280" y="138024"/>
                    </a:cubicBezTo>
                    <a:cubicBezTo>
                      <a:pt x="136601" y="152325"/>
                      <a:pt x="62072" y="114570"/>
                      <a:pt x="15084" y="132712"/>
                    </a:cubicBezTo>
                    <a:close/>
                  </a:path>
                </a:pathLst>
              </a:custGeom>
              <a:solidFill>
                <a:srgbClr val="C2337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8E8B2DB-0AD9-BF1F-818D-E7F3D4831619}"/>
                  </a:ext>
                </a:extLst>
              </p:cNvPr>
              <p:cNvSpPr/>
              <p:nvPr/>
            </p:nvSpPr>
            <p:spPr>
              <a:xfrm>
                <a:off x="4877784" y="5501871"/>
                <a:ext cx="142029" cy="167771"/>
              </a:xfrm>
              <a:custGeom>
                <a:avLst/>
                <a:gdLst>
                  <a:gd name="connsiteX0" fmla="*/ 5278 w 142029"/>
                  <a:gd name="connsiteY0" fmla="*/ 24760 h 167771"/>
                  <a:gd name="connsiteX1" fmla="*/ -198 w 142029"/>
                  <a:gd name="connsiteY1" fmla="*/ 73383 h 167771"/>
                  <a:gd name="connsiteX2" fmla="*/ 7974 w 142029"/>
                  <a:gd name="connsiteY2" fmla="*/ 76243 h 167771"/>
                  <a:gd name="connsiteX3" fmla="*/ 25380 w 142029"/>
                  <a:gd name="connsiteY3" fmla="*/ 109666 h 167771"/>
                  <a:gd name="connsiteX4" fmla="*/ 68283 w 142029"/>
                  <a:gd name="connsiteY4" fmla="*/ 130178 h 167771"/>
                  <a:gd name="connsiteX5" fmla="*/ 76455 w 142029"/>
                  <a:gd name="connsiteY5" fmla="*/ 167443 h 167771"/>
                  <a:gd name="connsiteX6" fmla="*/ 141831 w 142029"/>
                  <a:gd name="connsiteY6" fmla="*/ 163765 h 167771"/>
                  <a:gd name="connsiteX7" fmla="*/ 102279 w 142029"/>
                  <a:gd name="connsiteY7" fmla="*/ -328 h 16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029" h="167771">
                    <a:moveTo>
                      <a:pt x="5278" y="24760"/>
                    </a:moveTo>
                    <a:lnTo>
                      <a:pt x="-198" y="73383"/>
                    </a:lnTo>
                    <a:lnTo>
                      <a:pt x="7974" y="76243"/>
                    </a:lnTo>
                    <a:cubicBezTo>
                      <a:pt x="7974" y="76243"/>
                      <a:pt x="4705" y="105907"/>
                      <a:pt x="25380" y="109666"/>
                    </a:cubicBezTo>
                    <a:cubicBezTo>
                      <a:pt x="46056" y="113426"/>
                      <a:pt x="64115" y="113180"/>
                      <a:pt x="68283" y="130178"/>
                    </a:cubicBezTo>
                    <a:cubicBezTo>
                      <a:pt x="72451" y="147176"/>
                      <a:pt x="76455" y="167443"/>
                      <a:pt x="76455" y="167443"/>
                    </a:cubicBezTo>
                    <a:lnTo>
                      <a:pt x="141831" y="163765"/>
                    </a:lnTo>
                    <a:lnTo>
                      <a:pt x="102279" y="-328"/>
                    </a:lnTo>
                    <a:close/>
                  </a:path>
                </a:pathLst>
              </a:custGeom>
              <a:solidFill>
                <a:srgbClr val="CF8AA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F49EF9D-6562-6415-6D3B-CAC1FB1F32B6}"/>
                  </a:ext>
                </a:extLst>
              </p:cNvPr>
              <p:cNvSpPr/>
              <p:nvPr/>
            </p:nvSpPr>
            <p:spPr>
              <a:xfrm>
                <a:off x="4865381" y="5459130"/>
                <a:ext cx="212724" cy="190005"/>
              </a:xfrm>
              <a:custGeom>
                <a:avLst/>
                <a:gdLst>
                  <a:gd name="connsiteX0" fmla="*/ 15392 w 212724"/>
                  <a:gd name="connsiteY0" fmla="*/ 75917 h 190005"/>
                  <a:gd name="connsiteX1" fmla="*/ 70226 w 212724"/>
                  <a:gd name="connsiteY1" fmla="*/ 72812 h 190005"/>
                  <a:gd name="connsiteX2" fmla="*/ 86570 w 212724"/>
                  <a:gd name="connsiteY2" fmla="*/ 86051 h 190005"/>
                  <a:gd name="connsiteX3" fmla="*/ 106919 w 212724"/>
                  <a:gd name="connsiteY3" fmla="*/ 180029 h 190005"/>
                  <a:gd name="connsiteX4" fmla="*/ 121301 w 212724"/>
                  <a:gd name="connsiteY4" fmla="*/ 189671 h 190005"/>
                  <a:gd name="connsiteX5" fmla="*/ 197546 w 212724"/>
                  <a:gd name="connsiteY5" fmla="*/ 188446 h 190005"/>
                  <a:gd name="connsiteX6" fmla="*/ 212525 w 212724"/>
                  <a:gd name="connsiteY6" fmla="*/ 173025 h 190005"/>
                  <a:gd name="connsiteX7" fmla="*/ 210295 w 212724"/>
                  <a:gd name="connsiteY7" fmla="*/ 165319 h 190005"/>
                  <a:gd name="connsiteX8" fmla="*/ 183817 w 212724"/>
                  <a:gd name="connsiteY8" fmla="*/ 108115 h 190005"/>
                  <a:gd name="connsiteX9" fmla="*/ 90003 w 212724"/>
                  <a:gd name="connsiteY9" fmla="*/ -246 h 190005"/>
                  <a:gd name="connsiteX10" fmla="*/ 111 w 212724"/>
                  <a:gd name="connsiteY10" fmla="*/ 57694 h 190005"/>
                  <a:gd name="connsiteX11" fmla="*/ 11977 w 212724"/>
                  <a:gd name="connsiteY11" fmla="*/ 75615 h 190005"/>
                  <a:gd name="connsiteX12" fmla="*/ 15392 w 212724"/>
                  <a:gd name="connsiteY12" fmla="*/ 75917 h 19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2724" h="190005">
                    <a:moveTo>
                      <a:pt x="15392" y="75917"/>
                    </a:moveTo>
                    <a:lnTo>
                      <a:pt x="70226" y="72812"/>
                    </a:lnTo>
                    <a:cubicBezTo>
                      <a:pt x="78341" y="72134"/>
                      <a:pt x="85549" y="77969"/>
                      <a:pt x="86570" y="86051"/>
                    </a:cubicBezTo>
                    <a:cubicBezTo>
                      <a:pt x="90117" y="117987"/>
                      <a:pt x="96941" y="149482"/>
                      <a:pt x="106919" y="180029"/>
                    </a:cubicBezTo>
                    <a:cubicBezTo>
                      <a:pt x="109174" y="185978"/>
                      <a:pt x="114943" y="189843"/>
                      <a:pt x="121301" y="189671"/>
                    </a:cubicBezTo>
                    <a:lnTo>
                      <a:pt x="197546" y="188446"/>
                    </a:lnTo>
                    <a:cubicBezTo>
                      <a:pt x="205939" y="188323"/>
                      <a:pt x="212648" y="181418"/>
                      <a:pt x="212525" y="173025"/>
                    </a:cubicBezTo>
                    <a:cubicBezTo>
                      <a:pt x="212484" y="170304"/>
                      <a:pt x="211716" y="167640"/>
                      <a:pt x="210295" y="165319"/>
                    </a:cubicBezTo>
                    <a:cubicBezTo>
                      <a:pt x="198919" y="147537"/>
                      <a:pt x="190011" y="128292"/>
                      <a:pt x="183817" y="108115"/>
                    </a:cubicBezTo>
                    <a:cubicBezTo>
                      <a:pt x="173847" y="70442"/>
                      <a:pt x="152028" y="1879"/>
                      <a:pt x="90003" y="-246"/>
                    </a:cubicBezTo>
                    <a:cubicBezTo>
                      <a:pt x="38192" y="-2043"/>
                      <a:pt x="6812" y="25660"/>
                      <a:pt x="111" y="57694"/>
                    </a:cubicBezTo>
                    <a:cubicBezTo>
                      <a:pt x="-1565" y="65923"/>
                      <a:pt x="3747" y="73948"/>
                      <a:pt x="11977" y="75615"/>
                    </a:cubicBezTo>
                    <a:cubicBezTo>
                      <a:pt x="13104" y="75844"/>
                      <a:pt x="14248" y="75950"/>
                      <a:pt x="15392" y="75917"/>
                    </a:cubicBezTo>
                    <a:close/>
                  </a:path>
                </a:pathLst>
              </a:custGeom>
              <a:solidFill>
                <a:srgbClr val="1A2743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54F2516C-79CC-D6E6-D619-E570AE535F5A}"/>
                  </a:ext>
                </a:extLst>
              </p:cNvPr>
              <p:cNvSpPr/>
              <p:nvPr/>
            </p:nvSpPr>
            <p:spPr>
              <a:xfrm>
                <a:off x="4903987" y="5638408"/>
                <a:ext cx="275893" cy="324953"/>
              </a:xfrm>
              <a:custGeom>
                <a:avLst/>
                <a:gdLst>
                  <a:gd name="connsiteX0" fmla="*/ 73951 w 275893"/>
                  <a:gd name="connsiteY0" fmla="*/ -148 h 324953"/>
                  <a:gd name="connsiteX1" fmla="*/ 158939 w 275893"/>
                  <a:gd name="connsiteY1" fmla="*/ 75852 h 324953"/>
                  <a:gd name="connsiteX2" fmla="*/ 234040 w 275893"/>
                  <a:gd name="connsiteY2" fmla="*/ 250487 h 324953"/>
                  <a:gd name="connsiteX3" fmla="*/ 270242 w 275893"/>
                  <a:gd name="connsiteY3" fmla="*/ 320194 h 324953"/>
                  <a:gd name="connsiteX4" fmla="*/ 94708 w 275893"/>
                  <a:gd name="connsiteY4" fmla="*/ 320194 h 324953"/>
                  <a:gd name="connsiteX5" fmla="*/ 53112 w 275893"/>
                  <a:gd name="connsiteY5" fmla="*/ 264053 h 324953"/>
                  <a:gd name="connsiteX6" fmla="*/ 2446 w 275893"/>
                  <a:gd name="connsiteY6" fmla="*/ 115649 h 324953"/>
                  <a:gd name="connsiteX7" fmla="*/ 73951 w 275893"/>
                  <a:gd name="connsiteY7" fmla="*/ -148 h 32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5893" h="324953">
                    <a:moveTo>
                      <a:pt x="73951" y="-148"/>
                    </a:moveTo>
                    <a:cubicBezTo>
                      <a:pt x="115465" y="2712"/>
                      <a:pt x="139981" y="25185"/>
                      <a:pt x="158939" y="75852"/>
                    </a:cubicBezTo>
                    <a:cubicBezTo>
                      <a:pt x="177898" y="126518"/>
                      <a:pt x="214182" y="217881"/>
                      <a:pt x="234040" y="250487"/>
                    </a:cubicBezTo>
                    <a:cubicBezTo>
                      <a:pt x="253898" y="283093"/>
                      <a:pt x="289283" y="310225"/>
                      <a:pt x="270242" y="320194"/>
                    </a:cubicBezTo>
                    <a:cubicBezTo>
                      <a:pt x="251201" y="330164"/>
                      <a:pt x="142677" y="320194"/>
                      <a:pt x="94708" y="320194"/>
                    </a:cubicBezTo>
                    <a:cubicBezTo>
                      <a:pt x="46738" y="320194"/>
                      <a:pt x="68476" y="305648"/>
                      <a:pt x="53112" y="264053"/>
                    </a:cubicBezTo>
                    <a:cubicBezTo>
                      <a:pt x="37749" y="222457"/>
                      <a:pt x="12252" y="155529"/>
                      <a:pt x="2446" y="115649"/>
                    </a:cubicBezTo>
                    <a:cubicBezTo>
                      <a:pt x="-7361" y="75770"/>
                      <a:pt x="8738" y="-4642"/>
                      <a:pt x="73951" y="-148"/>
                    </a:cubicBezTo>
                    <a:close/>
                  </a:path>
                </a:pathLst>
              </a:custGeom>
              <a:solidFill>
                <a:srgbClr val="CD9749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D5E59BE-4D5E-2145-606B-DFDC5DF0949A}"/>
                  </a:ext>
                </a:extLst>
              </p:cNvPr>
              <p:cNvSpPr/>
              <p:nvPr/>
            </p:nvSpPr>
            <p:spPr>
              <a:xfrm>
                <a:off x="4605220" y="5875331"/>
                <a:ext cx="175807" cy="65586"/>
              </a:xfrm>
              <a:custGeom>
                <a:avLst/>
                <a:gdLst>
                  <a:gd name="connsiteX0" fmla="*/ 157305 w 175807"/>
                  <a:gd name="connsiteY0" fmla="*/ -328 h 65586"/>
                  <a:gd name="connsiteX1" fmla="*/ 35460 w 175807"/>
                  <a:gd name="connsiteY1" fmla="*/ 3921 h 65586"/>
                  <a:gd name="connsiteX2" fmla="*/ 2772 w 175807"/>
                  <a:gd name="connsiteY2" fmla="*/ 55813 h 65586"/>
                  <a:gd name="connsiteX3" fmla="*/ 37094 w 175807"/>
                  <a:gd name="connsiteY3" fmla="*/ 59981 h 65586"/>
                  <a:gd name="connsiteX4" fmla="*/ 61610 w 175807"/>
                  <a:gd name="connsiteY4" fmla="*/ 29826 h 65586"/>
                  <a:gd name="connsiteX5" fmla="*/ 175610 w 175807"/>
                  <a:gd name="connsiteY5" fmla="*/ 42493 h 65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5807" h="65586">
                    <a:moveTo>
                      <a:pt x="157305" y="-328"/>
                    </a:moveTo>
                    <a:cubicBezTo>
                      <a:pt x="157305" y="-328"/>
                      <a:pt x="50578" y="2123"/>
                      <a:pt x="35460" y="3921"/>
                    </a:cubicBezTo>
                    <a:cubicBezTo>
                      <a:pt x="20342" y="5719"/>
                      <a:pt x="-9731" y="47968"/>
                      <a:pt x="2772" y="55813"/>
                    </a:cubicBezTo>
                    <a:cubicBezTo>
                      <a:pt x="15275" y="63658"/>
                      <a:pt x="26879" y="70277"/>
                      <a:pt x="37094" y="59981"/>
                    </a:cubicBezTo>
                    <a:cubicBezTo>
                      <a:pt x="47309" y="49684"/>
                      <a:pt x="40772" y="35873"/>
                      <a:pt x="61610" y="29826"/>
                    </a:cubicBezTo>
                    <a:cubicBezTo>
                      <a:pt x="82449" y="23779"/>
                      <a:pt x="175610" y="42493"/>
                      <a:pt x="175610" y="42493"/>
                    </a:cubicBezTo>
                    <a:close/>
                  </a:path>
                </a:pathLst>
              </a:custGeom>
              <a:solidFill>
                <a:srgbClr val="CF8AA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6A05E9D7-15E1-A56D-F7BD-BD8EA218D8FB}"/>
                  </a:ext>
                </a:extLst>
              </p:cNvPr>
              <p:cNvSpPr/>
              <p:nvPr/>
            </p:nvSpPr>
            <p:spPr>
              <a:xfrm>
                <a:off x="4735592" y="5660294"/>
                <a:ext cx="251210" cy="318603"/>
              </a:xfrm>
              <a:custGeom>
                <a:avLst/>
                <a:gdLst>
                  <a:gd name="connsiteX0" fmla="*/ 214235 w 251210"/>
                  <a:gd name="connsiteY0" fmla="*/ -296 h 318603"/>
                  <a:gd name="connsiteX1" fmla="*/ 76700 w 251210"/>
                  <a:gd name="connsiteY1" fmla="*/ 208498 h 318603"/>
                  <a:gd name="connsiteX2" fmla="*/ -198 w 251210"/>
                  <a:gd name="connsiteY2" fmla="*/ 208498 h 318603"/>
                  <a:gd name="connsiteX3" fmla="*/ 35105 w 251210"/>
                  <a:gd name="connsiteY3" fmla="*/ 314734 h 318603"/>
                  <a:gd name="connsiteX4" fmla="*/ 139134 w 251210"/>
                  <a:gd name="connsiteY4" fmla="*/ 309259 h 318603"/>
                  <a:gd name="connsiteX5" fmla="*/ 242347 w 251210"/>
                  <a:gd name="connsiteY5" fmla="*/ 92129 h 318603"/>
                  <a:gd name="connsiteX6" fmla="*/ 214235 w 251210"/>
                  <a:gd name="connsiteY6" fmla="*/ -296 h 318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1210" h="318603">
                    <a:moveTo>
                      <a:pt x="214235" y="-296"/>
                    </a:moveTo>
                    <a:cubicBezTo>
                      <a:pt x="177297" y="-3320"/>
                      <a:pt x="76700" y="208498"/>
                      <a:pt x="76700" y="208498"/>
                    </a:cubicBezTo>
                    <a:lnTo>
                      <a:pt x="-198" y="208498"/>
                    </a:lnTo>
                    <a:lnTo>
                      <a:pt x="35105" y="314734"/>
                    </a:lnTo>
                    <a:cubicBezTo>
                      <a:pt x="35105" y="314734"/>
                      <a:pt x="117478" y="325603"/>
                      <a:pt x="139134" y="309259"/>
                    </a:cubicBezTo>
                    <a:cubicBezTo>
                      <a:pt x="160790" y="292915"/>
                      <a:pt x="223306" y="152765"/>
                      <a:pt x="242347" y="92129"/>
                    </a:cubicBezTo>
                    <a:cubicBezTo>
                      <a:pt x="261388" y="31493"/>
                      <a:pt x="247740" y="2400"/>
                      <a:pt x="214235" y="-296"/>
                    </a:cubicBezTo>
                    <a:close/>
                  </a:path>
                </a:pathLst>
              </a:custGeom>
              <a:solidFill>
                <a:srgbClr val="F2D051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95A3C154-D152-3046-3381-84225B4214C5}"/>
                  </a:ext>
                </a:extLst>
              </p:cNvPr>
              <p:cNvSpPr/>
              <p:nvPr/>
            </p:nvSpPr>
            <p:spPr>
              <a:xfrm>
                <a:off x="5298358" y="5843379"/>
                <a:ext cx="103251" cy="84416"/>
              </a:xfrm>
              <a:custGeom>
                <a:avLst/>
                <a:gdLst>
                  <a:gd name="connsiteX0" fmla="*/ 20353 w 103251"/>
                  <a:gd name="connsiteY0" fmla="*/ -328 h 84416"/>
                  <a:gd name="connsiteX1" fmla="*/ 7686 w 103251"/>
                  <a:gd name="connsiteY1" fmla="*/ 25004 h 84416"/>
                  <a:gd name="connsiteX2" fmla="*/ 14060 w 103251"/>
                  <a:gd name="connsiteY2" fmla="*/ 59082 h 84416"/>
                  <a:gd name="connsiteX3" fmla="*/ 17329 w 103251"/>
                  <a:gd name="connsiteY3" fmla="*/ 79267 h 84416"/>
                  <a:gd name="connsiteX4" fmla="*/ 75268 w 103251"/>
                  <a:gd name="connsiteY4" fmla="*/ 84088 h 84416"/>
                  <a:gd name="connsiteX5" fmla="*/ 80090 w 103251"/>
                  <a:gd name="connsiteY5" fmla="*/ 64230 h 84416"/>
                  <a:gd name="connsiteX6" fmla="*/ 103053 w 103251"/>
                  <a:gd name="connsiteY6" fmla="*/ 28600 h 8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251" h="84416">
                    <a:moveTo>
                      <a:pt x="20353" y="-328"/>
                    </a:moveTo>
                    <a:cubicBezTo>
                      <a:pt x="17304" y="8653"/>
                      <a:pt x="13039" y="17176"/>
                      <a:pt x="7686" y="25004"/>
                    </a:cubicBezTo>
                    <a:cubicBezTo>
                      <a:pt x="2293" y="30398"/>
                      <a:pt x="-9802" y="43065"/>
                      <a:pt x="14060" y="59082"/>
                    </a:cubicBezTo>
                    <a:lnTo>
                      <a:pt x="17329" y="79267"/>
                    </a:lnTo>
                    <a:lnTo>
                      <a:pt x="75268" y="84088"/>
                    </a:lnTo>
                    <a:cubicBezTo>
                      <a:pt x="75268" y="84088"/>
                      <a:pt x="69221" y="76897"/>
                      <a:pt x="80090" y="64230"/>
                    </a:cubicBezTo>
                    <a:cubicBezTo>
                      <a:pt x="88777" y="53051"/>
                      <a:pt x="96458" y="41128"/>
                      <a:pt x="103053" y="28600"/>
                    </a:cubicBezTo>
                    <a:close/>
                  </a:path>
                </a:pathLst>
              </a:custGeom>
              <a:solidFill>
                <a:srgbClr val="CF8AA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B9549FE5-8439-C385-10AF-093A6148170E}"/>
                  </a:ext>
                </a:extLst>
              </p:cNvPr>
              <p:cNvSpPr/>
              <p:nvPr/>
            </p:nvSpPr>
            <p:spPr>
              <a:xfrm>
                <a:off x="5162965" y="5783130"/>
                <a:ext cx="35243" cy="63763"/>
              </a:xfrm>
              <a:custGeom>
                <a:avLst/>
                <a:gdLst>
                  <a:gd name="connsiteX0" fmla="*/ 35045 w 35243"/>
                  <a:gd name="connsiteY0" fmla="*/ 56897 h 63763"/>
                  <a:gd name="connsiteX1" fmla="*/ 13961 w 35243"/>
                  <a:gd name="connsiteY1" fmla="*/ -307 h 63763"/>
                  <a:gd name="connsiteX2" fmla="*/ 3665 w 35243"/>
                  <a:gd name="connsiteY2" fmla="*/ 38919 h 63763"/>
                  <a:gd name="connsiteX3" fmla="*/ 24176 w 35243"/>
                  <a:gd name="connsiteY3" fmla="*/ 63435 h 63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43" h="63763">
                    <a:moveTo>
                      <a:pt x="35045" y="56897"/>
                    </a:moveTo>
                    <a:cubicBezTo>
                      <a:pt x="35045" y="56897"/>
                      <a:pt x="23604" y="-1614"/>
                      <a:pt x="13961" y="-307"/>
                    </a:cubicBezTo>
                    <a:cubicBezTo>
                      <a:pt x="4319" y="1000"/>
                      <a:pt x="-5978" y="26252"/>
                      <a:pt x="3665" y="38919"/>
                    </a:cubicBezTo>
                    <a:cubicBezTo>
                      <a:pt x="13308" y="51585"/>
                      <a:pt x="24176" y="63435"/>
                      <a:pt x="24176" y="63435"/>
                    </a:cubicBezTo>
                    <a:close/>
                  </a:path>
                </a:pathLst>
              </a:custGeom>
              <a:solidFill>
                <a:srgbClr val="CF8AA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ABC50A6C-592F-D34D-61A0-DE06FA708786}"/>
                  </a:ext>
                </a:extLst>
              </p:cNvPr>
              <p:cNvSpPr/>
              <p:nvPr/>
            </p:nvSpPr>
            <p:spPr>
              <a:xfrm>
                <a:off x="5179821" y="5828261"/>
                <a:ext cx="137622" cy="153091"/>
              </a:xfrm>
              <a:custGeom>
                <a:avLst/>
                <a:gdLst>
                  <a:gd name="connsiteX0" fmla="*/ 129247 w 137622"/>
                  <a:gd name="connsiteY0" fmla="*/ 99206 h 153091"/>
                  <a:gd name="connsiteX1" fmla="*/ 18189 w 137622"/>
                  <a:gd name="connsiteY1" fmla="*/ -328 h 153091"/>
                  <a:gd name="connsiteX2" fmla="*/ -198 w 137622"/>
                  <a:gd name="connsiteY2" fmla="*/ 20183 h 153091"/>
                  <a:gd name="connsiteX3" fmla="*/ 113393 w 137622"/>
                  <a:gd name="connsiteY3" fmla="*/ 150118 h 153091"/>
                  <a:gd name="connsiteX4" fmla="*/ 129247 w 137622"/>
                  <a:gd name="connsiteY4" fmla="*/ 99206 h 153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22" h="153091">
                    <a:moveTo>
                      <a:pt x="129247" y="99206"/>
                    </a:moveTo>
                    <a:cubicBezTo>
                      <a:pt x="129247" y="99206"/>
                      <a:pt x="42705" y="43718"/>
                      <a:pt x="18189" y="-328"/>
                    </a:cubicBezTo>
                    <a:lnTo>
                      <a:pt x="-198" y="20183"/>
                    </a:lnTo>
                    <a:cubicBezTo>
                      <a:pt x="-198" y="20183"/>
                      <a:pt x="71061" y="133447"/>
                      <a:pt x="113393" y="150118"/>
                    </a:cubicBezTo>
                    <a:cubicBezTo>
                      <a:pt x="155724" y="166789"/>
                      <a:pt x="129247" y="99206"/>
                      <a:pt x="129247" y="99206"/>
                    </a:cubicBezTo>
                    <a:close/>
                  </a:path>
                </a:pathLst>
              </a:custGeom>
              <a:solidFill>
                <a:srgbClr val="9C1B5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DD2C184-3345-7EA8-8B9B-DAF504F0BF7A}"/>
                  </a:ext>
                </a:extLst>
              </p:cNvPr>
              <p:cNvSpPr/>
              <p:nvPr/>
            </p:nvSpPr>
            <p:spPr>
              <a:xfrm>
                <a:off x="5243318" y="5790238"/>
                <a:ext cx="213860" cy="112551"/>
              </a:xfrm>
              <a:custGeom>
                <a:avLst/>
                <a:gdLst>
                  <a:gd name="connsiteX0" fmla="*/ -198 w 213860"/>
                  <a:gd name="connsiteY0" fmla="*/ 31565 h 112551"/>
                  <a:gd name="connsiteX1" fmla="*/ 213663 w 213860"/>
                  <a:gd name="connsiteY1" fmla="*/ 112223 h 112551"/>
                  <a:gd name="connsiteX2" fmla="*/ 177052 w 213860"/>
                  <a:gd name="connsiteY2" fmla="*/ 76511 h 112551"/>
                  <a:gd name="connsiteX3" fmla="*/ 142648 w 213860"/>
                  <a:gd name="connsiteY3" fmla="*/ 4516 h 112551"/>
                  <a:gd name="connsiteX4" fmla="*/ 58559 w 213860"/>
                  <a:gd name="connsiteY4" fmla="*/ 32627 h 112551"/>
                  <a:gd name="connsiteX5" fmla="*/ -198 w 213860"/>
                  <a:gd name="connsiteY5" fmla="*/ 31565 h 11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860" h="112551">
                    <a:moveTo>
                      <a:pt x="-198" y="31565"/>
                    </a:moveTo>
                    <a:lnTo>
                      <a:pt x="213663" y="112223"/>
                    </a:lnTo>
                    <a:cubicBezTo>
                      <a:pt x="213663" y="112223"/>
                      <a:pt x="178850" y="95061"/>
                      <a:pt x="177052" y="76511"/>
                    </a:cubicBezTo>
                    <a:cubicBezTo>
                      <a:pt x="175254" y="57961"/>
                      <a:pt x="179994" y="19307"/>
                      <a:pt x="142648" y="4516"/>
                    </a:cubicBezTo>
                    <a:cubicBezTo>
                      <a:pt x="93616" y="-14443"/>
                      <a:pt x="78416" y="28051"/>
                      <a:pt x="58559" y="32627"/>
                    </a:cubicBezTo>
                    <a:cubicBezTo>
                      <a:pt x="38701" y="37204"/>
                      <a:pt x="-198" y="31565"/>
                      <a:pt x="-198" y="31565"/>
                    </a:cubicBezTo>
                    <a:close/>
                  </a:path>
                </a:pathLst>
              </a:custGeom>
              <a:solidFill>
                <a:srgbClr val="313175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3851A665-A864-1520-E6D4-E50275771951}"/>
                  </a:ext>
                </a:extLst>
              </p:cNvPr>
              <p:cNvSpPr/>
              <p:nvPr/>
            </p:nvSpPr>
            <p:spPr>
              <a:xfrm>
                <a:off x="5101746" y="5907774"/>
                <a:ext cx="56010" cy="45681"/>
              </a:xfrm>
              <a:custGeom>
                <a:avLst/>
                <a:gdLst>
                  <a:gd name="connsiteX0" fmla="*/ 53034 w 56010"/>
                  <a:gd name="connsiteY0" fmla="*/ 25740 h 45681"/>
                  <a:gd name="connsiteX1" fmla="*/ 15933 w 56010"/>
                  <a:gd name="connsiteY1" fmla="*/ -328 h 45681"/>
                  <a:gd name="connsiteX2" fmla="*/ 5555 w 56010"/>
                  <a:gd name="connsiteY2" fmla="*/ 22308 h 45681"/>
                  <a:gd name="connsiteX3" fmla="*/ 55812 w 56010"/>
                  <a:gd name="connsiteY3" fmla="*/ 45353 h 4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10" h="45681">
                    <a:moveTo>
                      <a:pt x="53034" y="25740"/>
                    </a:moveTo>
                    <a:cubicBezTo>
                      <a:pt x="36281" y="18630"/>
                      <a:pt x="33585" y="-328"/>
                      <a:pt x="15933" y="-328"/>
                    </a:cubicBezTo>
                    <a:cubicBezTo>
                      <a:pt x="-1718" y="-328"/>
                      <a:pt x="-4415" y="12338"/>
                      <a:pt x="5555" y="22308"/>
                    </a:cubicBezTo>
                    <a:cubicBezTo>
                      <a:pt x="15525" y="32278"/>
                      <a:pt x="55812" y="45353"/>
                      <a:pt x="55812" y="45353"/>
                    </a:cubicBezTo>
                    <a:close/>
                  </a:path>
                </a:pathLst>
              </a:custGeom>
              <a:solidFill>
                <a:srgbClr val="CF8AA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DD9887F9-B8F2-E412-39B1-158F378BA06D}"/>
                  </a:ext>
                </a:extLst>
              </p:cNvPr>
              <p:cNvSpPr/>
              <p:nvPr/>
            </p:nvSpPr>
            <p:spPr>
              <a:xfrm>
                <a:off x="5136754" y="5911612"/>
                <a:ext cx="314062" cy="223738"/>
              </a:xfrm>
              <a:custGeom>
                <a:avLst/>
                <a:gdLst>
                  <a:gd name="connsiteX0" fmla="*/ 154416 w 314062"/>
                  <a:gd name="connsiteY0" fmla="*/ 28930 h 223738"/>
                  <a:gd name="connsiteX1" fmla="*/ 187104 w 314062"/>
                  <a:gd name="connsiteY1" fmla="*/ 818 h 223738"/>
                  <a:gd name="connsiteX2" fmla="*/ 313770 w 314062"/>
                  <a:gd name="connsiteY2" fmla="*/ 15854 h 223738"/>
                  <a:gd name="connsiteX3" fmla="*/ 269478 w 314062"/>
                  <a:gd name="connsiteY3" fmla="*/ 66766 h 223738"/>
                  <a:gd name="connsiteX4" fmla="*/ 276669 w 314062"/>
                  <a:gd name="connsiteY4" fmla="*/ 216150 h 223738"/>
                  <a:gd name="connsiteX5" fmla="*/ 127448 w 314062"/>
                  <a:gd name="connsiteY5" fmla="*/ 207978 h 223738"/>
                  <a:gd name="connsiteX6" fmla="*/ 141913 w 314062"/>
                  <a:gd name="connsiteY6" fmla="*/ 93080 h 223738"/>
                  <a:gd name="connsiteX7" fmla="*/ -198 w 314062"/>
                  <a:gd name="connsiteY7" fmla="*/ 42413 h 223738"/>
                  <a:gd name="connsiteX8" fmla="*/ 15247 w 314062"/>
                  <a:gd name="connsiteY8" fmla="*/ 15854 h 22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4062" h="223738">
                    <a:moveTo>
                      <a:pt x="154416" y="28930"/>
                    </a:moveTo>
                    <a:cubicBezTo>
                      <a:pt x="159082" y="14106"/>
                      <a:pt x="171749" y="3212"/>
                      <a:pt x="187104" y="818"/>
                    </a:cubicBezTo>
                    <a:cubicBezTo>
                      <a:pt x="212437" y="-2778"/>
                      <a:pt x="317447" y="2044"/>
                      <a:pt x="313770" y="15854"/>
                    </a:cubicBezTo>
                    <a:cubicBezTo>
                      <a:pt x="310093" y="29665"/>
                      <a:pt x="270377" y="49523"/>
                      <a:pt x="269478" y="66766"/>
                    </a:cubicBezTo>
                    <a:cubicBezTo>
                      <a:pt x="268579" y="84009"/>
                      <a:pt x="295710" y="202585"/>
                      <a:pt x="276669" y="216150"/>
                    </a:cubicBezTo>
                    <a:cubicBezTo>
                      <a:pt x="262695" y="226120"/>
                      <a:pt x="129573" y="227918"/>
                      <a:pt x="127448" y="207978"/>
                    </a:cubicBezTo>
                    <a:cubicBezTo>
                      <a:pt x="125324" y="188038"/>
                      <a:pt x="141913" y="93080"/>
                      <a:pt x="141913" y="93080"/>
                    </a:cubicBezTo>
                    <a:lnTo>
                      <a:pt x="-198" y="42413"/>
                    </a:lnTo>
                    <a:lnTo>
                      <a:pt x="15247" y="15854"/>
                    </a:lnTo>
                    <a:close/>
                  </a:path>
                </a:pathLst>
              </a:custGeom>
              <a:solidFill>
                <a:srgbClr val="C23370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AE449FB5-9DE8-FFFE-119F-53EF7F8B471A}"/>
                  </a:ext>
                </a:extLst>
              </p:cNvPr>
              <p:cNvSpPr/>
              <p:nvPr/>
            </p:nvSpPr>
            <p:spPr>
              <a:xfrm>
                <a:off x="5066312" y="6304810"/>
                <a:ext cx="67418" cy="40094"/>
              </a:xfrm>
              <a:custGeom>
                <a:avLst/>
                <a:gdLst>
                  <a:gd name="connsiteX0" fmla="*/ 67221 w 67418"/>
                  <a:gd name="connsiteY0" fmla="*/ 7558 h 40094"/>
                  <a:gd name="connsiteX1" fmla="*/ 57006 w 67418"/>
                  <a:gd name="connsiteY1" fmla="*/ 39510 h 40094"/>
                  <a:gd name="connsiteX2" fmla="*/ -198 w 67418"/>
                  <a:gd name="connsiteY2" fmla="*/ 16302 h 40094"/>
                  <a:gd name="connsiteX3" fmla="*/ 50468 w 67418"/>
                  <a:gd name="connsiteY3" fmla="*/ 938 h 40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418" h="40094">
                    <a:moveTo>
                      <a:pt x="67221" y="7558"/>
                    </a:moveTo>
                    <a:cubicBezTo>
                      <a:pt x="67221" y="7558"/>
                      <a:pt x="67221" y="43106"/>
                      <a:pt x="57006" y="39510"/>
                    </a:cubicBezTo>
                    <a:cubicBezTo>
                      <a:pt x="46791" y="35915"/>
                      <a:pt x="-198" y="16302"/>
                      <a:pt x="-198" y="16302"/>
                    </a:cubicBezTo>
                    <a:cubicBezTo>
                      <a:pt x="-198" y="16302"/>
                      <a:pt x="33634" y="-5763"/>
                      <a:pt x="50468" y="938"/>
                    </a:cubicBezTo>
                    <a:close/>
                  </a:path>
                </a:pathLst>
              </a:custGeom>
              <a:solidFill>
                <a:srgbClr val="313175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48671FEC-3B7F-E648-1328-587EC1CC2709}"/>
                  </a:ext>
                </a:extLst>
              </p:cNvPr>
              <p:cNvSpPr/>
              <p:nvPr/>
            </p:nvSpPr>
            <p:spPr>
              <a:xfrm>
                <a:off x="5106028" y="6119592"/>
                <a:ext cx="298979" cy="201766"/>
              </a:xfrm>
              <a:custGeom>
                <a:avLst/>
                <a:gdLst>
                  <a:gd name="connsiteX0" fmla="*/ 298325 w 298979"/>
                  <a:gd name="connsiteY0" fmla="*/ 2123 h 201766"/>
                  <a:gd name="connsiteX1" fmla="*/ 272420 w 298979"/>
                  <a:gd name="connsiteY1" fmla="*/ 76325 h 201766"/>
                  <a:gd name="connsiteX2" fmla="*/ 122791 w 298979"/>
                  <a:gd name="connsiteY2" fmla="*/ 88420 h 201766"/>
                  <a:gd name="connsiteX3" fmla="*/ 30202 w 298979"/>
                  <a:gd name="connsiteY3" fmla="*/ 201438 h 201766"/>
                  <a:gd name="connsiteX4" fmla="*/ -198 w 298979"/>
                  <a:gd name="connsiteY4" fmla="*/ 186647 h 201766"/>
                  <a:gd name="connsiteX5" fmla="*/ 76946 w 298979"/>
                  <a:gd name="connsiteY5" fmla="*/ 25577 h 201766"/>
                  <a:gd name="connsiteX6" fmla="*/ 198790 w 298979"/>
                  <a:gd name="connsiteY6" fmla="*/ -328 h 201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8979" h="201766">
                    <a:moveTo>
                      <a:pt x="298325" y="2123"/>
                    </a:moveTo>
                    <a:cubicBezTo>
                      <a:pt x="298325" y="2123"/>
                      <a:pt x="304372" y="54587"/>
                      <a:pt x="272420" y="76325"/>
                    </a:cubicBezTo>
                    <a:cubicBezTo>
                      <a:pt x="240467" y="98062"/>
                      <a:pt x="122791" y="88420"/>
                      <a:pt x="122791" y="88420"/>
                    </a:cubicBezTo>
                    <a:lnTo>
                      <a:pt x="30202" y="201438"/>
                    </a:lnTo>
                    <a:lnTo>
                      <a:pt x="-198" y="186647"/>
                    </a:lnTo>
                    <a:cubicBezTo>
                      <a:pt x="-198" y="186647"/>
                      <a:pt x="48017" y="49684"/>
                      <a:pt x="76946" y="25577"/>
                    </a:cubicBezTo>
                    <a:cubicBezTo>
                      <a:pt x="105875" y="1469"/>
                      <a:pt x="198790" y="-328"/>
                      <a:pt x="198790" y="-328"/>
                    </a:cubicBezTo>
                    <a:close/>
                  </a:path>
                </a:pathLst>
              </a:custGeom>
              <a:solidFill>
                <a:srgbClr val="64AD59"/>
              </a:solidFill>
              <a:ln w="8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009F115-83E1-3B7B-3A7B-9617350255CF}"/>
                </a:ext>
              </a:extLst>
            </p:cNvPr>
            <p:cNvGrpSpPr/>
            <p:nvPr/>
          </p:nvGrpSpPr>
          <p:grpSpPr>
            <a:xfrm>
              <a:off x="18629" y="4294376"/>
              <a:ext cx="1376170" cy="2554661"/>
              <a:chOff x="254" y="4263064"/>
              <a:chExt cx="1397500" cy="2594257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999696E8-0F6B-D7C8-D64C-2AD52A5BE186}"/>
                  </a:ext>
                </a:extLst>
              </p:cNvPr>
              <p:cNvSpPr/>
              <p:nvPr/>
            </p:nvSpPr>
            <p:spPr>
              <a:xfrm>
                <a:off x="254" y="5864600"/>
                <a:ext cx="922983" cy="989837"/>
              </a:xfrm>
              <a:custGeom>
                <a:avLst/>
                <a:gdLst>
                  <a:gd name="connsiteX0" fmla="*/ 743203 w 922983"/>
                  <a:gd name="connsiteY0" fmla="*/ 888730 h 989837"/>
                  <a:gd name="connsiteX1" fmla="*/ 922983 w 922983"/>
                  <a:gd name="connsiteY1" fmla="*/ 176 h 989837"/>
                  <a:gd name="connsiteX2" fmla="*/ 812062 w 922983"/>
                  <a:gd name="connsiteY2" fmla="*/ 939 h 989837"/>
                  <a:gd name="connsiteX3" fmla="*/ 718780 w 922983"/>
                  <a:gd name="connsiteY3" fmla="*/ 143322 h 989837"/>
                  <a:gd name="connsiteX4" fmla="*/ 711827 w 922983"/>
                  <a:gd name="connsiteY4" fmla="*/ 6875 h 989837"/>
                  <a:gd name="connsiteX5" fmla="*/ 498296 w 922983"/>
                  <a:gd name="connsiteY5" fmla="*/ 40796 h 989837"/>
                  <a:gd name="connsiteX6" fmla="*/ 478452 w 922983"/>
                  <a:gd name="connsiteY6" fmla="*/ 556731 h 989837"/>
                  <a:gd name="connsiteX7" fmla="*/ 407218 w 922983"/>
                  <a:gd name="connsiteY7" fmla="*/ 66491 h 989837"/>
                  <a:gd name="connsiteX8" fmla="*/ 278828 w 922983"/>
                  <a:gd name="connsiteY8" fmla="*/ 118899 h 989837"/>
                  <a:gd name="connsiteX9" fmla="*/ 278828 w 922983"/>
                  <a:gd name="connsiteY9" fmla="*/ 118899 h 989837"/>
                  <a:gd name="connsiteX10" fmla="*/ 274588 w 922983"/>
                  <a:gd name="connsiteY10" fmla="*/ 351510 h 989837"/>
                  <a:gd name="connsiteX11" fmla="*/ 169773 w 922983"/>
                  <a:gd name="connsiteY11" fmla="*/ 183942 h 989837"/>
                  <a:gd name="connsiteX12" fmla="*/ 67078 w 922983"/>
                  <a:gd name="connsiteY12" fmla="*/ 272475 h 989837"/>
                  <a:gd name="connsiteX13" fmla="*/ 212005 w 922983"/>
                  <a:gd name="connsiteY13" fmla="*/ 844802 h 989837"/>
                  <a:gd name="connsiteX14" fmla="*/ 0 w 922983"/>
                  <a:gd name="connsiteY14" fmla="*/ 464975 h 989837"/>
                  <a:gd name="connsiteX15" fmla="*/ 0 w 922983"/>
                  <a:gd name="connsiteY15" fmla="*/ 838527 h 989837"/>
                  <a:gd name="connsiteX16" fmla="*/ 0 w 922983"/>
                  <a:gd name="connsiteY16" fmla="*/ 860406 h 989837"/>
                  <a:gd name="connsiteX17" fmla="*/ 0 w 922983"/>
                  <a:gd name="connsiteY17" fmla="*/ 989644 h 989837"/>
                  <a:gd name="connsiteX18" fmla="*/ 662133 w 922983"/>
                  <a:gd name="connsiteY18" fmla="*/ 989644 h 989837"/>
                  <a:gd name="connsiteX19" fmla="*/ 743203 w 922983"/>
                  <a:gd name="connsiteY19" fmla="*/ 888730 h 989837"/>
                  <a:gd name="connsiteX20" fmla="*/ 302234 w 922983"/>
                  <a:gd name="connsiteY20" fmla="*/ 600912 h 989837"/>
                  <a:gd name="connsiteX21" fmla="*/ 288835 w 922983"/>
                  <a:gd name="connsiteY21" fmla="*/ 676640 h 989837"/>
                  <a:gd name="connsiteX22" fmla="*/ 282560 w 922983"/>
                  <a:gd name="connsiteY22" fmla="*/ 600319 h 989837"/>
                  <a:gd name="connsiteX23" fmla="*/ 295958 w 922983"/>
                  <a:gd name="connsiteY23" fmla="*/ 524591 h 989837"/>
                  <a:gd name="connsiteX24" fmla="*/ 302403 w 922983"/>
                  <a:gd name="connsiteY24" fmla="*/ 600912 h 989837"/>
                  <a:gd name="connsiteX25" fmla="*/ 688252 w 922983"/>
                  <a:gd name="connsiteY25" fmla="*/ 370845 h 989837"/>
                  <a:gd name="connsiteX26" fmla="*/ 644324 w 922983"/>
                  <a:gd name="connsiteY26" fmla="*/ 464127 h 989837"/>
                  <a:gd name="connsiteX27" fmla="*/ 609386 w 922983"/>
                  <a:gd name="connsiteY27" fmla="*/ 367114 h 989837"/>
                  <a:gd name="connsiteX28" fmla="*/ 653229 w 922983"/>
                  <a:gd name="connsiteY28" fmla="*/ 273832 h 989837"/>
                  <a:gd name="connsiteX29" fmla="*/ 688421 w 922983"/>
                  <a:gd name="connsiteY29" fmla="*/ 370845 h 989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22983" h="989837">
                    <a:moveTo>
                      <a:pt x="743203" y="888730"/>
                    </a:moveTo>
                    <a:cubicBezTo>
                      <a:pt x="914164" y="610495"/>
                      <a:pt x="922983" y="176"/>
                      <a:pt x="922983" y="176"/>
                    </a:cubicBezTo>
                    <a:cubicBezTo>
                      <a:pt x="884653" y="-502"/>
                      <a:pt x="847764" y="-248"/>
                      <a:pt x="812062" y="939"/>
                    </a:cubicBezTo>
                    <a:cubicBezTo>
                      <a:pt x="793660" y="52329"/>
                      <a:pt x="759061" y="132382"/>
                      <a:pt x="718780" y="143322"/>
                    </a:cubicBezTo>
                    <a:cubicBezTo>
                      <a:pt x="678500" y="154261"/>
                      <a:pt x="695884" y="67000"/>
                      <a:pt x="711827" y="6875"/>
                    </a:cubicBezTo>
                    <a:cubicBezTo>
                      <a:pt x="639909" y="12888"/>
                      <a:pt x="568535" y="24226"/>
                      <a:pt x="498296" y="40796"/>
                    </a:cubicBezTo>
                    <a:cubicBezTo>
                      <a:pt x="479639" y="152395"/>
                      <a:pt x="446312" y="395862"/>
                      <a:pt x="478452" y="556731"/>
                    </a:cubicBezTo>
                    <a:cubicBezTo>
                      <a:pt x="465647" y="495928"/>
                      <a:pt x="417225" y="256363"/>
                      <a:pt x="407218" y="66491"/>
                    </a:cubicBezTo>
                    <a:cubicBezTo>
                      <a:pt x="363214" y="80840"/>
                      <a:pt x="320306" y="98360"/>
                      <a:pt x="278828" y="118899"/>
                    </a:cubicBezTo>
                    <a:lnTo>
                      <a:pt x="278828" y="118899"/>
                    </a:lnTo>
                    <a:cubicBezTo>
                      <a:pt x="278828" y="118899"/>
                      <a:pt x="368634" y="451661"/>
                      <a:pt x="274588" y="351510"/>
                    </a:cubicBezTo>
                    <a:cubicBezTo>
                      <a:pt x="229389" y="303597"/>
                      <a:pt x="194196" y="238639"/>
                      <a:pt x="169773" y="183942"/>
                    </a:cubicBezTo>
                    <a:cubicBezTo>
                      <a:pt x="132827" y="210145"/>
                      <a:pt x="98441" y="239792"/>
                      <a:pt x="67078" y="272475"/>
                    </a:cubicBezTo>
                    <a:cubicBezTo>
                      <a:pt x="79035" y="398066"/>
                      <a:pt x="119910" y="747365"/>
                      <a:pt x="212005" y="844802"/>
                    </a:cubicBezTo>
                    <a:cubicBezTo>
                      <a:pt x="212005" y="844802"/>
                      <a:pt x="95402" y="748128"/>
                      <a:pt x="0" y="464975"/>
                    </a:cubicBezTo>
                    <a:lnTo>
                      <a:pt x="0" y="838527"/>
                    </a:lnTo>
                    <a:cubicBezTo>
                      <a:pt x="8480" y="847007"/>
                      <a:pt x="7971" y="854300"/>
                      <a:pt x="0" y="860406"/>
                    </a:cubicBezTo>
                    <a:lnTo>
                      <a:pt x="0" y="989644"/>
                    </a:lnTo>
                    <a:lnTo>
                      <a:pt x="662133" y="989644"/>
                    </a:lnTo>
                    <a:cubicBezTo>
                      <a:pt x="693342" y="959599"/>
                      <a:pt x="720587" y="925678"/>
                      <a:pt x="743203" y="888730"/>
                    </a:cubicBezTo>
                    <a:close/>
                    <a:moveTo>
                      <a:pt x="302234" y="600912"/>
                    </a:moveTo>
                    <a:cubicBezTo>
                      <a:pt x="300283" y="643313"/>
                      <a:pt x="294262" y="677234"/>
                      <a:pt x="288835" y="676640"/>
                    </a:cubicBezTo>
                    <a:cubicBezTo>
                      <a:pt x="283408" y="676047"/>
                      <a:pt x="280355" y="642041"/>
                      <a:pt x="282560" y="600319"/>
                    </a:cubicBezTo>
                    <a:cubicBezTo>
                      <a:pt x="284765" y="558596"/>
                      <a:pt x="290531" y="523997"/>
                      <a:pt x="295958" y="524591"/>
                    </a:cubicBezTo>
                    <a:cubicBezTo>
                      <a:pt x="301386" y="525184"/>
                      <a:pt x="304354" y="558851"/>
                      <a:pt x="302403" y="600912"/>
                    </a:cubicBezTo>
                    <a:close/>
                    <a:moveTo>
                      <a:pt x="688252" y="370845"/>
                    </a:moveTo>
                    <a:cubicBezTo>
                      <a:pt x="685792" y="423507"/>
                      <a:pt x="666118" y="465230"/>
                      <a:pt x="644324" y="464127"/>
                    </a:cubicBezTo>
                    <a:cubicBezTo>
                      <a:pt x="622530" y="463025"/>
                      <a:pt x="606927" y="419691"/>
                      <a:pt x="609386" y="367114"/>
                    </a:cubicBezTo>
                    <a:cubicBezTo>
                      <a:pt x="611845" y="314536"/>
                      <a:pt x="631519" y="272729"/>
                      <a:pt x="653229" y="273832"/>
                    </a:cubicBezTo>
                    <a:cubicBezTo>
                      <a:pt x="674938" y="274934"/>
                      <a:pt x="690881" y="318268"/>
                      <a:pt x="688421" y="370845"/>
                    </a:cubicBezTo>
                    <a:close/>
                  </a:path>
                </a:pathLst>
              </a:custGeom>
              <a:solidFill>
                <a:srgbClr val="64AD59"/>
              </a:solidFill>
              <a:ln w="84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F8D5307-F97A-0C14-21A6-7B8CAC0F9BAB}"/>
                  </a:ext>
                </a:extLst>
              </p:cNvPr>
              <p:cNvSpPr/>
              <p:nvPr/>
            </p:nvSpPr>
            <p:spPr>
              <a:xfrm>
                <a:off x="478706" y="6421355"/>
                <a:ext cx="3052" cy="14585"/>
              </a:xfrm>
              <a:custGeom>
                <a:avLst/>
                <a:gdLst>
                  <a:gd name="connsiteX0" fmla="*/ 0 w 3052"/>
                  <a:gd name="connsiteY0" fmla="*/ -194 h 14585"/>
                  <a:gd name="connsiteX1" fmla="*/ 3053 w 3052"/>
                  <a:gd name="connsiteY1" fmla="*/ 14392 h 14585"/>
                  <a:gd name="connsiteX2" fmla="*/ 0 w 3052"/>
                  <a:gd name="connsiteY2" fmla="*/ -194 h 1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52" h="14585">
                    <a:moveTo>
                      <a:pt x="0" y="-194"/>
                    </a:moveTo>
                    <a:cubicBezTo>
                      <a:pt x="1950" y="9219"/>
                      <a:pt x="3053" y="14392"/>
                      <a:pt x="3053" y="14392"/>
                    </a:cubicBezTo>
                    <a:cubicBezTo>
                      <a:pt x="1950" y="9643"/>
                      <a:pt x="933" y="5149"/>
                      <a:pt x="0" y="-194"/>
                    </a:cubicBezTo>
                    <a:close/>
                  </a:path>
                </a:pathLst>
              </a:custGeom>
              <a:solidFill>
                <a:srgbClr val="64AD59"/>
              </a:solidFill>
              <a:ln w="84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62E71E2-04EF-2B94-1783-C086265C8348}"/>
                  </a:ext>
                </a:extLst>
              </p:cNvPr>
              <p:cNvSpPr/>
              <p:nvPr/>
            </p:nvSpPr>
            <p:spPr>
              <a:xfrm>
                <a:off x="403332" y="4263064"/>
                <a:ext cx="994422" cy="2094350"/>
              </a:xfrm>
              <a:custGeom>
                <a:avLst/>
                <a:gdLst>
                  <a:gd name="connsiteX0" fmla="*/ 845120 w 994422"/>
                  <a:gd name="connsiteY0" fmla="*/ 1426852 h 2094350"/>
                  <a:gd name="connsiteX1" fmla="*/ 745817 w 994422"/>
                  <a:gd name="connsiteY1" fmla="*/ 667197 h 2094350"/>
                  <a:gd name="connsiteX2" fmla="*/ 497178 w 994422"/>
                  <a:gd name="connsiteY2" fmla="*/ -194 h 2094350"/>
                  <a:gd name="connsiteX3" fmla="*/ 248539 w 994422"/>
                  <a:gd name="connsiteY3" fmla="*/ 667197 h 2094350"/>
                  <a:gd name="connsiteX4" fmla="*/ 149321 w 994422"/>
                  <a:gd name="connsiteY4" fmla="*/ 1426852 h 2094350"/>
                  <a:gd name="connsiteX5" fmla="*/ 497008 w 994422"/>
                  <a:gd name="connsiteY5" fmla="*/ 2094157 h 2094350"/>
                  <a:gd name="connsiteX6" fmla="*/ 845120 w 994422"/>
                  <a:gd name="connsiteY6" fmla="*/ 1426852 h 209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4422" h="2094350">
                    <a:moveTo>
                      <a:pt x="845120" y="1426852"/>
                    </a:moveTo>
                    <a:cubicBezTo>
                      <a:pt x="845120" y="1426852"/>
                      <a:pt x="1093929" y="993768"/>
                      <a:pt x="745817" y="667197"/>
                    </a:cubicBezTo>
                    <a:cubicBezTo>
                      <a:pt x="745817" y="667197"/>
                      <a:pt x="965793" y="-194"/>
                      <a:pt x="497178" y="-194"/>
                    </a:cubicBezTo>
                    <a:cubicBezTo>
                      <a:pt x="28563" y="-194"/>
                      <a:pt x="248539" y="667197"/>
                      <a:pt x="248539" y="667197"/>
                    </a:cubicBezTo>
                    <a:cubicBezTo>
                      <a:pt x="-99148" y="993768"/>
                      <a:pt x="149321" y="1426852"/>
                      <a:pt x="149321" y="1426852"/>
                    </a:cubicBezTo>
                    <a:cubicBezTo>
                      <a:pt x="-198367" y="1803117"/>
                      <a:pt x="120912" y="2094157"/>
                      <a:pt x="497008" y="2094157"/>
                    </a:cubicBezTo>
                    <a:cubicBezTo>
                      <a:pt x="873105" y="2094157"/>
                      <a:pt x="1192977" y="1803117"/>
                      <a:pt x="845120" y="1426852"/>
                    </a:cubicBezTo>
                    <a:close/>
                  </a:path>
                </a:pathLst>
              </a:custGeom>
              <a:solidFill>
                <a:srgbClr val="A0D880"/>
              </a:solidFill>
              <a:ln w="84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A549CE31-8B22-266A-4CBF-23C892D120AB}"/>
                  </a:ext>
                </a:extLst>
              </p:cNvPr>
              <p:cNvSpPr/>
              <p:nvPr/>
            </p:nvSpPr>
            <p:spPr>
              <a:xfrm>
                <a:off x="900510" y="4523405"/>
                <a:ext cx="8480" cy="2325435"/>
              </a:xfrm>
              <a:custGeom>
                <a:avLst/>
                <a:gdLst>
                  <a:gd name="connsiteX0" fmla="*/ 0 w 8480"/>
                  <a:gd name="connsiteY0" fmla="*/ 0 h 2325435"/>
                  <a:gd name="connsiteX1" fmla="*/ 0 w 8480"/>
                  <a:gd name="connsiteY1" fmla="*/ 2325436 h 2325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2325435">
                    <a:moveTo>
                      <a:pt x="0" y="0"/>
                    </a:moveTo>
                    <a:lnTo>
                      <a:pt x="0" y="2325436"/>
                    </a:lnTo>
                  </a:path>
                </a:pathLst>
              </a:custGeom>
              <a:ln w="20677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E9B3792-FA3D-CD4F-4460-31E70EF459FA}"/>
                  </a:ext>
                </a:extLst>
              </p:cNvPr>
              <p:cNvSpPr/>
              <p:nvPr/>
            </p:nvSpPr>
            <p:spPr>
              <a:xfrm>
                <a:off x="900510" y="4523405"/>
                <a:ext cx="88787" cy="183341"/>
              </a:xfrm>
              <a:custGeom>
                <a:avLst/>
                <a:gdLst>
                  <a:gd name="connsiteX0" fmla="*/ 88788 w 88787"/>
                  <a:gd name="connsiteY0" fmla="*/ 0 h 183341"/>
                  <a:gd name="connsiteX1" fmla="*/ 0 w 88787"/>
                  <a:gd name="connsiteY1" fmla="*/ 183342 h 18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787" h="183341">
                    <a:moveTo>
                      <a:pt x="88788" y="0"/>
                    </a:moveTo>
                    <a:lnTo>
                      <a:pt x="0" y="183342"/>
                    </a:lnTo>
                  </a:path>
                </a:pathLst>
              </a:custGeom>
              <a:ln w="20677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F0DE2D1-9A9F-795B-CA9A-8C0FFE4DA51A}"/>
                  </a:ext>
                </a:extLst>
              </p:cNvPr>
              <p:cNvSpPr/>
              <p:nvPr/>
            </p:nvSpPr>
            <p:spPr>
              <a:xfrm>
                <a:off x="692322" y="5034591"/>
                <a:ext cx="208188" cy="307576"/>
              </a:xfrm>
              <a:custGeom>
                <a:avLst/>
                <a:gdLst>
                  <a:gd name="connsiteX0" fmla="*/ 0 w 208188"/>
                  <a:gd name="connsiteY0" fmla="*/ 0 h 307576"/>
                  <a:gd name="connsiteX1" fmla="*/ 208189 w 208188"/>
                  <a:gd name="connsiteY1" fmla="*/ 307576 h 307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8188" h="307576">
                    <a:moveTo>
                      <a:pt x="0" y="0"/>
                    </a:moveTo>
                    <a:lnTo>
                      <a:pt x="208189" y="307576"/>
                    </a:lnTo>
                  </a:path>
                </a:pathLst>
              </a:custGeom>
              <a:ln w="20677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3F4068F-20F3-1B3F-40CD-90F22CEA03F2}"/>
                  </a:ext>
                </a:extLst>
              </p:cNvPr>
              <p:cNvSpPr/>
              <p:nvPr/>
            </p:nvSpPr>
            <p:spPr>
              <a:xfrm>
                <a:off x="900510" y="5526780"/>
                <a:ext cx="265090" cy="425959"/>
              </a:xfrm>
              <a:custGeom>
                <a:avLst/>
                <a:gdLst>
                  <a:gd name="connsiteX0" fmla="*/ 265091 w 265090"/>
                  <a:gd name="connsiteY0" fmla="*/ 0 h 425959"/>
                  <a:gd name="connsiteX1" fmla="*/ 0 w 265090"/>
                  <a:gd name="connsiteY1" fmla="*/ 425960 h 425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090" h="425959">
                    <a:moveTo>
                      <a:pt x="265091" y="0"/>
                    </a:moveTo>
                    <a:lnTo>
                      <a:pt x="0" y="425960"/>
                    </a:lnTo>
                  </a:path>
                </a:pathLst>
              </a:custGeom>
              <a:ln w="20677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5EFE3B5-B805-8DEB-DB13-E87C7B19AD16}"/>
                  </a:ext>
                </a:extLst>
              </p:cNvPr>
              <p:cNvSpPr/>
              <p:nvPr/>
            </p:nvSpPr>
            <p:spPr>
              <a:xfrm>
                <a:off x="1033055" y="5132791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15226C27-7BDA-E1BC-B059-E3CEFC51F2EC}"/>
                  </a:ext>
                </a:extLst>
              </p:cNvPr>
              <p:cNvSpPr/>
              <p:nvPr/>
            </p:nvSpPr>
            <p:spPr>
              <a:xfrm>
                <a:off x="737267" y="4448864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15CDAC3E-B7CC-C393-BBE4-5CF89B31A75F}"/>
                  </a:ext>
                </a:extLst>
              </p:cNvPr>
              <p:cNvSpPr/>
              <p:nvPr/>
            </p:nvSpPr>
            <p:spPr>
              <a:xfrm>
                <a:off x="1067400" y="4669519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D584A994-A905-1566-97E9-A6DF0077CEE5}"/>
                  </a:ext>
                </a:extLst>
              </p:cNvPr>
              <p:cNvSpPr/>
              <p:nvPr/>
            </p:nvSpPr>
            <p:spPr>
              <a:xfrm>
                <a:off x="751429" y="5868617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814E23F-8CEB-349E-5BD7-D1CF40D5187C}"/>
                  </a:ext>
                </a:extLst>
              </p:cNvPr>
              <p:cNvSpPr/>
              <p:nvPr/>
            </p:nvSpPr>
            <p:spPr>
              <a:xfrm>
                <a:off x="772799" y="4887883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9E3E7C00-AAC8-D046-3616-534133888F26}"/>
                  </a:ext>
                </a:extLst>
              </p:cNvPr>
              <p:cNvSpPr/>
              <p:nvPr/>
            </p:nvSpPr>
            <p:spPr>
              <a:xfrm>
                <a:off x="1180950" y="5237521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4C839B13-B4A2-F3DA-3BEB-DBEB4326DBE3}"/>
                  </a:ext>
                </a:extLst>
              </p:cNvPr>
              <p:cNvSpPr/>
              <p:nvPr/>
            </p:nvSpPr>
            <p:spPr>
              <a:xfrm>
                <a:off x="1067400" y="5868617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CFC650F5-D200-1DEE-ED0D-0AF1015243BD}"/>
                  </a:ext>
                </a:extLst>
              </p:cNvPr>
              <p:cNvSpPr/>
              <p:nvPr/>
            </p:nvSpPr>
            <p:spPr>
              <a:xfrm>
                <a:off x="621258" y="5290098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E604FD7-F955-C069-DA4E-A56A57FFB814}"/>
                  </a:ext>
                </a:extLst>
              </p:cNvPr>
              <p:cNvSpPr/>
              <p:nvPr/>
            </p:nvSpPr>
            <p:spPr>
              <a:xfrm>
                <a:off x="1033055" y="5357601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06BB3C55-9783-7D45-5DC9-A24EE48DE167}"/>
                  </a:ext>
                </a:extLst>
              </p:cNvPr>
              <p:cNvSpPr/>
              <p:nvPr/>
            </p:nvSpPr>
            <p:spPr>
              <a:xfrm>
                <a:off x="1230644" y="5950450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E4574A5-7DA2-7AB7-0F8A-8DF4218AE12E}"/>
                  </a:ext>
                </a:extLst>
              </p:cNvPr>
              <p:cNvSpPr/>
              <p:nvPr/>
            </p:nvSpPr>
            <p:spPr>
              <a:xfrm>
                <a:off x="796458" y="5499983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5D8022F3-DA7C-FAD8-246E-FF7D040B5CDE}"/>
                  </a:ext>
                </a:extLst>
              </p:cNvPr>
              <p:cNvSpPr/>
              <p:nvPr/>
            </p:nvSpPr>
            <p:spPr>
              <a:xfrm>
                <a:off x="538491" y="5950450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97DEFD69-F4FF-98F4-B640-3901AA0C0F16}"/>
                  </a:ext>
                </a:extLst>
              </p:cNvPr>
              <p:cNvSpPr/>
              <p:nvPr/>
            </p:nvSpPr>
            <p:spPr>
              <a:xfrm>
                <a:off x="673326" y="5633122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59B61DD6-414E-80FF-0AE4-34A41EAB3825}"/>
                  </a:ext>
                </a:extLst>
              </p:cNvPr>
              <p:cNvSpPr/>
              <p:nvPr/>
            </p:nvSpPr>
            <p:spPr>
              <a:xfrm>
                <a:off x="1033055" y="6137354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FD06595-F38A-B99A-FB0C-3D82C7F1314B}"/>
                  </a:ext>
                </a:extLst>
              </p:cNvPr>
              <p:cNvSpPr/>
              <p:nvPr/>
            </p:nvSpPr>
            <p:spPr>
              <a:xfrm>
                <a:off x="730143" y="6848841"/>
                <a:ext cx="337256" cy="8480"/>
              </a:xfrm>
              <a:custGeom>
                <a:avLst/>
                <a:gdLst>
                  <a:gd name="connsiteX0" fmla="*/ 0 w 337256"/>
                  <a:gd name="connsiteY0" fmla="*/ 0 h 8480"/>
                  <a:gd name="connsiteX1" fmla="*/ 337257 w 337256"/>
                  <a:gd name="connsiteY1" fmla="*/ 0 h 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7256" h="8480">
                    <a:moveTo>
                      <a:pt x="0" y="0"/>
                    </a:moveTo>
                    <a:lnTo>
                      <a:pt x="337257" y="0"/>
                    </a:lnTo>
                  </a:path>
                </a:pathLst>
              </a:custGeom>
              <a:ln w="20677" cap="flat">
                <a:solidFill>
                  <a:srgbClr val="B3CD8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324AA115-E9D8-96E0-8F05-27A1768DA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462928" y="6400588"/>
              <a:ext cx="1276350" cy="438150"/>
            </a:xfrm>
            <a:prstGeom prst="rect">
              <a:avLst/>
            </a:prstGeom>
          </p:spPr>
        </p:pic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708931F-E733-BEED-C6ED-DA061D29A535}"/>
                </a:ext>
              </a:extLst>
            </p:cNvPr>
            <p:cNvSpPr/>
            <p:nvPr/>
          </p:nvSpPr>
          <p:spPr>
            <a:xfrm>
              <a:off x="0" y="617244"/>
              <a:ext cx="1263454" cy="960886"/>
            </a:xfrm>
            <a:custGeom>
              <a:avLst/>
              <a:gdLst>
                <a:gd name="connsiteX0" fmla="*/ 65716 w 1263454"/>
                <a:gd name="connsiteY0" fmla="*/ 89 h 960886"/>
                <a:gd name="connsiteX1" fmla="*/ 445147 w 1263454"/>
                <a:gd name="connsiteY1" fmla="*/ 148331 h 960886"/>
                <a:gd name="connsiteX2" fmla="*/ 536296 w 1263454"/>
                <a:gd name="connsiteY2" fmla="*/ 536047 h 960886"/>
                <a:gd name="connsiteX3" fmla="*/ 664402 w 1263454"/>
                <a:gd name="connsiteY3" fmla="*/ 615596 h 960886"/>
                <a:gd name="connsiteX4" fmla="*/ 884735 w 1263454"/>
                <a:gd name="connsiteY4" fmla="*/ 471414 h 960886"/>
                <a:gd name="connsiteX5" fmla="*/ 1127607 w 1263454"/>
                <a:gd name="connsiteY5" fmla="*/ 609050 h 960886"/>
                <a:gd name="connsiteX6" fmla="*/ 1181799 w 1263454"/>
                <a:gd name="connsiteY6" fmla="*/ 895590 h 960886"/>
                <a:gd name="connsiteX7" fmla="*/ 1262094 w 1263454"/>
                <a:gd name="connsiteY7" fmla="*/ 922769 h 960886"/>
                <a:gd name="connsiteX8" fmla="*/ 1252067 w 1263454"/>
                <a:gd name="connsiteY8" fmla="*/ 960886 h 960886"/>
                <a:gd name="connsiteX9" fmla="*/ 0 w 1263454"/>
                <a:gd name="connsiteY9" fmla="*/ 960886 h 960886"/>
                <a:gd name="connsiteX10" fmla="*/ 0 w 1263454"/>
                <a:gd name="connsiteY10" fmla="*/ 8132 h 96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3454" h="960886">
                  <a:moveTo>
                    <a:pt x="65716" y="89"/>
                  </a:moveTo>
                  <a:cubicBezTo>
                    <a:pt x="205424" y="-2397"/>
                    <a:pt x="348860" y="47321"/>
                    <a:pt x="445147" y="148331"/>
                  </a:cubicBezTo>
                  <a:cubicBezTo>
                    <a:pt x="541433" y="249341"/>
                    <a:pt x="583694" y="404378"/>
                    <a:pt x="536296" y="536047"/>
                  </a:cubicBezTo>
                  <a:cubicBezTo>
                    <a:pt x="588748" y="500416"/>
                    <a:pt x="673103" y="552620"/>
                    <a:pt x="664402" y="615596"/>
                  </a:cubicBezTo>
                  <a:cubicBezTo>
                    <a:pt x="724395" y="548808"/>
                    <a:pt x="795492" y="481855"/>
                    <a:pt x="884735" y="471414"/>
                  </a:cubicBezTo>
                  <a:cubicBezTo>
                    <a:pt x="982596" y="459979"/>
                    <a:pt x="1078386" y="523701"/>
                    <a:pt x="1127607" y="609050"/>
                  </a:cubicBezTo>
                  <a:cubicBezTo>
                    <a:pt x="1176828" y="694399"/>
                    <a:pt x="1186854" y="797149"/>
                    <a:pt x="1181799" y="895590"/>
                  </a:cubicBezTo>
                  <a:cubicBezTo>
                    <a:pt x="1197129" y="854987"/>
                    <a:pt x="1274606" y="881172"/>
                    <a:pt x="1262094" y="922769"/>
                  </a:cubicBezTo>
                  <a:lnTo>
                    <a:pt x="1252067" y="960886"/>
                  </a:lnTo>
                  <a:lnTo>
                    <a:pt x="0" y="960886"/>
                  </a:lnTo>
                  <a:lnTo>
                    <a:pt x="0" y="8132"/>
                  </a:lnTo>
                  <a:close/>
                </a:path>
              </a:pathLst>
            </a:custGeom>
            <a:solidFill>
              <a:srgbClr val="F5F7FF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7346E45-5401-A808-5AB2-D9A7694C0B45}"/>
                </a:ext>
              </a:extLst>
            </p:cNvPr>
            <p:cNvSpPr/>
            <p:nvPr/>
          </p:nvSpPr>
          <p:spPr>
            <a:xfrm>
              <a:off x="1339082" y="370496"/>
              <a:ext cx="151745" cy="213372"/>
            </a:xfrm>
            <a:custGeom>
              <a:avLst/>
              <a:gdLst>
                <a:gd name="connsiteX0" fmla="*/ 143483 w 151745"/>
                <a:gd name="connsiteY0" fmla="*/ 213372 h 213372"/>
                <a:gd name="connsiteX1" fmla="*/ 12393 w 151745"/>
                <a:gd name="connsiteY1" fmla="*/ 0 h 213372"/>
                <a:gd name="connsiteX2" fmla="*/ 143483 w 151745"/>
                <a:gd name="connsiteY2" fmla="*/ 213372 h 21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745" h="213372">
                  <a:moveTo>
                    <a:pt x="143483" y="213372"/>
                  </a:moveTo>
                  <a:cubicBezTo>
                    <a:pt x="143483" y="213372"/>
                    <a:pt x="201487" y="48558"/>
                    <a:pt x="12393" y="0"/>
                  </a:cubicBezTo>
                  <a:cubicBezTo>
                    <a:pt x="12393" y="0"/>
                    <a:pt x="-59200" y="208898"/>
                    <a:pt x="143483" y="213372"/>
                  </a:cubicBezTo>
                  <a:close/>
                </a:path>
              </a:pathLst>
            </a:custGeom>
            <a:solidFill>
              <a:srgbClr val="8DD261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AA47397-0D0B-5878-796E-97D9D8F5FD72}"/>
                </a:ext>
              </a:extLst>
            </p:cNvPr>
            <p:cNvSpPr/>
            <p:nvPr/>
          </p:nvSpPr>
          <p:spPr>
            <a:xfrm>
              <a:off x="983109" y="556940"/>
              <a:ext cx="321177" cy="206426"/>
            </a:xfrm>
            <a:custGeom>
              <a:avLst/>
              <a:gdLst>
                <a:gd name="connsiteX0" fmla="*/ 321300 w 321177"/>
                <a:gd name="connsiteY0" fmla="*/ 159095 h 206426"/>
                <a:gd name="connsiteX1" fmla="*/ 123 w 321177"/>
                <a:gd name="connsiteY1" fmla="*/ 24360 h 206426"/>
                <a:gd name="connsiteX2" fmla="*/ 321300 w 321177"/>
                <a:gd name="connsiteY2" fmla="*/ 159095 h 20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1177" h="206426">
                  <a:moveTo>
                    <a:pt x="321300" y="159095"/>
                  </a:moveTo>
                  <a:cubicBezTo>
                    <a:pt x="321300" y="159095"/>
                    <a:pt x="253353" y="-74413"/>
                    <a:pt x="123" y="24360"/>
                  </a:cubicBezTo>
                  <a:cubicBezTo>
                    <a:pt x="123" y="24360"/>
                    <a:pt x="88621" y="318441"/>
                    <a:pt x="321300" y="159095"/>
                  </a:cubicBezTo>
                  <a:close/>
                </a:path>
              </a:pathLst>
            </a:custGeom>
            <a:solidFill>
              <a:srgbClr val="8DD261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9A584E3-FED4-C7A1-C063-07CB733C8DF3}"/>
              </a:ext>
            </a:extLst>
          </p:cNvPr>
          <p:cNvGrpSpPr/>
          <p:nvPr userDrawn="1"/>
        </p:nvGrpSpPr>
        <p:grpSpPr>
          <a:xfrm flipH="1">
            <a:off x="7064" y="269475"/>
            <a:ext cx="6936323" cy="6612829"/>
            <a:chOff x="5268198" y="245171"/>
            <a:chExt cx="6936323" cy="661282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D2BF21A-6A7A-F5AC-842C-C034F034B8BE}"/>
                </a:ext>
              </a:extLst>
            </p:cNvPr>
            <p:cNvSpPr/>
            <p:nvPr/>
          </p:nvSpPr>
          <p:spPr>
            <a:xfrm rot="18900000">
              <a:off x="6778770" y="864614"/>
              <a:ext cx="1028165" cy="1028165"/>
            </a:xfrm>
            <a:custGeom>
              <a:avLst/>
              <a:gdLst>
                <a:gd name="connsiteX0" fmla="*/ 1028289 w 1028165"/>
                <a:gd name="connsiteY0" fmla="*/ 514083 h 1028165"/>
                <a:gd name="connsiteX1" fmla="*/ 514206 w 1028165"/>
                <a:gd name="connsiteY1" fmla="*/ 1028165 h 1028165"/>
                <a:gd name="connsiteX2" fmla="*/ 124 w 1028165"/>
                <a:gd name="connsiteY2" fmla="*/ 514083 h 1028165"/>
                <a:gd name="connsiteX3" fmla="*/ 514206 w 1028165"/>
                <a:gd name="connsiteY3" fmla="*/ 0 h 1028165"/>
                <a:gd name="connsiteX4" fmla="*/ 1028289 w 1028165"/>
                <a:gd name="connsiteY4" fmla="*/ 514083 h 102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165" h="1028165">
                  <a:moveTo>
                    <a:pt x="1028289" y="514083"/>
                  </a:moveTo>
                  <a:cubicBezTo>
                    <a:pt x="1028289" y="798003"/>
                    <a:pt x="798126" y="1028165"/>
                    <a:pt x="514206" y="1028165"/>
                  </a:cubicBezTo>
                  <a:cubicBezTo>
                    <a:pt x="230286" y="1028165"/>
                    <a:pt x="124" y="798003"/>
                    <a:pt x="124" y="514083"/>
                  </a:cubicBezTo>
                  <a:cubicBezTo>
                    <a:pt x="124" y="230163"/>
                    <a:pt x="230286" y="0"/>
                    <a:pt x="514206" y="0"/>
                  </a:cubicBezTo>
                  <a:cubicBezTo>
                    <a:pt x="798126" y="0"/>
                    <a:pt x="1028289" y="230163"/>
                    <a:pt x="1028289" y="514083"/>
                  </a:cubicBezTo>
                  <a:close/>
                </a:path>
              </a:pathLst>
            </a:custGeom>
            <a:solidFill>
              <a:srgbClr val="F2D051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7354ADB-2F57-9AD0-545E-014A1BF3DC59}"/>
                </a:ext>
              </a:extLst>
            </p:cNvPr>
            <p:cNvSpPr/>
            <p:nvPr/>
          </p:nvSpPr>
          <p:spPr>
            <a:xfrm>
              <a:off x="5268198" y="3518487"/>
              <a:ext cx="2037523" cy="960904"/>
            </a:xfrm>
            <a:custGeom>
              <a:avLst/>
              <a:gdLst>
                <a:gd name="connsiteX0" fmla="*/ 355 w 2037523"/>
                <a:gd name="connsiteY0" fmla="*/ 924030 h 960904"/>
                <a:gd name="connsiteX1" fmla="*/ 51481 w 2037523"/>
                <a:gd name="connsiteY1" fmla="*/ 893619 h 960904"/>
                <a:gd name="connsiteX2" fmla="*/ 55293 w 2037523"/>
                <a:gd name="connsiteY2" fmla="*/ 677761 h 960904"/>
                <a:gd name="connsiteX3" fmla="*/ 287310 w 2037523"/>
                <a:gd name="connsiteY3" fmla="*/ 679335 h 960904"/>
                <a:gd name="connsiteX4" fmla="*/ 362525 w 2037523"/>
                <a:gd name="connsiteY4" fmla="*/ 569211 h 960904"/>
                <a:gd name="connsiteX5" fmla="*/ 453782 w 2037523"/>
                <a:gd name="connsiteY5" fmla="*/ 603184 h 960904"/>
                <a:gd name="connsiteX6" fmla="*/ 452539 w 2037523"/>
                <a:gd name="connsiteY6" fmla="*/ 188123 h 960904"/>
                <a:gd name="connsiteX7" fmla="*/ 839841 w 2037523"/>
                <a:gd name="connsiteY7" fmla="*/ 107 h 960904"/>
                <a:gd name="connsiteX8" fmla="*/ 1219354 w 2037523"/>
                <a:gd name="connsiteY8" fmla="*/ 148349 h 960904"/>
                <a:gd name="connsiteX9" fmla="*/ 1310503 w 2037523"/>
                <a:gd name="connsiteY9" fmla="*/ 536065 h 960904"/>
                <a:gd name="connsiteX10" fmla="*/ 1438527 w 2037523"/>
                <a:gd name="connsiteY10" fmla="*/ 615614 h 960904"/>
                <a:gd name="connsiteX11" fmla="*/ 1658860 w 2037523"/>
                <a:gd name="connsiteY11" fmla="*/ 471432 h 960904"/>
                <a:gd name="connsiteX12" fmla="*/ 1901814 w 2037523"/>
                <a:gd name="connsiteY12" fmla="*/ 609068 h 960904"/>
                <a:gd name="connsiteX13" fmla="*/ 1955924 w 2037523"/>
                <a:gd name="connsiteY13" fmla="*/ 895608 h 960904"/>
                <a:gd name="connsiteX14" fmla="*/ 2036301 w 2037523"/>
                <a:gd name="connsiteY14" fmla="*/ 922787 h 960904"/>
                <a:gd name="connsiteX15" fmla="*/ 2026192 w 2037523"/>
                <a:gd name="connsiteY15" fmla="*/ 960904 h 960904"/>
                <a:gd name="connsiteX16" fmla="*/ 71949 w 2037523"/>
                <a:gd name="connsiteY16" fmla="*/ 960904 h 960904"/>
                <a:gd name="connsiteX17" fmla="*/ 355 w 2037523"/>
                <a:gd name="connsiteY17" fmla="*/ 924030 h 96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37523" h="960904">
                  <a:moveTo>
                    <a:pt x="355" y="924030"/>
                  </a:moveTo>
                  <a:cubicBezTo>
                    <a:pt x="6437" y="901781"/>
                    <a:pt x="29034" y="888341"/>
                    <a:pt x="51481" y="893619"/>
                  </a:cubicBezTo>
                  <a:cubicBezTo>
                    <a:pt x="-15720" y="844813"/>
                    <a:pt x="-8926" y="730379"/>
                    <a:pt x="55293" y="677761"/>
                  </a:cubicBezTo>
                  <a:cubicBezTo>
                    <a:pt x="119512" y="625143"/>
                    <a:pt x="219197" y="631855"/>
                    <a:pt x="287310" y="679335"/>
                  </a:cubicBezTo>
                  <a:cubicBezTo>
                    <a:pt x="277673" y="628159"/>
                    <a:pt x="311340" y="578856"/>
                    <a:pt x="362525" y="569211"/>
                  </a:cubicBezTo>
                  <a:cubicBezTo>
                    <a:pt x="396888" y="562739"/>
                    <a:pt x="432014" y="575815"/>
                    <a:pt x="453782" y="603184"/>
                  </a:cubicBezTo>
                  <a:cubicBezTo>
                    <a:pt x="358655" y="488750"/>
                    <a:pt x="365864" y="309186"/>
                    <a:pt x="452539" y="188123"/>
                  </a:cubicBezTo>
                  <a:cubicBezTo>
                    <a:pt x="539214" y="67060"/>
                    <a:pt x="691019" y="3007"/>
                    <a:pt x="839841" y="107"/>
                  </a:cubicBezTo>
                  <a:cubicBezTo>
                    <a:pt x="979631" y="-2628"/>
                    <a:pt x="1122984" y="47090"/>
                    <a:pt x="1219354" y="148349"/>
                  </a:cubicBezTo>
                  <a:cubicBezTo>
                    <a:pt x="1315723" y="249608"/>
                    <a:pt x="1357901" y="404396"/>
                    <a:pt x="1310503" y="536065"/>
                  </a:cubicBezTo>
                  <a:cubicBezTo>
                    <a:pt x="1362956" y="500434"/>
                    <a:pt x="1447227" y="552638"/>
                    <a:pt x="1438527" y="615614"/>
                  </a:cubicBezTo>
                  <a:cubicBezTo>
                    <a:pt x="1498602" y="548826"/>
                    <a:pt x="1569699" y="481873"/>
                    <a:pt x="1658860" y="471432"/>
                  </a:cubicBezTo>
                  <a:cubicBezTo>
                    <a:pt x="1756804" y="459997"/>
                    <a:pt x="1852510" y="523719"/>
                    <a:pt x="1901814" y="609068"/>
                  </a:cubicBezTo>
                  <a:cubicBezTo>
                    <a:pt x="1951117" y="694417"/>
                    <a:pt x="1961062" y="797167"/>
                    <a:pt x="1955924" y="895608"/>
                  </a:cubicBezTo>
                  <a:cubicBezTo>
                    <a:pt x="1971337" y="855005"/>
                    <a:pt x="2048730" y="881190"/>
                    <a:pt x="2036301" y="922787"/>
                  </a:cubicBezTo>
                  <a:lnTo>
                    <a:pt x="2026192" y="960904"/>
                  </a:lnTo>
                  <a:lnTo>
                    <a:pt x="71949" y="960904"/>
                  </a:lnTo>
                  <a:cubicBezTo>
                    <a:pt x="71949" y="960904"/>
                    <a:pt x="-4617" y="945657"/>
                    <a:pt x="355" y="924030"/>
                  </a:cubicBezTo>
                  <a:close/>
                </a:path>
              </a:pathLst>
            </a:custGeom>
            <a:solidFill>
              <a:srgbClr val="F5F7FF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B0257660-AD27-414C-1AFC-EC54FEDF9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31050" y="1085857"/>
              <a:ext cx="4876316" cy="4876316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75907703-F3FD-598E-85E9-0329DAB156A6}"/>
                </a:ext>
              </a:extLst>
            </p:cNvPr>
            <p:cNvGrpSpPr/>
            <p:nvPr/>
          </p:nvGrpSpPr>
          <p:grpSpPr>
            <a:xfrm>
              <a:off x="5407419" y="5126637"/>
              <a:ext cx="714019" cy="1712617"/>
              <a:chOff x="6323386" y="5061407"/>
              <a:chExt cx="748747" cy="1795914"/>
            </a:xfrm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B399E40-0A5F-3DA2-EC97-28382482AB88}"/>
                  </a:ext>
                </a:extLst>
              </p:cNvPr>
              <p:cNvSpPr/>
              <p:nvPr/>
            </p:nvSpPr>
            <p:spPr>
              <a:xfrm>
                <a:off x="6323386" y="5061407"/>
                <a:ext cx="748747" cy="1217735"/>
              </a:xfrm>
              <a:custGeom>
                <a:avLst/>
                <a:gdLst>
                  <a:gd name="connsiteX0" fmla="*/ 351027 w 748747"/>
                  <a:gd name="connsiteY0" fmla="*/ 1313 h 1217735"/>
                  <a:gd name="connsiteX1" fmla="*/ 512151 w 748747"/>
                  <a:gd name="connsiteY1" fmla="*/ 309059 h 1217735"/>
                  <a:gd name="connsiteX2" fmla="*/ 748748 w 748747"/>
                  <a:gd name="connsiteY2" fmla="*/ 768092 h 1217735"/>
                  <a:gd name="connsiteX3" fmla="*/ 351197 w 748747"/>
                  <a:gd name="connsiteY3" fmla="*/ 1217541 h 1217735"/>
                  <a:gd name="connsiteX4" fmla="*/ 109851 w 748747"/>
                  <a:gd name="connsiteY4" fmla="*/ 609343 h 1217735"/>
                  <a:gd name="connsiteX5" fmla="*/ 351027 w 748747"/>
                  <a:gd name="connsiteY5" fmla="*/ 1313 h 121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8747" h="1217735">
                    <a:moveTo>
                      <a:pt x="351027" y="1313"/>
                    </a:moveTo>
                    <a:cubicBezTo>
                      <a:pt x="492138" y="-17258"/>
                      <a:pt x="516730" y="138692"/>
                      <a:pt x="512151" y="309059"/>
                    </a:cubicBezTo>
                    <a:cubicBezTo>
                      <a:pt x="512151" y="309059"/>
                      <a:pt x="748748" y="375713"/>
                      <a:pt x="748748" y="768092"/>
                    </a:cubicBezTo>
                    <a:cubicBezTo>
                      <a:pt x="748748" y="1037422"/>
                      <a:pt x="469496" y="1217541"/>
                      <a:pt x="351197" y="1217541"/>
                    </a:cubicBezTo>
                    <a:cubicBezTo>
                      <a:pt x="185579" y="1217541"/>
                      <a:pt x="-183648" y="924127"/>
                      <a:pt x="109851" y="609343"/>
                    </a:cubicBezTo>
                    <a:cubicBezTo>
                      <a:pt x="109681" y="609512"/>
                      <a:pt x="-79681" y="58131"/>
                      <a:pt x="351027" y="1313"/>
                    </a:cubicBezTo>
                    <a:close/>
                  </a:path>
                </a:pathLst>
              </a:custGeom>
              <a:solidFill>
                <a:srgbClr val="A0D880"/>
              </a:solidFill>
              <a:ln w="84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3E1E3497-57C5-68C9-F1E8-2D13D9FB7D3F}"/>
                  </a:ext>
                </a:extLst>
              </p:cNvPr>
              <p:cNvSpPr/>
              <p:nvPr/>
            </p:nvSpPr>
            <p:spPr>
              <a:xfrm>
                <a:off x="6663728" y="5290098"/>
                <a:ext cx="8480" cy="1558742"/>
              </a:xfrm>
              <a:custGeom>
                <a:avLst/>
                <a:gdLst>
                  <a:gd name="connsiteX0" fmla="*/ 0 w 8480"/>
                  <a:gd name="connsiteY0" fmla="*/ 0 h 1558742"/>
                  <a:gd name="connsiteX1" fmla="*/ 0 w 8480"/>
                  <a:gd name="connsiteY1" fmla="*/ 1558743 h 1558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1558742">
                    <a:moveTo>
                      <a:pt x="0" y="0"/>
                    </a:moveTo>
                    <a:lnTo>
                      <a:pt x="0" y="1558743"/>
                    </a:lnTo>
                  </a:path>
                </a:pathLst>
              </a:custGeom>
              <a:ln w="20677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C79E3B9-7747-EB30-B77F-9F5B4E09356F}"/>
                  </a:ext>
                </a:extLst>
              </p:cNvPr>
              <p:cNvSpPr/>
              <p:nvPr/>
            </p:nvSpPr>
            <p:spPr>
              <a:xfrm>
                <a:off x="6566036" y="5274749"/>
                <a:ext cx="97691" cy="188175"/>
              </a:xfrm>
              <a:custGeom>
                <a:avLst/>
                <a:gdLst>
                  <a:gd name="connsiteX0" fmla="*/ 0 w 97691"/>
                  <a:gd name="connsiteY0" fmla="*/ 0 h 188175"/>
                  <a:gd name="connsiteX1" fmla="*/ 97692 w 97691"/>
                  <a:gd name="connsiteY1" fmla="*/ 188175 h 18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691" h="188175">
                    <a:moveTo>
                      <a:pt x="0" y="0"/>
                    </a:moveTo>
                    <a:lnTo>
                      <a:pt x="97692" y="188175"/>
                    </a:lnTo>
                  </a:path>
                </a:pathLst>
              </a:custGeom>
              <a:ln w="20677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5B49088C-A85D-D119-36FF-70D511C13715}"/>
                  </a:ext>
                </a:extLst>
              </p:cNvPr>
              <p:cNvSpPr/>
              <p:nvPr/>
            </p:nvSpPr>
            <p:spPr>
              <a:xfrm>
                <a:off x="6663728" y="5462925"/>
                <a:ext cx="165024" cy="223198"/>
              </a:xfrm>
              <a:custGeom>
                <a:avLst/>
                <a:gdLst>
                  <a:gd name="connsiteX0" fmla="*/ 165024 w 165024"/>
                  <a:gd name="connsiteY0" fmla="*/ 0 h 223198"/>
                  <a:gd name="connsiteX1" fmla="*/ 0 w 165024"/>
                  <a:gd name="connsiteY1" fmla="*/ 223198 h 22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024" h="223198">
                    <a:moveTo>
                      <a:pt x="165024" y="0"/>
                    </a:moveTo>
                    <a:lnTo>
                      <a:pt x="0" y="223198"/>
                    </a:lnTo>
                  </a:path>
                </a:pathLst>
              </a:custGeom>
              <a:ln w="20677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387E3DA3-D25B-C80B-D468-1E165E039EB6}"/>
                  </a:ext>
                </a:extLst>
              </p:cNvPr>
              <p:cNvSpPr/>
              <p:nvPr/>
            </p:nvSpPr>
            <p:spPr>
              <a:xfrm>
                <a:off x="6487933" y="5905845"/>
                <a:ext cx="175794" cy="163667"/>
              </a:xfrm>
              <a:custGeom>
                <a:avLst/>
                <a:gdLst>
                  <a:gd name="connsiteX0" fmla="*/ 0 w 175794"/>
                  <a:gd name="connsiteY0" fmla="*/ 0 h 163667"/>
                  <a:gd name="connsiteX1" fmla="*/ 175794 w 175794"/>
                  <a:gd name="connsiteY1" fmla="*/ 163668 h 16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5794" h="163667">
                    <a:moveTo>
                      <a:pt x="0" y="0"/>
                    </a:moveTo>
                    <a:lnTo>
                      <a:pt x="175794" y="163668"/>
                    </a:lnTo>
                  </a:path>
                </a:pathLst>
              </a:custGeom>
              <a:ln w="20677" cap="flat">
                <a:solidFill>
                  <a:srgbClr val="3E6B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76E82981-4533-3381-78C8-7B0647B4F0F0}"/>
                  </a:ext>
                </a:extLst>
              </p:cNvPr>
              <p:cNvSpPr/>
              <p:nvPr/>
            </p:nvSpPr>
            <p:spPr>
              <a:xfrm>
                <a:off x="6487933" y="5394829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B5CFA78-94B3-4DF4-C2E5-BC5E536B64C7}"/>
                  </a:ext>
                </a:extLst>
              </p:cNvPr>
              <p:cNvSpPr/>
              <p:nvPr/>
            </p:nvSpPr>
            <p:spPr>
              <a:xfrm>
                <a:off x="6536440" y="5707663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98AFCE3-5E9C-89DE-AC74-7EC569F40B24}"/>
                  </a:ext>
                </a:extLst>
              </p:cNvPr>
              <p:cNvSpPr/>
              <p:nvPr/>
            </p:nvSpPr>
            <p:spPr>
              <a:xfrm>
                <a:off x="6746240" y="5831304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3D661052-0B58-4DC8-CEA3-BF7D87138D5D}"/>
                  </a:ext>
                </a:extLst>
              </p:cNvPr>
              <p:cNvSpPr/>
              <p:nvPr/>
            </p:nvSpPr>
            <p:spPr>
              <a:xfrm>
                <a:off x="6879972" y="5633122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4A81806E-7700-4D49-CC92-0DCC6C9EE0D5}"/>
                  </a:ext>
                </a:extLst>
              </p:cNvPr>
              <p:cNvSpPr/>
              <p:nvPr/>
            </p:nvSpPr>
            <p:spPr>
              <a:xfrm>
                <a:off x="6828752" y="6032199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FEC26FA-A016-58EE-F1DD-DFA167B9714A}"/>
                  </a:ext>
                </a:extLst>
              </p:cNvPr>
              <p:cNvSpPr/>
              <p:nvPr/>
            </p:nvSpPr>
            <p:spPr>
              <a:xfrm>
                <a:off x="6728262" y="5151108"/>
                <a:ext cx="8480" cy="74540"/>
              </a:xfrm>
              <a:custGeom>
                <a:avLst/>
                <a:gdLst>
                  <a:gd name="connsiteX0" fmla="*/ 0 w 8480"/>
                  <a:gd name="connsiteY0" fmla="*/ 0 h 74540"/>
                  <a:gd name="connsiteX1" fmla="*/ 0 w 8480"/>
                  <a:gd name="connsiteY1" fmla="*/ 74541 h 7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540">
                    <a:moveTo>
                      <a:pt x="0" y="0"/>
                    </a:moveTo>
                    <a:lnTo>
                      <a:pt x="0" y="74541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3C1C6E2-4A4A-A9CC-E2E2-9BD9AD552C11}"/>
                  </a:ext>
                </a:extLst>
              </p:cNvPr>
              <p:cNvSpPr/>
              <p:nvPr/>
            </p:nvSpPr>
            <p:spPr>
              <a:xfrm>
                <a:off x="6536440" y="6100041"/>
                <a:ext cx="8480" cy="74625"/>
              </a:xfrm>
              <a:custGeom>
                <a:avLst/>
                <a:gdLst>
                  <a:gd name="connsiteX0" fmla="*/ 0 w 8480"/>
                  <a:gd name="connsiteY0" fmla="*/ 0 h 74625"/>
                  <a:gd name="connsiteX1" fmla="*/ 0 w 8480"/>
                  <a:gd name="connsiteY1" fmla="*/ 74626 h 7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0" h="74625">
                    <a:moveTo>
                      <a:pt x="0" y="0"/>
                    </a:moveTo>
                    <a:lnTo>
                      <a:pt x="0" y="74626"/>
                    </a:lnTo>
                  </a:path>
                </a:pathLst>
              </a:custGeom>
              <a:ln w="20677" cap="flat">
                <a:solidFill>
                  <a:srgbClr val="E2FF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CB4CE5C-0111-BD36-6C74-314F6DEEEA91}"/>
                  </a:ext>
                </a:extLst>
              </p:cNvPr>
              <p:cNvSpPr/>
              <p:nvPr/>
            </p:nvSpPr>
            <p:spPr>
              <a:xfrm>
                <a:off x="6495142" y="6848841"/>
                <a:ext cx="337256" cy="8480"/>
              </a:xfrm>
              <a:custGeom>
                <a:avLst/>
                <a:gdLst>
                  <a:gd name="connsiteX0" fmla="*/ 0 w 337256"/>
                  <a:gd name="connsiteY0" fmla="*/ 0 h 8480"/>
                  <a:gd name="connsiteX1" fmla="*/ 337257 w 337256"/>
                  <a:gd name="connsiteY1" fmla="*/ 0 h 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7256" h="8480">
                    <a:moveTo>
                      <a:pt x="0" y="0"/>
                    </a:moveTo>
                    <a:lnTo>
                      <a:pt x="337257" y="0"/>
                    </a:lnTo>
                  </a:path>
                </a:pathLst>
              </a:custGeom>
              <a:ln w="20677" cap="flat">
                <a:solidFill>
                  <a:srgbClr val="B3CD8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8FD7CE8E-F444-97A5-A74F-55284F9D3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243873" y="3162300"/>
              <a:ext cx="4067175" cy="3695700"/>
            </a:xfrm>
            <a:prstGeom prst="rect">
              <a:avLst/>
            </a:prstGeom>
          </p:spPr>
        </p:pic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D3B7CEF-FBE1-D9A6-0D4D-D9DA8BE96436}"/>
                </a:ext>
              </a:extLst>
            </p:cNvPr>
            <p:cNvSpPr/>
            <p:nvPr/>
          </p:nvSpPr>
          <p:spPr>
            <a:xfrm>
              <a:off x="6206388" y="1779740"/>
              <a:ext cx="901704" cy="424799"/>
            </a:xfrm>
            <a:custGeom>
              <a:avLst/>
              <a:gdLst>
                <a:gd name="connsiteX0" fmla="*/ 271 w 901704"/>
                <a:gd name="connsiteY0" fmla="*/ 408393 h 424799"/>
                <a:gd name="connsiteX1" fmla="*/ 22892 w 901704"/>
                <a:gd name="connsiteY1" fmla="*/ 394969 h 424799"/>
                <a:gd name="connsiteX2" fmla="*/ 24550 w 901704"/>
                <a:gd name="connsiteY2" fmla="*/ 299511 h 424799"/>
                <a:gd name="connsiteX3" fmla="*/ 127134 w 901704"/>
                <a:gd name="connsiteY3" fmla="*/ 300174 h 424799"/>
                <a:gd name="connsiteX4" fmla="*/ 158771 w 901704"/>
                <a:gd name="connsiteY4" fmla="*/ 250854 h 424799"/>
                <a:gd name="connsiteX5" fmla="*/ 200800 w 901704"/>
                <a:gd name="connsiteY5" fmla="*/ 266531 h 424799"/>
                <a:gd name="connsiteX6" fmla="*/ 200219 w 901704"/>
                <a:gd name="connsiteY6" fmla="*/ 82907 h 424799"/>
                <a:gd name="connsiteX7" fmla="*/ 371580 w 901704"/>
                <a:gd name="connsiteY7" fmla="*/ 44 h 424799"/>
                <a:gd name="connsiteX8" fmla="*/ 539378 w 901704"/>
                <a:gd name="connsiteY8" fmla="*/ 65671 h 424799"/>
                <a:gd name="connsiteX9" fmla="*/ 579898 w 901704"/>
                <a:gd name="connsiteY9" fmla="*/ 237115 h 424799"/>
                <a:gd name="connsiteX10" fmla="*/ 636494 w 901704"/>
                <a:gd name="connsiteY10" fmla="*/ 272332 h 424799"/>
                <a:gd name="connsiteX11" fmla="*/ 733940 w 901704"/>
                <a:gd name="connsiteY11" fmla="*/ 208527 h 424799"/>
                <a:gd name="connsiteX12" fmla="*/ 841662 w 901704"/>
                <a:gd name="connsiteY12" fmla="*/ 269432 h 424799"/>
                <a:gd name="connsiteX13" fmla="*/ 865610 w 901704"/>
                <a:gd name="connsiteY13" fmla="*/ 396129 h 424799"/>
                <a:gd name="connsiteX14" fmla="*/ 901158 w 901704"/>
                <a:gd name="connsiteY14" fmla="*/ 408227 h 424799"/>
                <a:gd name="connsiteX15" fmla="*/ 896684 w 901704"/>
                <a:gd name="connsiteY15" fmla="*/ 424800 h 424799"/>
                <a:gd name="connsiteX16" fmla="*/ 31510 w 901704"/>
                <a:gd name="connsiteY16" fmla="*/ 424800 h 424799"/>
                <a:gd name="connsiteX17" fmla="*/ 271 w 901704"/>
                <a:gd name="connsiteY17" fmla="*/ 408393 h 42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01704" h="424799">
                  <a:moveTo>
                    <a:pt x="271" y="408393"/>
                  </a:moveTo>
                  <a:cubicBezTo>
                    <a:pt x="2947" y="398541"/>
                    <a:pt x="12965" y="392599"/>
                    <a:pt x="22892" y="394969"/>
                  </a:cubicBezTo>
                  <a:cubicBezTo>
                    <a:pt x="-6855" y="373342"/>
                    <a:pt x="-3872" y="322795"/>
                    <a:pt x="24550" y="299511"/>
                  </a:cubicBezTo>
                  <a:cubicBezTo>
                    <a:pt x="52972" y="276226"/>
                    <a:pt x="97055" y="279127"/>
                    <a:pt x="127134" y="300174"/>
                  </a:cubicBezTo>
                  <a:cubicBezTo>
                    <a:pt x="122254" y="277817"/>
                    <a:pt x="136415" y="255734"/>
                    <a:pt x="158771" y="250854"/>
                  </a:cubicBezTo>
                  <a:cubicBezTo>
                    <a:pt x="174640" y="247390"/>
                    <a:pt x="191071" y="253522"/>
                    <a:pt x="200800" y="266531"/>
                  </a:cubicBezTo>
                  <a:cubicBezTo>
                    <a:pt x="158705" y="215819"/>
                    <a:pt x="161937" y="136436"/>
                    <a:pt x="200219" y="82907"/>
                  </a:cubicBezTo>
                  <a:cubicBezTo>
                    <a:pt x="238502" y="29377"/>
                    <a:pt x="305787" y="1038"/>
                    <a:pt x="371580" y="44"/>
                  </a:cubicBezTo>
                  <a:cubicBezTo>
                    <a:pt x="433396" y="-1116"/>
                    <a:pt x="496786" y="20842"/>
                    <a:pt x="539378" y="65671"/>
                  </a:cubicBezTo>
                  <a:cubicBezTo>
                    <a:pt x="581970" y="110500"/>
                    <a:pt x="600697" y="178945"/>
                    <a:pt x="579898" y="237115"/>
                  </a:cubicBezTo>
                  <a:cubicBezTo>
                    <a:pt x="603100" y="221371"/>
                    <a:pt x="640388" y="244573"/>
                    <a:pt x="636494" y="272332"/>
                  </a:cubicBezTo>
                  <a:cubicBezTo>
                    <a:pt x="663093" y="242750"/>
                    <a:pt x="694498" y="213168"/>
                    <a:pt x="733940" y="208527"/>
                  </a:cubicBezTo>
                  <a:cubicBezTo>
                    <a:pt x="777278" y="203473"/>
                    <a:pt x="819621" y="231646"/>
                    <a:pt x="841662" y="269432"/>
                  </a:cubicBezTo>
                  <a:cubicBezTo>
                    <a:pt x="863704" y="307217"/>
                    <a:pt x="867847" y="352295"/>
                    <a:pt x="865610" y="396129"/>
                  </a:cubicBezTo>
                  <a:cubicBezTo>
                    <a:pt x="872405" y="378231"/>
                    <a:pt x="907041" y="389832"/>
                    <a:pt x="901158" y="408227"/>
                  </a:cubicBezTo>
                  <a:lnTo>
                    <a:pt x="896684" y="424800"/>
                  </a:lnTo>
                  <a:lnTo>
                    <a:pt x="31510" y="424800"/>
                  </a:lnTo>
                  <a:cubicBezTo>
                    <a:pt x="31510" y="424800"/>
                    <a:pt x="-2381" y="417922"/>
                    <a:pt x="271" y="408393"/>
                  </a:cubicBezTo>
                  <a:close/>
                </a:path>
              </a:pathLst>
            </a:custGeom>
            <a:solidFill>
              <a:srgbClr val="F5F7FF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EF575AE-E919-F3C5-491B-C95DDEEC949C}"/>
                </a:ext>
              </a:extLst>
            </p:cNvPr>
            <p:cNvSpPr/>
            <p:nvPr/>
          </p:nvSpPr>
          <p:spPr>
            <a:xfrm>
              <a:off x="8103296" y="383207"/>
              <a:ext cx="636275" cy="299903"/>
            </a:xfrm>
            <a:custGeom>
              <a:avLst/>
              <a:gdLst>
                <a:gd name="connsiteX0" fmla="*/ 636324 w 636275"/>
                <a:gd name="connsiteY0" fmla="*/ 288634 h 299903"/>
                <a:gd name="connsiteX1" fmla="*/ 620414 w 636275"/>
                <a:gd name="connsiteY1" fmla="*/ 279188 h 299903"/>
                <a:gd name="connsiteX2" fmla="*/ 619171 w 636275"/>
                <a:gd name="connsiteY2" fmla="*/ 211737 h 299903"/>
                <a:gd name="connsiteX3" fmla="*/ 546748 w 636275"/>
                <a:gd name="connsiteY3" fmla="*/ 212234 h 299903"/>
                <a:gd name="connsiteX4" fmla="*/ 523083 w 636275"/>
                <a:gd name="connsiteY4" fmla="*/ 177880 h 299903"/>
                <a:gd name="connsiteX5" fmla="*/ 494710 w 636275"/>
                <a:gd name="connsiteY5" fmla="*/ 188453 h 299903"/>
                <a:gd name="connsiteX6" fmla="*/ 494710 w 636275"/>
                <a:gd name="connsiteY6" fmla="*/ 58855 h 299903"/>
                <a:gd name="connsiteX7" fmla="*/ 373731 w 636275"/>
                <a:gd name="connsiteY7" fmla="*/ 105 h 299903"/>
                <a:gd name="connsiteX8" fmla="*/ 255236 w 636275"/>
                <a:gd name="connsiteY8" fmla="*/ 46425 h 299903"/>
                <a:gd name="connsiteX9" fmla="*/ 226649 w 636275"/>
                <a:gd name="connsiteY9" fmla="*/ 167488 h 299903"/>
                <a:gd name="connsiteX10" fmla="*/ 186709 w 636275"/>
                <a:gd name="connsiteY10" fmla="*/ 192347 h 299903"/>
                <a:gd name="connsiteX11" fmla="*/ 117849 w 636275"/>
                <a:gd name="connsiteY11" fmla="*/ 147353 h 299903"/>
                <a:gd name="connsiteX12" fmla="*/ 42029 w 636275"/>
                <a:gd name="connsiteY12" fmla="*/ 190276 h 299903"/>
                <a:gd name="connsiteX13" fmla="*/ 25457 w 636275"/>
                <a:gd name="connsiteY13" fmla="*/ 279768 h 299903"/>
                <a:gd name="connsiteX14" fmla="*/ 598 w 636275"/>
                <a:gd name="connsiteY14" fmla="*/ 288054 h 299903"/>
                <a:gd name="connsiteX15" fmla="*/ 3747 w 636275"/>
                <a:gd name="connsiteY15" fmla="*/ 299904 h 299903"/>
                <a:gd name="connsiteX16" fmla="*/ 614199 w 636275"/>
                <a:gd name="connsiteY16" fmla="*/ 299904 h 299903"/>
                <a:gd name="connsiteX17" fmla="*/ 636324 w 636275"/>
                <a:gd name="connsiteY17" fmla="*/ 288634 h 29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6275" h="299903">
                  <a:moveTo>
                    <a:pt x="636324" y="288634"/>
                  </a:moveTo>
                  <a:cubicBezTo>
                    <a:pt x="634459" y="281694"/>
                    <a:pt x="627399" y="277504"/>
                    <a:pt x="620414" y="279188"/>
                  </a:cubicBezTo>
                  <a:cubicBezTo>
                    <a:pt x="641378" y="263941"/>
                    <a:pt x="639224" y="228227"/>
                    <a:pt x="619171" y="211737"/>
                  </a:cubicBezTo>
                  <a:cubicBezTo>
                    <a:pt x="599118" y="195248"/>
                    <a:pt x="567962" y="197402"/>
                    <a:pt x="546748" y="212234"/>
                  </a:cubicBezTo>
                  <a:cubicBezTo>
                    <a:pt x="549698" y="196212"/>
                    <a:pt x="539100" y="180831"/>
                    <a:pt x="523083" y="177880"/>
                  </a:cubicBezTo>
                  <a:cubicBezTo>
                    <a:pt x="512402" y="175912"/>
                    <a:pt x="501497" y="179974"/>
                    <a:pt x="494710" y="188453"/>
                  </a:cubicBezTo>
                  <a:cubicBezTo>
                    <a:pt x="524459" y="152739"/>
                    <a:pt x="522221" y="96640"/>
                    <a:pt x="494710" y="58855"/>
                  </a:cubicBezTo>
                  <a:cubicBezTo>
                    <a:pt x="467200" y="21069"/>
                    <a:pt x="420134" y="851"/>
                    <a:pt x="373731" y="105"/>
                  </a:cubicBezTo>
                  <a:cubicBezTo>
                    <a:pt x="329531" y="-1496"/>
                    <a:pt x="286633" y="15271"/>
                    <a:pt x="255236" y="46425"/>
                  </a:cubicBezTo>
                  <a:cubicBezTo>
                    <a:pt x="225157" y="78079"/>
                    <a:pt x="211982" y="126388"/>
                    <a:pt x="226649" y="167488"/>
                  </a:cubicBezTo>
                  <a:cubicBezTo>
                    <a:pt x="210076" y="156385"/>
                    <a:pt x="183974" y="172709"/>
                    <a:pt x="186709" y="192347"/>
                  </a:cubicBezTo>
                  <a:cubicBezTo>
                    <a:pt x="167898" y="171466"/>
                    <a:pt x="145277" y="150916"/>
                    <a:pt x="117849" y="147353"/>
                  </a:cubicBezTo>
                  <a:cubicBezTo>
                    <a:pt x="87273" y="143707"/>
                    <a:pt x="57359" y="163925"/>
                    <a:pt x="42029" y="190276"/>
                  </a:cubicBezTo>
                  <a:cubicBezTo>
                    <a:pt x="26700" y="216626"/>
                    <a:pt x="23468" y="249026"/>
                    <a:pt x="25457" y="279768"/>
                  </a:cubicBezTo>
                  <a:cubicBezTo>
                    <a:pt x="20651" y="267090"/>
                    <a:pt x="-3545" y="275293"/>
                    <a:pt x="598" y="288054"/>
                  </a:cubicBezTo>
                  <a:lnTo>
                    <a:pt x="3747" y="299904"/>
                  </a:lnTo>
                  <a:lnTo>
                    <a:pt x="614199" y="299904"/>
                  </a:lnTo>
                  <a:cubicBezTo>
                    <a:pt x="614199" y="299904"/>
                    <a:pt x="637898" y="295429"/>
                    <a:pt x="636324" y="288634"/>
                  </a:cubicBezTo>
                  <a:close/>
                </a:path>
              </a:pathLst>
            </a:custGeom>
            <a:solidFill>
              <a:srgbClr val="F5F7FF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F27EAF-191F-4D0C-9C6B-EBC7380E63FC}"/>
                </a:ext>
              </a:extLst>
            </p:cNvPr>
            <p:cNvSpPr/>
            <p:nvPr/>
          </p:nvSpPr>
          <p:spPr>
            <a:xfrm>
              <a:off x="9674479" y="659412"/>
              <a:ext cx="1064038" cy="501624"/>
            </a:xfrm>
            <a:custGeom>
              <a:avLst/>
              <a:gdLst>
                <a:gd name="connsiteX0" fmla="*/ 227 w 1064038"/>
                <a:gd name="connsiteY0" fmla="*/ 482483 h 501624"/>
                <a:gd name="connsiteX1" fmla="*/ 26992 w 1064038"/>
                <a:gd name="connsiteY1" fmla="*/ 466573 h 501624"/>
                <a:gd name="connsiteX2" fmla="*/ 28980 w 1064038"/>
                <a:gd name="connsiteY2" fmla="*/ 353879 h 501624"/>
                <a:gd name="connsiteX3" fmla="*/ 150126 w 1064038"/>
                <a:gd name="connsiteY3" fmla="*/ 354708 h 501624"/>
                <a:gd name="connsiteX4" fmla="*/ 189320 w 1064038"/>
                <a:gd name="connsiteY4" fmla="*/ 297159 h 501624"/>
                <a:gd name="connsiteX5" fmla="*/ 237050 w 1064038"/>
                <a:gd name="connsiteY5" fmla="*/ 314934 h 501624"/>
                <a:gd name="connsiteX6" fmla="*/ 236387 w 1064038"/>
                <a:gd name="connsiteY6" fmla="*/ 98247 h 501624"/>
                <a:gd name="connsiteX7" fmla="*/ 438573 w 1064038"/>
                <a:gd name="connsiteY7" fmla="*/ 54 h 501624"/>
                <a:gd name="connsiteX8" fmla="*/ 636699 w 1064038"/>
                <a:gd name="connsiteY8" fmla="*/ 77448 h 501624"/>
                <a:gd name="connsiteX9" fmla="*/ 684510 w 1064038"/>
                <a:gd name="connsiteY9" fmla="*/ 279882 h 501624"/>
                <a:gd name="connsiteX10" fmla="*/ 751381 w 1064038"/>
                <a:gd name="connsiteY10" fmla="*/ 321314 h 501624"/>
                <a:gd name="connsiteX11" fmla="*/ 866395 w 1064038"/>
                <a:gd name="connsiteY11" fmla="*/ 246074 h 501624"/>
                <a:gd name="connsiteX12" fmla="*/ 993258 w 1064038"/>
                <a:gd name="connsiteY12" fmla="*/ 317917 h 501624"/>
                <a:gd name="connsiteX13" fmla="*/ 1021515 w 1064038"/>
                <a:gd name="connsiteY13" fmla="*/ 467567 h 501624"/>
                <a:gd name="connsiteX14" fmla="*/ 1063444 w 1064038"/>
                <a:gd name="connsiteY14" fmla="*/ 481737 h 501624"/>
                <a:gd name="connsiteX15" fmla="*/ 1058224 w 1064038"/>
                <a:gd name="connsiteY15" fmla="*/ 501624 h 501624"/>
                <a:gd name="connsiteX16" fmla="*/ 37764 w 1064038"/>
                <a:gd name="connsiteY16" fmla="*/ 501624 h 501624"/>
                <a:gd name="connsiteX17" fmla="*/ 227 w 1064038"/>
                <a:gd name="connsiteY17" fmla="*/ 482483 h 50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64038" h="501624">
                  <a:moveTo>
                    <a:pt x="227" y="482483"/>
                  </a:moveTo>
                  <a:cubicBezTo>
                    <a:pt x="3459" y="470882"/>
                    <a:pt x="15226" y="463872"/>
                    <a:pt x="26992" y="466573"/>
                  </a:cubicBezTo>
                  <a:cubicBezTo>
                    <a:pt x="-8142" y="441134"/>
                    <a:pt x="-4578" y="381390"/>
                    <a:pt x="28980" y="353879"/>
                  </a:cubicBezTo>
                  <a:cubicBezTo>
                    <a:pt x="62540" y="326369"/>
                    <a:pt x="114579" y="329932"/>
                    <a:pt x="150126" y="354708"/>
                  </a:cubicBezTo>
                  <a:cubicBezTo>
                    <a:pt x="145072" y="328001"/>
                    <a:pt x="162556" y="302237"/>
                    <a:pt x="189320" y="297159"/>
                  </a:cubicBezTo>
                  <a:cubicBezTo>
                    <a:pt x="207302" y="293738"/>
                    <a:pt x="225697" y="300586"/>
                    <a:pt x="237050" y="314934"/>
                  </a:cubicBezTo>
                  <a:cubicBezTo>
                    <a:pt x="187332" y="255189"/>
                    <a:pt x="191144" y="161471"/>
                    <a:pt x="236387" y="98247"/>
                  </a:cubicBezTo>
                  <a:cubicBezTo>
                    <a:pt x="281630" y="35022"/>
                    <a:pt x="360682" y="1545"/>
                    <a:pt x="438573" y="54"/>
                  </a:cubicBezTo>
                  <a:cubicBezTo>
                    <a:pt x="511575" y="-1355"/>
                    <a:pt x="586401" y="24913"/>
                    <a:pt x="636699" y="77448"/>
                  </a:cubicBezTo>
                  <a:cubicBezTo>
                    <a:pt x="686996" y="129983"/>
                    <a:pt x="709038" y="211189"/>
                    <a:pt x="684510" y="279882"/>
                  </a:cubicBezTo>
                  <a:cubicBezTo>
                    <a:pt x="711855" y="261321"/>
                    <a:pt x="755938" y="288666"/>
                    <a:pt x="751381" y="321314"/>
                  </a:cubicBezTo>
                  <a:cubicBezTo>
                    <a:pt x="782704" y="286511"/>
                    <a:pt x="819826" y="251543"/>
                    <a:pt x="866395" y="246074"/>
                  </a:cubicBezTo>
                  <a:cubicBezTo>
                    <a:pt x="917521" y="240108"/>
                    <a:pt x="967488" y="273419"/>
                    <a:pt x="993258" y="317917"/>
                  </a:cubicBezTo>
                  <a:cubicBezTo>
                    <a:pt x="1019028" y="362414"/>
                    <a:pt x="1024166" y="416109"/>
                    <a:pt x="1021515" y="467567"/>
                  </a:cubicBezTo>
                  <a:cubicBezTo>
                    <a:pt x="1029801" y="446354"/>
                    <a:pt x="1069989" y="460027"/>
                    <a:pt x="1063444" y="481737"/>
                  </a:cubicBezTo>
                  <a:lnTo>
                    <a:pt x="1058224" y="501624"/>
                  </a:lnTo>
                  <a:lnTo>
                    <a:pt x="37764" y="501624"/>
                  </a:lnTo>
                  <a:cubicBezTo>
                    <a:pt x="37764" y="501624"/>
                    <a:pt x="-2176" y="493752"/>
                    <a:pt x="227" y="482483"/>
                  </a:cubicBezTo>
                  <a:close/>
                </a:path>
              </a:pathLst>
            </a:custGeom>
            <a:solidFill>
              <a:srgbClr val="F5F7FF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F9E8436-630A-4EBF-9FC6-8A6DFA907FF8}"/>
                </a:ext>
              </a:extLst>
            </p:cNvPr>
            <p:cNvSpPr/>
            <p:nvPr/>
          </p:nvSpPr>
          <p:spPr>
            <a:xfrm>
              <a:off x="11327674" y="1372696"/>
              <a:ext cx="864327" cy="960715"/>
            </a:xfrm>
            <a:custGeom>
              <a:avLst/>
              <a:gdLst>
                <a:gd name="connsiteX0" fmla="*/ 839719 w 864327"/>
                <a:gd name="connsiteY0" fmla="*/ 0 h 960715"/>
                <a:gd name="connsiteX1" fmla="*/ 864327 w 864327"/>
                <a:gd name="connsiteY1" fmla="*/ 1823 h 960715"/>
                <a:gd name="connsiteX2" fmla="*/ 864327 w 864327"/>
                <a:gd name="connsiteY2" fmla="*/ 960715 h 960715"/>
                <a:gd name="connsiteX3" fmla="*/ 71744 w 864327"/>
                <a:gd name="connsiteY3" fmla="*/ 960715 h 960715"/>
                <a:gd name="connsiteX4" fmla="*/ 233 w 864327"/>
                <a:gd name="connsiteY4" fmla="*/ 923509 h 960715"/>
                <a:gd name="connsiteX5" fmla="*/ 51359 w 864327"/>
                <a:gd name="connsiteY5" fmla="*/ 893099 h 960715"/>
                <a:gd name="connsiteX6" fmla="*/ 55172 w 864327"/>
                <a:gd name="connsiteY6" fmla="*/ 677655 h 960715"/>
                <a:gd name="connsiteX7" fmla="*/ 287188 w 864327"/>
                <a:gd name="connsiteY7" fmla="*/ 679229 h 960715"/>
                <a:gd name="connsiteX8" fmla="*/ 362428 w 864327"/>
                <a:gd name="connsiteY8" fmla="*/ 569104 h 960715"/>
                <a:gd name="connsiteX9" fmla="*/ 453660 w 864327"/>
                <a:gd name="connsiteY9" fmla="*/ 603078 h 960715"/>
                <a:gd name="connsiteX10" fmla="*/ 452417 w 864327"/>
                <a:gd name="connsiteY10" fmla="*/ 188016 h 960715"/>
                <a:gd name="connsiteX11" fmla="*/ 839719 w 864327"/>
                <a:gd name="connsiteY11" fmla="*/ 0 h 96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4327" h="960715">
                  <a:moveTo>
                    <a:pt x="839719" y="0"/>
                  </a:moveTo>
                  <a:lnTo>
                    <a:pt x="864327" y="1823"/>
                  </a:lnTo>
                  <a:lnTo>
                    <a:pt x="864327" y="960715"/>
                  </a:lnTo>
                  <a:lnTo>
                    <a:pt x="71744" y="960715"/>
                  </a:lnTo>
                  <a:cubicBezTo>
                    <a:pt x="71744" y="960715"/>
                    <a:pt x="-4739" y="945137"/>
                    <a:pt x="233" y="923509"/>
                  </a:cubicBezTo>
                  <a:cubicBezTo>
                    <a:pt x="6282" y="901236"/>
                    <a:pt x="28904" y="887779"/>
                    <a:pt x="51359" y="893099"/>
                  </a:cubicBezTo>
                  <a:cubicBezTo>
                    <a:pt x="-15843" y="844292"/>
                    <a:pt x="-9047" y="729941"/>
                    <a:pt x="55172" y="677655"/>
                  </a:cubicBezTo>
                  <a:cubicBezTo>
                    <a:pt x="119390" y="625368"/>
                    <a:pt x="219074" y="631665"/>
                    <a:pt x="287188" y="679229"/>
                  </a:cubicBezTo>
                  <a:cubicBezTo>
                    <a:pt x="277576" y="628052"/>
                    <a:pt x="311218" y="578749"/>
                    <a:pt x="362428" y="569104"/>
                  </a:cubicBezTo>
                  <a:cubicBezTo>
                    <a:pt x="396733" y="562632"/>
                    <a:pt x="431867" y="575708"/>
                    <a:pt x="453660" y="603078"/>
                  </a:cubicBezTo>
                  <a:cubicBezTo>
                    <a:pt x="358533" y="488561"/>
                    <a:pt x="365742" y="309079"/>
                    <a:pt x="452417" y="188016"/>
                  </a:cubicBezTo>
                  <a:cubicBezTo>
                    <a:pt x="539091" y="66953"/>
                    <a:pt x="690897" y="2900"/>
                    <a:pt x="839719" y="0"/>
                  </a:cubicBezTo>
                  <a:close/>
                </a:path>
              </a:pathLst>
            </a:custGeom>
            <a:solidFill>
              <a:srgbClr val="F5F7FF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F4D0FE0-5F54-3D8E-1FE7-DCADC97D3DE5}"/>
                </a:ext>
              </a:extLst>
            </p:cNvPr>
            <p:cNvSpPr/>
            <p:nvPr/>
          </p:nvSpPr>
          <p:spPr>
            <a:xfrm>
              <a:off x="11349208" y="245171"/>
              <a:ext cx="718193" cy="338697"/>
            </a:xfrm>
            <a:custGeom>
              <a:avLst/>
              <a:gdLst>
                <a:gd name="connsiteX0" fmla="*/ 245 w 718193"/>
                <a:gd name="connsiteY0" fmla="*/ 325688 h 338697"/>
                <a:gd name="connsiteX1" fmla="*/ 18310 w 718193"/>
                <a:gd name="connsiteY1" fmla="*/ 314998 h 338697"/>
                <a:gd name="connsiteX2" fmla="*/ 19635 w 718193"/>
                <a:gd name="connsiteY2" fmla="*/ 238930 h 338697"/>
                <a:gd name="connsiteX3" fmla="*/ 101421 w 718193"/>
                <a:gd name="connsiteY3" fmla="*/ 239510 h 338697"/>
                <a:gd name="connsiteX4" fmla="*/ 127440 w 718193"/>
                <a:gd name="connsiteY4" fmla="*/ 200507 h 338697"/>
                <a:gd name="connsiteX5" fmla="*/ 160089 w 718193"/>
                <a:gd name="connsiteY5" fmla="*/ 212662 h 338697"/>
                <a:gd name="connsiteX6" fmla="*/ 159591 w 718193"/>
                <a:gd name="connsiteY6" fmla="*/ 66409 h 338697"/>
                <a:gd name="connsiteX7" fmla="*/ 296149 w 718193"/>
                <a:gd name="connsiteY7" fmla="*/ 119 h 338697"/>
                <a:gd name="connsiteX8" fmla="*/ 429807 w 718193"/>
                <a:gd name="connsiteY8" fmla="*/ 52405 h 338697"/>
                <a:gd name="connsiteX9" fmla="*/ 462041 w 718193"/>
                <a:gd name="connsiteY9" fmla="*/ 188963 h 338697"/>
                <a:gd name="connsiteX10" fmla="*/ 507202 w 718193"/>
                <a:gd name="connsiteY10" fmla="*/ 217054 h 338697"/>
                <a:gd name="connsiteX11" fmla="*/ 584845 w 718193"/>
                <a:gd name="connsiteY11" fmla="*/ 166259 h 338697"/>
                <a:gd name="connsiteX12" fmla="*/ 670442 w 718193"/>
                <a:gd name="connsiteY12" fmla="*/ 214734 h 338697"/>
                <a:gd name="connsiteX13" fmla="*/ 689501 w 718193"/>
                <a:gd name="connsiteY13" fmla="*/ 315661 h 338697"/>
                <a:gd name="connsiteX14" fmla="*/ 717839 w 718193"/>
                <a:gd name="connsiteY14" fmla="*/ 325273 h 338697"/>
                <a:gd name="connsiteX15" fmla="*/ 714277 w 718193"/>
                <a:gd name="connsiteY15" fmla="*/ 338697 h 338697"/>
                <a:gd name="connsiteX16" fmla="*/ 25104 w 718193"/>
                <a:gd name="connsiteY16" fmla="*/ 338697 h 338697"/>
                <a:gd name="connsiteX17" fmla="*/ 245 w 718193"/>
                <a:gd name="connsiteY17" fmla="*/ 325688 h 33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8193" h="338697">
                  <a:moveTo>
                    <a:pt x="245" y="325688"/>
                  </a:moveTo>
                  <a:cubicBezTo>
                    <a:pt x="2400" y="317831"/>
                    <a:pt x="10354" y="313099"/>
                    <a:pt x="18310" y="314998"/>
                  </a:cubicBezTo>
                  <a:cubicBezTo>
                    <a:pt x="-5390" y="297763"/>
                    <a:pt x="-2986" y="257491"/>
                    <a:pt x="19635" y="238930"/>
                  </a:cubicBezTo>
                  <a:cubicBezTo>
                    <a:pt x="42256" y="220369"/>
                    <a:pt x="77639" y="222357"/>
                    <a:pt x="101421" y="239510"/>
                  </a:cubicBezTo>
                  <a:cubicBezTo>
                    <a:pt x="97858" y="221560"/>
                    <a:pt x="109459" y="204098"/>
                    <a:pt x="127440" y="200507"/>
                  </a:cubicBezTo>
                  <a:cubicBezTo>
                    <a:pt x="139704" y="198044"/>
                    <a:pt x="152382" y="202750"/>
                    <a:pt x="160089" y="212662"/>
                  </a:cubicBezTo>
                  <a:cubicBezTo>
                    <a:pt x="126943" y="172308"/>
                    <a:pt x="129098" y="109083"/>
                    <a:pt x="159591" y="66409"/>
                  </a:cubicBezTo>
                  <a:cubicBezTo>
                    <a:pt x="190085" y="23734"/>
                    <a:pt x="243697" y="1196"/>
                    <a:pt x="296149" y="119"/>
                  </a:cubicBezTo>
                  <a:cubicBezTo>
                    <a:pt x="346033" y="-1689"/>
                    <a:pt x="394425" y="17240"/>
                    <a:pt x="429807" y="52405"/>
                  </a:cubicBezTo>
                  <a:cubicBezTo>
                    <a:pt x="463781" y="88036"/>
                    <a:pt x="478614" y="142643"/>
                    <a:pt x="462041" y="188963"/>
                  </a:cubicBezTo>
                  <a:cubicBezTo>
                    <a:pt x="480519" y="176451"/>
                    <a:pt x="510268" y="194930"/>
                    <a:pt x="507202" y="217054"/>
                  </a:cubicBezTo>
                  <a:cubicBezTo>
                    <a:pt x="528332" y="193521"/>
                    <a:pt x="553439" y="169905"/>
                    <a:pt x="584845" y="166259"/>
                  </a:cubicBezTo>
                  <a:cubicBezTo>
                    <a:pt x="619315" y="162199"/>
                    <a:pt x="653041" y="184655"/>
                    <a:pt x="670442" y="214734"/>
                  </a:cubicBezTo>
                  <a:cubicBezTo>
                    <a:pt x="687843" y="244813"/>
                    <a:pt x="691324" y="281024"/>
                    <a:pt x="689501" y="315661"/>
                  </a:cubicBezTo>
                  <a:cubicBezTo>
                    <a:pt x="694969" y="301409"/>
                    <a:pt x="722231" y="310606"/>
                    <a:pt x="717839" y="325273"/>
                  </a:cubicBezTo>
                  <a:lnTo>
                    <a:pt x="714277" y="338697"/>
                  </a:lnTo>
                  <a:lnTo>
                    <a:pt x="25104" y="338697"/>
                  </a:lnTo>
                  <a:cubicBezTo>
                    <a:pt x="25104" y="338697"/>
                    <a:pt x="-1909" y="333311"/>
                    <a:pt x="245" y="325688"/>
                  </a:cubicBezTo>
                  <a:close/>
                </a:path>
              </a:pathLst>
            </a:custGeom>
            <a:solidFill>
              <a:srgbClr val="F5F7FF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FDAFC46-EA0A-C23F-2351-B8F1B51D39B1}"/>
                </a:ext>
              </a:extLst>
            </p:cNvPr>
            <p:cNvSpPr/>
            <p:nvPr/>
          </p:nvSpPr>
          <p:spPr>
            <a:xfrm>
              <a:off x="6185150" y="4094780"/>
              <a:ext cx="329546" cy="8286"/>
            </a:xfrm>
            <a:custGeom>
              <a:avLst/>
              <a:gdLst>
                <a:gd name="connsiteX0" fmla="*/ 0 w 329546"/>
                <a:gd name="connsiteY0" fmla="*/ 0 h 8286"/>
                <a:gd name="connsiteX1" fmla="*/ 329547 w 329546"/>
                <a:gd name="connsiteY1" fmla="*/ 0 h 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9546" h="8286">
                  <a:moveTo>
                    <a:pt x="0" y="0"/>
                  </a:moveTo>
                  <a:lnTo>
                    <a:pt x="329547" y="0"/>
                  </a:lnTo>
                </a:path>
              </a:pathLst>
            </a:custGeom>
            <a:ln w="20207" cap="flat">
              <a:solidFill>
                <a:srgbClr val="B3CD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95ABB9D-E5C3-6346-63A4-B0E51B27F4D6}"/>
                </a:ext>
              </a:extLst>
            </p:cNvPr>
            <p:cNvSpPr/>
            <p:nvPr/>
          </p:nvSpPr>
          <p:spPr>
            <a:xfrm>
              <a:off x="9896359" y="2409549"/>
              <a:ext cx="242800" cy="284178"/>
            </a:xfrm>
            <a:custGeom>
              <a:avLst/>
              <a:gdLst>
                <a:gd name="connsiteX0" fmla="*/ 123 w 242800"/>
                <a:gd name="connsiteY0" fmla="*/ 284179 h 284178"/>
                <a:gd name="connsiteX1" fmla="*/ 236531 w 242800"/>
                <a:gd name="connsiteY1" fmla="*/ 2444 h 284178"/>
                <a:gd name="connsiteX2" fmla="*/ 123 w 242800"/>
                <a:gd name="connsiteY2" fmla="*/ 284179 h 28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800" h="284178">
                  <a:moveTo>
                    <a:pt x="123" y="284179"/>
                  </a:moveTo>
                  <a:cubicBezTo>
                    <a:pt x="123" y="284179"/>
                    <a:pt x="22579" y="-30701"/>
                    <a:pt x="236531" y="2444"/>
                  </a:cubicBezTo>
                  <a:cubicBezTo>
                    <a:pt x="236531" y="2776"/>
                    <a:pt x="304064" y="261640"/>
                    <a:pt x="123" y="284179"/>
                  </a:cubicBezTo>
                  <a:close/>
                </a:path>
              </a:pathLst>
            </a:custGeom>
            <a:solidFill>
              <a:srgbClr val="8DD261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16AF8DC-7975-C61B-BB55-521F8C4ADD6B}"/>
                </a:ext>
              </a:extLst>
            </p:cNvPr>
            <p:cNvSpPr/>
            <p:nvPr/>
          </p:nvSpPr>
          <p:spPr>
            <a:xfrm>
              <a:off x="9318555" y="3309061"/>
              <a:ext cx="205086" cy="108122"/>
            </a:xfrm>
            <a:custGeom>
              <a:avLst/>
              <a:gdLst>
                <a:gd name="connsiteX0" fmla="*/ 123 w 205086"/>
                <a:gd name="connsiteY0" fmla="*/ 73425 h 108122"/>
                <a:gd name="connsiteX1" fmla="*/ 205209 w 205086"/>
                <a:gd name="connsiteY1" fmla="*/ 31993 h 108122"/>
                <a:gd name="connsiteX2" fmla="*/ 123 w 205086"/>
                <a:gd name="connsiteY2" fmla="*/ 73425 h 10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086" h="108122">
                  <a:moveTo>
                    <a:pt x="123" y="73425"/>
                  </a:moveTo>
                  <a:cubicBezTo>
                    <a:pt x="123" y="73425"/>
                    <a:pt x="121848" y="-59156"/>
                    <a:pt x="205209" y="31993"/>
                  </a:cubicBezTo>
                  <a:cubicBezTo>
                    <a:pt x="205209" y="31662"/>
                    <a:pt x="143641" y="171038"/>
                    <a:pt x="123" y="73425"/>
                  </a:cubicBezTo>
                  <a:close/>
                </a:path>
              </a:pathLst>
            </a:custGeom>
            <a:solidFill>
              <a:srgbClr val="F2FFDB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818B0A14-263E-38AC-0060-1D8A4668AE54}"/>
                </a:ext>
              </a:extLst>
            </p:cNvPr>
            <p:cNvGrpSpPr/>
            <p:nvPr/>
          </p:nvGrpSpPr>
          <p:grpSpPr>
            <a:xfrm>
              <a:off x="10123746" y="4664863"/>
              <a:ext cx="2080775" cy="2193137"/>
              <a:chOff x="10087689" y="1931305"/>
              <a:chExt cx="2080775" cy="2193137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C6BB6C1-3FC6-2611-4A53-29498F39DD61}"/>
                  </a:ext>
                </a:extLst>
              </p:cNvPr>
              <p:cNvSpPr/>
              <p:nvPr/>
            </p:nvSpPr>
            <p:spPr>
              <a:xfrm>
                <a:off x="11247027" y="3140841"/>
                <a:ext cx="921437" cy="982109"/>
              </a:xfrm>
              <a:custGeom>
                <a:avLst/>
                <a:gdLst>
                  <a:gd name="connsiteX0" fmla="*/ 921560 w 921437"/>
                  <a:gd name="connsiteY0" fmla="*/ 982110 h 982109"/>
                  <a:gd name="connsiteX1" fmla="*/ 123 w 921437"/>
                  <a:gd name="connsiteY1" fmla="*/ 982110 h 982109"/>
                  <a:gd name="connsiteX2" fmla="*/ 54978 w 921437"/>
                  <a:gd name="connsiteY2" fmla="*/ 615606 h 982109"/>
                  <a:gd name="connsiteX3" fmla="*/ 87377 w 921437"/>
                  <a:gd name="connsiteY3" fmla="*/ 528103 h 982109"/>
                  <a:gd name="connsiteX4" fmla="*/ 229902 w 921437"/>
                  <a:gd name="connsiteY4" fmla="*/ 486174 h 982109"/>
                  <a:gd name="connsiteX5" fmla="*/ 353616 w 921437"/>
                  <a:gd name="connsiteY5" fmla="*/ 487417 h 982109"/>
                  <a:gd name="connsiteX6" fmla="*/ 414272 w 921437"/>
                  <a:gd name="connsiteY6" fmla="*/ 461895 h 982109"/>
                  <a:gd name="connsiteX7" fmla="*/ 463990 w 921437"/>
                  <a:gd name="connsiteY7" fmla="*/ 322271 h 982109"/>
                  <a:gd name="connsiteX8" fmla="*/ 660292 w 921437"/>
                  <a:gd name="connsiteY8" fmla="*/ 9380 h 982109"/>
                  <a:gd name="connsiteX9" fmla="*/ 694101 w 921437"/>
                  <a:gd name="connsiteY9" fmla="*/ 1094 h 982109"/>
                  <a:gd name="connsiteX10" fmla="*/ 730975 w 921437"/>
                  <a:gd name="connsiteY10" fmla="*/ 36145 h 982109"/>
                  <a:gd name="connsiteX11" fmla="*/ 921560 w 921437"/>
                  <a:gd name="connsiteY11" fmla="*/ 507636 h 982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21437" h="982109">
                    <a:moveTo>
                      <a:pt x="921560" y="982110"/>
                    </a:moveTo>
                    <a:lnTo>
                      <a:pt x="123" y="982110"/>
                    </a:lnTo>
                    <a:cubicBezTo>
                      <a:pt x="6586" y="858461"/>
                      <a:pt x="24899" y="735725"/>
                      <a:pt x="54978" y="615606"/>
                    </a:cubicBezTo>
                    <a:cubicBezTo>
                      <a:pt x="63265" y="583621"/>
                      <a:pt x="72462" y="551553"/>
                      <a:pt x="87377" y="528103"/>
                    </a:cubicBezTo>
                    <a:cubicBezTo>
                      <a:pt x="123671" y="470761"/>
                      <a:pt x="180101" y="480125"/>
                      <a:pt x="229902" y="486174"/>
                    </a:cubicBezTo>
                    <a:cubicBezTo>
                      <a:pt x="271002" y="491229"/>
                      <a:pt x="312433" y="491643"/>
                      <a:pt x="353616" y="487417"/>
                    </a:cubicBezTo>
                    <a:cubicBezTo>
                      <a:pt x="374747" y="485263"/>
                      <a:pt x="396706" y="481368"/>
                      <a:pt x="414272" y="461895"/>
                    </a:cubicBezTo>
                    <a:cubicBezTo>
                      <a:pt x="441369" y="431899"/>
                      <a:pt x="451478" y="373480"/>
                      <a:pt x="463990" y="322271"/>
                    </a:cubicBezTo>
                    <a:cubicBezTo>
                      <a:pt x="500284" y="176266"/>
                      <a:pt x="573038" y="60258"/>
                      <a:pt x="660292" y="9380"/>
                    </a:cubicBezTo>
                    <a:cubicBezTo>
                      <a:pt x="671148" y="3000"/>
                      <a:pt x="682583" y="-2387"/>
                      <a:pt x="694101" y="1094"/>
                    </a:cubicBezTo>
                    <a:cubicBezTo>
                      <a:pt x="708022" y="4740"/>
                      <a:pt x="720037" y="20401"/>
                      <a:pt x="730975" y="36145"/>
                    </a:cubicBezTo>
                    <a:cubicBezTo>
                      <a:pt x="817649" y="160439"/>
                      <a:pt x="882863" y="326166"/>
                      <a:pt x="921560" y="507636"/>
                    </a:cubicBezTo>
                    <a:close/>
                  </a:path>
                </a:pathLst>
              </a:custGeom>
              <a:solidFill>
                <a:srgbClr val="4E8A56"/>
              </a:solidFill>
              <a:ln w="82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392FC72-3E28-1958-138E-45609F09B1EB}"/>
                  </a:ext>
                </a:extLst>
              </p:cNvPr>
              <p:cNvSpPr/>
              <p:nvPr/>
            </p:nvSpPr>
            <p:spPr>
              <a:xfrm>
                <a:off x="11911671" y="3153287"/>
                <a:ext cx="105485" cy="969663"/>
              </a:xfrm>
              <a:custGeom>
                <a:avLst/>
                <a:gdLst>
                  <a:gd name="connsiteX0" fmla="*/ 96536 w 105485"/>
                  <a:gd name="connsiteY0" fmla="*/ 969664 h 969663"/>
                  <a:gd name="connsiteX1" fmla="*/ 0 w 105485"/>
                  <a:gd name="connsiteY1" fmla="*/ 1906 h 969663"/>
                  <a:gd name="connsiteX2" fmla="*/ 8701 w 105485"/>
                  <a:gd name="connsiteY2" fmla="*/ 0 h 969663"/>
                  <a:gd name="connsiteX3" fmla="*/ 105486 w 105485"/>
                  <a:gd name="connsiteY3" fmla="*/ 969664 h 969663"/>
                  <a:gd name="connsiteX4" fmla="*/ 96536 w 105485"/>
                  <a:gd name="connsiteY4" fmla="*/ 969664 h 969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85" h="969663">
                    <a:moveTo>
                      <a:pt x="96536" y="969664"/>
                    </a:moveTo>
                    <a:lnTo>
                      <a:pt x="0" y="1906"/>
                    </a:lnTo>
                    <a:lnTo>
                      <a:pt x="8701" y="0"/>
                    </a:lnTo>
                    <a:lnTo>
                      <a:pt x="105486" y="969664"/>
                    </a:lnTo>
                    <a:lnTo>
                      <a:pt x="96536" y="969664"/>
                    </a:lnTo>
                    <a:close/>
                  </a:path>
                </a:pathLst>
              </a:custGeom>
              <a:solidFill>
                <a:srgbClr val="A2E93E"/>
              </a:solidFill>
              <a:ln w="82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AD2E6639-A117-5D56-06E7-C7DDFA9C2744}"/>
                  </a:ext>
                </a:extLst>
              </p:cNvPr>
              <p:cNvSpPr/>
              <p:nvPr/>
            </p:nvSpPr>
            <p:spPr>
              <a:xfrm>
                <a:off x="11718849" y="3421515"/>
                <a:ext cx="272370" cy="491626"/>
              </a:xfrm>
              <a:custGeom>
                <a:avLst/>
                <a:gdLst>
                  <a:gd name="connsiteX0" fmla="*/ 6255 w 272370"/>
                  <a:gd name="connsiteY0" fmla="*/ 0 h 491626"/>
                  <a:gd name="connsiteX1" fmla="*/ 272494 w 272370"/>
                  <a:gd name="connsiteY1" fmla="*/ 483341 h 491626"/>
                  <a:gd name="connsiteX2" fmla="*/ 265700 w 272370"/>
                  <a:gd name="connsiteY2" fmla="*/ 491627 h 491626"/>
                  <a:gd name="connsiteX3" fmla="*/ 123 w 272370"/>
                  <a:gd name="connsiteY3" fmla="*/ 9529 h 491626"/>
                  <a:gd name="connsiteX4" fmla="*/ 6255 w 272370"/>
                  <a:gd name="connsiteY4" fmla="*/ 0 h 49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370" h="491626">
                    <a:moveTo>
                      <a:pt x="6255" y="0"/>
                    </a:moveTo>
                    <a:lnTo>
                      <a:pt x="272494" y="483341"/>
                    </a:lnTo>
                    <a:lnTo>
                      <a:pt x="265700" y="491627"/>
                    </a:lnTo>
                    <a:lnTo>
                      <a:pt x="123" y="9529"/>
                    </a:lnTo>
                    <a:cubicBezTo>
                      <a:pt x="2526" y="6613"/>
                      <a:pt x="4598" y="3414"/>
                      <a:pt x="6255" y="0"/>
                    </a:cubicBezTo>
                    <a:close/>
                  </a:path>
                </a:pathLst>
              </a:custGeom>
              <a:solidFill>
                <a:srgbClr val="A2E93E"/>
              </a:solidFill>
              <a:ln w="82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481C03D-EB7A-28DD-CB04-07A1C5C4DD00}"/>
                  </a:ext>
                </a:extLst>
              </p:cNvPr>
              <p:cNvSpPr/>
              <p:nvPr/>
            </p:nvSpPr>
            <p:spPr>
              <a:xfrm>
                <a:off x="11362123" y="3633561"/>
                <a:ext cx="188762" cy="489389"/>
              </a:xfrm>
              <a:custGeom>
                <a:avLst/>
                <a:gdLst>
                  <a:gd name="connsiteX0" fmla="*/ 178818 w 188762"/>
                  <a:gd name="connsiteY0" fmla="*/ 489390 h 489389"/>
                  <a:gd name="connsiteX1" fmla="*/ 0 w 188762"/>
                  <a:gd name="connsiteY1" fmla="*/ 6215 h 489389"/>
                  <a:gd name="connsiteX2" fmla="*/ 7706 w 188762"/>
                  <a:gd name="connsiteY2" fmla="*/ 0 h 489389"/>
                  <a:gd name="connsiteX3" fmla="*/ 188762 w 188762"/>
                  <a:gd name="connsiteY3" fmla="*/ 489390 h 489389"/>
                  <a:gd name="connsiteX4" fmla="*/ 178818 w 188762"/>
                  <a:gd name="connsiteY4" fmla="*/ 489390 h 48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762" h="489389">
                    <a:moveTo>
                      <a:pt x="178818" y="489390"/>
                    </a:moveTo>
                    <a:lnTo>
                      <a:pt x="0" y="6215"/>
                    </a:lnTo>
                    <a:lnTo>
                      <a:pt x="7706" y="0"/>
                    </a:lnTo>
                    <a:lnTo>
                      <a:pt x="188762" y="489390"/>
                    </a:lnTo>
                    <a:lnTo>
                      <a:pt x="178818" y="489390"/>
                    </a:lnTo>
                    <a:close/>
                  </a:path>
                </a:pathLst>
              </a:custGeom>
              <a:solidFill>
                <a:srgbClr val="A2E93E"/>
              </a:solidFill>
              <a:ln w="82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5019505-AF25-EA28-AD29-56EFFEDEC15E}"/>
                  </a:ext>
                </a:extLst>
              </p:cNvPr>
              <p:cNvSpPr/>
              <p:nvPr/>
            </p:nvSpPr>
            <p:spPr>
              <a:xfrm>
                <a:off x="11600852" y="3202508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3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3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A2E7D0A-8BC3-30D7-F348-FB7A10A6DDB3}"/>
                  </a:ext>
                </a:extLst>
              </p:cNvPr>
              <p:cNvSpPr/>
              <p:nvPr/>
            </p:nvSpPr>
            <p:spPr>
              <a:xfrm>
                <a:off x="11580219" y="2957730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3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3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9AA9B06-449B-2D0C-F414-904C7BAD6F00}"/>
                  </a:ext>
                </a:extLst>
              </p:cNvPr>
              <p:cNvSpPr/>
              <p:nvPr/>
            </p:nvSpPr>
            <p:spPr>
              <a:xfrm>
                <a:off x="10961506" y="1931305"/>
                <a:ext cx="738716" cy="1653284"/>
              </a:xfrm>
              <a:custGeom>
                <a:avLst/>
                <a:gdLst>
                  <a:gd name="connsiteX0" fmla="*/ 32994 w 738716"/>
                  <a:gd name="connsiteY0" fmla="*/ 1130833 h 1653284"/>
                  <a:gd name="connsiteX1" fmla="*/ 49566 w 738716"/>
                  <a:gd name="connsiteY1" fmla="*/ 974470 h 1653284"/>
                  <a:gd name="connsiteX2" fmla="*/ 167398 w 738716"/>
                  <a:gd name="connsiteY2" fmla="*/ 422188 h 1653284"/>
                  <a:gd name="connsiteX3" fmla="*/ 182727 w 738716"/>
                  <a:gd name="connsiteY3" fmla="*/ 380756 h 1653284"/>
                  <a:gd name="connsiteX4" fmla="*/ 369501 w 738716"/>
                  <a:gd name="connsiteY4" fmla="*/ 0 h 1653284"/>
                  <a:gd name="connsiteX5" fmla="*/ 556191 w 738716"/>
                  <a:gd name="connsiteY5" fmla="*/ 380756 h 1653284"/>
                  <a:gd name="connsiteX6" fmla="*/ 571521 w 738716"/>
                  <a:gd name="connsiteY6" fmla="*/ 422188 h 1653284"/>
                  <a:gd name="connsiteX7" fmla="*/ 689352 w 738716"/>
                  <a:gd name="connsiteY7" fmla="*/ 974470 h 1653284"/>
                  <a:gd name="connsiteX8" fmla="*/ 705925 w 738716"/>
                  <a:gd name="connsiteY8" fmla="*/ 1130833 h 1653284"/>
                  <a:gd name="connsiteX9" fmla="*/ 369750 w 738716"/>
                  <a:gd name="connsiteY9" fmla="*/ 1653284 h 1653284"/>
                  <a:gd name="connsiteX10" fmla="*/ 32994 w 738716"/>
                  <a:gd name="connsiteY10" fmla="*/ 1130833 h 1653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716" h="1653284">
                    <a:moveTo>
                      <a:pt x="32994" y="1130833"/>
                    </a:moveTo>
                    <a:cubicBezTo>
                      <a:pt x="48903" y="1080336"/>
                      <a:pt x="54538" y="1027171"/>
                      <a:pt x="49566" y="974470"/>
                    </a:cubicBezTo>
                    <a:cubicBezTo>
                      <a:pt x="38379" y="852993"/>
                      <a:pt x="38297" y="617081"/>
                      <a:pt x="167398" y="422188"/>
                    </a:cubicBezTo>
                    <a:cubicBezTo>
                      <a:pt x="175767" y="409833"/>
                      <a:pt x="181070" y="395605"/>
                      <a:pt x="182727" y="380756"/>
                    </a:cubicBezTo>
                    <a:cubicBezTo>
                      <a:pt x="191013" y="300462"/>
                      <a:pt x="229462" y="30659"/>
                      <a:pt x="369501" y="0"/>
                    </a:cubicBezTo>
                    <a:cubicBezTo>
                      <a:pt x="509457" y="30659"/>
                      <a:pt x="547822" y="300462"/>
                      <a:pt x="556191" y="380756"/>
                    </a:cubicBezTo>
                    <a:cubicBezTo>
                      <a:pt x="557848" y="395605"/>
                      <a:pt x="563152" y="409833"/>
                      <a:pt x="571521" y="422188"/>
                    </a:cubicBezTo>
                    <a:cubicBezTo>
                      <a:pt x="700704" y="617081"/>
                      <a:pt x="700538" y="853076"/>
                      <a:pt x="689352" y="974470"/>
                    </a:cubicBezTo>
                    <a:cubicBezTo>
                      <a:pt x="684380" y="1027171"/>
                      <a:pt x="690015" y="1080336"/>
                      <a:pt x="705925" y="1130833"/>
                    </a:cubicBezTo>
                    <a:cubicBezTo>
                      <a:pt x="841240" y="1556666"/>
                      <a:pt x="525614" y="1653284"/>
                      <a:pt x="369750" y="1653284"/>
                    </a:cubicBezTo>
                    <a:cubicBezTo>
                      <a:pt x="213884" y="1653284"/>
                      <a:pt x="-102322" y="1556666"/>
                      <a:pt x="32994" y="1130833"/>
                    </a:cubicBezTo>
                    <a:close/>
                  </a:path>
                </a:pathLst>
              </a:custGeom>
              <a:solidFill>
                <a:srgbClr val="8DD261"/>
              </a:solidFill>
              <a:ln w="82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19D19BC-B720-C95A-1D99-3187CF6FD3E7}"/>
                  </a:ext>
                </a:extLst>
              </p:cNvPr>
              <p:cNvSpPr/>
              <p:nvPr/>
            </p:nvSpPr>
            <p:spPr>
              <a:xfrm>
                <a:off x="11330635" y="2250825"/>
                <a:ext cx="8286" cy="1865330"/>
              </a:xfrm>
              <a:custGeom>
                <a:avLst/>
                <a:gdLst>
                  <a:gd name="connsiteX0" fmla="*/ 0 w 8286"/>
                  <a:gd name="connsiteY0" fmla="*/ 0 h 1865330"/>
                  <a:gd name="connsiteX1" fmla="*/ 0 w 8286"/>
                  <a:gd name="connsiteY1" fmla="*/ 1865331 h 1865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1865330">
                    <a:moveTo>
                      <a:pt x="0" y="0"/>
                    </a:moveTo>
                    <a:lnTo>
                      <a:pt x="0" y="1865331"/>
                    </a:lnTo>
                  </a:path>
                </a:pathLst>
              </a:custGeom>
              <a:ln w="14990" cap="flat">
                <a:solidFill>
                  <a:srgbClr val="526B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7B32A18-904D-D454-E481-1B337D2F6B7E}"/>
                  </a:ext>
                </a:extLst>
              </p:cNvPr>
              <p:cNvSpPr/>
              <p:nvPr/>
            </p:nvSpPr>
            <p:spPr>
              <a:xfrm>
                <a:off x="11042355" y="4116156"/>
                <a:ext cx="566203" cy="8286"/>
              </a:xfrm>
              <a:custGeom>
                <a:avLst/>
                <a:gdLst>
                  <a:gd name="connsiteX0" fmla="*/ 566203 w 566203"/>
                  <a:gd name="connsiteY0" fmla="*/ 0 h 8286"/>
                  <a:gd name="connsiteX1" fmla="*/ 0 w 566203"/>
                  <a:gd name="connsiteY1" fmla="*/ 0 h 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6203" h="8286">
                    <a:moveTo>
                      <a:pt x="566203" y="0"/>
                    </a:moveTo>
                    <a:lnTo>
                      <a:pt x="0" y="0"/>
                    </a:lnTo>
                  </a:path>
                </a:pathLst>
              </a:custGeom>
              <a:ln w="14990" cap="flat">
                <a:solidFill>
                  <a:srgbClr val="A3CD8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8A512B28-864D-4B4E-BE42-EBBE07BAB2E4}"/>
                  </a:ext>
                </a:extLst>
              </p:cNvPr>
              <p:cNvSpPr/>
              <p:nvPr/>
            </p:nvSpPr>
            <p:spPr>
              <a:xfrm>
                <a:off x="11232857" y="2483505"/>
                <a:ext cx="97778" cy="331535"/>
              </a:xfrm>
              <a:custGeom>
                <a:avLst/>
                <a:gdLst>
                  <a:gd name="connsiteX0" fmla="*/ 0 w 97778"/>
                  <a:gd name="connsiteY0" fmla="*/ 0 h 331535"/>
                  <a:gd name="connsiteX1" fmla="*/ 97778 w 97778"/>
                  <a:gd name="connsiteY1" fmla="*/ 331535 h 33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778" h="331535">
                    <a:moveTo>
                      <a:pt x="0" y="0"/>
                    </a:moveTo>
                    <a:lnTo>
                      <a:pt x="97778" y="331535"/>
                    </a:lnTo>
                  </a:path>
                </a:pathLst>
              </a:custGeom>
              <a:ln w="14990" cap="flat">
                <a:solidFill>
                  <a:srgbClr val="526B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FC34E07C-2E3C-7A80-86EB-B9F8467DC51D}"/>
                  </a:ext>
                </a:extLst>
              </p:cNvPr>
              <p:cNvSpPr/>
              <p:nvPr/>
            </p:nvSpPr>
            <p:spPr>
              <a:xfrm>
                <a:off x="11330635" y="2815040"/>
                <a:ext cx="195556" cy="421524"/>
              </a:xfrm>
              <a:custGeom>
                <a:avLst/>
                <a:gdLst>
                  <a:gd name="connsiteX0" fmla="*/ 195557 w 195556"/>
                  <a:gd name="connsiteY0" fmla="*/ 0 h 421524"/>
                  <a:gd name="connsiteX1" fmla="*/ 0 w 195556"/>
                  <a:gd name="connsiteY1" fmla="*/ 421525 h 42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556" h="421524">
                    <a:moveTo>
                      <a:pt x="195557" y="0"/>
                    </a:moveTo>
                    <a:lnTo>
                      <a:pt x="0" y="421525"/>
                    </a:lnTo>
                  </a:path>
                </a:pathLst>
              </a:custGeom>
              <a:ln w="14990" cap="flat">
                <a:solidFill>
                  <a:srgbClr val="526B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4777DB7-F728-4140-86F8-0D059D977BF2}"/>
                  </a:ext>
                </a:extLst>
              </p:cNvPr>
              <p:cNvSpPr/>
              <p:nvPr/>
            </p:nvSpPr>
            <p:spPr>
              <a:xfrm>
                <a:off x="11165904" y="3236564"/>
                <a:ext cx="164731" cy="243617"/>
              </a:xfrm>
              <a:custGeom>
                <a:avLst/>
                <a:gdLst>
                  <a:gd name="connsiteX0" fmla="*/ 0 w 164731"/>
                  <a:gd name="connsiteY0" fmla="*/ 0 h 243617"/>
                  <a:gd name="connsiteX1" fmla="*/ 164731 w 164731"/>
                  <a:gd name="connsiteY1" fmla="*/ 243618 h 243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731" h="243617">
                    <a:moveTo>
                      <a:pt x="0" y="0"/>
                    </a:moveTo>
                    <a:lnTo>
                      <a:pt x="164731" y="243618"/>
                    </a:lnTo>
                  </a:path>
                </a:pathLst>
              </a:custGeom>
              <a:ln w="14990" cap="flat">
                <a:solidFill>
                  <a:srgbClr val="526B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4DE4F97D-7AF9-AEE4-D86C-02C453788218}"/>
                  </a:ext>
                </a:extLst>
              </p:cNvPr>
              <p:cNvSpPr/>
              <p:nvPr/>
            </p:nvSpPr>
            <p:spPr>
              <a:xfrm>
                <a:off x="11199380" y="2815040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3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3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6AF2507-5DF7-6984-E566-3A5D39C3F5AD}"/>
                  </a:ext>
                </a:extLst>
              </p:cNvPr>
              <p:cNvSpPr/>
              <p:nvPr/>
            </p:nvSpPr>
            <p:spPr>
              <a:xfrm>
                <a:off x="11104171" y="3058574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3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3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9A7AC29-D4EE-EACA-FF06-EA515C66202C}"/>
                  </a:ext>
                </a:extLst>
              </p:cNvPr>
              <p:cNvSpPr/>
              <p:nvPr/>
            </p:nvSpPr>
            <p:spPr>
              <a:xfrm>
                <a:off x="11129941" y="2615257"/>
                <a:ext cx="8286" cy="68030"/>
              </a:xfrm>
              <a:custGeom>
                <a:avLst/>
                <a:gdLst>
                  <a:gd name="connsiteX0" fmla="*/ 0 w 8286"/>
                  <a:gd name="connsiteY0" fmla="*/ 0 h 68030"/>
                  <a:gd name="connsiteX1" fmla="*/ 0 w 8286"/>
                  <a:gd name="connsiteY1" fmla="*/ 68031 h 68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030">
                    <a:moveTo>
                      <a:pt x="0" y="0"/>
                    </a:moveTo>
                    <a:lnTo>
                      <a:pt x="0" y="68031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0296248-40DE-7C97-F3BB-743B2B503322}"/>
                  </a:ext>
                </a:extLst>
              </p:cNvPr>
              <p:cNvSpPr/>
              <p:nvPr/>
            </p:nvSpPr>
            <p:spPr>
              <a:xfrm>
                <a:off x="11232857" y="2334765"/>
                <a:ext cx="8286" cy="68030"/>
              </a:xfrm>
              <a:custGeom>
                <a:avLst/>
                <a:gdLst>
                  <a:gd name="connsiteX0" fmla="*/ 0 w 8286"/>
                  <a:gd name="connsiteY0" fmla="*/ 0 h 68030"/>
                  <a:gd name="connsiteX1" fmla="*/ 0 w 8286"/>
                  <a:gd name="connsiteY1" fmla="*/ 68030 h 68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030">
                    <a:moveTo>
                      <a:pt x="0" y="0"/>
                    </a:moveTo>
                    <a:lnTo>
                      <a:pt x="0" y="68030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076D00AF-9F7E-EAF6-9738-FC03CBA9205B}"/>
                  </a:ext>
                </a:extLst>
              </p:cNvPr>
              <p:cNvSpPr/>
              <p:nvPr/>
            </p:nvSpPr>
            <p:spPr>
              <a:xfrm>
                <a:off x="11551963" y="2501983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3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3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C749C73-114A-18C4-4292-3B5E442758B8}"/>
                  </a:ext>
                </a:extLst>
              </p:cNvPr>
              <p:cNvSpPr/>
              <p:nvPr/>
            </p:nvSpPr>
            <p:spPr>
              <a:xfrm>
                <a:off x="11407864" y="2402796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3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3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E0B9315C-DB3D-1E4A-AD22-33DEFC02DA86}"/>
                  </a:ext>
                </a:extLst>
              </p:cNvPr>
              <p:cNvSpPr/>
              <p:nvPr/>
            </p:nvSpPr>
            <p:spPr>
              <a:xfrm>
                <a:off x="11407864" y="2815040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3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3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5700244-F830-2448-A90A-BE1A918FC8D6}"/>
                  </a:ext>
                </a:extLst>
              </p:cNvPr>
              <p:cNvSpPr/>
              <p:nvPr/>
            </p:nvSpPr>
            <p:spPr>
              <a:xfrm>
                <a:off x="11500505" y="3058574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3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3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35AFDBA-D1CE-48F2-F0FB-8E95D9C08CA9}"/>
                  </a:ext>
                </a:extLst>
              </p:cNvPr>
              <p:cNvSpPr/>
              <p:nvPr/>
            </p:nvSpPr>
            <p:spPr>
              <a:xfrm>
                <a:off x="11448964" y="2615257"/>
                <a:ext cx="8286" cy="68030"/>
              </a:xfrm>
              <a:custGeom>
                <a:avLst/>
                <a:gdLst>
                  <a:gd name="connsiteX0" fmla="*/ 0 w 8286"/>
                  <a:gd name="connsiteY0" fmla="*/ 0 h 68030"/>
                  <a:gd name="connsiteX1" fmla="*/ 0 w 8286"/>
                  <a:gd name="connsiteY1" fmla="*/ 68031 h 68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030">
                    <a:moveTo>
                      <a:pt x="0" y="0"/>
                    </a:moveTo>
                    <a:lnTo>
                      <a:pt x="0" y="68031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BBFCD34-8C35-3990-2559-577EEF6E1458}"/>
                  </a:ext>
                </a:extLst>
              </p:cNvPr>
              <p:cNvSpPr/>
              <p:nvPr/>
            </p:nvSpPr>
            <p:spPr>
              <a:xfrm>
                <a:off x="11304865" y="2038778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3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3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DECDB1BC-7A14-2252-5173-34BA04CB8940}"/>
                  </a:ext>
                </a:extLst>
              </p:cNvPr>
              <p:cNvSpPr/>
              <p:nvPr/>
            </p:nvSpPr>
            <p:spPr>
              <a:xfrm>
                <a:off x="11078400" y="3297634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4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4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5339BE45-8A24-5174-E38B-415DB66EF9A5}"/>
                  </a:ext>
                </a:extLst>
              </p:cNvPr>
              <p:cNvSpPr/>
              <p:nvPr/>
            </p:nvSpPr>
            <p:spPr>
              <a:xfrm>
                <a:off x="11199380" y="3390275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3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3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BA6D00EE-E16E-3EC9-02C0-06E403EB2CDE}"/>
                  </a:ext>
                </a:extLst>
              </p:cNvPr>
              <p:cNvSpPr/>
              <p:nvPr/>
            </p:nvSpPr>
            <p:spPr>
              <a:xfrm>
                <a:off x="11217361" y="2991787"/>
                <a:ext cx="8286" cy="68030"/>
              </a:xfrm>
              <a:custGeom>
                <a:avLst/>
                <a:gdLst>
                  <a:gd name="connsiteX0" fmla="*/ 0 w 8286"/>
                  <a:gd name="connsiteY0" fmla="*/ 0 h 68030"/>
                  <a:gd name="connsiteX1" fmla="*/ 0 w 8286"/>
                  <a:gd name="connsiteY1" fmla="*/ 68031 h 68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030">
                    <a:moveTo>
                      <a:pt x="0" y="0"/>
                    </a:moveTo>
                    <a:lnTo>
                      <a:pt x="0" y="68031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A37B27D-938A-EB1C-4812-1A8EE348139C}"/>
                  </a:ext>
                </a:extLst>
              </p:cNvPr>
              <p:cNvSpPr/>
              <p:nvPr/>
            </p:nvSpPr>
            <p:spPr>
              <a:xfrm>
                <a:off x="11482440" y="3263578"/>
                <a:ext cx="8286" cy="68113"/>
              </a:xfrm>
              <a:custGeom>
                <a:avLst/>
                <a:gdLst>
                  <a:gd name="connsiteX0" fmla="*/ 0 w 8286"/>
                  <a:gd name="connsiteY0" fmla="*/ 0 h 68113"/>
                  <a:gd name="connsiteX1" fmla="*/ 0 w 8286"/>
                  <a:gd name="connsiteY1" fmla="*/ 68113 h 6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6" h="68113">
                    <a:moveTo>
                      <a:pt x="0" y="0"/>
                    </a:moveTo>
                    <a:lnTo>
                      <a:pt x="0" y="68113"/>
                    </a:lnTo>
                  </a:path>
                </a:pathLst>
              </a:custGeom>
              <a:ln w="14990" cap="flat">
                <a:solidFill>
                  <a:srgbClr val="B1FF4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30554B4-1873-DA8E-0722-5F9F8CE442C8}"/>
                  </a:ext>
                </a:extLst>
              </p:cNvPr>
              <p:cNvSpPr/>
              <p:nvPr/>
            </p:nvSpPr>
            <p:spPr>
              <a:xfrm>
                <a:off x="10287804" y="3772274"/>
                <a:ext cx="448289" cy="350593"/>
              </a:xfrm>
              <a:custGeom>
                <a:avLst/>
                <a:gdLst>
                  <a:gd name="connsiteX0" fmla="*/ 123 w 448289"/>
                  <a:gd name="connsiteY0" fmla="*/ 350594 h 350593"/>
                  <a:gd name="connsiteX1" fmla="*/ 298015 w 448289"/>
                  <a:gd name="connsiteY1" fmla="*/ 0 h 350593"/>
                  <a:gd name="connsiteX2" fmla="*/ 448412 w 448289"/>
                  <a:gd name="connsiteY2" fmla="*/ 350594 h 35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289" h="350593">
                    <a:moveTo>
                      <a:pt x="123" y="350594"/>
                    </a:moveTo>
                    <a:cubicBezTo>
                      <a:pt x="100138" y="197380"/>
                      <a:pt x="199906" y="82863"/>
                      <a:pt x="298015" y="0"/>
                    </a:cubicBezTo>
                    <a:lnTo>
                      <a:pt x="448412" y="350594"/>
                    </a:lnTo>
                    <a:close/>
                  </a:path>
                </a:pathLst>
              </a:custGeom>
              <a:solidFill>
                <a:srgbClr val="64AD59"/>
              </a:solidFill>
              <a:ln w="82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726DF28-C0E0-92B3-2D6C-1DF2CC3B25B7}"/>
                  </a:ext>
                </a:extLst>
              </p:cNvPr>
              <p:cNvSpPr/>
              <p:nvPr/>
            </p:nvSpPr>
            <p:spPr>
              <a:xfrm>
                <a:off x="10695159" y="3589128"/>
                <a:ext cx="1151216" cy="533739"/>
              </a:xfrm>
              <a:custGeom>
                <a:avLst/>
                <a:gdLst>
                  <a:gd name="connsiteX0" fmla="*/ 58127 w 1151216"/>
                  <a:gd name="connsiteY0" fmla="*/ 533739 h 533739"/>
                  <a:gd name="connsiteX1" fmla="*/ 123 w 1151216"/>
                  <a:gd name="connsiteY1" fmla="*/ 102851 h 533739"/>
                  <a:gd name="connsiteX2" fmla="*/ 259070 w 1151216"/>
                  <a:gd name="connsiteY2" fmla="*/ 5570 h 533739"/>
                  <a:gd name="connsiteX3" fmla="*/ 264125 w 1151216"/>
                  <a:gd name="connsiteY3" fmla="*/ 464217 h 533739"/>
                  <a:gd name="connsiteX4" fmla="*/ 300667 w 1151216"/>
                  <a:gd name="connsiteY4" fmla="*/ 1344 h 533739"/>
                  <a:gd name="connsiteX5" fmla="*/ 643554 w 1151216"/>
                  <a:gd name="connsiteY5" fmla="*/ 75921 h 533739"/>
                  <a:gd name="connsiteX6" fmla="*/ 544118 w 1151216"/>
                  <a:gd name="connsiteY6" fmla="*/ 237587 h 533739"/>
                  <a:gd name="connsiteX7" fmla="*/ 789890 w 1151216"/>
                  <a:gd name="connsiteY7" fmla="*/ 165247 h 533739"/>
                  <a:gd name="connsiteX8" fmla="*/ 1151339 w 1151216"/>
                  <a:gd name="connsiteY8" fmla="*/ 533242 h 533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1216" h="533739">
                    <a:moveTo>
                      <a:pt x="58127" y="533739"/>
                    </a:moveTo>
                    <a:lnTo>
                      <a:pt x="123" y="102851"/>
                    </a:lnTo>
                    <a:cubicBezTo>
                      <a:pt x="78677" y="52603"/>
                      <a:pt x="166843" y="19458"/>
                      <a:pt x="259070" y="5570"/>
                    </a:cubicBezTo>
                    <a:lnTo>
                      <a:pt x="264125" y="464217"/>
                    </a:lnTo>
                    <a:lnTo>
                      <a:pt x="300667" y="1344"/>
                    </a:lnTo>
                    <a:cubicBezTo>
                      <a:pt x="422310" y="-6942"/>
                      <a:pt x="537656" y="23717"/>
                      <a:pt x="643554" y="75921"/>
                    </a:cubicBezTo>
                    <a:lnTo>
                      <a:pt x="544118" y="237587"/>
                    </a:lnTo>
                    <a:lnTo>
                      <a:pt x="789890" y="165247"/>
                    </a:lnTo>
                    <a:cubicBezTo>
                      <a:pt x="942193" y="275704"/>
                      <a:pt x="1066819" y="420714"/>
                      <a:pt x="1151339" y="533242"/>
                    </a:cubicBezTo>
                    <a:close/>
                  </a:path>
                </a:pathLst>
              </a:custGeom>
              <a:solidFill>
                <a:srgbClr val="64AD59"/>
              </a:solidFill>
              <a:ln w="82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4253829-97B1-360F-76CF-8DA6E65BA403}"/>
                  </a:ext>
                </a:extLst>
              </p:cNvPr>
              <p:cNvSpPr/>
              <p:nvPr/>
            </p:nvSpPr>
            <p:spPr>
              <a:xfrm>
                <a:off x="11003326" y="3595859"/>
                <a:ext cx="47646" cy="460884"/>
              </a:xfrm>
              <a:custGeom>
                <a:avLst/>
                <a:gdLst>
                  <a:gd name="connsiteX0" fmla="*/ 47769 w 47646"/>
                  <a:gd name="connsiteY0" fmla="*/ 0 h 460884"/>
                  <a:gd name="connsiteX1" fmla="*/ 123 w 47646"/>
                  <a:gd name="connsiteY1" fmla="*/ 460884 h 46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46" h="460884">
                    <a:moveTo>
                      <a:pt x="47769" y="0"/>
                    </a:moveTo>
                    <a:cubicBezTo>
                      <a:pt x="18022" y="156197"/>
                      <a:pt x="28627" y="304356"/>
                      <a:pt x="123" y="460884"/>
                    </a:cubicBezTo>
                  </a:path>
                </a:pathLst>
              </a:custGeom>
              <a:noFill/>
              <a:ln w="10600" cap="flat">
                <a:solidFill>
                  <a:srgbClr val="99E97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C37D65E-DC84-C65F-D923-17B2BB3A97CD}"/>
                  </a:ext>
                </a:extLst>
              </p:cNvPr>
              <p:cNvSpPr/>
              <p:nvPr/>
            </p:nvSpPr>
            <p:spPr>
              <a:xfrm>
                <a:off x="11406704" y="3910904"/>
                <a:ext cx="248589" cy="146833"/>
              </a:xfrm>
              <a:custGeom>
                <a:avLst/>
                <a:gdLst>
                  <a:gd name="connsiteX0" fmla="*/ 248712 w 248589"/>
                  <a:gd name="connsiteY0" fmla="*/ 0 h 146833"/>
                  <a:gd name="connsiteX1" fmla="*/ 123 w 248589"/>
                  <a:gd name="connsiteY1" fmla="*/ 146833 h 146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8589" h="146833">
                    <a:moveTo>
                      <a:pt x="248712" y="0"/>
                    </a:moveTo>
                    <a:lnTo>
                      <a:pt x="123" y="146833"/>
                    </a:lnTo>
                  </a:path>
                </a:pathLst>
              </a:custGeom>
              <a:noFill/>
              <a:ln w="10600" cap="flat">
                <a:solidFill>
                  <a:srgbClr val="99E97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31FC700-ACF1-7D8C-11CB-709531B799BE}"/>
                  </a:ext>
                </a:extLst>
              </p:cNvPr>
              <p:cNvSpPr/>
              <p:nvPr/>
            </p:nvSpPr>
            <p:spPr>
              <a:xfrm>
                <a:off x="10755317" y="3672093"/>
                <a:ext cx="47978" cy="387053"/>
              </a:xfrm>
              <a:custGeom>
                <a:avLst/>
                <a:gdLst>
                  <a:gd name="connsiteX0" fmla="*/ 123 w 47978"/>
                  <a:gd name="connsiteY0" fmla="*/ 0 h 387053"/>
                  <a:gd name="connsiteX1" fmla="*/ 48101 w 47978"/>
                  <a:gd name="connsiteY1" fmla="*/ 387053 h 3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978" h="387053">
                    <a:moveTo>
                      <a:pt x="123" y="0"/>
                    </a:moveTo>
                    <a:cubicBezTo>
                      <a:pt x="11558" y="122306"/>
                      <a:pt x="32772" y="259941"/>
                      <a:pt x="48101" y="387053"/>
                    </a:cubicBezTo>
                  </a:path>
                </a:pathLst>
              </a:custGeom>
              <a:noFill/>
              <a:ln w="10600" cap="flat">
                <a:solidFill>
                  <a:srgbClr val="99E97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142F494D-93AA-22F6-4EE5-F2296A1502D1}"/>
                  </a:ext>
                </a:extLst>
              </p:cNvPr>
              <p:cNvSpPr/>
              <p:nvPr/>
            </p:nvSpPr>
            <p:spPr>
              <a:xfrm>
                <a:off x="10390637" y="4004042"/>
                <a:ext cx="32564" cy="52866"/>
              </a:xfrm>
              <a:custGeom>
                <a:avLst/>
                <a:gdLst>
                  <a:gd name="connsiteX0" fmla="*/ 123 w 32564"/>
                  <a:gd name="connsiteY0" fmla="*/ 0 h 52866"/>
                  <a:gd name="connsiteX1" fmla="*/ 32688 w 32564"/>
                  <a:gd name="connsiteY1" fmla="*/ 52867 h 5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564" h="52866">
                    <a:moveTo>
                      <a:pt x="123" y="0"/>
                    </a:moveTo>
                    <a:lnTo>
                      <a:pt x="32688" y="52867"/>
                    </a:lnTo>
                  </a:path>
                </a:pathLst>
              </a:custGeom>
              <a:noFill/>
              <a:ln w="10600" cap="flat">
                <a:solidFill>
                  <a:srgbClr val="99E97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B076962-15C8-0397-1974-47A5621AF16D}"/>
                  </a:ext>
                </a:extLst>
              </p:cNvPr>
              <p:cNvSpPr/>
              <p:nvPr/>
            </p:nvSpPr>
            <p:spPr>
              <a:xfrm>
                <a:off x="10888723" y="2880170"/>
                <a:ext cx="138369" cy="259444"/>
              </a:xfrm>
              <a:custGeom>
                <a:avLst/>
                <a:gdLst>
                  <a:gd name="connsiteX0" fmla="*/ 96082 w 138369"/>
                  <a:gd name="connsiteY0" fmla="*/ 259444 h 259444"/>
                  <a:gd name="connsiteX1" fmla="*/ 39155 w 138369"/>
                  <a:gd name="connsiteY1" fmla="*/ 0 h 259444"/>
                  <a:gd name="connsiteX2" fmla="*/ 96082 w 138369"/>
                  <a:gd name="connsiteY2" fmla="*/ 259444 h 25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369" h="259444">
                    <a:moveTo>
                      <a:pt x="96082" y="259444"/>
                    </a:moveTo>
                    <a:cubicBezTo>
                      <a:pt x="96082" y="259444"/>
                      <a:pt x="-74450" y="107556"/>
                      <a:pt x="39155" y="0"/>
                    </a:cubicBezTo>
                    <a:cubicBezTo>
                      <a:pt x="39487" y="0"/>
                      <a:pt x="217560" y="75488"/>
                      <a:pt x="96082" y="259444"/>
                    </a:cubicBezTo>
                    <a:close/>
                  </a:path>
                </a:pathLst>
              </a:custGeom>
              <a:solidFill>
                <a:srgbClr val="8DD261"/>
              </a:solidFill>
              <a:ln w="82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394E531-D470-FD12-D8CE-F0ABC72319D9}"/>
                  </a:ext>
                </a:extLst>
              </p:cNvPr>
              <p:cNvSpPr/>
              <p:nvPr/>
            </p:nvSpPr>
            <p:spPr>
              <a:xfrm>
                <a:off x="10087689" y="3683381"/>
                <a:ext cx="410917" cy="263853"/>
              </a:xfrm>
              <a:custGeom>
                <a:avLst/>
                <a:gdLst>
                  <a:gd name="connsiteX0" fmla="*/ 411041 w 410917"/>
                  <a:gd name="connsiteY0" fmla="*/ 203327 h 263853"/>
                  <a:gd name="connsiteX1" fmla="*/ 123 w 410917"/>
                  <a:gd name="connsiteY1" fmla="*/ 31055 h 263853"/>
                  <a:gd name="connsiteX2" fmla="*/ 411041 w 410917"/>
                  <a:gd name="connsiteY2" fmla="*/ 203327 h 26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0917" h="263853">
                    <a:moveTo>
                      <a:pt x="411041" y="203327"/>
                    </a:moveTo>
                    <a:cubicBezTo>
                      <a:pt x="411041" y="203327"/>
                      <a:pt x="324200" y="-94980"/>
                      <a:pt x="123" y="31055"/>
                    </a:cubicBezTo>
                    <a:cubicBezTo>
                      <a:pt x="123" y="31055"/>
                      <a:pt x="113562" y="407088"/>
                      <a:pt x="411041" y="203327"/>
                    </a:cubicBezTo>
                    <a:close/>
                  </a:path>
                </a:pathLst>
              </a:custGeom>
              <a:solidFill>
                <a:srgbClr val="F2FFDB"/>
              </a:solidFill>
              <a:ln w="82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F5B94B1-2866-5BD0-FCA1-219482706344}"/>
                </a:ext>
              </a:extLst>
            </p:cNvPr>
            <p:cNvSpPr/>
            <p:nvPr/>
          </p:nvSpPr>
          <p:spPr>
            <a:xfrm>
              <a:off x="6186910" y="1287962"/>
              <a:ext cx="257538" cy="223649"/>
            </a:xfrm>
            <a:custGeom>
              <a:avLst/>
              <a:gdLst>
                <a:gd name="connsiteX0" fmla="*/ 257662 w 257538"/>
                <a:gd name="connsiteY0" fmla="*/ 208229 h 223649"/>
                <a:gd name="connsiteX1" fmla="*/ 123 w 257538"/>
                <a:gd name="connsiteY1" fmla="*/ 1734 h 223649"/>
                <a:gd name="connsiteX2" fmla="*/ 257662 w 257538"/>
                <a:gd name="connsiteY2" fmla="*/ 208229 h 22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538" h="223649">
                  <a:moveTo>
                    <a:pt x="257662" y="208229"/>
                  </a:moveTo>
                  <a:cubicBezTo>
                    <a:pt x="257662" y="208229"/>
                    <a:pt x="256999" y="-22131"/>
                    <a:pt x="123" y="1734"/>
                  </a:cubicBezTo>
                  <a:cubicBezTo>
                    <a:pt x="123" y="1734"/>
                    <a:pt x="4266" y="292832"/>
                    <a:pt x="257662" y="208229"/>
                  </a:cubicBezTo>
                  <a:close/>
                </a:path>
              </a:pathLst>
            </a:custGeom>
            <a:solidFill>
              <a:srgbClr val="F2FFDB"/>
            </a:solidFill>
            <a:ln w="82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02552BB-A705-F985-2F2C-885D1C0E93A3}"/>
              </a:ext>
            </a:extLst>
          </p:cNvPr>
          <p:cNvSpPr/>
          <p:nvPr/>
        </p:nvSpPr>
        <p:spPr>
          <a:xfrm>
            <a:off x="-2961" y="-19540"/>
            <a:ext cx="12180872" cy="4143154"/>
          </a:xfrm>
          <a:custGeom>
            <a:avLst/>
            <a:gdLst>
              <a:gd name="connsiteX0" fmla="*/ 0 w 12180872"/>
              <a:gd name="connsiteY0" fmla="*/ 0 h 4143154"/>
              <a:gd name="connsiteX1" fmla="*/ 12180872 w 12180872"/>
              <a:gd name="connsiteY1" fmla="*/ 0 h 4143154"/>
              <a:gd name="connsiteX2" fmla="*/ 12180872 w 12180872"/>
              <a:gd name="connsiteY2" fmla="*/ 4143154 h 4143154"/>
              <a:gd name="connsiteX3" fmla="*/ 0 w 12180872"/>
              <a:gd name="connsiteY3" fmla="*/ 4143154 h 414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0872" h="4143154">
                <a:moveTo>
                  <a:pt x="0" y="0"/>
                </a:moveTo>
                <a:lnTo>
                  <a:pt x="12180872" y="0"/>
                </a:lnTo>
                <a:lnTo>
                  <a:pt x="12180872" y="4143154"/>
                </a:lnTo>
                <a:lnTo>
                  <a:pt x="0" y="4143154"/>
                </a:lnTo>
                <a:close/>
              </a:path>
            </a:pathLst>
          </a:custGeom>
          <a:noFill/>
          <a:ln w="82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03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图片 348" descr="形状&#10;&#10;描述已自动生成">
            <a:extLst>
              <a:ext uri="{FF2B5EF4-FFF2-40B4-BE49-F238E27FC236}">
                <a16:creationId xmlns:a16="http://schemas.microsoft.com/office/drawing/2014/main" id="{51A92FD2-BF73-FD20-7965-E33DF40AD1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50" name="组合 349">
            <a:extLst>
              <a:ext uri="{FF2B5EF4-FFF2-40B4-BE49-F238E27FC236}">
                <a16:creationId xmlns:a16="http://schemas.microsoft.com/office/drawing/2014/main" id="{D8F61C53-BD98-4EBD-A9F0-07C0D3725C9B}"/>
              </a:ext>
            </a:extLst>
          </p:cNvPr>
          <p:cNvGrpSpPr/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51" name="矩形 7">
              <a:extLst>
                <a:ext uri="{FF2B5EF4-FFF2-40B4-BE49-F238E27FC236}">
                  <a16:creationId xmlns:a16="http://schemas.microsoft.com/office/drawing/2014/main" id="{53B0B7BA-6CA2-5B09-24E7-9120C6C3E7C6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809DF966-8583-DCFB-5DC8-4E47B8DA353F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id="{99E762FF-2255-D862-A9CE-A6CB61DEC8B7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455" name="矩形 7">
                <a:extLst>
                  <a:ext uri="{FF2B5EF4-FFF2-40B4-BE49-F238E27FC236}">
                    <a16:creationId xmlns:a16="http://schemas.microsoft.com/office/drawing/2014/main" id="{B0FB0C58-CD5C-BD18-98F1-ABBF946987D1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6" name="文本框 455">
                <a:extLst>
                  <a:ext uri="{FF2B5EF4-FFF2-40B4-BE49-F238E27FC236}">
                    <a16:creationId xmlns:a16="http://schemas.microsoft.com/office/drawing/2014/main" id="{05E4FB64-7992-3538-783A-E45FF2B4F066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54" name="图片 353">
              <a:extLst>
                <a:ext uri="{FF2B5EF4-FFF2-40B4-BE49-F238E27FC236}">
                  <a16:creationId xmlns:a16="http://schemas.microsoft.com/office/drawing/2014/main" id="{FF950123-9FD9-D2E9-DB50-C57778DABA7F}"/>
                </a:ext>
              </a:extLst>
            </p:cNvPr>
            <p:cNvPicPr/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355" name="组合 354">
              <a:extLst>
                <a:ext uri="{FF2B5EF4-FFF2-40B4-BE49-F238E27FC236}">
                  <a16:creationId xmlns:a16="http://schemas.microsoft.com/office/drawing/2014/main" id="{942E23C8-A78E-628B-5A14-F8F3D312884C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444" name="直接连接符 443">
                <a:extLst>
                  <a:ext uri="{FF2B5EF4-FFF2-40B4-BE49-F238E27FC236}">
                    <a16:creationId xmlns:a16="http://schemas.microsoft.com/office/drawing/2014/main" id="{CD646D86-304C-1DB1-6B40-895D9B976CB5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5" name="直接连接符 444">
                <a:extLst>
                  <a:ext uri="{FF2B5EF4-FFF2-40B4-BE49-F238E27FC236}">
                    <a16:creationId xmlns:a16="http://schemas.microsoft.com/office/drawing/2014/main" id="{B18510FC-18C4-1854-80D3-33FBA6A78CE3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6" name="组合 445">
                <a:extLst>
                  <a:ext uri="{FF2B5EF4-FFF2-40B4-BE49-F238E27FC236}">
                    <a16:creationId xmlns:a16="http://schemas.microsoft.com/office/drawing/2014/main" id="{76210981-6BC5-7E4E-497F-FEC8292F92A3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453" name="直接连接符 452">
                  <a:extLst>
                    <a:ext uri="{FF2B5EF4-FFF2-40B4-BE49-F238E27FC236}">
                      <a16:creationId xmlns:a16="http://schemas.microsoft.com/office/drawing/2014/main" id="{79C729A6-F993-19CA-646D-9A53E6D9FCBC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4" name="直接连接符 453">
                  <a:extLst>
                    <a:ext uri="{FF2B5EF4-FFF2-40B4-BE49-F238E27FC236}">
                      <a16:creationId xmlns:a16="http://schemas.microsoft.com/office/drawing/2014/main" id="{F49E3643-951F-8D83-9C9B-E4E54767E1E2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7" name="组合 446">
                <a:extLst>
                  <a:ext uri="{FF2B5EF4-FFF2-40B4-BE49-F238E27FC236}">
                    <a16:creationId xmlns:a16="http://schemas.microsoft.com/office/drawing/2014/main" id="{E8DA4CA0-8285-1826-33D8-821E08C2BD1B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451" name="直接连接符 450">
                  <a:extLst>
                    <a:ext uri="{FF2B5EF4-FFF2-40B4-BE49-F238E27FC236}">
                      <a16:creationId xmlns:a16="http://schemas.microsoft.com/office/drawing/2014/main" id="{7BB06704-3FD8-0D7B-C46D-88511448A13B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2" name="直接连接符 451">
                  <a:extLst>
                    <a:ext uri="{FF2B5EF4-FFF2-40B4-BE49-F238E27FC236}">
                      <a16:creationId xmlns:a16="http://schemas.microsoft.com/office/drawing/2014/main" id="{9C415C31-4297-6AFD-C485-E2B74E0E867A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8" name="组合 447">
                <a:extLst>
                  <a:ext uri="{FF2B5EF4-FFF2-40B4-BE49-F238E27FC236}">
                    <a16:creationId xmlns:a16="http://schemas.microsoft.com/office/drawing/2014/main" id="{A8B1B658-2867-0C72-8A97-8A63C78F356C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449" name="直接连接符 448">
                  <a:extLst>
                    <a:ext uri="{FF2B5EF4-FFF2-40B4-BE49-F238E27FC236}">
                      <a16:creationId xmlns:a16="http://schemas.microsoft.com/office/drawing/2014/main" id="{A6B6FBDC-F5B8-C040-FC58-2DAAEB014EBF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0" name="直接连接符 449">
                  <a:extLst>
                    <a:ext uri="{FF2B5EF4-FFF2-40B4-BE49-F238E27FC236}">
                      <a16:creationId xmlns:a16="http://schemas.microsoft.com/office/drawing/2014/main" id="{F23DA1C9-5D10-ACC4-F06C-B4B6DD86834B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56" name="组合 355">
              <a:extLst>
                <a:ext uri="{FF2B5EF4-FFF2-40B4-BE49-F238E27FC236}">
                  <a16:creationId xmlns:a16="http://schemas.microsoft.com/office/drawing/2014/main" id="{14F6C691-4326-3380-6A54-BE3200EF15F5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363" name="文本框 362">
                <a:extLst>
                  <a:ext uri="{FF2B5EF4-FFF2-40B4-BE49-F238E27FC236}">
                    <a16:creationId xmlns:a16="http://schemas.microsoft.com/office/drawing/2014/main" id="{D2E9D814-F2CA-32E5-2872-BA9FBBE6C596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364" name="组合 363">
                <a:extLst>
                  <a:ext uri="{FF2B5EF4-FFF2-40B4-BE49-F238E27FC236}">
                    <a16:creationId xmlns:a16="http://schemas.microsoft.com/office/drawing/2014/main" id="{7517185E-2E39-FDBB-5D05-8A22BFDA9F35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366" name="Rectangle 151">
                  <a:extLst>
                    <a:ext uri="{FF2B5EF4-FFF2-40B4-BE49-F238E27FC236}">
                      <a16:creationId xmlns:a16="http://schemas.microsoft.com/office/drawing/2014/main" id="{72260D47-5CD1-CC42-6EF9-C6BA2BB317E1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7" name="Rectangle 152">
                  <a:extLst>
                    <a:ext uri="{FF2B5EF4-FFF2-40B4-BE49-F238E27FC236}">
                      <a16:creationId xmlns:a16="http://schemas.microsoft.com/office/drawing/2014/main" id="{CB70B11F-E15C-5BFE-1BAD-E46B9076464E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8" name="Rectangle 153">
                  <a:extLst>
                    <a:ext uri="{FF2B5EF4-FFF2-40B4-BE49-F238E27FC236}">
                      <a16:creationId xmlns:a16="http://schemas.microsoft.com/office/drawing/2014/main" id="{293F5D58-CAF9-5531-F827-383A540AEB59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9" name="Rectangle 154">
                  <a:extLst>
                    <a:ext uri="{FF2B5EF4-FFF2-40B4-BE49-F238E27FC236}">
                      <a16:creationId xmlns:a16="http://schemas.microsoft.com/office/drawing/2014/main" id="{C3AD5C91-A730-C59A-F558-FD6A46258D65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0" name="Rectangle 155">
                  <a:extLst>
                    <a:ext uri="{FF2B5EF4-FFF2-40B4-BE49-F238E27FC236}">
                      <a16:creationId xmlns:a16="http://schemas.microsoft.com/office/drawing/2014/main" id="{77C86EA3-1A7F-CFC0-72DF-FEDF8057CDD6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1" name="Rectangle 156">
                  <a:extLst>
                    <a:ext uri="{FF2B5EF4-FFF2-40B4-BE49-F238E27FC236}">
                      <a16:creationId xmlns:a16="http://schemas.microsoft.com/office/drawing/2014/main" id="{52EB65EF-6C1A-0855-DBB1-AA2347C85A3E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2" name="Rectangle 157">
                  <a:extLst>
                    <a:ext uri="{FF2B5EF4-FFF2-40B4-BE49-F238E27FC236}">
                      <a16:creationId xmlns:a16="http://schemas.microsoft.com/office/drawing/2014/main" id="{78E9BCD4-1D75-CDAC-E4BD-C37C1A61E0EE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3" name="Rectangle 158">
                  <a:extLst>
                    <a:ext uri="{FF2B5EF4-FFF2-40B4-BE49-F238E27FC236}">
                      <a16:creationId xmlns:a16="http://schemas.microsoft.com/office/drawing/2014/main" id="{4E1B19D2-784F-70B8-ED65-E20554AC5132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4" name="Rectangle 159">
                  <a:extLst>
                    <a:ext uri="{FF2B5EF4-FFF2-40B4-BE49-F238E27FC236}">
                      <a16:creationId xmlns:a16="http://schemas.microsoft.com/office/drawing/2014/main" id="{BB431932-1195-FCE8-47F1-C045009B5CC2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5" name="Rectangle 160">
                  <a:extLst>
                    <a:ext uri="{FF2B5EF4-FFF2-40B4-BE49-F238E27FC236}">
                      <a16:creationId xmlns:a16="http://schemas.microsoft.com/office/drawing/2014/main" id="{B4821B31-0E98-58EA-A56B-79F656B221A6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6" name="Rectangle 161">
                  <a:extLst>
                    <a:ext uri="{FF2B5EF4-FFF2-40B4-BE49-F238E27FC236}">
                      <a16:creationId xmlns:a16="http://schemas.microsoft.com/office/drawing/2014/main" id="{7AD28762-E030-6204-2157-BB77A632BBD3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7" name="Rectangle 162">
                  <a:extLst>
                    <a:ext uri="{FF2B5EF4-FFF2-40B4-BE49-F238E27FC236}">
                      <a16:creationId xmlns:a16="http://schemas.microsoft.com/office/drawing/2014/main" id="{D99B5B26-049A-067C-546E-1868BD26A404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8" name="Rectangle 163">
                  <a:extLst>
                    <a:ext uri="{FF2B5EF4-FFF2-40B4-BE49-F238E27FC236}">
                      <a16:creationId xmlns:a16="http://schemas.microsoft.com/office/drawing/2014/main" id="{181BE261-07E4-BCDE-1754-77DBEC2D540F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9" name="Rectangle 164">
                  <a:extLst>
                    <a:ext uri="{FF2B5EF4-FFF2-40B4-BE49-F238E27FC236}">
                      <a16:creationId xmlns:a16="http://schemas.microsoft.com/office/drawing/2014/main" id="{C9C47D64-B661-B8CE-7786-F31D1AD9F5FC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0" name="Rectangle 165">
                  <a:extLst>
                    <a:ext uri="{FF2B5EF4-FFF2-40B4-BE49-F238E27FC236}">
                      <a16:creationId xmlns:a16="http://schemas.microsoft.com/office/drawing/2014/main" id="{BA522904-BE03-C685-E46E-E0D854C32F36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1" name="Rectangle 166">
                  <a:extLst>
                    <a:ext uri="{FF2B5EF4-FFF2-40B4-BE49-F238E27FC236}">
                      <a16:creationId xmlns:a16="http://schemas.microsoft.com/office/drawing/2014/main" id="{23DE5FC8-50AB-A064-BAF4-6EEFEAAEEC53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2" name="Rectangle 167">
                  <a:extLst>
                    <a:ext uri="{FF2B5EF4-FFF2-40B4-BE49-F238E27FC236}">
                      <a16:creationId xmlns:a16="http://schemas.microsoft.com/office/drawing/2014/main" id="{4D6646DA-C973-C2F1-1D33-19785AAED151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3" name="Rectangle 168">
                  <a:extLst>
                    <a:ext uri="{FF2B5EF4-FFF2-40B4-BE49-F238E27FC236}">
                      <a16:creationId xmlns:a16="http://schemas.microsoft.com/office/drawing/2014/main" id="{F164087B-65BE-B219-FD6F-87F81D1F8A21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4" name="Rectangle 169">
                  <a:extLst>
                    <a:ext uri="{FF2B5EF4-FFF2-40B4-BE49-F238E27FC236}">
                      <a16:creationId xmlns:a16="http://schemas.microsoft.com/office/drawing/2014/main" id="{B50CFC82-8E04-0D3B-80F3-29C35DC2252D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5" name="Rectangle 170">
                  <a:extLst>
                    <a:ext uri="{FF2B5EF4-FFF2-40B4-BE49-F238E27FC236}">
                      <a16:creationId xmlns:a16="http://schemas.microsoft.com/office/drawing/2014/main" id="{44EB7993-03AC-666D-9993-CFD752AA339E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6" name="Rectangle 171">
                  <a:extLst>
                    <a:ext uri="{FF2B5EF4-FFF2-40B4-BE49-F238E27FC236}">
                      <a16:creationId xmlns:a16="http://schemas.microsoft.com/office/drawing/2014/main" id="{EDECA53A-1C80-B78C-1EC0-CC8E14939EDB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7" name="Rectangle 172">
                  <a:extLst>
                    <a:ext uri="{FF2B5EF4-FFF2-40B4-BE49-F238E27FC236}">
                      <a16:creationId xmlns:a16="http://schemas.microsoft.com/office/drawing/2014/main" id="{BA58630C-020D-0AB5-B8C7-8AA5AF76AD2E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8" name="Rectangle 173">
                  <a:extLst>
                    <a:ext uri="{FF2B5EF4-FFF2-40B4-BE49-F238E27FC236}">
                      <a16:creationId xmlns:a16="http://schemas.microsoft.com/office/drawing/2014/main" id="{88365412-75B1-F784-0E61-AF1B5E9973EC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9" name="Rectangle 174">
                  <a:extLst>
                    <a:ext uri="{FF2B5EF4-FFF2-40B4-BE49-F238E27FC236}">
                      <a16:creationId xmlns:a16="http://schemas.microsoft.com/office/drawing/2014/main" id="{24537917-6A7C-5552-82B4-495EF1162136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0" name="Rectangle 175">
                  <a:extLst>
                    <a:ext uri="{FF2B5EF4-FFF2-40B4-BE49-F238E27FC236}">
                      <a16:creationId xmlns:a16="http://schemas.microsoft.com/office/drawing/2014/main" id="{1711310E-4C6D-E522-49FE-223F35CB0D89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1" name="Rectangle 176">
                  <a:extLst>
                    <a:ext uri="{FF2B5EF4-FFF2-40B4-BE49-F238E27FC236}">
                      <a16:creationId xmlns:a16="http://schemas.microsoft.com/office/drawing/2014/main" id="{6E70D344-650F-1A14-1E04-FFABFBEE7815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2" name="Rectangle 177">
                  <a:extLst>
                    <a:ext uri="{FF2B5EF4-FFF2-40B4-BE49-F238E27FC236}">
                      <a16:creationId xmlns:a16="http://schemas.microsoft.com/office/drawing/2014/main" id="{CCD1F39F-B030-6C20-BB87-B1460B86BC34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3" name="Rectangle 178">
                  <a:extLst>
                    <a:ext uri="{FF2B5EF4-FFF2-40B4-BE49-F238E27FC236}">
                      <a16:creationId xmlns:a16="http://schemas.microsoft.com/office/drawing/2014/main" id="{18E0B231-1973-490B-26FF-730C0797EECF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4" name="Rectangle 179">
                  <a:extLst>
                    <a:ext uri="{FF2B5EF4-FFF2-40B4-BE49-F238E27FC236}">
                      <a16:creationId xmlns:a16="http://schemas.microsoft.com/office/drawing/2014/main" id="{4EFC8609-AD16-A9C0-CDCF-F266F75ABEC0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5" name="Rectangle 180">
                  <a:extLst>
                    <a:ext uri="{FF2B5EF4-FFF2-40B4-BE49-F238E27FC236}">
                      <a16:creationId xmlns:a16="http://schemas.microsoft.com/office/drawing/2014/main" id="{24C9BED2-3025-8627-E1A0-D163EE926C3F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6" name="Rectangle 181">
                  <a:extLst>
                    <a:ext uri="{FF2B5EF4-FFF2-40B4-BE49-F238E27FC236}">
                      <a16:creationId xmlns:a16="http://schemas.microsoft.com/office/drawing/2014/main" id="{B9D2F8F9-F13B-F9CE-A96B-D2361B76E09D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7" name="Rectangle 182">
                  <a:extLst>
                    <a:ext uri="{FF2B5EF4-FFF2-40B4-BE49-F238E27FC236}">
                      <a16:creationId xmlns:a16="http://schemas.microsoft.com/office/drawing/2014/main" id="{5C239176-17AF-7FC8-8911-E045BFD3E4BD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8" name="Rectangle 183">
                  <a:extLst>
                    <a:ext uri="{FF2B5EF4-FFF2-40B4-BE49-F238E27FC236}">
                      <a16:creationId xmlns:a16="http://schemas.microsoft.com/office/drawing/2014/main" id="{1C59E1DD-6E23-C34A-7242-4E23B8FA5CE8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9" name="Rectangle 184">
                  <a:extLst>
                    <a:ext uri="{FF2B5EF4-FFF2-40B4-BE49-F238E27FC236}">
                      <a16:creationId xmlns:a16="http://schemas.microsoft.com/office/drawing/2014/main" id="{74F14A8A-112D-71FF-0CEC-F95A725726A9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0" name="Rectangle 185">
                  <a:extLst>
                    <a:ext uri="{FF2B5EF4-FFF2-40B4-BE49-F238E27FC236}">
                      <a16:creationId xmlns:a16="http://schemas.microsoft.com/office/drawing/2014/main" id="{5F21F17E-88F6-C588-3666-33C0C7709F31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1" name="Rectangle 186">
                  <a:extLst>
                    <a:ext uri="{FF2B5EF4-FFF2-40B4-BE49-F238E27FC236}">
                      <a16:creationId xmlns:a16="http://schemas.microsoft.com/office/drawing/2014/main" id="{D274DB9B-E329-2F60-AB4D-8756C33F5FDB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2" name="Rectangle 187">
                  <a:extLst>
                    <a:ext uri="{FF2B5EF4-FFF2-40B4-BE49-F238E27FC236}">
                      <a16:creationId xmlns:a16="http://schemas.microsoft.com/office/drawing/2014/main" id="{CAB96735-8C4D-4E6D-85FE-E1F42EE1802F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3" name="Rectangle 188">
                  <a:extLst>
                    <a:ext uri="{FF2B5EF4-FFF2-40B4-BE49-F238E27FC236}">
                      <a16:creationId xmlns:a16="http://schemas.microsoft.com/office/drawing/2014/main" id="{0513980E-EC0A-548C-E648-01C16EC3EBD9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4" name="Rectangle 189">
                  <a:extLst>
                    <a:ext uri="{FF2B5EF4-FFF2-40B4-BE49-F238E27FC236}">
                      <a16:creationId xmlns:a16="http://schemas.microsoft.com/office/drawing/2014/main" id="{FE2605FB-C4B9-398D-82B4-025488ABBC91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5" name="Rectangle 190">
                  <a:extLst>
                    <a:ext uri="{FF2B5EF4-FFF2-40B4-BE49-F238E27FC236}">
                      <a16:creationId xmlns:a16="http://schemas.microsoft.com/office/drawing/2014/main" id="{569591CE-562A-2D83-6547-5A1C14334FD9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6" name="Rectangle 191">
                  <a:extLst>
                    <a:ext uri="{FF2B5EF4-FFF2-40B4-BE49-F238E27FC236}">
                      <a16:creationId xmlns:a16="http://schemas.microsoft.com/office/drawing/2014/main" id="{C8973E12-EE10-CA52-38C8-BE7A78B85591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7" name="Rectangle 192">
                  <a:extLst>
                    <a:ext uri="{FF2B5EF4-FFF2-40B4-BE49-F238E27FC236}">
                      <a16:creationId xmlns:a16="http://schemas.microsoft.com/office/drawing/2014/main" id="{BC7E277B-1FF1-A68C-DDA3-F852A00E6205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8" name="Rectangle 193">
                  <a:extLst>
                    <a:ext uri="{FF2B5EF4-FFF2-40B4-BE49-F238E27FC236}">
                      <a16:creationId xmlns:a16="http://schemas.microsoft.com/office/drawing/2014/main" id="{5EBBDF74-8B5B-EA30-448E-CB8C1EE59335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9" name="Rectangle 194">
                  <a:extLst>
                    <a:ext uri="{FF2B5EF4-FFF2-40B4-BE49-F238E27FC236}">
                      <a16:creationId xmlns:a16="http://schemas.microsoft.com/office/drawing/2014/main" id="{97E855DB-E13A-FFF8-DB7D-24B50C8634DD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0" name="Rectangle 195">
                  <a:extLst>
                    <a:ext uri="{FF2B5EF4-FFF2-40B4-BE49-F238E27FC236}">
                      <a16:creationId xmlns:a16="http://schemas.microsoft.com/office/drawing/2014/main" id="{C2F31D9E-AE4D-18AA-8B26-102E44EBDFA3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1" name="Rectangle 196">
                  <a:extLst>
                    <a:ext uri="{FF2B5EF4-FFF2-40B4-BE49-F238E27FC236}">
                      <a16:creationId xmlns:a16="http://schemas.microsoft.com/office/drawing/2014/main" id="{35A868C3-F962-718F-8CEE-CAE0CEFACCBE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2" name="Rectangle 197">
                  <a:extLst>
                    <a:ext uri="{FF2B5EF4-FFF2-40B4-BE49-F238E27FC236}">
                      <a16:creationId xmlns:a16="http://schemas.microsoft.com/office/drawing/2014/main" id="{DE774E52-ACA8-AA1D-1397-C8F7FF739E2E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3" name="Rectangle 198">
                  <a:extLst>
                    <a:ext uri="{FF2B5EF4-FFF2-40B4-BE49-F238E27FC236}">
                      <a16:creationId xmlns:a16="http://schemas.microsoft.com/office/drawing/2014/main" id="{599ED761-F0EF-E9C9-802F-F15081F3E13F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4" name="Rectangle 199">
                  <a:extLst>
                    <a:ext uri="{FF2B5EF4-FFF2-40B4-BE49-F238E27FC236}">
                      <a16:creationId xmlns:a16="http://schemas.microsoft.com/office/drawing/2014/main" id="{19057361-811E-FA0C-287C-80CAE508024E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5" name="Rectangle 200">
                  <a:extLst>
                    <a:ext uri="{FF2B5EF4-FFF2-40B4-BE49-F238E27FC236}">
                      <a16:creationId xmlns:a16="http://schemas.microsoft.com/office/drawing/2014/main" id="{D15DB428-BCF7-329D-A080-EB681E9447CC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6" name="Rectangle 201">
                  <a:extLst>
                    <a:ext uri="{FF2B5EF4-FFF2-40B4-BE49-F238E27FC236}">
                      <a16:creationId xmlns:a16="http://schemas.microsoft.com/office/drawing/2014/main" id="{937971F9-0136-180D-EE20-BF9A60E9A0CD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7" name="Rectangle 202">
                  <a:extLst>
                    <a:ext uri="{FF2B5EF4-FFF2-40B4-BE49-F238E27FC236}">
                      <a16:creationId xmlns:a16="http://schemas.microsoft.com/office/drawing/2014/main" id="{F87921B0-451D-F287-461D-25AAD7F6288E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8" name="Rectangle 203">
                  <a:extLst>
                    <a:ext uri="{FF2B5EF4-FFF2-40B4-BE49-F238E27FC236}">
                      <a16:creationId xmlns:a16="http://schemas.microsoft.com/office/drawing/2014/main" id="{E07CE556-17B2-2D95-3675-51589159954A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9" name="Rectangle 204">
                  <a:extLst>
                    <a:ext uri="{FF2B5EF4-FFF2-40B4-BE49-F238E27FC236}">
                      <a16:creationId xmlns:a16="http://schemas.microsoft.com/office/drawing/2014/main" id="{E20B186F-0F3B-BE2A-AED6-9B80C3066AE7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0" name="Rectangle 205">
                  <a:extLst>
                    <a:ext uri="{FF2B5EF4-FFF2-40B4-BE49-F238E27FC236}">
                      <a16:creationId xmlns:a16="http://schemas.microsoft.com/office/drawing/2014/main" id="{1D2A0CA6-3C2B-4ACF-E1E5-B5AA801E27F7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1" name="Rectangle 206">
                  <a:extLst>
                    <a:ext uri="{FF2B5EF4-FFF2-40B4-BE49-F238E27FC236}">
                      <a16:creationId xmlns:a16="http://schemas.microsoft.com/office/drawing/2014/main" id="{A83F1FD9-6DF0-920B-A00B-67C802DCC26A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2" name="Rectangle 207">
                  <a:extLst>
                    <a:ext uri="{FF2B5EF4-FFF2-40B4-BE49-F238E27FC236}">
                      <a16:creationId xmlns:a16="http://schemas.microsoft.com/office/drawing/2014/main" id="{333AE560-F336-9008-C89D-ACFB6EE0A809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3" name="Rectangle 208">
                  <a:extLst>
                    <a:ext uri="{FF2B5EF4-FFF2-40B4-BE49-F238E27FC236}">
                      <a16:creationId xmlns:a16="http://schemas.microsoft.com/office/drawing/2014/main" id="{1CDFCA9F-F49A-49BB-E87B-83A433947844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4" name="Rectangle 209">
                  <a:extLst>
                    <a:ext uri="{FF2B5EF4-FFF2-40B4-BE49-F238E27FC236}">
                      <a16:creationId xmlns:a16="http://schemas.microsoft.com/office/drawing/2014/main" id="{E19E8931-12A0-A9C0-60BB-DEAFD3C3E5DD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5" name="Rectangle 210">
                  <a:extLst>
                    <a:ext uri="{FF2B5EF4-FFF2-40B4-BE49-F238E27FC236}">
                      <a16:creationId xmlns:a16="http://schemas.microsoft.com/office/drawing/2014/main" id="{47CCD603-82CD-E209-2642-3D53351973EC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6" name="Rectangle 211">
                  <a:extLst>
                    <a:ext uri="{FF2B5EF4-FFF2-40B4-BE49-F238E27FC236}">
                      <a16:creationId xmlns:a16="http://schemas.microsoft.com/office/drawing/2014/main" id="{460519E9-2F25-EC4F-9A2C-548C9BEA4EE0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7" name="Rectangle 212">
                  <a:extLst>
                    <a:ext uri="{FF2B5EF4-FFF2-40B4-BE49-F238E27FC236}">
                      <a16:creationId xmlns:a16="http://schemas.microsoft.com/office/drawing/2014/main" id="{5F66D796-9645-C106-DDDC-6B979359AECA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8" name="Rectangle 213">
                  <a:extLst>
                    <a:ext uri="{FF2B5EF4-FFF2-40B4-BE49-F238E27FC236}">
                      <a16:creationId xmlns:a16="http://schemas.microsoft.com/office/drawing/2014/main" id="{5D4D2C58-8E5A-E24C-30DE-F95B2A280107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9" name="Rectangle 214">
                  <a:extLst>
                    <a:ext uri="{FF2B5EF4-FFF2-40B4-BE49-F238E27FC236}">
                      <a16:creationId xmlns:a16="http://schemas.microsoft.com/office/drawing/2014/main" id="{CA239D94-0690-F3C5-ABBA-7D0BC3452C7D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0" name="Rectangle 215">
                  <a:extLst>
                    <a:ext uri="{FF2B5EF4-FFF2-40B4-BE49-F238E27FC236}">
                      <a16:creationId xmlns:a16="http://schemas.microsoft.com/office/drawing/2014/main" id="{DAFA1497-FF50-8F5E-93C4-5DC06A920C37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1" name="Rectangle 216">
                  <a:extLst>
                    <a:ext uri="{FF2B5EF4-FFF2-40B4-BE49-F238E27FC236}">
                      <a16:creationId xmlns:a16="http://schemas.microsoft.com/office/drawing/2014/main" id="{77644023-DF3B-D4DC-0D21-148E9455624E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2" name="Rectangle 217">
                  <a:extLst>
                    <a:ext uri="{FF2B5EF4-FFF2-40B4-BE49-F238E27FC236}">
                      <a16:creationId xmlns:a16="http://schemas.microsoft.com/office/drawing/2014/main" id="{D8DB7850-1478-DA8B-16C6-CC60CE60E7BA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3" name="Rectangle 218">
                  <a:extLst>
                    <a:ext uri="{FF2B5EF4-FFF2-40B4-BE49-F238E27FC236}">
                      <a16:creationId xmlns:a16="http://schemas.microsoft.com/office/drawing/2014/main" id="{4375D8BF-B5CC-2AB3-06D5-D974E832AE0A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4" name="Rectangle 219">
                  <a:extLst>
                    <a:ext uri="{FF2B5EF4-FFF2-40B4-BE49-F238E27FC236}">
                      <a16:creationId xmlns:a16="http://schemas.microsoft.com/office/drawing/2014/main" id="{25EC9F6A-1B33-79F9-5500-A567D18B5FD1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5" name="Rectangle 220">
                  <a:extLst>
                    <a:ext uri="{FF2B5EF4-FFF2-40B4-BE49-F238E27FC236}">
                      <a16:creationId xmlns:a16="http://schemas.microsoft.com/office/drawing/2014/main" id="{E4761563-6D0F-4BDD-46F0-1587B1E77B01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6" name="Rectangle 221">
                  <a:extLst>
                    <a:ext uri="{FF2B5EF4-FFF2-40B4-BE49-F238E27FC236}">
                      <a16:creationId xmlns:a16="http://schemas.microsoft.com/office/drawing/2014/main" id="{CF7A9A22-B24F-410A-784D-08F36C3ACBFA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7" name="Rectangle 222">
                  <a:extLst>
                    <a:ext uri="{FF2B5EF4-FFF2-40B4-BE49-F238E27FC236}">
                      <a16:creationId xmlns:a16="http://schemas.microsoft.com/office/drawing/2014/main" id="{2B08A1BA-7EF2-6372-7D53-20F8B5FD38AE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8" name="Rectangle 223">
                  <a:extLst>
                    <a:ext uri="{FF2B5EF4-FFF2-40B4-BE49-F238E27FC236}">
                      <a16:creationId xmlns:a16="http://schemas.microsoft.com/office/drawing/2014/main" id="{8AD5829B-3216-DD70-E4C7-5417756910C6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9" name="Rectangle 224">
                  <a:extLst>
                    <a:ext uri="{FF2B5EF4-FFF2-40B4-BE49-F238E27FC236}">
                      <a16:creationId xmlns:a16="http://schemas.microsoft.com/office/drawing/2014/main" id="{F938B46B-1ABF-59CF-D5CD-0A6001341FFB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0" name="Rectangle 225">
                  <a:extLst>
                    <a:ext uri="{FF2B5EF4-FFF2-40B4-BE49-F238E27FC236}">
                      <a16:creationId xmlns:a16="http://schemas.microsoft.com/office/drawing/2014/main" id="{CA41F61A-F005-337B-31C6-677160B7BD7F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1" name="Rectangle 226">
                  <a:extLst>
                    <a:ext uri="{FF2B5EF4-FFF2-40B4-BE49-F238E27FC236}">
                      <a16:creationId xmlns:a16="http://schemas.microsoft.com/office/drawing/2014/main" id="{D3B0457D-EEF0-74AD-3F1C-C4DBD43805E6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2" name="Rectangle 227">
                  <a:extLst>
                    <a:ext uri="{FF2B5EF4-FFF2-40B4-BE49-F238E27FC236}">
                      <a16:creationId xmlns:a16="http://schemas.microsoft.com/office/drawing/2014/main" id="{46BC6A40-2C5A-7B94-CFBF-C5EF99EB26B7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3" name="Rectangle 228">
                  <a:extLst>
                    <a:ext uri="{FF2B5EF4-FFF2-40B4-BE49-F238E27FC236}">
                      <a16:creationId xmlns:a16="http://schemas.microsoft.com/office/drawing/2014/main" id="{74F825FC-CB55-5CE4-BCF0-F55C15BBD079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365" name="直接连接符 364">
                <a:extLst>
                  <a:ext uri="{FF2B5EF4-FFF2-40B4-BE49-F238E27FC236}">
                    <a16:creationId xmlns:a16="http://schemas.microsoft.com/office/drawing/2014/main" id="{C6D6B53E-B229-9BEB-E78F-356C399DDB88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7" name="矩形 7">
              <a:extLst>
                <a:ext uri="{FF2B5EF4-FFF2-40B4-BE49-F238E27FC236}">
                  <a16:creationId xmlns:a16="http://schemas.microsoft.com/office/drawing/2014/main" id="{8AB00EF4-2C78-4E48-1098-6A5F9191CDFF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7EFBF385-C167-3AF7-DA45-6A717B7DC306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9" name="矩形 7">
              <a:extLst>
                <a:ext uri="{FF2B5EF4-FFF2-40B4-BE49-F238E27FC236}">
                  <a16:creationId xmlns:a16="http://schemas.microsoft.com/office/drawing/2014/main" id="{A4169DA8-62C5-F920-D188-FBD3015CDBDD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150B77E5-2AC2-0080-1509-B5C3305D8143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61" name="文本框 360">
              <a:extLst>
                <a:ext uri="{FF2B5EF4-FFF2-40B4-BE49-F238E27FC236}">
                  <a16:creationId xmlns:a16="http://schemas.microsoft.com/office/drawing/2014/main" id="{1919D9DC-66E1-C429-ACBE-CBA7E1EBDE3E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62" name="矩形 7">
              <a:extLst>
                <a:ext uri="{FF2B5EF4-FFF2-40B4-BE49-F238E27FC236}">
                  <a16:creationId xmlns:a16="http://schemas.microsoft.com/office/drawing/2014/main" id="{B16B9915-AB40-2DDA-8DC3-2CC1080E9AF6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7" name="文本框 456">
            <a:extLst>
              <a:ext uri="{FF2B5EF4-FFF2-40B4-BE49-F238E27FC236}">
                <a16:creationId xmlns:a16="http://schemas.microsoft.com/office/drawing/2014/main" id="{D53F265E-AA5D-23DF-3B5E-A7F9BE5ED4B4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458" name="直接连接符 457">
            <a:extLst>
              <a:ext uri="{FF2B5EF4-FFF2-40B4-BE49-F238E27FC236}">
                <a16:creationId xmlns:a16="http://schemas.microsoft.com/office/drawing/2014/main" id="{86265FFF-8E04-3B1E-C7F1-F1968E344564}"/>
              </a:ext>
            </a:extLst>
          </p:cNvPr>
          <p:cNvCxnSpPr>
            <a:cxnSpLocks/>
          </p:cNvCxnSpPr>
          <p:nvPr userDrawn="1"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9" name="组合 458">
            <a:extLst>
              <a:ext uri="{FF2B5EF4-FFF2-40B4-BE49-F238E27FC236}">
                <a16:creationId xmlns:a16="http://schemas.microsoft.com/office/drawing/2014/main" id="{5E633DC3-942B-5117-10E1-4203E18ECE0F}"/>
              </a:ext>
            </a:extLst>
          </p:cNvPr>
          <p:cNvGrpSpPr/>
          <p:nvPr userDrawn="1"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460" name="Teardrop 15">
              <a:extLst>
                <a:ext uri="{FF2B5EF4-FFF2-40B4-BE49-F238E27FC236}">
                  <a16:creationId xmlns:a16="http://schemas.microsoft.com/office/drawing/2014/main" id="{1B5BFE12-C01B-6256-BAEF-4373BFF96899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461" name="Oval 16">
              <a:extLst>
                <a:ext uri="{FF2B5EF4-FFF2-40B4-BE49-F238E27FC236}">
                  <a16:creationId xmlns:a16="http://schemas.microsoft.com/office/drawing/2014/main" id="{14F74218-1142-3AE8-71A0-C0804D5BA784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462" name="组合 461">
            <a:extLst>
              <a:ext uri="{FF2B5EF4-FFF2-40B4-BE49-F238E27FC236}">
                <a16:creationId xmlns:a16="http://schemas.microsoft.com/office/drawing/2014/main" id="{38A5E25A-B144-F1A6-A94B-8B3221D85FA0}"/>
              </a:ext>
            </a:extLst>
          </p:cNvPr>
          <p:cNvGrpSpPr/>
          <p:nvPr userDrawn="1"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463" name="Teardrop 15">
              <a:extLst>
                <a:ext uri="{FF2B5EF4-FFF2-40B4-BE49-F238E27FC236}">
                  <a16:creationId xmlns:a16="http://schemas.microsoft.com/office/drawing/2014/main" id="{83FA3561-722E-D5F9-0C7F-DA844F66B456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464" name="Oval 16">
              <a:extLst>
                <a:ext uri="{FF2B5EF4-FFF2-40B4-BE49-F238E27FC236}">
                  <a16:creationId xmlns:a16="http://schemas.microsoft.com/office/drawing/2014/main" id="{28BF9757-DE1B-DD0B-0501-7D0EF100A49B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465" name="组合 464">
            <a:extLst>
              <a:ext uri="{FF2B5EF4-FFF2-40B4-BE49-F238E27FC236}">
                <a16:creationId xmlns:a16="http://schemas.microsoft.com/office/drawing/2014/main" id="{D4C18DCF-4851-5149-3437-BA237C818082}"/>
              </a:ext>
            </a:extLst>
          </p:cNvPr>
          <p:cNvGrpSpPr/>
          <p:nvPr userDrawn="1"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466" name="Teardrop 15">
              <a:extLst>
                <a:ext uri="{FF2B5EF4-FFF2-40B4-BE49-F238E27FC236}">
                  <a16:creationId xmlns:a16="http://schemas.microsoft.com/office/drawing/2014/main" id="{F31D214F-342E-0F3D-F57C-3802301E9502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467" name="Oval 16">
              <a:extLst>
                <a:ext uri="{FF2B5EF4-FFF2-40B4-BE49-F238E27FC236}">
                  <a16:creationId xmlns:a16="http://schemas.microsoft.com/office/drawing/2014/main" id="{B8324F93-133E-2578-AEB7-04B92C0DD3A0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468" name="文本框 467">
            <a:extLst>
              <a:ext uri="{FF2B5EF4-FFF2-40B4-BE49-F238E27FC236}">
                <a16:creationId xmlns:a16="http://schemas.microsoft.com/office/drawing/2014/main" id="{A2B865B7-18AA-3AA3-A156-468CE4B219FA}"/>
              </a:ext>
            </a:extLst>
          </p:cNvPr>
          <p:cNvSpPr txBox="1"/>
          <p:nvPr userDrawn="1"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昱言</a:t>
            </a:r>
          </a:p>
        </p:txBody>
      </p:sp>
      <p:sp>
        <p:nvSpPr>
          <p:cNvPr id="469" name="文本框 468">
            <a:extLst>
              <a:ext uri="{FF2B5EF4-FFF2-40B4-BE49-F238E27FC236}">
                <a16:creationId xmlns:a16="http://schemas.microsoft.com/office/drawing/2014/main" id="{BA636E58-78C8-A46E-8D0A-B2F3095FCCD6}"/>
              </a:ext>
            </a:extLst>
          </p:cNvPr>
          <p:cNvSpPr txBox="1"/>
          <p:nvPr userDrawn="1"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YU  YAN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470" name="文本框 469">
            <a:extLst>
              <a:ext uri="{FF2B5EF4-FFF2-40B4-BE49-F238E27FC236}">
                <a16:creationId xmlns:a16="http://schemas.microsoft.com/office/drawing/2014/main" id="{90191221-5BA7-DFF6-283E-F6C7B97E732B}"/>
              </a:ext>
            </a:extLst>
          </p:cNvPr>
          <p:cNvSpPr txBox="1"/>
          <p:nvPr userDrawn="1"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内容可视化设计师</a:t>
            </a:r>
          </a:p>
        </p:txBody>
      </p:sp>
      <p:sp>
        <p:nvSpPr>
          <p:cNvPr id="471" name="文本框 470">
            <a:extLst>
              <a:ext uri="{FF2B5EF4-FFF2-40B4-BE49-F238E27FC236}">
                <a16:creationId xmlns:a16="http://schemas.microsoft.com/office/drawing/2014/main" id="{23F6EAC8-A54C-F0B5-312F-6F77C851CD61}"/>
              </a:ext>
            </a:extLst>
          </p:cNvPr>
          <p:cNvSpPr txBox="1"/>
          <p:nvPr userDrawn="1"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设计爱好者</a:t>
            </a:r>
          </a:p>
        </p:txBody>
      </p:sp>
      <p:sp>
        <p:nvSpPr>
          <p:cNvPr id="472" name="文本框 471">
            <a:extLst>
              <a:ext uri="{FF2B5EF4-FFF2-40B4-BE49-F238E27FC236}">
                <a16:creationId xmlns:a16="http://schemas.microsoft.com/office/drawing/2014/main" id="{1B81530D-4861-E490-3CB7-528F43456072}"/>
              </a:ext>
            </a:extLst>
          </p:cNvPr>
          <p:cNvSpPr txBox="1"/>
          <p:nvPr userDrawn="1"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yyan6887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473" name="组合 472">
            <a:extLst>
              <a:ext uri="{FF2B5EF4-FFF2-40B4-BE49-F238E27FC236}">
                <a16:creationId xmlns:a16="http://schemas.microsoft.com/office/drawing/2014/main" id="{64A651C9-E4AA-63C5-EDEB-1F53F8E57641}"/>
              </a:ext>
            </a:extLst>
          </p:cNvPr>
          <p:cNvGrpSpPr/>
          <p:nvPr userDrawn="1"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474" name="直接连接符 473">
              <a:extLst>
                <a:ext uri="{FF2B5EF4-FFF2-40B4-BE49-F238E27FC236}">
                  <a16:creationId xmlns:a16="http://schemas.microsoft.com/office/drawing/2014/main" id="{23C67977-3B09-902E-37D9-9675213ABE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直接连接符 474">
              <a:extLst>
                <a:ext uri="{FF2B5EF4-FFF2-40B4-BE49-F238E27FC236}">
                  <a16:creationId xmlns:a16="http://schemas.microsoft.com/office/drawing/2014/main" id="{CDC046EE-4619-02B9-8274-D2CB652EB48C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6" name="组合 475">
              <a:extLst>
                <a:ext uri="{FF2B5EF4-FFF2-40B4-BE49-F238E27FC236}">
                  <a16:creationId xmlns:a16="http://schemas.microsoft.com/office/drawing/2014/main" id="{2D506E89-330D-32A9-CAEC-1AB25CBBF1DE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483" name="直接连接符 482">
                <a:extLst>
                  <a:ext uri="{FF2B5EF4-FFF2-40B4-BE49-F238E27FC236}">
                    <a16:creationId xmlns:a16="http://schemas.microsoft.com/office/drawing/2014/main" id="{8FDBE2A0-2B68-7CAF-7074-E6F15AEC02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4" name="直接连接符 483">
                <a:extLst>
                  <a:ext uri="{FF2B5EF4-FFF2-40B4-BE49-F238E27FC236}">
                    <a16:creationId xmlns:a16="http://schemas.microsoft.com/office/drawing/2014/main" id="{D77C5DB7-503C-2365-2FFD-9E36EE8F1E6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7" name="组合 476">
              <a:extLst>
                <a:ext uri="{FF2B5EF4-FFF2-40B4-BE49-F238E27FC236}">
                  <a16:creationId xmlns:a16="http://schemas.microsoft.com/office/drawing/2014/main" id="{39830C90-95AC-C80A-EBA6-0DAC5F7B8B17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481" name="直接连接符 480">
                <a:extLst>
                  <a:ext uri="{FF2B5EF4-FFF2-40B4-BE49-F238E27FC236}">
                    <a16:creationId xmlns:a16="http://schemas.microsoft.com/office/drawing/2014/main" id="{D001538D-F4A5-831D-91EC-4B70B360611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2" name="直接连接符 481">
                <a:extLst>
                  <a:ext uri="{FF2B5EF4-FFF2-40B4-BE49-F238E27FC236}">
                    <a16:creationId xmlns:a16="http://schemas.microsoft.com/office/drawing/2014/main" id="{E9357982-9AD7-8D89-516C-240E7F8110E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8" name="组合 477">
              <a:extLst>
                <a:ext uri="{FF2B5EF4-FFF2-40B4-BE49-F238E27FC236}">
                  <a16:creationId xmlns:a16="http://schemas.microsoft.com/office/drawing/2014/main" id="{BD5051CA-6460-BE5D-D93D-7A279767B7E8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479" name="直接连接符 478">
                <a:extLst>
                  <a:ext uri="{FF2B5EF4-FFF2-40B4-BE49-F238E27FC236}">
                    <a16:creationId xmlns:a16="http://schemas.microsoft.com/office/drawing/2014/main" id="{82AECEB0-A0AA-E49C-9B08-4D408601E8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0" name="直接连接符 479">
                <a:extLst>
                  <a:ext uri="{FF2B5EF4-FFF2-40B4-BE49-F238E27FC236}">
                    <a16:creationId xmlns:a16="http://schemas.microsoft.com/office/drawing/2014/main" id="{8E9BDCBE-B7A7-06C6-8483-A6D8058BD98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6" name="文本框 485">
            <a:extLst>
              <a:ext uri="{FF2B5EF4-FFF2-40B4-BE49-F238E27FC236}">
                <a16:creationId xmlns:a16="http://schemas.microsoft.com/office/drawing/2014/main" id="{8063BDA1-27DA-1899-1706-4A67364C30ED}"/>
              </a:ext>
            </a:extLst>
          </p:cNvPr>
          <p:cNvSpPr txBox="1"/>
          <p:nvPr userDrawn="1"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爱学习，爱生活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AB817D4-4EC5-7585-E6C1-02B4252C409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0204" y="668458"/>
            <a:ext cx="1732306" cy="1877863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1568899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311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52F2C72-BDC1-FBB7-6459-783E5FC33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D1F8FE-C998-9833-85EA-BF05E9BBF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2DFC14-1444-5916-686C-DC37D2C0C4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FB358-5B9A-4CC7-869A-B83D61835BFB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80D477-B604-FCB4-EE08-2FAF2AEDA8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DF3D83-76F5-E64E-BA77-D6990C8212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BD28-1DCA-4E81-9221-78354A7A22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331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2" r:id="rId4"/>
    <p:sldLayoutId id="2147483660" r:id="rId5"/>
    <p:sldLayoutId id="2147483651" r:id="rId6"/>
    <p:sldLayoutId id="2147483661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文本框 447">
            <a:extLst>
              <a:ext uri="{FF2B5EF4-FFF2-40B4-BE49-F238E27FC236}">
                <a16:creationId xmlns:a16="http://schemas.microsoft.com/office/drawing/2014/main" id="{ED87AC23-D866-4D7B-4A8A-F046E4220FE5}"/>
              </a:ext>
            </a:extLst>
          </p:cNvPr>
          <p:cNvSpPr txBox="1"/>
          <p:nvPr/>
        </p:nvSpPr>
        <p:spPr>
          <a:xfrm>
            <a:off x="917199" y="2064421"/>
            <a:ext cx="66740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6000" b="1" dirty="0">
                <a:solidFill>
                  <a:srgbClr val="3853C1"/>
                </a:solidFill>
                <a:latin typeface="+mj-ea"/>
                <a:ea typeface="+mj-ea"/>
                <a:cs typeface="OPPOSans H" panose="00020600040101010101" pitchFamily="18" charset="-122"/>
                <a:sym typeface="Arial" panose="020B0604020202020204" pitchFamily="34" charset="0"/>
              </a:rPr>
              <a:t>绿色出行 共建美好</a:t>
            </a:r>
          </a:p>
        </p:txBody>
      </p:sp>
      <p:sp>
        <p:nvSpPr>
          <p:cNvPr id="449" name="文本框 448">
            <a:extLst>
              <a:ext uri="{FF2B5EF4-FFF2-40B4-BE49-F238E27FC236}">
                <a16:creationId xmlns:a16="http://schemas.microsoft.com/office/drawing/2014/main" id="{6DE0839C-7D73-F91F-F82B-E32135EA54B0}"/>
              </a:ext>
            </a:extLst>
          </p:cNvPr>
          <p:cNvSpPr txBox="1"/>
          <p:nvPr/>
        </p:nvSpPr>
        <p:spPr>
          <a:xfrm>
            <a:off x="917199" y="3327847"/>
            <a:ext cx="41640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000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关于世界自行车日介绍</a:t>
            </a:r>
          </a:p>
        </p:txBody>
      </p:sp>
      <p:cxnSp>
        <p:nvCxnSpPr>
          <p:cNvPr id="452" name="直接连接符 451">
            <a:extLst>
              <a:ext uri="{FF2B5EF4-FFF2-40B4-BE49-F238E27FC236}">
                <a16:creationId xmlns:a16="http://schemas.microsoft.com/office/drawing/2014/main" id="{35867702-AC88-1F81-1424-3D3ABB42D13E}"/>
              </a:ext>
            </a:extLst>
          </p:cNvPr>
          <p:cNvCxnSpPr>
            <a:cxnSpLocks/>
          </p:cNvCxnSpPr>
          <p:nvPr/>
        </p:nvCxnSpPr>
        <p:spPr>
          <a:xfrm>
            <a:off x="1082479" y="3157456"/>
            <a:ext cx="56114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339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文本框 517">
            <a:extLst>
              <a:ext uri="{FF2B5EF4-FFF2-40B4-BE49-F238E27FC236}">
                <a16:creationId xmlns:a16="http://schemas.microsoft.com/office/drawing/2014/main" id="{1F1A94CE-5086-AF0C-7EB0-D78A2AB33515}"/>
              </a:ext>
            </a:extLst>
          </p:cNvPr>
          <p:cNvSpPr txBox="1"/>
          <p:nvPr/>
        </p:nvSpPr>
        <p:spPr>
          <a:xfrm>
            <a:off x="972428" y="1132540"/>
            <a:ext cx="24520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锻炼指南</a:t>
            </a:r>
          </a:p>
        </p:txBody>
      </p:sp>
      <p:sp>
        <p:nvSpPr>
          <p:cNvPr id="39" name="矩形: 圆角 38" hidden="1">
            <a:extLst>
              <a:ext uri="{FF2B5EF4-FFF2-40B4-BE49-F238E27FC236}">
                <a16:creationId xmlns:a16="http://schemas.microsoft.com/office/drawing/2014/main" id="{6EE72A62-E67E-F1E9-857E-6B0074D59641}"/>
              </a:ext>
            </a:extLst>
          </p:cNvPr>
          <p:cNvSpPr/>
          <p:nvPr/>
        </p:nvSpPr>
        <p:spPr>
          <a:xfrm>
            <a:off x="3219062" y="2156646"/>
            <a:ext cx="7380514" cy="1724890"/>
          </a:xfrm>
          <a:custGeom>
            <a:avLst/>
            <a:gdLst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  <a:gd name="connsiteX0" fmla="*/ 3219062 w 10599576"/>
              <a:gd name="connsiteY0" fmla="*/ 2248238 h 3881536"/>
              <a:gd name="connsiteX1" fmla="*/ 0 w 10599576"/>
              <a:gd name="connsiteY1" fmla="*/ 0 h 3881536"/>
              <a:gd name="connsiteX2" fmla="*/ 3310654 w 10599576"/>
              <a:gd name="connsiteY2" fmla="*/ 2156646 h 3881536"/>
              <a:gd name="connsiteX3" fmla="*/ 10507984 w 10599576"/>
              <a:gd name="connsiteY3" fmla="*/ 2156646 h 3881536"/>
              <a:gd name="connsiteX4" fmla="*/ 10599576 w 10599576"/>
              <a:gd name="connsiteY4" fmla="*/ 2248238 h 3881536"/>
              <a:gd name="connsiteX5" fmla="*/ 10599576 w 10599576"/>
              <a:gd name="connsiteY5" fmla="*/ 3789944 h 3881536"/>
              <a:gd name="connsiteX6" fmla="*/ 10507984 w 10599576"/>
              <a:gd name="connsiteY6" fmla="*/ 3881536 h 3881536"/>
              <a:gd name="connsiteX7" fmla="*/ 3310654 w 10599576"/>
              <a:gd name="connsiteY7" fmla="*/ 3881536 h 3881536"/>
              <a:gd name="connsiteX8" fmla="*/ 3219062 w 10599576"/>
              <a:gd name="connsiteY8" fmla="*/ 3789944 h 3881536"/>
              <a:gd name="connsiteX9" fmla="*/ 3219062 w 10599576"/>
              <a:gd name="connsiteY9" fmla="*/ 2248238 h 3881536"/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0514" h="1724890">
                <a:moveTo>
                  <a:pt x="0" y="91592"/>
                </a:moveTo>
                <a:cubicBezTo>
                  <a:pt x="0" y="41007"/>
                  <a:pt x="41007" y="0"/>
                  <a:pt x="91592" y="0"/>
                </a:cubicBezTo>
                <a:lnTo>
                  <a:pt x="7288922" y="0"/>
                </a:lnTo>
                <a:cubicBezTo>
                  <a:pt x="7339507" y="0"/>
                  <a:pt x="7380514" y="41007"/>
                  <a:pt x="7380514" y="91592"/>
                </a:cubicBezTo>
                <a:lnTo>
                  <a:pt x="7380514" y="1633298"/>
                </a:lnTo>
                <a:cubicBezTo>
                  <a:pt x="7380514" y="1683883"/>
                  <a:pt x="7339507" y="1724890"/>
                  <a:pt x="7288922" y="1724890"/>
                </a:cubicBezTo>
                <a:lnTo>
                  <a:pt x="91592" y="1724890"/>
                </a:lnTo>
                <a:cubicBezTo>
                  <a:pt x="41007" y="1724890"/>
                  <a:pt x="0" y="1683883"/>
                  <a:pt x="0" y="1633298"/>
                </a:cubicBezTo>
                <a:lnTo>
                  <a:pt x="0" y="91592"/>
                </a:lnTo>
                <a:close/>
              </a:path>
            </a:pathLst>
          </a:custGeom>
          <a:noFill/>
          <a:ln w="28575">
            <a:solidFill>
              <a:srgbClr val="3853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2238917-5B22-6CAD-0CD2-F485221EB6B6}"/>
              </a:ext>
            </a:extLst>
          </p:cNvPr>
          <p:cNvGrpSpPr/>
          <p:nvPr/>
        </p:nvGrpSpPr>
        <p:grpSpPr>
          <a:xfrm>
            <a:off x="1098838" y="1806836"/>
            <a:ext cx="1923131" cy="3519658"/>
            <a:chOff x="1098838" y="1806836"/>
            <a:chExt cx="1923131" cy="351965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51492F9-FA43-2F7C-C08F-35737FF0905E}"/>
                </a:ext>
              </a:extLst>
            </p:cNvPr>
            <p:cNvGrpSpPr/>
            <p:nvPr/>
          </p:nvGrpSpPr>
          <p:grpSpPr>
            <a:xfrm>
              <a:off x="1098838" y="1806836"/>
              <a:ext cx="1923131" cy="3519658"/>
              <a:chOff x="1417228" y="1246624"/>
              <a:chExt cx="2495921" cy="4567962"/>
            </a:xfrm>
          </p:grpSpPr>
          <p:sp>
            <p:nvSpPr>
              <p:cNvPr id="2" name="矩形: 圆顶角 1">
                <a:extLst>
                  <a:ext uri="{FF2B5EF4-FFF2-40B4-BE49-F238E27FC236}">
                    <a16:creationId xmlns:a16="http://schemas.microsoft.com/office/drawing/2014/main" id="{4D80E6B2-6A72-C94A-04DC-16FA8F89A18D}"/>
                  </a:ext>
                </a:extLst>
              </p:cNvPr>
              <p:cNvSpPr/>
              <p:nvPr/>
            </p:nvSpPr>
            <p:spPr>
              <a:xfrm rot="10800000" flipH="1">
                <a:off x="1417228" y="3530605"/>
                <a:ext cx="2495921" cy="228398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矩形: 圆顶角 7">
                <a:extLst>
                  <a:ext uri="{FF2B5EF4-FFF2-40B4-BE49-F238E27FC236}">
                    <a16:creationId xmlns:a16="http://schemas.microsoft.com/office/drawing/2014/main" id="{199FB885-095C-4DDF-6075-1B4CF72F58CA}"/>
                  </a:ext>
                </a:extLst>
              </p:cNvPr>
              <p:cNvSpPr/>
              <p:nvPr/>
            </p:nvSpPr>
            <p:spPr>
              <a:xfrm rot="10800000" flipH="1" flipV="1">
                <a:off x="1417228" y="1246624"/>
                <a:ext cx="2495921" cy="228398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DD2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702179D-1FFB-00AC-FE46-EDFC1DD0122F}"/>
                </a:ext>
              </a:extLst>
            </p:cNvPr>
            <p:cNvSpPr txBox="1"/>
            <p:nvPr/>
          </p:nvSpPr>
          <p:spPr>
            <a:xfrm>
              <a:off x="1242627" y="2559786"/>
              <a:ext cx="15766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 充分热身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23D8B28-3D6C-BD19-151D-DB3E7B7A072A}"/>
                </a:ext>
              </a:extLst>
            </p:cNvPr>
            <p:cNvSpPr txBox="1"/>
            <p:nvPr/>
          </p:nvSpPr>
          <p:spPr>
            <a:xfrm>
              <a:off x="1233414" y="3887736"/>
              <a:ext cx="1658907" cy="734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激活特定肌肉</a:t>
              </a:r>
              <a:endParaRPr lang="en-US" altLang="zh-CN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避免组织扭伤</a:t>
              </a:r>
              <a:endParaRPr lang="zh-CN" alt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E98046C-7564-FB20-2160-7DFBACFD5C40}"/>
              </a:ext>
            </a:extLst>
          </p:cNvPr>
          <p:cNvGrpSpPr/>
          <p:nvPr/>
        </p:nvGrpSpPr>
        <p:grpSpPr>
          <a:xfrm>
            <a:off x="3901147" y="2156733"/>
            <a:ext cx="1923131" cy="3519658"/>
            <a:chOff x="3901147" y="2156733"/>
            <a:chExt cx="1923131" cy="3519658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DA01873-4346-C72D-ECC6-71189453EEDD}"/>
                </a:ext>
              </a:extLst>
            </p:cNvPr>
            <p:cNvGrpSpPr/>
            <p:nvPr/>
          </p:nvGrpSpPr>
          <p:grpSpPr>
            <a:xfrm>
              <a:off x="3901147" y="2156733"/>
              <a:ext cx="1923131" cy="3519658"/>
              <a:chOff x="1417228" y="1246624"/>
              <a:chExt cx="2495921" cy="4567962"/>
            </a:xfrm>
          </p:grpSpPr>
          <p:sp>
            <p:nvSpPr>
              <p:cNvPr id="21" name="矩形: 圆顶角 20">
                <a:extLst>
                  <a:ext uri="{FF2B5EF4-FFF2-40B4-BE49-F238E27FC236}">
                    <a16:creationId xmlns:a16="http://schemas.microsoft.com/office/drawing/2014/main" id="{AAA1B3E9-F048-414C-D64F-BBDCCC36204B}"/>
                  </a:ext>
                </a:extLst>
              </p:cNvPr>
              <p:cNvSpPr/>
              <p:nvPr/>
            </p:nvSpPr>
            <p:spPr>
              <a:xfrm rot="10800000" flipH="1">
                <a:off x="1417228" y="3530605"/>
                <a:ext cx="2495921" cy="228398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矩形: 圆顶角 22">
                <a:extLst>
                  <a:ext uri="{FF2B5EF4-FFF2-40B4-BE49-F238E27FC236}">
                    <a16:creationId xmlns:a16="http://schemas.microsoft.com/office/drawing/2014/main" id="{28B3D2B5-E651-B163-9D9E-43987626D281}"/>
                  </a:ext>
                </a:extLst>
              </p:cNvPr>
              <p:cNvSpPr/>
              <p:nvPr/>
            </p:nvSpPr>
            <p:spPr>
              <a:xfrm rot="10800000" flipH="1" flipV="1">
                <a:off x="1417228" y="1246624"/>
                <a:ext cx="2495921" cy="228398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DD2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38DE7FF-1EB7-BAA6-1888-C77CA27D2217}"/>
                </a:ext>
              </a:extLst>
            </p:cNvPr>
            <p:cNvSpPr txBox="1"/>
            <p:nvPr/>
          </p:nvSpPr>
          <p:spPr>
            <a:xfrm>
              <a:off x="3968618" y="3069754"/>
              <a:ext cx="15914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 调整高度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BB6DE58-22C2-7CDC-D4C4-5AA7584C4AA6}"/>
                </a:ext>
              </a:extLst>
            </p:cNvPr>
            <p:cNvSpPr txBox="1"/>
            <p:nvPr/>
          </p:nvSpPr>
          <p:spPr>
            <a:xfrm>
              <a:off x="4033258" y="4222146"/>
              <a:ext cx="1658907" cy="734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调整车座高度</a:t>
              </a:r>
              <a:endParaRPr lang="en-US" altLang="zh-CN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避免</a:t>
              </a: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必要</a:t>
              </a: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扭伤</a:t>
              </a:r>
              <a:endParaRPr lang="zh-CN" alt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2D277B6-D321-698B-69C2-5B587BF502E5}"/>
              </a:ext>
            </a:extLst>
          </p:cNvPr>
          <p:cNvGrpSpPr/>
          <p:nvPr/>
        </p:nvGrpSpPr>
        <p:grpSpPr>
          <a:xfrm>
            <a:off x="6499835" y="1806836"/>
            <a:ext cx="1923131" cy="3519658"/>
            <a:chOff x="6499835" y="1806836"/>
            <a:chExt cx="1923131" cy="3519658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8FBEFE3-F8E2-165D-7877-BEA5F1552516}"/>
                </a:ext>
              </a:extLst>
            </p:cNvPr>
            <p:cNvGrpSpPr/>
            <p:nvPr/>
          </p:nvGrpSpPr>
          <p:grpSpPr>
            <a:xfrm>
              <a:off x="6499835" y="1806836"/>
              <a:ext cx="1923131" cy="3519658"/>
              <a:chOff x="1417228" y="1246624"/>
              <a:chExt cx="2495921" cy="4567962"/>
            </a:xfrm>
          </p:grpSpPr>
          <p:sp>
            <p:nvSpPr>
              <p:cNvPr id="36" name="矩形: 圆顶角 35">
                <a:extLst>
                  <a:ext uri="{FF2B5EF4-FFF2-40B4-BE49-F238E27FC236}">
                    <a16:creationId xmlns:a16="http://schemas.microsoft.com/office/drawing/2014/main" id="{A788FE69-46E5-C623-F225-3F98A19C413D}"/>
                  </a:ext>
                </a:extLst>
              </p:cNvPr>
              <p:cNvSpPr/>
              <p:nvPr/>
            </p:nvSpPr>
            <p:spPr>
              <a:xfrm rot="10800000" flipH="1">
                <a:off x="1417228" y="3530605"/>
                <a:ext cx="2495921" cy="228398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矩形: 圆顶角 37">
                <a:extLst>
                  <a:ext uri="{FF2B5EF4-FFF2-40B4-BE49-F238E27FC236}">
                    <a16:creationId xmlns:a16="http://schemas.microsoft.com/office/drawing/2014/main" id="{767ED23D-EF29-9A93-B653-581549F786C6}"/>
                  </a:ext>
                </a:extLst>
              </p:cNvPr>
              <p:cNvSpPr/>
              <p:nvPr/>
            </p:nvSpPr>
            <p:spPr>
              <a:xfrm rot="10800000" flipH="1" flipV="1">
                <a:off x="1417228" y="1246624"/>
                <a:ext cx="2495921" cy="228398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DD2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1BE49A6-2A95-F416-A4B9-EF4853253918}"/>
                </a:ext>
              </a:extLst>
            </p:cNvPr>
            <p:cNvSpPr txBox="1"/>
            <p:nvPr/>
          </p:nvSpPr>
          <p:spPr>
            <a:xfrm>
              <a:off x="6738764" y="2559786"/>
              <a:ext cx="154041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 记录频率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DB6B841-C573-1BE5-7AD0-399786F11A6F}"/>
                </a:ext>
              </a:extLst>
            </p:cNvPr>
            <p:cNvSpPr txBox="1"/>
            <p:nvPr/>
          </p:nvSpPr>
          <p:spPr>
            <a:xfrm>
              <a:off x="6599283" y="3862107"/>
              <a:ext cx="1791020" cy="7355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调整频率和时长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不盲目追求距离</a:t>
              </a:r>
              <a:endParaRPr lang="zh-CN" alt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29774CD-9239-B5FE-8FB3-98E956E33328}"/>
              </a:ext>
            </a:extLst>
          </p:cNvPr>
          <p:cNvGrpSpPr/>
          <p:nvPr/>
        </p:nvGrpSpPr>
        <p:grpSpPr>
          <a:xfrm>
            <a:off x="9167568" y="2156733"/>
            <a:ext cx="1923131" cy="3519658"/>
            <a:chOff x="9167568" y="2156733"/>
            <a:chExt cx="1923131" cy="351965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595165A-EFC8-221F-64ED-2F3605535275}"/>
                </a:ext>
              </a:extLst>
            </p:cNvPr>
            <p:cNvGrpSpPr/>
            <p:nvPr/>
          </p:nvGrpSpPr>
          <p:grpSpPr>
            <a:xfrm>
              <a:off x="9167568" y="2156733"/>
              <a:ext cx="1923131" cy="3519658"/>
              <a:chOff x="1417228" y="1246624"/>
              <a:chExt cx="2495921" cy="4567962"/>
            </a:xfrm>
          </p:grpSpPr>
          <p:sp>
            <p:nvSpPr>
              <p:cNvPr id="44" name="矩形: 圆顶角 43">
                <a:extLst>
                  <a:ext uri="{FF2B5EF4-FFF2-40B4-BE49-F238E27FC236}">
                    <a16:creationId xmlns:a16="http://schemas.microsoft.com/office/drawing/2014/main" id="{6C0254EC-0EBD-F4C0-E24B-F69C41E4099C}"/>
                  </a:ext>
                </a:extLst>
              </p:cNvPr>
              <p:cNvSpPr/>
              <p:nvPr/>
            </p:nvSpPr>
            <p:spPr>
              <a:xfrm rot="10800000" flipH="1">
                <a:off x="1417228" y="3530605"/>
                <a:ext cx="2495921" cy="228398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矩形: 圆顶角 44">
                <a:extLst>
                  <a:ext uri="{FF2B5EF4-FFF2-40B4-BE49-F238E27FC236}">
                    <a16:creationId xmlns:a16="http://schemas.microsoft.com/office/drawing/2014/main" id="{FCE9BFB7-EA34-ADC4-DD78-24BCA69CA4FD}"/>
                  </a:ext>
                </a:extLst>
              </p:cNvPr>
              <p:cNvSpPr/>
              <p:nvPr/>
            </p:nvSpPr>
            <p:spPr>
              <a:xfrm rot="10800000" flipH="1" flipV="1">
                <a:off x="1417228" y="1246624"/>
                <a:ext cx="2495921" cy="228398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DD2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A65E8BE-E5BE-46F6-5087-C815156A0103}"/>
                </a:ext>
              </a:extLst>
            </p:cNvPr>
            <p:cNvSpPr txBox="1"/>
            <p:nvPr/>
          </p:nvSpPr>
          <p:spPr>
            <a:xfrm>
              <a:off x="9381926" y="3069754"/>
              <a:ext cx="157666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 选择路线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7B16101-CA1B-5974-E5BE-D5607A7A593A}"/>
                </a:ext>
              </a:extLst>
            </p:cNvPr>
            <p:cNvSpPr txBox="1"/>
            <p:nvPr/>
          </p:nvSpPr>
          <p:spPr>
            <a:xfrm>
              <a:off x="9299679" y="4222146"/>
              <a:ext cx="1658907" cy="734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选择平稳路段</a:t>
              </a:r>
              <a:endParaRPr lang="en-US" altLang="zh-CN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减少爬坡压力</a:t>
              </a:r>
              <a:endParaRPr lang="zh-CN" alt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B9B8530-91DF-4021-8CBE-2F0B57425909}"/>
              </a:ext>
            </a:extLst>
          </p:cNvPr>
          <p:cNvSpPr txBox="1"/>
          <p:nvPr/>
        </p:nvSpPr>
        <p:spPr>
          <a:xfrm>
            <a:off x="942205" y="224304"/>
            <a:ext cx="322183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骑行注意事项</a:t>
            </a:r>
          </a:p>
        </p:txBody>
      </p:sp>
    </p:spTree>
    <p:extLst>
      <p:ext uri="{BB962C8B-B14F-4D97-AF65-F5344CB8AC3E}">
        <p14:creationId xmlns:p14="http://schemas.microsoft.com/office/powerpoint/2010/main" val="354256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26502A2-5B1B-8FCE-5E9E-02DDDECEDD81}"/>
              </a:ext>
            </a:extLst>
          </p:cNvPr>
          <p:cNvSpPr txBox="1"/>
          <p:nvPr/>
        </p:nvSpPr>
        <p:spPr>
          <a:xfrm>
            <a:off x="6644518" y="2490281"/>
            <a:ext cx="493477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骑车正确方式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B2F252-9D98-A592-A4D4-413A1193C223}"/>
              </a:ext>
            </a:extLst>
          </p:cNvPr>
          <p:cNvSpPr txBox="1"/>
          <p:nvPr/>
        </p:nvSpPr>
        <p:spPr>
          <a:xfrm>
            <a:off x="6644517" y="3312215"/>
            <a:ext cx="21416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i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04</a:t>
            </a:r>
            <a:endParaRPr lang="zh-CN" altLang="en-US" sz="8800" b="1" i="1" dirty="0">
              <a:solidFill>
                <a:srgbClr val="3853C1"/>
              </a:solidFill>
              <a:latin typeface="+mj-ea"/>
              <a:ea typeface="+mj-ea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563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文本框 517">
            <a:extLst>
              <a:ext uri="{FF2B5EF4-FFF2-40B4-BE49-F238E27FC236}">
                <a16:creationId xmlns:a16="http://schemas.microsoft.com/office/drawing/2014/main" id="{1F1A94CE-5086-AF0C-7EB0-D78A2AB33515}"/>
              </a:ext>
            </a:extLst>
          </p:cNvPr>
          <p:cNvSpPr txBox="1"/>
          <p:nvPr/>
        </p:nvSpPr>
        <p:spPr>
          <a:xfrm>
            <a:off x="942205" y="1133745"/>
            <a:ext cx="24520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适宜角度</a:t>
            </a:r>
          </a:p>
        </p:txBody>
      </p:sp>
      <p:sp>
        <p:nvSpPr>
          <p:cNvPr id="39" name="矩形: 圆角 38" hidden="1">
            <a:extLst>
              <a:ext uri="{FF2B5EF4-FFF2-40B4-BE49-F238E27FC236}">
                <a16:creationId xmlns:a16="http://schemas.microsoft.com/office/drawing/2014/main" id="{6EE72A62-E67E-F1E9-857E-6B0074D59641}"/>
              </a:ext>
            </a:extLst>
          </p:cNvPr>
          <p:cNvSpPr/>
          <p:nvPr/>
        </p:nvSpPr>
        <p:spPr>
          <a:xfrm>
            <a:off x="3219062" y="2156646"/>
            <a:ext cx="7380514" cy="1724890"/>
          </a:xfrm>
          <a:custGeom>
            <a:avLst/>
            <a:gdLst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  <a:gd name="connsiteX0" fmla="*/ 3219062 w 10599576"/>
              <a:gd name="connsiteY0" fmla="*/ 2248238 h 3881536"/>
              <a:gd name="connsiteX1" fmla="*/ 0 w 10599576"/>
              <a:gd name="connsiteY1" fmla="*/ 0 h 3881536"/>
              <a:gd name="connsiteX2" fmla="*/ 3310654 w 10599576"/>
              <a:gd name="connsiteY2" fmla="*/ 2156646 h 3881536"/>
              <a:gd name="connsiteX3" fmla="*/ 10507984 w 10599576"/>
              <a:gd name="connsiteY3" fmla="*/ 2156646 h 3881536"/>
              <a:gd name="connsiteX4" fmla="*/ 10599576 w 10599576"/>
              <a:gd name="connsiteY4" fmla="*/ 2248238 h 3881536"/>
              <a:gd name="connsiteX5" fmla="*/ 10599576 w 10599576"/>
              <a:gd name="connsiteY5" fmla="*/ 3789944 h 3881536"/>
              <a:gd name="connsiteX6" fmla="*/ 10507984 w 10599576"/>
              <a:gd name="connsiteY6" fmla="*/ 3881536 h 3881536"/>
              <a:gd name="connsiteX7" fmla="*/ 3310654 w 10599576"/>
              <a:gd name="connsiteY7" fmla="*/ 3881536 h 3881536"/>
              <a:gd name="connsiteX8" fmla="*/ 3219062 w 10599576"/>
              <a:gd name="connsiteY8" fmla="*/ 3789944 h 3881536"/>
              <a:gd name="connsiteX9" fmla="*/ 3219062 w 10599576"/>
              <a:gd name="connsiteY9" fmla="*/ 2248238 h 3881536"/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0514" h="1724890">
                <a:moveTo>
                  <a:pt x="0" y="91592"/>
                </a:moveTo>
                <a:cubicBezTo>
                  <a:pt x="0" y="41007"/>
                  <a:pt x="41007" y="0"/>
                  <a:pt x="91592" y="0"/>
                </a:cubicBezTo>
                <a:lnTo>
                  <a:pt x="7288922" y="0"/>
                </a:lnTo>
                <a:cubicBezTo>
                  <a:pt x="7339507" y="0"/>
                  <a:pt x="7380514" y="41007"/>
                  <a:pt x="7380514" y="91592"/>
                </a:cubicBezTo>
                <a:lnTo>
                  <a:pt x="7380514" y="1633298"/>
                </a:lnTo>
                <a:cubicBezTo>
                  <a:pt x="7380514" y="1683883"/>
                  <a:pt x="7339507" y="1724890"/>
                  <a:pt x="7288922" y="1724890"/>
                </a:cubicBezTo>
                <a:lnTo>
                  <a:pt x="91592" y="1724890"/>
                </a:lnTo>
                <a:cubicBezTo>
                  <a:pt x="41007" y="1724890"/>
                  <a:pt x="0" y="1683883"/>
                  <a:pt x="0" y="1633298"/>
                </a:cubicBezTo>
                <a:lnTo>
                  <a:pt x="0" y="91592"/>
                </a:lnTo>
                <a:close/>
              </a:path>
            </a:pathLst>
          </a:custGeom>
          <a:noFill/>
          <a:ln w="28575">
            <a:solidFill>
              <a:srgbClr val="3853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E027C14-0540-45B8-A8BF-D2543D1C3FFC}"/>
              </a:ext>
            </a:extLst>
          </p:cNvPr>
          <p:cNvGrpSpPr/>
          <p:nvPr/>
        </p:nvGrpSpPr>
        <p:grpSpPr>
          <a:xfrm>
            <a:off x="942205" y="1756267"/>
            <a:ext cx="7197288" cy="1159043"/>
            <a:chOff x="942205" y="1756267"/>
            <a:chExt cx="7197288" cy="1159043"/>
          </a:xfrm>
        </p:grpSpPr>
        <p:sp>
          <p:nvSpPr>
            <p:cNvPr id="13" name="矩形: 圆顶角 12">
              <a:extLst>
                <a:ext uri="{FF2B5EF4-FFF2-40B4-BE49-F238E27FC236}">
                  <a16:creationId xmlns:a16="http://schemas.microsoft.com/office/drawing/2014/main" id="{A28FDFAA-80B6-0A72-921A-8B8E9D1A5763}"/>
                </a:ext>
              </a:extLst>
            </p:cNvPr>
            <p:cNvSpPr/>
            <p:nvPr/>
          </p:nvSpPr>
          <p:spPr>
            <a:xfrm rot="16200000" flipH="1" flipV="1">
              <a:off x="4005854" y="-1218328"/>
              <a:ext cx="1159043" cy="710823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853C1"/>
            </a:solidFill>
            <a:ln>
              <a:solidFill>
                <a:srgbClr val="3853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8FA921A-546E-E0D4-CB93-1CED4976F27A}"/>
                </a:ext>
              </a:extLst>
            </p:cNvPr>
            <p:cNvGrpSpPr/>
            <p:nvPr/>
          </p:nvGrpSpPr>
          <p:grpSpPr>
            <a:xfrm>
              <a:off x="942205" y="1944306"/>
              <a:ext cx="5841271" cy="735714"/>
              <a:chOff x="956508" y="1932077"/>
              <a:chExt cx="5841271" cy="735714"/>
            </a:xfrm>
          </p:grpSpPr>
          <p:sp>
            <p:nvSpPr>
              <p:cNvPr id="12" name="矩形: 圆顶角 11">
                <a:extLst>
                  <a:ext uri="{FF2B5EF4-FFF2-40B4-BE49-F238E27FC236}">
                    <a16:creationId xmlns:a16="http://schemas.microsoft.com/office/drawing/2014/main" id="{5F8C61FF-BAB5-C8B2-5881-CACA16F0F430}"/>
                  </a:ext>
                </a:extLst>
              </p:cNvPr>
              <p:cNvSpPr/>
              <p:nvPr/>
            </p:nvSpPr>
            <p:spPr>
              <a:xfrm rot="16200000" flipH="1" flipV="1">
                <a:off x="1646111" y="1912961"/>
                <a:ext cx="89389" cy="114127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DD2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2" name="文本框 511">
                <a:extLst>
                  <a:ext uri="{FF2B5EF4-FFF2-40B4-BE49-F238E27FC236}">
                    <a16:creationId xmlns:a16="http://schemas.microsoft.com/office/drawing/2014/main" id="{5BC016D2-BAFE-CD53-ED81-2BBEFCD50311}"/>
                  </a:ext>
                </a:extLst>
              </p:cNvPr>
              <p:cNvSpPr txBox="1"/>
              <p:nvPr/>
            </p:nvSpPr>
            <p:spPr>
              <a:xfrm>
                <a:off x="956508" y="1944306"/>
                <a:ext cx="153370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 骑行速度</a:t>
                </a:r>
              </a:p>
            </p:txBody>
          </p:sp>
          <p:sp>
            <p:nvSpPr>
              <p:cNvPr id="513" name="文本框 512">
                <a:extLst>
                  <a:ext uri="{FF2B5EF4-FFF2-40B4-BE49-F238E27FC236}">
                    <a16:creationId xmlns:a16="http://schemas.microsoft.com/office/drawing/2014/main" id="{5AB8E0E1-0AC8-CBD7-6F1F-CDD5284FF1DC}"/>
                  </a:ext>
                </a:extLst>
              </p:cNvPr>
              <p:cNvSpPr txBox="1"/>
              <p:nvPr/>
            </p:nvSpPr>
            <p:spPr>
              <a:xfrm>
                <a:off x="2637492" y="1932077"/>
                <a:ext cx="4160287" cy="7357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普通骑行爱好者</a:t>
                </a:r>
                <a:endPara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锻炼中心率值达到最大心率的</a:t>
                </a:r>
                <a:r>
                  <a:rPr lang="en-US" altLang="zh-CN" b="1" dirty="0">
                    <a:solidFill>
                      <a:schemeClr val="bg1"/>
                    </a:solidFill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60%</a:t>
                </a:r>
                <a:endParaRPr lang="zh-CN" altLang="en-US" b="1" dirty="0">
                  <a:solidFill>
                    <a:schemeClr val="bg1"/>
                  </a:solidFill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39E616F-95CB-59D1-4D68-B254469E0A2F}"/>
              </a:ext>
            </a:extLst>
          </p:cNvPr>
          <p:cNvSpPr txBox="1"/>
          <p:nvPr/>
        </p:nvSpPr>
        <p:spPr>
          <a:xfrm>
            <a:off x="942205" y="224304"/>
            <a:ext cx="322886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骑车正确方式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8A5FB3A-021F-9DB6-3333-9968324D4AF6}"/>
              </a:ext>
            </a:extLst>
          </p:cNvPr>
          <p:cNvGrpSpPr/>
          <p:nvPr/>
        </p:nvGrpSpPr>
        <p:grpSpPr>
          <a:xfrm>
            <a:off x="942205" y="3129287"/>
            <a:ext cx="7197288" cy="1159043"/>
            <a:chOff x="942205" y="1756267"/>
            <a:chExt cx="7197288" cy="1159043"/>
          </a:xfrm>
        </p:grpSpPr>
        <p:sp>
          <p:nvSpPr>
            <p:cNvPr id="8" name="矩形: 圆顶角 7">
              <a:extLst>
                <a:ext uri="{FF2B5EF4-FFF2-40B4-BE49-F238E27FC236}">
                  <a16:creationId xmlns:a16="http://schemas.microsoft.com/office/drawing/2014/main" id="{4ED9FBCD-DC95-8D03-000F-4BF10F150F58}"/>
                </a:ext>
              </a:extLst>
            </p:cNvPr>
            <p:cNvSpPr/>
            <p:nvPr/>
          </p:nvSpPr>
          <p:spPr>
            <a:xfrm rot="16200000" flipH="1" flipV="1">
              <a:off x="4005854" y="-1218328"/>
              <a:ext cx="1159043" cy="710823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853C1"/>
            </a:solidFill>
            <a:ln>
              <a:solidFill>
                <a:srgbClr val="3853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74F36F5-E8E3-7FEA-FF2E-214F3CDD8122}"/>
                </a:ext>
              </a:extLst>
            </p:cNvPr>
            <p:cNvGrpSpPr/>
            <p:nvPr/>
          </p:nvGrpSpPr>
          <p:grpSpPr>
            <a:xfrm>
              <a:off x="942205" y="1944306"/>
              <a:ext cx="5841271" cy="735714"/>
              <a:chOff x="956508" y="1932077"/>
              <a:chExt cx="5841271" cy="735714"/>
            </a:xfrm>
          </p:grpSpPr>
          <p:sp>
            <p:nvSpPr>
              <p:cNvPr id="10" name="矩形: 圆顶角 9">
                <a:extLst>
                  <a:ext uri="{FF2B5EF4-FFF2-40B4-BE49-F238E27FC236}">
                    <a16:creationId xmlns:a16="http://schemas.microsoft.com/office/drawing/2014/main" id="{03CC3644-1393-D5CA-4B48-AD0B581EF954}"/>
                  </a:ext>
                </a:extLst>
              </p:cNvPr>
              <p:cNvSpPr/>
              <p:nvPr/>
            </p:nvSpPr>
            <p:spPr>
              <a:xfrm rot="16200000" flipH="1" flipV="1">
                <a:off x="1646111" y="1912961"/>
                <a:ext cx="89389" cy="114127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DD2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7C457AA-1A8F-7C00-9674-D920255EE4F4}"/>
                  </a:ext>
                </a:extLst>
              </p:cNvPr>
              <p:cNvSpPr txBox="1"/>
              <p:nvPr/>
            </p:nvSpPr>
            <p:spPr>
              <a:xfrm>
                <a:off x="956508" y="1944306"/>
                <a:ext cx="153370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 骑行频率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4984245-C218-B444-3E1B-1D15A25F9AEF}"/>
                  </a:ext>
                </a:extLst>
              </p:cNvPr>
              <p:cNvSpPr txBox="1"/>
              <p:nvPr/>
            </p:nvSpPr>
            <p:spPr>
              <a:xfrm>
                <a:off x="2637492" y="1932077"/>
                <a:ext cx="4160287" cy="7357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每周</a:t>
                </a:r>
                <a:r>
                  <a:rPr lang="en-US" altLang="zh-CN" b="1" dirty="0">
                    <a:solidFill>
                      <a:schemeClr val="bg1"/>
                    </a:solidFill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2-3</a:t>
                </a:r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次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周末进行一次固定时间的锻炼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09C40B9-6002-201A-86A5-921F1B7D1B4F}"/>
              </a:ext>
            </a:extLst>
          </p:cNvPr>
          <p:cNvGrpSpPr/>
          <p:nvPr/>
        </p:nvGrpSpPr>
        <p:grpSpPr>
          <a:xfrm>
            <a:off x="942205" y="4502307"/>
            <a:ext cx="7197288" cy="1159043"/>
            <a:chOff x="942205" y="1756267"/>
            <a:chExt cx="7197288" cy="1159043"/>
          </a:xfrm>
        </p:grpSpPr>
        <p:sp>
          <p:nvSpPr>
            <p:cNvPr id="16" name="矩形: 圆顶角 15">
              <a:extLst>
                <a:ext uri="{FF2B5EF4-FFF2-40B4-BE49-F238E27FC236}">
                  <a16:creationId xmlns:a16="http://schemas.microsoft.com/office/drawing/2014/main" id="{30435224-64A5-4FCD-6D1B-2780F68B7260}"/>
                </a:ext>
              </a:extLst>
            </p:cNvPr>
            <p:cNvSpPr/>
            <p:nvPr/>
          </p:nvSpPr>
          <p:spPr>
            <a:xfrm rot="16200000" flipH="1" flipV="1">
              <a:off x="4005854" y="-1218328"/>
              <a:ext cx="1159043" cy="710823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853C1"/>
            </a:solidFill>
            <a:ln>
              <a:solidFill>
                <a:srgbClr val="3853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31C8E4F-23CE-B7DD-EE06-4AC680A08B8E}"/>
                </a:ext>
              </a:extLst>
            </p:cNvPr>
            <p:cNvGrpSpPr/>
            <p:nvPr/>
          </p:nvGrpSpPr>
          <p:grpSpPr>
            <a:xfrm>
              <a:off x="942205" y="1944306"/>
              <a:ext cx="6216807" cy="737702"/>
              <a:chOff x="956508" y="1932077"/>
              <a:chExt cx="6216807" cy="737702"/>
            </a:xfrm>
          </p:grpSpPr>
          <p:sp>
            <p:nvSpPr>
              <p:cNvPr id="18" name="矩形: 圆顶角 17">
                <a:extLst>
                  <a:ext uri="{FF2B5EF4-FFF2-40B4-BE49-F238E27FC236}">
                    <a16:creationId xmlns:a16="http://schemas.microsoft.com/office/drawing/2014/main" id="{36B58308-C8C6-CD67-D62F-B0B708C90D5A}"/>
                  </a:ext>
                </a:extLst>
              </p:cNvPr>
              <p:cNvSpPr/>
              <p:nvPr/>
            </p:nvSpPr>
            <p:spPr>
              <a:xfrm rot="16200000" flipH="1" flipV="1">
                <a:off x="1646111" y="1912961"/>
                <a:ext cx="89389" cy="114127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DD2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25F116B-865B-B4C6-A0C2-B426F05BC48B}"/>
                  </a:ext>
                </a:extLst>
              </p:cNvPr>
              <p:cNvSpPr txBox="1"/>
              <p:nvPr/>
            </p:nvSpPr>
            <p:spPr>
              <a:xfrm>
                <a:off x="956508" y="1944306"/>
                <a:ext cx="153370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 骑行时长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A467263-AE62-872E-D912-44DFE4A3FC25}"/>
                  </a:ext>
                </a:extLst>
              </p:cNvPr>
              <p:cNvSpPr txBox="1"/>
              <p:nvPr/>
            </p:nvSpPr>
            <p:spPr>
              <a:xfrm>
                <a:off x="2637492" y="1932077"/>
                <a:ext cx="4535823" cy="7377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根据身体体质来选择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锻炼程度至第二天不感到非常疲劳为标准</a:t>
                </a: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8FB9F25-94BC-BE44-4467-039E6C094971}"/>
              </a:ext>
            </a:extLst>
          </p:cNvPr>
          <p:cNvGrpSpPr/>
          <p:nvPr/>
        </p:nvGrpSpPr>
        <p:grpSpPr>
          <a:xfrm>
            <a:off x="7118735" y="1696000"/>
            <a:ext cx="3967401" cy="3965351"/>
            <a:chOff x="9933791" y="3308775"/>
            <a:chExt cx="2068835" cy="2067766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D886AB7-F2ED-26D6-8B9F-0DAB5FEB36B4}"/>
                </a:ext>
              </a:extLst>
            </p:cNvPr>
            <p:cNvSpPr/>
            <p:nvPr/>
          </p:nvSpPr>
          <p:spPr>
            <a:xfrm>
              <a:off x="10150235" y="3525047"/>
              <a:ext cx="1683900" cy="1683899"/>
            </a:xfrm>
            <a:custGeom>
              <a:avLst/>
              <a:gdLst>
                <a:gd name="connsiteX0" fmla="*/ 39366 w 1683900"/>
                <a:gd name="connsiteY0" fmla="*/ 587001 h 1683899"/>
                <a:gd name="connsiteX1" fmla="*/ 45798 w 1683900"/>
                <a:gd name="connsiteY1" fmla="*/ 567530 h 1683899"/>
                <a:gd name="connsiteX2" fmla="*/ 713552 w 1683900"/>
                <a:gd name="connsiteY2" fmla="*/ 787970 h 1683899"/>
                <a:gd name="connsiteX3" fmla="*/ 86131 w 1683900"/>
                <a:gd name="connsiteY3" fmla="*/ 471739 h 1683899"/>
                <a:gd name="connsiteX4" fmla="*/ 95345 w 1683900"/>
                <a:gd name="connsiteY4" fmla="*/ 453311 h 1683899"/>
                <a:gd name="connsiteX5" fmla="*/ 789698 w 1683900"/>
                <a:gd name="connsiteY5" fmla="*/ 804138 h 1683899"/>
                <a:gd name="connsiteX6" fmla="*/ 239814 w 1683900"/>
                <a:gd name="connsiteY6" fmla="*/ 254254 h 1683899"/>
                <a:gd name="connsiteX7" fmla="*/ 254417 w 1683900"/>
                <a:gd name="connsiteY7" fmla="*/ 239825 h 1683899"/>
                <a:gd name="connsiteX8" fmla="*/ 804301 w 1683900"/>
                <a:gd name="connsiteY8" fmla="*/ 788839 h 1683899"/>
                <a:gd name="connsiteX9" fmla="*/ 454343 w 1683900"/>
                <a:gd name="connsiteY9" fmla="*/ 93444 h 1683899"/>
                <a:gd name="connsiteX10" fmla="*/ 472597 w 1683900"/>
                <a:gd name="connsiteY10" fmla="*/ 84231 h 1683899"/>
                <a:gd name="connsiteX11" fmla="*/ 788828 w 1683900"/>
                <a:gd name="connsiteY11" fmla="*/ 712520 h 1683899"/>
                <a:gd name="connsiteX12" fmla="*/ 568388 w 1683900"/>
                <a:gd name="connsiteY12" fmla="*/ 44767 h 1683899"/>
                <a:gd name="connsiteX13" fmla="*/ 588033 w 1683900"/>
                <a:gd name="connsiteY13" fmla="*/ 38334 h 1683899"/>
                <a:gd name="connsiteX14" fmla="*/ 831421 w 1683900"/>
                <a:gd name="connsiteY14" fmla="*/ 777366 h 1683899"/>
                <a:gd name="connsiteX15" fmla="*/ 831421 w 1683900"/>
                <a:gd name="connsiteY15" fmla="*/ -782 h 1683899"/>
                <a:gd name="connsiteX16" fmla="*/ 851936 w 1683900"/>
                <a:gd name="connsiteY16" fmla="*/ -782 h 1683899"/>
                <a:gd name="connsiteX17" fmla="*/ 851936 w 1683900"/>
                <a:gd name="connsiteY17" fmla="*/ 777366 h 1683899"/>
                <a:gd name="connsiteX18" fmla="*/ 1095324 w 1683900"/>
                <a:gd name="connsiteY18" fmla="*/ 38334 h 1683899"/>
                <a:gd name="connsiteX19" fmla="*/ 1114795 w 1683900"/>
                <a:gd name="connsiteY19" fmla="*/ 44767 h 1683899"/>
                <a:gd name="connsiteX20" fmla="*/ 895398 w 1683900"/>
                <a:gd name="connsiteY20" fmla="*/ 712520 h 1683899"/>
                <a:gd name="connsiteX21" fmla="*/ 1211629 w 1683900"/>
                <a:gd name="connsiteY21" fmla="*/ 84752 h 1683899"/>
                <a:gd name="connsiteX22" fmla="*/ 1230057 w 1683900"/>
                <a:gd name="connsiteY22" fmla="*/ 93966 h 1683899"/>
                <a:gd name="connsiteX23" fmla="*/ 880099 w 1683900"/>
                <a:gd name="connsiteY23" fmla="*/ 789361 h 1683899"/>
                <a:gd name="connsiteX24" fmla="*/ 1429983 w 1683900"/>
                <a:gd name="connsiteY24" fmla="*/ 238956 h 1683899"/>
                <a:gd name="connsiteX25" fmla="*/ 1444413 w 1683900"/>
                <a:gd name="connsiteY25" fmla="*/ 253385 h 1683899"/>
                <a:gd name="connsiteX26" fmla="*/ 894529 w 1683900"/>
                <a:gd name="connsiteY26" fmla="*/ 804138 h 1683899"/>
                <a:gd name="connsiteX27" fmla="*/ 1589924 w 1683900"/>
                <a:gd name="connsiteY27" fmla="*/ 454180 h 1683899"/>
                <a:gd name="connsiteX28" fmla="*/ 1599138 w 1683900"/>
                <a:gd name="connsiteY28" fmla="*/ 472608 h 1683899"/>
                <a:gd name="connsiteX29" fmla="*/ 970674 w 1683900"/>
                <a:gd name="connsiteY29" fmla="*/ 787970 h 1683899"/>
                <a:gd name="connsiteX30" fmla="*/ 1638602 w 1683900"/>
                <a:gd name="connsiteY30" fmla="*/ 567530 h 1683899"/>
                <a:gd name="connsiteX31" fmla="*/ 1645034 w 1683900"/>
                <a:gd name="connsiteY31" fmla="*/ 587001 h 1683899"/>
                <a:gd name="connsiteX32" fmla="*/ 906003 w 1683900"/>
                <a:gd name="connsiteY32" fmla="*/ 830389 h 1683899"/>
                <a:gd name="connsiteX33" fmla="*/ 1684150 w 1683900"/>
                <a:gd name="connsiteY33" fmla="*/ 830389 h 1683899"/>
                <a:gd name="connsiteX34" fmla="*/ 1684150 w 1683900"/>
                <a:gd name="connsiteY34" fmla="*/ 850904 h 1683899"/>
                <a:gd name="connsiteX35" fmla="*/ 906003 w 1683900"/>
                <a:gd name="connsiteY35" fmla="*/ 850904 h 1683899"/>
                <a:gd name="connsiteX36" fmla="*/ 1645034 w 1683900"/>
                <a:gd name="connsiteY36" fmla="*/ 1094292 h 1683899"/>
                <a:gd name="connsiteX37" fmla="*/ 1638602 w 1683900"/>
                <a:gd name="connsiteY37" fmla="*/ 1113937 h 1683899"/>
                <a:gd name="connsiteX38" fmla="*/ 970848 w 1683900"/>
                <a:gd name="connsiteY38" fmla="*/ 894540 h 1683899"/>
                <a:gd name="connsiteX39" fmla="*/ 1598616 w 1683900"/>
                <a:gd name="connsiteY39" fmla="*/ 1210771 h 1683899"/>
                <a:gd name="connsiteX40" fmla="*/ 1589403 w 1683900"/>
                <a:gd name="connsiteY40" fmla="*/ 1229025 h 1683899"/>
                <a:gd name="connsiteX41" fmla="*/ 894007 w 1683900"/>
                <a:gd name="connsiteY41" fmla="*/ 879067 h 1683899"/>
                <a:gd name="connsiteX42" fmla="*/ 1443891 w 1683900"/>
                <a:gd name="connsiteY42" fmla="*/ 1428951 h 1683899"/>
                <a:gd name="connsiteX43" fmla="*/ 1429462 w 1683900"/>
                <a:gd name="connsiteY43" fmla="*/ 1443555 h 1683899"/>
                <a:gd name="connsiteX44" fmla="*/ 880099 w 1683900"/>
                <a:gd name="connsiteY44" fmla="*/ 893671 h 1683899"/>
                <a:gd name="connsiteX45" fmla="*/ 1230057 w 1683900"/>
                <a:gd name="connsiteY45" fmla="*/ 1589066 h 1683899"/>
                <a:gd name="connsiteX46" fmla="*/ 1211629 w 1683900"/>
                <a:gd name="connsiteY46" fmla="*/ 1598279 h 1683899"/>
                <a:gd name="connsiteX47" fmla="*/ 895398 w 1683900"/>
                <a:gd name="connsiteY47" fmla="*/ 969817 h 1683899"/>
                <a:gd name="connsiteX48" fmla="*/ 1115838 w 1683900"/>
                <a:gd name="connsiteY48" fmla="*/ 1637569 h 1683899"/>
                <a:gd name="connsiteX49" fmla="*/ 1096367 w 1683900"/>
                <a:gd name="connsiteY49" fmla="*/ 1644002 h 1683899"/>
                <a:gd name="connsiteX50" fmla="*/ 852979 w 1683900"/>
                <a:gd name="connsiteY50" fmla="*/ 905144 h 1683899"/>
                <a:gd name="connsiteX51" fmla="*/ 852979 w 1683900"/>
                <a:gd name="connsiteY51" fmla="*/ 1683118 h 1683899"/>
                <a:gd name="connsiteX52" fmla="*/ 831943 w 1683900"/>
                <a:gd name="connsiteY52" fmla="*/ 1683118 h 1683899"/>
                <a:gd name="connsiteX53" fmla="*/ 831943 w 1683900"/>
                <a:gd name="connsiteY53" fmla="*/ 905144 h 1683899"/>
                <a:gd name="connsiteX54" fmla="*/ 588555 w 1683900"/>
                <a:gd name="connsiteY54" fmla="*/ 1644002 h 1683899"/>
                <a:gd name="connsiteX55" fmla="*/ 568910 w 1683900"/>
                <a:gd name="connsiteY55" fmla="*/ 1637569 h 1683899"/>
                <a:gd name="connsiteX56" fmla="*/ 788828 w 1683900"/>
                <a:gd name="connsiteY56" fmla="*/ 969817 h 1683899"/>
                <a:gd name="connsiteX57" fmla="*/ 472597 w 1683900"/>
                <a:gd name="connsiteY57" fmla="*/ 1597758 h 1683899"/>
                <a:gd name="connsiteX58" fmla="*/ 454343 w 1683900"/>
                <a:gd name="connsiteY58" fmla="*/ 1588544 h 1683899"/>
                <a:gd name="connsiteX59" fmla="*/ 804301 w 1683900"/>
                <a:gd name="connsiteY59" fmla="*/ 893149 h 1683899"/>
                <a:gd name="connsiteX60" fmla="*/ 254417 w 1683900"/>
                <a:gd name="connsiteY60" fmla="*/ 1443033 h 1683899"/>
                <a:gd name="connsiteX61" fmla="*/ 239814 w 1683900"/>
                <a:gd name="connsiteY61" fmla="*/ 1428429 h 1683899"/>
                <a:gd name="connsiteX62" fmla="*/ 789698 w 1683900"/>
                <a:gd name="connsiteY62" fmla="*/ 879067 h 1683899"/>
                <a:gd name="connsiteX63" fmla="*/ 94302 w 1683900"/>
                <a:gd name="connsiteY63" fmla="*/ 1229025 h 1683899"/>
                <a:gd name="connsiteX64" fmla="*/ 85088 w 1683900"/>
                <a:gd name="connsiteY64" fmla="*/ 1210771 h 1683899"/>
                <a:gd name="connsiteX65" fmla="*/ 713552 w 1683900"/>
                <a:gd name="connsiteY65" fmla="*/ 894540 h 1683899"/>
                <a:gd name="connsiteX66" fmla="*/ 45798 w 1683900"/>
                <a:gd name="connsiteY66" fmla="*/ 1114980 h 1683899"/>
                <a:gd name="connsiteX67" fmla="*/ 39366 w 1683900"/>
                <a:gd name="connsiteY67" fmla="*/ 1095335 h 1683899"/>
                <a:gd name="connsiteX68" fmla="*/ 778224 w 1683900"/>
                <a:gd name="connsiteY68" fmla="*/ 851947 h 1683899"/>
                <a:gd name="connsiteX69" fmla="*/ 250 w 1683900"/>
                <a:gd name="connsiteY69" fmla="*/ 851947 h 1683899"/>
                <a:gd name="connsiteX70" fmla="*/ 250 w 1683900"/>
                <a:gd name="connsiteY70" fmla="*/ 841689 h 1683899"/>
                <a:gd name="connsiteX71" fmla="*/ 250 w 1683900"/>
                <a:gd name="connsiteY71" fmla="*/ 831433 h 1683899"/>
                <a:gd name="connsiteX72" fmla="*/ 778224 w 1683900"/>
                <a:gd name="connsiteY72" fmla="*/ 831433 h 1683899"/>
                <a:gd name="connsiteX73" fmla="*/ 39366 w 1683900"/>
                <a:gd name="connsiteY73" fmla="*/ 588044 h 168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683900" h="1683899">
                  <a:moveTo>
                    <a:pt x="39366" y="587001"/>
                  </a:moveTo>
                  <a:cubicBezTo>
                    <a:pt x="41452" y="580569"/>
                    <a:pt x="43538" y="573963"/>
                    <a:pt x="45798" y="567530"/>
                  </a:cubicBezTo>
                  <a:lnTo>
                    <a:pt x="713552" y="787970"/>
                  </a:lnTo>
                  <a:lnTo>
                    <a:pt x="86131" y="471739"/>
                  </a:lnTo>
                  <a:cubicBezTo>
                    <a:pt x="89087" y="465481"/>
                    <a:pt x="92216" y="459396"/>
                    <a:pt x="95345" y="453311"/>
                  </a:cubicBezTo>
                  <a:lnTo>
                    <a:pt x="789698" y="804138"/>
                  </a:lnTo>
                  <a:lnTo>
                    <a:pt x="239814" y="254254"/>
                  </a:lnTo>
                  <a:cubicBezTo>
                    <a:pt x="244681" y="249387"/>
                    <a:pt x="249375" y="244519"/>
                    <a:pt x="254417" y="239825"/>
                  </a:cubicBezTo>
                  <a:lnTo>
                    <a:pt x="804301" y="788839"/>
                  </a:lnTo>
                  <a:lnTo>
                    <a:pt x="454343" y="93444"/>
                  </a:lnTo>
                  <a:lnTo>
                    <a:pt x="472597" y="84231"/>
                  </a:lnTo>
                  <a:lnTo>
                    <a:pt x="788828" y="712520"/>
                  </a:lnTo>
                  <a:lnTo>
                    <a:pt x="568388" y="44767"/>
                  </a:lnTo>
                  <a:lnTo>
                    <a:pt x="588033" y="38334"/>
                  </a:lnTo>
                  <a:lnTo>
                    <a:pt x="831421" y="777366"/>
                  </a:lnTo>
                  <a:lnTo>
                    <a:pt x="831421" y="-782"/>
                  </a:lnTo>
                  <a:lnTo>
                    <a:pt x="851936" y="-782"/>
                  </a:lnTo>
                  <a:lnTo>
                    <a:pt x="851936" y="777366"/>
                  </a:lnTo>
                  <a:lnTo>
                    <a:pt x="1095324" y="38334"/>
                  </a:lnTo>
                  <a:lnTo>
                    <a:pt x="1114795" y="44767"/>
                  </a:lnTo>
                  <a:lnTo>
                    <a:pt x="895398" y="712520"/>
                  </a:lnTo>
                  <a:lnTo>
                    <a:pt x="1211629" y="84752"/>
                  </a:lnTo>
                  <a:lnTo>
                    <a:pt x="1230057" y="93966"/>
                  </a:lnTo>
                  <a:lnTo>
                    <a:pt x="880099" y="789361"/>
                  </a:lnTo>
                  <a:lnTo>
                    <a:pt x="1429983" y="238956"/>
                  </a:lnTo>
                  <a:cubicBezTo>
                    <a:pt x="1434851" y="243650"/>
                    <a:pt x="1439719" y="248517"/>
                    <a:pt x="1444413" y="253385"/>
                  </a:cubicBezTo>
                  <a:lnTo>
                    <a:pt x="894529" y="804138"/>
                  </a:lnTo>
                  <a:lnTo>
                    <a:pt x="1589924" y="454180"/>
                  </a:lnTo>
                  <a:cubicBezTo>
                    <a:pt x="1593053" y="460265"/>
                    <a:pt x="1596183" y="466350"/>
                    <a:pt x="1599138" y="472608"/>
                  </a:cubicBezTo>
                  <a:lnTo>
                    <a:pt x="970674" y="787970"/>
                  </a:lnTo>
                  <a:lnTo>
                    <a:pt x="1638602" y="567530"/>
                  </a:lnTo>
                  <a:lnTo>
                    <a:pt x="1645034" y="587001"/>
                  </a:lnTo>
                  <a:lnTo>
                    <a:pt x="906003" y="830389"/>
                  </a:lnTo>
                  <a:lnTo>
                    <a:pt x="1684150" y="830389"/>
                  </a:lnTo>
                  <a:lnTo>
                    <a:pt x="1684150" y="850904"/>
                  </a:lnTo>
                  <a:lnTo>
                    <a:pt x="906003" y="850904"/>
                  </a:lnTo>
                  <a:lnTo>
                    <a:pt x="1645034" y="1094292"/>
                  </a:lnTo>
                  <a:cubicBezTo>
                    <a:pt x="1642948" y="1100898"/>
                    <a:pt x="1640688" y="1107331"/>
                    <a:pt x="1638602" y="1113937"/>
                  </a:cubicBezTo>
                  <a:lnTo>
                    <a:pt x="970848" y="894540"/>
                  </a:lnTo>
                  <a:lnTo>
                    <a:pt x="1598616" y="1210771"/>
                  </a:lnTo>
                  <a:cubicBezTo>
                    <a:pt x="1595661" y="1216855"/>
                    <a:pt x="1592532" y="1222940"/>
                    <a:pt x="1589403" y="1229025"/>
                  </a:cubicBezTo>
                  <a:lnTo>
                    <a:pt x="894007" y="879067"/>
                  </a:lnTo>
                  <a:lnTo>
                    <a:pt x="1443891" y="1428951"/>
                  </a:lnTo>
                  <a:cubicBezTo>
                    <a:pt x="1439197" y="1433992"/>
                    <a:pt x="1434329" y="1438686"/>
                    <a:pt x="1429462" y="1443555"/>
                  </a:cubicBezTo>
                  <a:lnTo>
                    <a:pt x="880099" y="893671"/>
                  </a:lnTo>
                  <a:lnTo>
                    <a:pt x="1230057" y="1589066"/>
                  </a:lnTo>
                  <a:lnTo>
                    <a:pt x="1211629" y="1598279"/>
                  </a:lnTo>
                  <a:lnTo>
                    <a:pt x="895398" y="969817"/>
                  </a:lnTo>
                  <a:lnTo>
                    <a:pt x="1115838" y="1637569"/>
                  </a:lnTo>
                  <a:lnTo>
                    <a:pt x="1096367" y="1644002"/>
                  </a:lnTo>
                  <a:lnTo>
                    <a:pt x="852979" y="905144"/>
                  </a:lnTo>
                  <a:lnTo>
                    <a:pt x="852979" y="1683118"/>
                  </a:lnTo>
                  <a:lnTo>
                    <a:pt x="831943" y="1683118"/>
                  </a:lnTo>
                  <a:lnTo>
                    <a:pt x="831943" y="905144"/>
                  </a:lnTo>
                  <a:lnTo>
                    <a:pt x="588555" y="1644002"/>
                  </a:lnTo>
                  <a:lnTo>
                    <a:pt x="568910" y="1637569"/>
                  </a:lnTo>
                  <a:lnTo>
                    <a:pt x="788828" y="969817"/>
                  </a:lnTo>
                  <a:lnTo>
                    <a:pt x="472597" y="1597758"/>
                  </a:lnTo>
                  <a:lnTo>
                    <a:pt x="454343" y="1588544"/>
                  </a:lnTo>
                  <a:lnTo>
                    <a:pt x="804301" y="893149"/>
                  </a:lnTo>
                  <a:lnTo>
                    <a:pt x="254417" y="1443033"/>
                  </a:lnTo>
                  <a:lnTo>
                    <a:pt x="239814" y="1428429"/>
                  </a:lnTo>
                  <a:lnTo>
                    <a:pt x="789698" y="879067"/>
                  </a:lnTo>
                  <a:lnTo>
                    <a:pt x="94302" y="1229025"/>
                  </a:lnTo>
                  <a:cubicBezTo>
                    <a:pt x="91173" y="1222940"/>
                    <a:pt x="88044" y="1216855"/>
                    <a:pt x="85088" y="1210771"/>
                  </a:cubicBezTo>
                  <a:lnTo>
                    <a:pt x="713552" y="894540"/>
                  </a:lnTo>
                  <a:lnTo>
                    <a:pt x="45798" y="1114980"/>
                  </a:lnTo>
                  <a:cubicBezTo>
                    <a:pt x="43538" y="1108374"/>
                    <a:pt x="41452" y="1101941"/>
                    <a:pt x="39366" y="1095335"/>
                  </a:cubicBezTo>
                  <a:lnTo>
                    <a:pt x="778224" y="851947"/>
                  </a:lnTo>
                  <a:lnTo>
                    <a:pt x="250" y="851947"/>
                  </a:lnTo>
                  <a:cubicBezTo>
                    <a:pt x="250" y="848643"/>
                    <a:pt x="250" y="845166"/>
                    <a:pt x="250" y="841689"/>
                  </a:cubicBezTo>
                  <a:cubicBezTo>
                    <a:pt x="250" y="838213"/>
                    <a:pt x="250" y="834910"/>
                    <a:pt x="250" y="831433"/>
                  </a:cubicBezTo>
                  <a:lnTo>
                    <a:pt x="778224" y="831433"/>
                  </a:lnTo>
                  <a:lnTo>
                    <a:pt x="39366" y="588044"/>
                  </a:lnTo>
                  <a:close/>
                </a:path>
              </a:pathLst>
            </a:custGeom>
            <a:solidFill>
              <a:srgbClr val="C2C2C4"/>
            </a:solidFill>
            <a:ln w="17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381AE08-1AE5-4783-5018-1808086F7866}"/>
                </a:ext>
              </a:extLst>
            </p:cNvPr>
            <p:cNvSpPr/>
            <p:nvPr/>
          </p:nvSpPr>
          <p:spPr>
            <a:xfrm>
              <a:off x="10084380" y="3459328"/>
              <a:ext cx="1815466" cy="1815509"/>
            </a:xfrm>
            <a:custGeom>
              <a:avLst/>
              <a:gdLst>
                <a:gd name="connsiteX0" fmla="*/ 65931 w 1815466"/>
                <a:gd name="connsiteY0" fmla="*/ 906887 h 1815509"/>
                <a:gd name="connsiteX1" fmla="*/ 65931 w 1815466"/>
                <a:gd name="connsiteY1" fmla="*/ 896629 h 1815509"/>
                <a:gd name="connsiteX2" fmla="*/ 105047 w 1815466"/>
                <a:gd name="connsiteY2" fmla="*/ 653241 h 1815509"/>
                <a:gd name="connsiteX3" fmla="*/ 111479 w 1815466"/>
                <a:gd name="connsiteY3" fmla="*/ 633770 h 1815509"/>
                <a:gd name="connsiteX4" fmla="*/ 151986 w 1815466"/>
                <a:gd name="connsiteY4" fmla="*/ 537458 h 1815509"/>
                <a:gd name="connsiteX5" fmla="*/ 161200 w 1815466"/>
                <a:gd name="connsiteY5" fmla="*/ 519030 h 1815509"/>
                <a:gd name="connsiteX6" fmla="*/ 306190 w 1815466"/>
                <a:gd name="connsiteY6" fmla="*/ 319104 h 1815509"/>
                <a:gd name="connsiteX7" fmla="*/ 320794 w 1815466"/>
                <a:gd name="connsiteY7" fmla="*/ 304674 h 1815509"/>
                <a:gd name="connsiteX8" fmla="*/ 520720 w 1815466"/>
                <a:gd name="connsiteY8" fmla="*/ 159685 h 1815509"/>
                <a:gd name="connsiteX9" fmla="*/ 538974 w 1815466"/>
                <a:gd name="connsiteY9" fmla="*/ 150471 h 1815509"/>
                <a:gd name="connsiteX10" fmla="*/ 634765 w 1815466"/>
                <a:gd name="connsiteY10" fmla="*/ 110486 h 1815509"/>
                <a:gd name="connsiteX11" fmla="*/ 654410 w 1815466"/>
                <a:gd name="connsiteY11" fmla="*/ 104053 h 1815509"/>
                <a:gd name="connsiteX12" fmla="*/ 897798 w 1815466"/>
                <a:gd name="connsiteY12" fmla="*/ 64937 h 1815509"/>
                <a:gd name="connsiteX13" fmla="*/ 918312 w 1815466"/>
                <a:gd name="connsiteY13" fmla="*/ 64937 h 1815509"/>
                <a:gd name="connsiteX14" fmla="*/ 1161701 w 1815466"/>
                <a:gd name="connsiteY14" fmla="*/ 104053 h 1815509"/>
                <a:gd name="connsiteX15" fmla="*/ 1181172 w 1815466"/>
                <a:gd name="connsiteY15" fmla="*/ 110486 h 1815509"/>
                <a:gd name="connsiteX16" fmla="*/ 1276962 w 1815466"/>
                <a:gd name="connsiteY16" fmla="*/ 150471 h 1815509"/>
                <a:gd name="connsiteX17" fmla="*/ 1295390 w 1815466"/>
                <a:gd name="connsiteY17" fmla="*/ 159685 h 1815509"/>
                <a:gd name="connsiteX18" fmla="*/ 1495317 w 1815466"/>
                <a:gd name="connsiteY18" fmla="*/ 304674 h 1815509"/>
                <a:gd name="connsiteX19" fmla="*/ 1509746 w 1815466"/>
                <a:gd name="connsiteY19" fmla="*/ 319104 h 1815509"/>
                <a:gd name="connsiteX20" fmla="*/ 1654736 w 1815466"/>
                <a:gd name="connsiteY20" fmla="*/ 519030 h 1815509"/>
                <a:gd name="connsiteX21" fmla="*/ 1663950 w 1815466"/>
                <a:gd name="connsiteY21" fmla="*/ 537458 h 1815509"/>
                <a:gd name="connsiteX22" fmla="*/ 1703935 w 1815466"/>
                <a:gd name="connsiteY22" fmla="*/ 633249 h 1815509"/>
                <a:gd name="connsiteX23" fmla="*/ 1710368 w 1815466"/>
                <a:gd name="connsiteY23" fmla="*/ 652720 h 1815509"/>
                <a:gd name="connsiteX24" fmla="*/ 1749484 w 1815466"/>
                <a:gd name="connsiteY24" fmla="*/ 896108 h 1815509"/>
                <a:gd name="connsiteX25" fmla="*/ 1749484 w 1815466"/>
                <a:gd name="connsiteY25" fmla="*/ 916622 h 1815509"/>
                <a:gd name="connsiteX26" fmla="*/ 1710368 w 1815466"/>
                <a:gd name="connsiteY26" fmla="*/ 1160011 h 1815509"/>
                <a:gd name="connsiteX27" fmla="*/ 1703935 w 1815466"/>
                <a:gd name="connsiteY27" fmla="*/ 1179656 h 1815509"/>
                <a:gd name="connsiteX28" fmla="*/ 1663950 w 1815466"/>
                <a:gd name="connsiteY28" fmla="*/ 1275447 h 1815509"/>
                <a:gd name="connsiteX29" fmla="*/ 1654736 w 1815466"/>
                <a:gd name="connsiteY29" fmla="*/ 1293701 h 1815509"/>
                <a:gd name="connsiteX30" fmla="*/ 1509746 w 1815466"/>
                <a:gd name="connsiteY30" fmla="*/ 1493627 h 1815509"/>
                <a:gd name="connsiteX31" fmla="*/ 1495317 w 1815466"/>
                <a:gd name="connsiteY31" fmla="*/ 1508229 h 1815509"/>
                <a:gd name="connsiteX32" fmla="*/ 1295390 w 1815466"/>
                <a:gd name="connsiteY32" fmla="*/ 1653220 h 1815509"/>
                <a:gd name="connsiteX33" fmla="*/ 1276962 w 1815466"/>
                <a:gd name="connsiteY33" fmla="*/ 1662434 h 1815509"/>
                <a:gd name="connsiteX34" fmla="*/ 1181172 w 1815466"/>
                <a:gd name="connsiteY34" fmla="*/ 1702245 h 1815509"/>
                <a:gd name="connsiteX35" fmla="*/ 1161701 w 1815466"/>
                <a:gd name="connsiteY35" fmla="*/ 1708678 h 1815509"/>
                <a:gd name="connsiteX36" fmla="*/ 918312 w 1815466"/>
                <a:gd name="connsiteY36" fmla="*/ 1747794 h 1815509"/>
                <a:gd name="connsiteX37" fmla="*/ 897798 w 1815466"/>
                <a:gd name="connsiteY37" fmla="*/ 1747794 h 1815509"/>
                <a:gd name="connsiteX38" fmla="*/ 654410 w 1815466"/>
                <a:gd name="connsiteY38" fmla="*/ 1708678 h 1815509"/>
                <a:gd name="connsiteX39" fmla="*/ 634765 w 1815466"/>
                <a:gd name="connsiteY39" fmla="*/ 1702245 h 1815509"/>
                <a:gd name="connsiteX40" fmla="*/ 538974 w 1815466"/>
                <a:gd name="connsiteY40" fmla="*/ 1662434 h 1815509"/>
                <a:gd name="connsiteX41" fmla="*/ 520720 w 1815466"/>
                <a:gd name="connsiteY41" fmla="*/ 1653220 h 1815509"/>
                <a:gd name="connsiteX42" fmla="*/ 320794 w 1815466"/>
                <a:gd name="connsiteY42" fmla="*/ 1508229 h 1815509"/>
                <a:gd name="connsiteX43" fmla="*/ 306190 w 1815466"/>
                <a:gd name="connsiteY43" fmla="*/ 1493627 h 1815509"/>
                <a:gd name="connsiteX44" fmla="*/ 161200 w 1815466"/>
                <a:gd name="connsiteY44" fmla="*/ 1293701 h 1815509"/>
                <a:gd name="connsiteX45" fmla="*/ 151986 w 1815466"/>
                <a:gd name="connsiteY45" fmla="*/ 1275447 h 1815509"/>
                <a:gd name="connsiteX46" fmla="*/ 112175 w 1815466"/>
                <a:gd name="connsiteY46" fmla="*/ 1179656 h 1815509"/>
                <a:gd name="connsiteX47" fmla="*/ 105743 w 1815466"/>
                <a:gd name="connsiteY47" fmla="*/ 1160011 h 1815509"/>
                <a:gd name="connsiteX48" fmla="*/ 66627 w 1815466"/>
                <a:gd name="connsiteY48" fmla="*/ 916622 h 1815509"/>
                <a:gd name="connsiteX49" fmla="*/ 66627 w 1815466"/>
                <a:gd name="connsiteY49" fmla="*/ 906365 h 1815509"/>
                <a:gd name="connsiteX50" fmla="*/ 266205 w 1815466"/>
                <a:gd name="connsiteY50" fmla="*/ 265038 h 1815509"/>
                <a:gd name="connsiteX51" fmla="*/ 265890 w 1815466"/>
                <a:gd name="connsiteY51" fmla="*/ 1548423 h 1815509"/>
                <a:gd name="connsiteX52" fmla="*/ 266205 w 1815466"/>
                <a:gd name="connsiteY52" fmla="*/ 1548736 h 1815509"/>
                <a:gd name="connsiteX53" fmla="*/ 908055 w 1815466"/>
                <a:gd name="connsiteY53" fmla="*/ 1814725 h 1815509"/>
                <a:gd name="connsiteX54" fmla="*/ 1549905 w 1815466"/>
                <a:gd name="connsiteY54" fmla="*/ 1548736 h 1815509"/>
                <a:gd name="connsiteX55" fmla="*/ 1549905 w 1815466"/>
                <a:gd name="connsiteY55" fmla="*/ 265038 h 1815509"/>
                <a:gd name="connsiteX56" fmla="*/ 908055 w 1815466"/>
                <a:gd name="connsiteY56" fmla="*/ -778 h 1815509"/>
                <a:gd name="connsiteX57" fmla="*/ 266205 w 1815466"/>
                <a:gd name="connsiteY57" fmla="*/ 265038 h 181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15466" h="1815509">
                  <a:moveTo>
                    <a:pt x="65931" y="906887"/>
                  </a:moveTo>
                  <a:cubicBezTo>
                    <a:pt x="65931" y="903584"/>
                    <a:pt x="65931" y="900107"/>
                    <a:pt x="65931" y="896629"/>
                  </a:cubicBezTo>
                  <a:cubicBezTo>
                    <a:pt x="66910" y="814017"/>
                    <a:pt x="80091" y="731995"/>
                    <a:pt x="105047" y="653241"/>
                  </a:cubicBezTo>
                  <a:cubicBezTo>
                    <a:pt x="107133" y="646809"/>
                    <a:pt x="109220" y="640202"/>
                    <a:pt x="111479" y="633770"/>
                  </a:cubicBezTo>
                  <a:cubicBezTo>
                    <a:pt x="122974" y="600860"/>
                    <a:pt x="136502" y="568699"/>
                    <a:pt x="151986" y="537458"/>
                  </a:cubicBezTo>
                  <a:cubicBezTo>
                    <a:pt x="154942" y="531200"/>
                    <a:pt x="158071" y="525115"/>
                    <a:pt x="161200" y="519030"/>
                  </a:cubicBezTo>
                  <a:cubicBezTo>
                    <a:pt x="199492" y="445649"/>
                    <a:pt x="248342" y="378299"/>
                    <a:pt x="306190" y="319104"/>
                  </a:cubicBezTo>
                  <a:cubicBezTo>
                    <a:pt x="311058" y="314236"/>
                    <a:pt x="315752" y="309369"/>
                    <a:pt x="320794" y="304674"/>
                  </a:cubicBezTo>
                  <a:cubicBezTo>
                    <a:pt x="379986" y="246818"/>
                    <a:pt x="447345" y="197984"/>
                    <a:pt x="520720" y="159685"/>
                  </a:cubicBezTo>
                  <a:lnTo>
                    <a:pt x="538974" y="150471"/>
                  </a:lnTo>
                  <a:cubicBezTo>
                    <a:pt x="570052" y="135190"/>
                    <a:pt x="602043" y="121838"/>
                    <a:pt x="634765" y="110486"/>
                  </a:cubicBezTo>
                  <a:lnTo>
                    <a:pt x="654410" y="104053"/>
                  </a:lnTo>
                  <a:cubicBezTo>
                    <a:pt x="733163" y="79071"/>
                    <a:pt x="815182" y="65893"/>
                    <a:pt x="897798" y="64937"/>
                  </a:cubicBezTo>
                  <a:lnTo>
                    <a:pt x="918312" y="64937"/>
                  </a:lnTo>
                  <a:cubicBezTo>
                    <a:pt x="1000925" y="65910"/>
                    <a:pt x="1082940" y="79106"/>
                    <a:pt x="1161701" y="104053"/>
                  </a:cubicBezTo>
                  <a:lnTo>
                    <a:pt x="1181172" y="110486"/>
                  </a:lnTo>
                  <a:cubicBezTo>
                    <a:pt x="1213894" y="121838"/>
                    <a:pt x="1245883" y="135190"/>
                    <a:pt x="1276962" y="150471"/>
                  </a:cubicBezTo>
                  <a:lnTo>
                    <a:pt x="1295390" y="159685"/>
                  </a:lnTo>
                  <a:cubicBezTo>
                    <a:pt x="1368765" y="197984"/>
                    <a:pt x="1436125" y="246836"/>
                    <a:pt x="1495317" y="304674"/>
                  </a:cubicBezTo>
                  <a:cubicBezTo>
                    <a:pt x="1500184" y="309369"/>
                    <a:pt x="1505052" y="314236"/>
                    <a:pt x="1509746" y="319104"/>
                  </a:cubicBezTo>
                  <a:cubicBezTo>
                    <a:pt x="1567594" y="378299"/>
                    <a:pt x="1616444" y="445649"/>
                    <a:pt x="1654736" y="519030"/>
                  </a:cubicBezTo>
                  <a:cubicBezTo>
                    <a:pt x="1657865" y="525115"/>
                    <a:pt x="1660995" y="531200"/>
                    <a:pt x="1663950" y="537458"/>
                  </a:cubicBezTo>
                  <a:cubicBezTo>
                    <a:pt x="1679235" y="568543"/>
                    <a:pt x="1692588" y="600530"/>
                    <a:pt x="1703935" y="633249"/>
                  </a:cubicBezTo>
                  <a:lnTo>
                    <a:pt x="1710368" y="652720"/>
                  </a:lnTo>
                  <a:cubicBezTo>
                    <a:pt x="1735240" y="731508"/>
                    <a:pt x="1748420" y="813495"/>
                    <a:pt x="1749484" y="896108"/>
                  </a:cubicBezTo>
                  <a:lnTo>
                    <a:pt x="1749484" y="916622"/>
                  </a:lnTo>
                  <a:cubicBezTo>
                    <a:pt x="1748446" y="999236"/>
                    <a:pt x="1735266" y="1081240"/>
                    <a:pt x="1710368" y="1160011"/>
                  </a:cubicBezTo>
                  <a:cubicBezTo>
                    <a:pt x="1708282" y="1166617"/>
                    <a:pt x="1706021" y="1173049"/>
                    <a:pt x="1703935" y="1179656"/>
                  </a:cubicBezTo>
                  <a:cubicBezTo>
                    <a:pt x="1692588" y="1212374"/>
                    <a:pt x="1679235" y="1244362"/>
                    <a:pt x="1663950" y="1275447"/>
                  </a:cubicBezTo>
                  <a:cubicBezTo>
                    <a:pt x="1660995" y="1281531"/>
                    <a:pt x="1657865" y="1287616"/>
                    <a:pt x="1654736" y="1293701"/>
                  </a:cubicBezTo>
                  <a:cubicBezTo>
                    <a:pt x="1616444" y="1367082"/>
                    <a:pt x="1567594" y="1434431"/>
                    <a:pt x="1509746" y="1493627"/>
                  </a:cubicBezTo>
                  <a:cubicBezTo>
                    <a:pt x="1505052" y="1498668"/>
                    <a:pt x="1500184" y="1503362"/>
                    <a:pt x="1495317" y="1508229"/>
                  </a:cubicBezTo>
                  <a:cubicBezTo>
                    <a:pt x="1436125" y="1566069"/>
                    <a:pt x="1368765" y="1614921"/>
                    <a:pt x="1295390" y="1653220"/>
                  </a:cubicBezTo>
                  <a:lnTo>
                    <a:pt x="1276962" y="1662434"/>
                  </a:lnTo>
                  <a:cubicBezTo>
                    <a:pt x="1245882" y="1677663"/>
                    <a:pt x="1213890" y="1690963"/>
                    <a:pt x="1181172" y="1702245"/>
                  </a:cubicBezTo>
                  <a:lnTo>
                    <a:pt x="1161701" y="1708678"/>
                  </a:lnTo>
                  <a:cubicBezTo>
                    <a:pt x="1082940" y="1733625"/>
                    <a:pt x="1000925" y="1746819"/>
                    <a:pt x="918312" y="1747794"/>
                  </a:cubicBezTo>
                  <a:lnTo>
                    <a:pt x="897798" y="1747794"/>
                  </a:lnTo>
                  <a:cubicBezTo>
                    <a:pt x="815182" y="1746837"/>
                    <a:pt x="733163" y="1733660"/>
                    <a:pt x="654410" y="1708678"/>
                  </a:cubicBezTo>
                  <a:lnTo>
                    <a:pt x="634765" y="1702245"/>
                  </a:lnTo>
                  <a:cubicBezTo>
                    <a:pt x="602046" y="1690963"/>
                    <a:pt x="570055" y="1677663"/>
                    <a:pt x="538974" y="1662434"/>
                  </a:cubicBezTo>
                  <a:lnTo>
                    <a:pt x="520720" y="1653220"/>
                  </a:lnTo>
                  <a:cubicBezTo>
                    <a:pt x="447345" y="1614921"/>
                    <a:pt x="379986" y="1566069"/>
                    <a:pt x="320794" y="1508229"/>
                  </a:cubicBezTo>
                  <a:lnTo>
                    <a:pt x="306190" y="1493627"/>
                  </a:lnTo>
                  <a:cubicBezTo>
                    <a:pt x="248342" y="1434431"/>
                    <a:pt x="199492" y="1367082"/>
                    <a:pt x="161200" y="1293701"/>
                  </a:cubicBezTo>
                  <a:cubicBezTo>
                    <a:pt x="158071" y="1287616"/>
                    <a:pt x="154942" y="1281531"/>
                    <a:pt x="151986" y="1275447"/>
                  </a:cubicBezTo>
                  <a:cubicBezTo>
                    <a:pt x="136759" y="1244362"/>
                    <a:pt x="123463" y="1212374"/>
                    <a:pt x="112175" y="1179656"/>
                  </a:cubicBezTo>
                  <a:cubicBezTo>
                    <a:pt x="109915" y="1173049"/>
                    <a:pt x="107829" y="1166617"/>
                    <a:pt x="105743" y="1160011"/>
                  </a:cubicBezTo>
                  <a:cubicBezTo>
                    <a:pt x="80759" y="1081257"/>
                    <a:pt x="67577" y="999236"/>
                    <a:pt x="66627" y="916622"/>
                  </a:cubicBezTo>
                  <a:cubicBezTo>
                    <a:pt x="66627" y="913319"/>
                    <a:pt x="66627" y="909842"/>
                    <a:pt x="66627" y="906365"/>
                  </a:cubicBezTo>
                  <a:close/>
                  <a:moveTo>
                    <a:pt x="266205" y="265038"/>
                  </a:moveTo>
                  <a:cubicBezTo>
                    <a:pt x="-88280" y="619341"/>
                    <a:pt x="-88419" y="1193947"/>
                    <a:pt x="265890" y="1548423"/>
                  </a:cubicBezTo>
                  <a:cubicBezTo>
                    <a:pt x="265996" y="1548528"/>
                    <a:pt x="266101" y="1548632"/>
                    <a:pt x="266205" y="1548736"/>
                  </a:cubicBezTo>
                  <a:cubicBezTo>
                    <a:pt x="436050" y="1719560"/>
                    <a:pt x="667170" y="1815334"/>
                    <a:pt x="908055" y="1814725"/>
                  </a:cubicBezTo>
                  <a:cubicBezTo>
                    <a:pt x="1148937" y="1815316"/>
                    <a:pt x="1380048" y="1719543"/>
                    <a:pt x="1549905" y="1548736"/>
                  </a:cubicBezTo>
                  <a:cubicBezTo>
                    <a:pt x="1904320" y="1194225"/>
                    <a:pt x="1904320" y="619549"/>
                    <a:pt x="1549905" y="265038"/>
                  </a:cubicBezTo>
                  <a:cubicBezTo>
                    <a:pt x="1380030" y="94283"/>
                    <a:pt x="1148916" y="-1438"/>
                    <a:pt x="908055" y="-778"/>
                  </a:cubicBezTo>
                  <a:cubicBezTo>
                    <a:pt x="667191" y="-1456"/>
                    <a:pt x="436068" y="94266"/>
                    <a:pt x="266205" y="265038"/>
                  </a:cubicBezTo>
                  <a:close/>
                </a:path>
              </a:pathLst>
            </a:custGeom>
            <a:solidFill>
              <a:srgbClr val="FFFFFF"/>
            </a:solidFill>
            <a:ln w="17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FA4B54D-75B5-E213-4AD8-AAC3A3D72AA2}"/>
                </a:ext>
              </a:extLst>
            </p:cNvPr>
            <p:cNvSpPr/>
            <p:nvPr/>
          </p:nvSpPr>
          <p:spPr>
            <a:xfrm>
              <a:off x="9981601" y="3356409"/>
              <a:ext cx="2021025" cy="2020132"/>
            </a:xfrm>
            <a:custGeom>
              <a:avLst/>
              <a:gdLst>
                <a:gd name="connsiteX0" fmla="*/ 1010835 w 2021025"/>
                <a:gd name="connsiteY0" fmla="*/ 1917644 h 2020132"/>
                <a:gd name="connsiteX1" fmla="*/ 368984 w 2021025"/>
                <a:gd name="connsiteY1" fmla="*/ 1651656 h 2020132"/>
                <a:gd name="connsiteX2" fmla="*/ 368670 w 2021025"/>
                <a:gd name="connsiteY2" fmla="*/ 368270 h 2020132"/>
                <a:gd name="connsiteX3" fmla="*/ 368984 w 2021025"/>
                <a:gd name="connsiteY3" fmla="*/ 367957 h 2020132"/>
                <a:gd name="connsiteX4" fmla="*/ 1010835 w 2021025"/>
                <a:gd name="connsiteY4" fmla="*/ 102141 h 2020132"/>
                <a:gd name="connsiteX5" fmla="*/ 1652685 w 2021025"/>
                <a:gd name="connsiteY5" fmla="*/ 367957 h 2020132"/>
                <a:gd name="connsiteX6" fmla="*/ 1652685 w 2021025"/>
                <a:gd name="connsiteY6" fmla="*/ 1651656 h 2020132"/>
                <a:gd name="connsiteX7" fmla="*/ 1010835 w 2021025"/>
                <a:gd name="connsiteY7" fmla="*/ 1917644 h 2020132"/>
                <a:gd name="connsiteX8" fmla="*/ 296316 w 2021025"/>
                <a:gd name="connsiteY8" fmla="*/ 294766 h 2020132"/>
                <a:gd name="connsiteX9" fmla="*/ 295966 w 2021025"/>
                <a:gd name="connsiteY9" fmla="*/ 1723455 h 2020132"/>
                <a:gd name="connsiteX10" fmla="*/ 296316 w 2021025"/>
                <a:gd name="connsiteY10" fmla="*/ 1723803 h 2020132"/>
                <a:gd name="connsiteX11" fmla="*/ 1010835 w 2021025"/>
                <a:gd name="connsiteY11" fmla="*/ 2019346 h 2020132"/>
                <a:gd name="connsiteX12" fmla="*/ 1725353 w 2021025"/>
                <a:gd name="connsiteY12" fmla="*/ 1723803 h 2020132"/>
                <a:gd name="connsiteX13" fmla="*/ 1725353 w 2021025"/>
                <a:gd name="connsiteY13" fmla="*/ 294766 h 2020132"/>
                <a:gd name="connsiteX14" fmla="*/ 1010835 w 2021025"/>
                <a:gd name="connsiteY14" fmla="*/ -777 h 2020132"/>
                <a:gd name="connsiteX15" fmla="*/ 296316 w 2021025"/>
                <a:gd name="connsiteY15" fmla="*/ 294766 h 20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21025" h="2020132">
                  <a:moveTo>
                    <a:pt x="1010835" y="1917644"/>
                  </a:moveTo>
                  <a:cubicBezTo>
                    <a:pt x="769949" y="1918253"/>
                    <a:pt x="538830" y="1822479"/>
                    <a:pt x="368984" y="1651656"/>
                  </a:cubicBezTo>
                  <a:cubicBezTo>
                    <a:pt x="14500" y="1297352"/>
                    <a:pt x="14361" y="722747"/>
                    <a:pt x="368670" y="368270"/>
                  </a:cubicBezTo>
                  <a:cubicBezTo>
                    <a:pt x="368776" y="368165"/>
                    <a:pt x="368880" y="368061"/>
                    <a:pt x="368984" y="367957"/>
                  </a:cubicBezTo>
                  <a:cubicBezTo>
                    <a:pt x="538847" y="197185"/>
                    <a:pt x="769970" y="101463"/>
                    <a:pt x="1010835" y="102141"/>
                  </a:cubicBezTo>
                  <a:cubicBezTo>
                    <a:pt x="1251695" y="101481"/>
                    <a:pt x="1482810" y="197202"/>
                    <a:pt x="1652685" y="367957"/>
                  </a:cubicBezTo>
                  <a:cubicBezTo>
                    <a:pt x="2007100" y="722469"/>
                    <a:pt x="2007100" y="1297144"/>
                    <a:pt x="1652685" y="1651656"/>
                  </a:cubicBezTo>
                  <a:cubicBezTo>
                    <a:pt x="1482827" y="1822462"/>
                    <a:pt x="1251716" y="1918235"/>
                    <a:pt x="1010835" y="1917644"/>
                  </a:cubicBezTo>
                  <a:close/>
                  <a:moveTo>
                    <a:pt x="296316" y="294766"/>
                  </a:moveTo>
                  <a:cubicBezTo>
                    <a:pt x="-98302" y="689194"/>
                    <a:pt x="-98459" y="1328836"/>
                    <a:pt x="295966" y="1723455"/>
                  </a:cubicBezTo>
                  <a:cubicBezTo>
                    <a:pt x="296083" y="1723577"/>
                    <a:pt x="296199" y="1723681"/>
                    <a:pt x="296316" y="1723803"/>
                  </a:cubicBezTo>
                  <a:cubicBezTo>
                    <a:pt x="485468" y="1913785"/>
                    <a:pt x="742752" y="2020198"/>
                    <a:pt x="1010835" y="2019346"/>
                  </a:cubicBezTo>
                  <a:cubicBezTo>
                    <a:pt x="1278913" y="2020180"/>
                    <a:pt x="1536190" y="1913768"/>
                    <a:pt x="1725353" y="1723803"/>
                  </a:cubicBezTo>
                  <a:cubicBezTo>
                    <a:pt x="2119916" y="1329166"/>
                    <a:pt x="2119916" y="689403"/>
                    <a:pt x="1725353" y="294766"/>
                  </a:cubicBezTo>
                  <a:cubicBezTo>
                    <a:pt x="1536147" y="104871"/>
                    <a:pt x="1278897" y="-1525"/>
                    <a:pt x="1010835" y="-777"/>
                  </a:cubicBezTo>
                  <a:cubicBezTo>
                    <a:pt x="742764" y="-1577"/>
                    <a:pt x="485501" y="104836"/>
                    <a:pt x="296316" y="294766"/>
                  </a:cubicBezTo>
                  <a:close/>
                </a:path>
              </a:pathLst>
            </a:custGeom>
            <a:solidFill>
              <a:srgbClr val="373372"/>
            </a:solidFill>
            <a:ln w="17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7A96489-E0BF-047F-408E-EE56A60311AC}"/>
                </a:ext>
              </a:extLst>
            </p:cNvPr>
            <p:cNvSpPr/>
            <p:nvPr/>
          </p:nvSpPr>
          <p:spPr>
            <a:xfrm>
              <a:off x="9933791" y="3308775"/>
              <a:ext cx="1058394" cy="1058221"/>
            </a:xfrm>
            <a:custGeom>
              <a:avLst/>
              <a:gdLst>
                <a:gd name="connsiteX0" fmla="*/ 310225 w 1058394"/>
                <a:gd name="connsiteY0" fmla="*/ 309195 h 1058221"/>
                <a:gd name="connsiteX1" fmla="*/ 1058645 w 1058394"/>
                <a:gd name="connsiteY1" fmla="*/ -777 h 1058221"/>
                <a:gd name="connsiteX2" fmla="*/ 1058645 w 1058394"/>
                <a:gd name="connsiteY2" fmla="*/ -777 h 1058221"/>
                <a:gd name="connsiteX3" fmla="*/ 961811 w 1058394"/>
                <a:gd name="connsiteY3" fmla="*/ 106661 h 1058221"/>
                <a:gd name="connsiteX4" fmla="*/ 382894 w 1058394"/>
                <a:gd name="connsiteY4" fmla="*/ 381864 h 1058221"/>
                <a:gd name="connsiteX5" fmla="*/ 107865 w 1058394"/>
                <a:gd name="connsiteY5" fmla="*/ 960780 h 1058221"/>
                <a:gd name="connsiteX6" fmla="*/ 253 w 1058394"/>
                <a:gd name="connsiteY6" fmla="*/ 1057440 h 1058221"/>
                <a:gd name="connsiteX7" fmla="*/ 253 w 1058394"/>
                <a:gd name="connsiteY7" fmla="*/ 1057440 h 1058221"/>
                <a:gd name="connsiteX8" fmla="*/ 310225 w 1058394"/>
                <a:gd name="connsiteY8" fmla="*/ 309890 h 105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8394" h="1058221">
                  <a:moveTo>
                    <a:pt x="310225" y="309195"/>
                  </a:moveTo>
                  <a:cubicBezTo>
                    <a:pt x="508286" y="110051"/>
                    <a:pt x="777784" y="-1560"/>
                    <a:pt x="1058645" y="-777"/>
                  </a:cubicBezTo>
                  <a:lnTo>
                    <a:pt x="1058645" y="-777"/>
                  </a:lnTo>
                  <a:cubicBezTo>
                    <a:pt x="1058752" y="54593"/>
                    <a:pt x="1016893" y="101029"/>
                    <a:pt x="961811" y="106661"/>
                  </a:cubicBezTo>
                  <a:cubicBezTo>
                    <a:pt x="742753" y="128444"/>
                    <a:pt x="538092" y="225747"/>
                    <a:pt x="382894" y="381864"/>
                  </a:cubicBezTo>
                  <a:cubicBezTo>
                    <a:pt x="226727" y="537006"/>
                    <a:pt x="129480" y="741713"/>
                    <a:pt x="107865" y="960780"/>
                  </a:cubicBezTo>
                  <a:cubicBezTo>
                    <a:pt x="102072" y="1015821"/>
                    <a:pt x="55596" y="1057562"/>
                    <a:pt x="253" y="1057440"/>
                  </a:cubicBezTo>
                  <a:lnTo>
                    <a:pt x="253" y="1057440"/>
                  </a:lnTo>
                  <a:cubicBezTo>
                    <a:pt x="-375" y="776866"/>
                    <a:pt x="111238" y="507695"/>
                    <a:pt x="310225" y="309890"/>
                  </a:cubicBezTo>
                  <a:close/>
                </a:path>
              </a:pathLst>
            </a:custGeom>
            <a:solidFill>
              <a:srgbClr val="DE5893"/>
            </a:solidFill>
            <a:ln w="17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1598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: 圆顶角 50">
            <a:extLst>
              <a:ext uri="{FF2B5EF4-FFF2-40B4-BE49-F238E27FC236}">
                <a16:creationId xmlns:a16="http://schemas.microsoft.com/office/drawing/2014/main" id="{196CB127-16A4-B05D-B24B-2E2901BC8B09}"/>
              </a:ext>
            </a:extLst>
          </p:cNvPr>
          <p:cNvSpPr/>
          <p:nvPr/>
        </p:nvSpPr>
        <p:spPr>
          <a:xfrm rot="16200000" flipH="1" flipV="1">
            <a:off x="4320940" y="-1387280"/>
            <a:ext cx="3353115" cy="9929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853C1"/>
          </a:solidFill>
          <a:ln>
            <a:solidFill>
              <a:srgbClr val="3853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18" name="文本框 517">
            <a:extLst>
              <a:ext uri="{FF2B5EF4-FFF2-40B4-BE49-F238E27FC236}">
                <a16:creationId xmlns:a16="http://schemas.microsoft.com/office/drawing/2014/main" id="{1F1A94CE-5086-AF0C-7EB0-D78A2AB33515}"/>
              </a:ext>
            </a:extLst>
          </p:cNvPr>
          <p:cNvSpPr txBox="1"/>
          <p:nvPr/>
        </p:nvSpPr>
        <p:spPr>
          <a:xfrm>
            <a:off x="942205" y="1179932"/>
            <a:ext cx="24520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调整身体角度</a:t>
            </a:r>
          </a:p>
        </p:txBody>
      </p:sp>
      <p:sp>
        <p:nvSpPr>
          <p:cNvPr id="39" name="矩形: 圆角 38" hidden="1">
            <a:extLst>
              <a:ext uri="{FF2B5EF4-FFF2-40B4-BE49-F238E27FC236}">
                <a16:creationId xmlns:a16="http://schemas.microsoft.com/office/drawing/2014/main" id="{6EE72A62-E67E-F1E9-857E-6B0074D59641}"/>
              </a:ext>
            </a:extLst>
          </p:cNvPr>
          <p:cNvSpPr/>
          <p:nvPr/>
        </p:nvSpPr>
        <p:spPr>
          <a:xfrm>
            <a:off x="3219062" y="2156646"/>
            <a:ext cx="7380514" cy="1724890"/>
          </a:xfrm>
          <a:custGeom>
            <a:avLst/>
            <a:gdLst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  <a:gd name="connsiteX0" fmla="*/ 3219062 w 10599576"/>
              <a:gd name="connsiteY0" fmla="*/ 2248238 h 3881536"/>
              <a:gd name="connsiteX1" fmla="*/ 0 w 10599576"/>
              <a:gd name="connsiteY1" fmla="*/ 0 h 3881536"/>
              <a:gd name="connsiteX2" fmla="*/ 3310654 w 10599576"/>
              <a:gd name="connsiteY2" fmla="*/ 2156646 h 3881536"/>
              <a:gd name="connsiteX3" fmla="*/ 10507984 w 10599576"/>
              <a:gd name="connsiteY3" fmla="*/ 2156646 h 3881536"/>
              <a:gd name="connsiteX4" fmla="*/ 10599576 w 10599576"/>
              <a:gd name="connsiteY4" fmla="*/ 2248238 h 3881536"/>
              <a:gd name="connsiteX5" fmla="*/ 10599576 w 10599576"/>
              <a:gd name="connsiteY5" fmla="*/ 3789944 h 3881536"/>
              <a:gd name="connsiteX6" fmla="*/ 10507984 w 10599576"/>
              <a:gd name="connsiteY6" fmla="*/ 3881536 h 3881536"/>
              <a:gd name="connsiteX7" fmla="*/ 3310654 w 10599576"/>
              <a:gd name="connsiteY7" fmla="*/ 3881536 h 3881536"/>
              <a:gd name="connsiteX8" fmla="*/ 3219062 w 10599576"/>
              <a:gd name="connsiteY8" fmla="*/ 3789944 h 3881536"/>
              <a:gd name="connsiteX9" fmla="*/ 3219062 w 10599576"/>
              <a:gd name="connsiteY9" fmla="*/ 2248238 h 3881536"/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0514" h="1724890">
                <a:moveTo>
                  <a:pt x="0" y="91592"/>
                </a:moveTo>
                <a:cubicBezTo>
                  <a:pt x="0" y="41007"/>
                  <a:pt x="41007" y="0"/>
                  <a:pt x="91592" y="0"/>
                </a:cubicBezTo>
                <a:lnTo>
                  <a:pt x="7288922" y="0"/>
                </a:lnTo>
                <a:cubicBezTo>
                  <a:pt x="7339507" y="0"/>
                  <a:pt x="7380514" y="41007"/>
                  <a:pt x="7380514" y="91592"/>
                </a:cubicBezTo>
                <a:lnTo>
                  <a:pt x="7380514" y="1633298"/>
                </a:lnTo>
                <a:cubicBezTo>
                  <a:pt x="7380514" y="1683883"/>
                  <a:pt x="7339507" y="1724890"/>
                  <a:pt x="7288922" y="1724890"/>
                </a:cubicBezTo>
                <a:lnTo>
                  <a:pt x="91592" y="1724890"/>
                </a:lnTo>
                <a:cubicBezTo>
                  <a:pt x="41007" y="1724890"/>
                  <a:pt x="0" y="1683883"/>
                  <a:pt x="0" y="1633298"/>
                </a:cubicBezTo>
                <a:lnTo>
                  <a:pt x="0" y="91592"/>
                </a:lnTo>
                <a:close/>
              </a:path>
            </a:pathLst>
          </a:custGeom>
          <a:noFill/>
          <a:ln w="28575">
            <a:solidFill>
              <a:srgbClr val="3853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00293D01-56D9-8AA0-48C8-7ACBC39231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85335" y="2252242"/>
            <a:ext cx="4873876" cy="384286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0C98F7C-EBFE-ABDE-10F7-08B958152C5E}"/>
              </a:ext>
            </a:extLst>
          </p:cNvPr>
          <p:cNvGrpSpPr/>
          <p:nvPr/>
        </p:nvGrpSpPr>
        <p:grpSpPr>
          <a:xfrm>
            <a:off x="1019175" y="2196609"/>
            <a:ext cx="4434436" cy="767473"/>
            <a:chOff x="1019178" y="2147372"/>
            <a:chExt cx="4434436" cy="767473"/>
          </a:xfrm>
        </p:grpSpPr>
        <p:sp>
          <p:nvSpPr>
            <p:cNvPr id="512" name="文本框 511">
              <a:extLst>
                <a:ext uri="{FF2B5EF4-FFF2-40B4-BE49-F238E27FC236}">
                  <a16:creationId xmlns:a16="http://schemas.microsoft.com/office/drawing/2014/main" id="{5BC016D2-BAFE-CD53-ED81-2BBEFCD50311}"/>
                </a:ext>
              </a:extLst>
            </p:cNvPr>
            <p:cNvSpPr txBox="1"/>
            <p:nvPr/>
          </p:nvSpPr>
          <p:spPr>
            <a:xfrm>
              <a:off x="2427640" y="2179131"/>
              <a:ext cx="3025974" cy="7357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保持背部挺直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注意力集中于腹部的发力上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35" name="矩形: 圆顶角 534">
              <a:extLst>
                <a:ext uri="{FF2B5EF4-FFF2-40B4-BE49-F238E27FC236}">
                  <a16:creationId xmlns:a16="http://schemas.microsoft.com/office/drawing/2014/main" id="{7BCA369E-DEF5-0586-C894-21F9BB2B5AC6}"/>
                </a:ext>
              </a:extLst>
            </p:cNvPr>
            <p:cNvSpPr/>
            <p:nvPr/>
          </p:nvSpPr>
          <p:spPr>
            <a:xfrm rot="16200000" flipV="1">
              <a:off x="1191784" y="1974766"/>
              <a:ext cx="767473" cy="1112686"/>
            </a:xfrm>
            <a:prstGeom prst="round2SameRect">
              <a:avLst>
                <a:gd name="adj1" fmla="val 50000"/>
                <a:gd name="adj2" fmla="val 805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36" name="文本框 535">
              <a:extLst>
                <a:ext uri="{FF2B5EF4-FFF2-40B4-BE49-F238E27FC236}">
                  <a16:creationId xmlns:a16="http://schemas.microsoft.com/office/drawing/2014/main" id="{BDD9F66D-9692-7476-C0F8-82016D181FE3}"/>
                </a:ext>
              </a:extLst>
            </p:cNvPr>
            <p:cNvSpPr txBox="1"/>
            <p:nvPr/>
          </p:nvSpPr>
          <p:spPr>
            <a:xfrm>
              <a:off x="1040892" y="2191424"/>
              <a:ext cx="1112687" cy="509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脊柱</a:t>
              </a:r>
              <a:endParaRPr lang="en-US" altLang="zh-CN" sz="2400" b="1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CE31EFD-5C7D-4894-10DB-A2D86A91597E}"/>
              </a:ext>
            </a:extLst>
          </p:cNvPr>
          <p:cNvSpPr txBox="1"/>
          <p:nvPr/>
        </p:nvSpPr>
        <p:spPr>
          <a:xfrm>
            <a:off x="942205" y="224304"/>
            <a:ext cx="322886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骑车正确方式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4673781-1176-9112-EF3A-2BB28675AC46}"/>
              </a:ext>
            </a:extLst>
          </p:cNvPr>
          <p:cNvGrpSpPr/>
          <p:nvPr/>
        </p:nvGrpSpPr>
        <p:grpSpPr>
          <a:xfrm>
            <a:off x="1019175" y="3166492"/>
            <a:ext cx="4434436" cy="767473"/>
            <a:chOff x="1019178" y="2147372"/>
            <a:chExt cx="4434436" cy="767473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1B89F97-1306-4F70-B137-87ABB76029EF}"/>
                </a:ext>
              </a:extLst>
            </p:cNvPr>
            <p:cNvSpPr txBox="1"/>
            <p:nvPr/>
          </p:nvSpPr>
          <p:spPr>
            <a:xfrm>
              <a:off x="2427640" y="2179131"/>
              <a:ext cx="3025974" cy="7357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保从肘部到指尖呈一条直线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难以保持，调整自行车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矩形: 圆顶角 6">
              <a:extLst>
                <a:ext uri="{FF2B5EF4-FFF2-40B4-BE49-F238E27FC236}">
                  <a16:creationId xmlns:a16="http://schemas.microsoft.com/office/drawing/2014/main" id="{05EDC98D-3209-5A80-CE47-1D86D3F19497}"/>
                </a:ext>
              </a:extLst>
            </p:cNvPr>
            <p:cNvSpPr/>
            <p:nvPr/>
          </p:nvSpPr>
          <p:spPr>
            <a:xfrm rot="16200000" flipV="1">
              <a:off x="1191784" y="1974766"/>
              <a:ext cx="767473" cy="1112686"/>
            </a:xfrm>
            <a:prstGeom prst="round2SameRect">
              <a:avLst>
                <a:gd name="adj1" fmla="val 50000"/>
                <a:gd name="adj2" fmla="val 805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D4400A8-7257-2237-14A2-AD2333401E5D}"/>
                </a:ext>
              </a:extLst>
            </p:cNvPr>
            <p:cNvSpPr txBox="1"/>
            <p:nvPr/>
          </p:nvSpPr>
          <p:spPr>
            <a:xfrm>
              <a:off x="1040892" y="2191424"/>
              <a:ext cx="1112687" cy="509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手腕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93CC423-734D-3061-13AF-608FAEB81F23}"/>
              </a:ext>
            </a:extLst>
          </p:cNvPr>
          <p:cNvGrpSpPr/>
          <p:nvPr/>
        </p:nvGrpSpPr>
        <p:grpSpPr>
          <a:xfrm>
            <a:off x="1019175" y="4136376"/>
            <a:ext cx="4434436" cy="767473"/>
            <a:chOff x="1019178" y="2147372"/>
            <a:chExt cx="4434436" cy="76747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689557D-1279-CDC4-E94E-D70FB20BFD65}"/>
                </a:ext>
              </a:extLst>
            </p:cNvPr>
            <p:cNvSpPr txBox="1"/>
            <p:nvPr/>
          </p:nvSpPr>
          <p:spPr>
            <a:xfrm>
              <a:off x="2427640" y="2179131"/>
              <a:ext cx="3025974" cy="7357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蹬踏板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避免膝盖向外侧移动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: 圆顶角 10">
              <a:extLst>
                <a:ext uri="{FF2B5EF4-FFF2-40B4-BE49-F238E27FC236}">
                  <a16:creationId xmlns:a16="http://schemas.microsoft.com/office/drawing/2014/main" id="{04169D46-9125-BDBD-A981-607F3B2C265F}"/>
                </a:ext>
              </a:extLst>
            </p:cNvPr>
            <p:cNvSpPr/>
            <p:nvPr/>
          </p:nvSpPr>
          <p:spPr>
            <a:xfrm rot="16200000" flipV="1">
              <a:off x="1191784" y="1974766"/>
              <a:ext cx="767473" cy="1112686"/>
            </a:xfrm>
            <a:prstGeom prst="round2SameRect">
              <a:avLst>
                <a:gd name="adj1" fmla="val 50000"/>
                <a:gd name="adj2" fmla="val 805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4B64458-71BA-A52B-85E2-C1F7022819E6}"/>
                </a:ext>
              </a:extLst>
            </p:cNvPr>
            <p:cNvSpPr txBox="1"/>
            <p:nvPr/>
          </p:nvSpPr>
          <p:spPr>
            <a:xfrm>
              <a:off x="1040892" y="2191424"/>
              <a:ext cx="1112687" cy="509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膝盖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7115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: 圆顶角 50">
            <a:extLst>
              <a:ext uri="{FF2B5EF4-FFF2-40B4-BE49-F238E27FC236}">
                <a16:creationId xmlns:a16="http://schemas.microsoft.com/office/drawing/2014/main" id="{196CB127-16A4-B05D-B24B-2E2901BC8B09}"/>
              </a:ext>
            </a:extLst>
          </p:cNvPr>
          <p:cNvSpPr/>
          <p:nvPr/>
        </p:nvSpPr>
        <p:spPr>
          <a:xfrm rot="16200000" flipH="1" flipV="1">
            <a:off x="4320940" y="-1387280"/>
            <a:ext cx="3353115" cy="9929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853C1"/>
          </a:solidFill>
          <a:ln>
            <a:solidFill>
              <a:srgbClr val="3853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18" name="文本框 517">
            <a:extLst>
              <a:ext uri="{FF2B5EF4-FFF2-40B4-BE49-F238E27FC236}">
                <a16:creationId xmlns:a16="http://schemas.microsoft.com/office/drawing/2014/main" id="{1F1A94CE-5086-AF0C-7EB0-D78A2AB33515}"/>
              </a:ext>
            </a:extLst>
          </p:cNvPr>
          <p:cNvSpPr txBox="1"/>
          <p:nvPr/>
        </p:nvSpPr>
        <p:spPr>
          <a:xfrm>
            <a:off x="942205" y="1179932"/>
            <a:ext cx="24520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调整身体角度</a:t>
            </a:r>
          </a:p>
        </p:txBody>
      </p:sp>
      <p:sp>
        <p:nvSpPr>
          <p:cNvPr id="39" name="矩形: 圆角 38" hidden="1">
            <a:extLst>
              <a:ext uri="{FF2B5EF4-FFF2-40B4-BE49-F238E27FC236}">
                <a16:creationId xmlns:a16="http://schemas.microsoft.com/office/drawing/2014/main" id="{6EE72A62-E67E-F1E9-857E-6B0074D59641}"/>
              </a:ext>
            </a:extLst>
          </p:cNvPr>
          <p:cNvSpPr/>
          <p:nvPr/>
        </p:nvSpPr>
        <p:spPr>
          <a:xfrm>
            <a:off x="3219062" y="2156646"/>
            <a:ext cx="7380514" cy="1724890"/>
          </a:xfrm>
          <a:custGeom>
            <a:avLst/>
            <a:gdLst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  <a:gd name="connsiteX0" fmla="*/ 3219062 w 10599576"/>
              <a:gd name="connsiteY0" fmla="*/ 2248238 h 3881536"/>
              <a:gd name="connsiteX1" fmla="*/ 0 w 10599576"/>
              <a:gd name="connsiteY1" fmla="*/ 0 h 3881536"/>
              <a:gd name="connsiteX2" fmla="*/ 3310654 w 10599576"/>
              <a:gd name="connsiteY2" fmla="*/ 2156646 h 3881536"/>
              <a:gd name="connsiteX3" fmla="*/ 10507984 w 10599576"/>
              <a:gd name="connsiteY3" fmla="*/ 2156646 h 3881536"/>
              <a:gd name="connsiteX4" fmla="*/ 10599576 w 10599576"/>
              <a:gd name="connsiteY4" fmla="*/ 2248238 h 3881536"/>
              <a:gd name="connsiteX5" fmla="*/ 10599576 w 10599576"/>
              <a:gd name="connsiteY5" fmla="*/ 3789944 h 3881536"/>
              <a:gd name="connsiteX6" fmla="*/ 10507984 w 10599576"/>
              <a:gd name="connsiteY6" fmla="*/ 3881536 h 3881536"/>
              <a:gd name="connsiteX7" fmla="*/ 3310654 w 10599576"/>
              <a:gd name="connsiteY7" fmla="*/ 3881536 h 3881536"/>
              <a:gd name="connsiteX8" fmla="*/ 3219062 w 10599576"/>
              <a:gd name="connsiteY8" fmla="*/ 3789944 h 3881536"/>
              <a:gd name="connsiteX9" fmla="*/ 3219062 w 10599576"/>
              <a:gd name="connsiteY9" fmla="*/ 2248238 h 3881536"/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0514" h="1724890">
                <a:moveTo>
                  <a:pt x="0" y="91592"/>
                </a:moveTo>
                <a:cubicBezTo>
                  <a:pt x="0" y="41007"/>
                  <a:pt x="41007" y="0"/>
                  <a:pt x="91592" y="0"/>
                </a:cubicBezTo>
                <a:lnTo>
                  <a:pt x="7288922" y="0"/>
                </a:lnTo>
                <a:cubicBezTo>
                  <a:pt x="7339507" y="0"/>
                  <a:pt x="7380514" y="41007"/>
                  <a:pt x="7380514" y="91592"/>
                </a:cubicBezTo>
                <a:lnTo>
                  <a:pt x="7380514" y="1633298"/>
                </a:lnTo>
                <a:cubicBezTo>
                  <a:pt x="7380514" y="1683883"/>
                  <a:pt x="7339507" y="1724890"/>
                  <a:pt x="7288922" y="1724890"/>
                </a:cubicBezTo>
                <a:lnTo>
                  <a:pt x="91592" y="1724890"/>
                </a:lnTo>
                <a:cubicBezTo>
                  <a:pt x="41007" y="1724890"/>
                  <a:pt x="0" y="1683883"/>
                  <a:pt x="0" y="1633298"/>
                </a:cubicBezTo>
                <a:lnTo>
                  <a:pt x="0" y="91592"/>
                </a:lnTo>
                <a:close/>
              </a:path>
            </a:pathLst>
          </a:custGeom>
          <a:noFill/>
          <a:ln w="28575">
            <a:solidFill>
              <a:srgbClr val="3853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00293D01-56D9-8AA0-48C8-7ACBC39231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85335" y="2252242"/>
            <a:ext cx="4873876" cy="384286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0C98F7C-EBFE-ABDE-10F7-08B958152C5E}"/>
              </a:ext>
            </a:extLst>
          </p:cNvPr>
          <p:cNvGrpSpPr/>
          <p:nvPr/>
        </p:nvGrpSpPr>
        <p:grpSpPr>
          <a:xfrm>
            <a:off x="1019175" y="2196609"/>
            <a:ext cx="4434436" cy="767473"/>
            <a:chOff x="1019178" y="2147372"/>
            <a:chExt cx="4434436" cy="767473"/>
          </a:xfrm>
        </p:grpSpPr>
        <p:sp>
          <p:nvSpPr>
            <p:cNvPr id="512" name="文本框 511">
              <a:extLst>
                <a:ext uri="{FF2B5EF4-FFF2-40B4-BE49-F238E27FC236}">
                  <a16:creationId xmlns:a16="http://schemas.microsoft.com/office/drawing/2014/main" id="{5BC016D2-BAFE-CD53-ED81-2BBEFCD50311}"/>
                </a:ext>
              </a:extLst>
            </p:cNvPr>
            <p:cNvSpPr txBox="1"/>
            <p:nvPr/>
          </p:nvSpPr>
          <p:spPr>
            <a:xfrm>
              <a:off x="2427640" y="2179131"/>
              <a:ext cx="3025974" cy="7357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肘部有一定弯曲角度</a:t>
              </a:r>
            </a:p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减少肩膀压力，摔倒风险</a:t>
              </a:r>
            </a:p>
          </p:txBody>
        </p:sp>
        <p:sp>
          <p:nvSpPr>
            <p:cNvPr id="535" name="矩形: 圆顶角 534">
              <a:extLst>
                <a:ext uri="{FF2B5EF4-FFF2-40B4-BE49-F238E27FC236}">
                  <a16:creationId xmlns:a16="http://schemas.microsoft.com/office/drawing/2014/main" id="{7BCA369E-DEF5-0586-C894-21F9BB2B5AC6}"/>
                </a:ext>
              </a:extLst>
            </p:cNvPr>
            <p:cNvSpPr/>
            <p:nvPr/>
          </p:nvSpPr>
          <p:spPr>
            <a:xfrm rot="16200000" flipV="1">
              <a:off x="1191784" y="1974766"/>
              <a:ext cx="767473" cy="1112686"/>
            </a:xfrm>
            <a:prstGeom prst="round2SameRect">
              <a:avLst>
                <a:gd name="adj1" fmla="val 50000"/>
                <a:gd name="adj2" fmla="val 805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36" name="文本框 535">
              <a:extLst>
                <a:ext uri="{FF2B5EF4-FFF2-40B4-BE49-F238E27FC236}">
                  <a16:creationId xmlns:a16="http://schemas.microsoft.com/office/drawing/2014/main" id="{BDD9F66D-9692-7476-C0F8-82016D181FE3}"/>
                </a:ext>
              </a:extLst>
            </p:cNvPr>
            <p:cNvSpPr txBox="1"/>
            <p:nvPr/>
          </p:nvSpPr>
          <p:spPr>
            <a:xfrm>
              <a:off x="1040892" y="2191424"/>
              <a:ext cx="1112687" cy="509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肘部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CE31EFD-5C7D-4894-10DB-A2D86A91597E}"/>
              </a:ext>
            </a:extLst>
          </p:cNvPr>
          <p:cNvSpPr txBox="1"/>
          <p:nvPr/>
        </p:nvSpPr>
        <p:spPr>
          <a:xfrm>
            <a:off x="942205" y="224304"/>
            <a:ext cx="322886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骑车正确方式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4673781-1176-9112-EF3A-2BB28675AC46}"/>
              </a:ext>
            </a:extLst>
          </p:cNvPr>
          <p:cNvGrpSpPr/>
          <p:nvPr/>
        </p:nvGrpSpPr>
        <p:grpSpPr>
          <a:xfrm>
            <a:off x="1019175" y="3166492"/>
            <a:ext cx="4755612" cy="769461"/>
            <a:chOff x="1019178" y="2147372"/>
            <a:chExt cx="4755612" cy="76946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1B89F97-1306-4F70-B137-87ABB76029EF}"/>
                </a:ext>
              </a:extLst>
            </p:cNvPr>
            <p:cNvSpPr txBox="1"/>
            <p:nvPr/>
          </p:nvSpPr>
          <p:spPr>
            <a:xfrm>
              <a:off x="2427639" y="2179131"/>
              <a:ext cx="3347151" cy="737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保持肩膀放松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灵活转动脖子，防止背部不适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矩形: 圆顶角 6">
              <a:extLst>
                <a:ext uri="{FF2B5EF4-FFF2-40B4-BE49-F238E27FC236}">
                  <a16:creationId xmlns:a16="http://schemas.microsoft.com/office/drawing/2014/main" id="{05EDC98D-3209-5A80-CE47-1D86D3F19497}"/>
                </a:ext>
              </a:extLst>
            </p:cNvPr>
            <p:cNvSpPr/>
            <p:nvPr/>
          </p:nvSpPr>
          <p:spPr>
            <a:xfrm rot="16200000" flipV="1">
              <a:off x="1191784" y="1974766"/>
              <a:ext cx="767473" cy="1112686"/>
            </a:xfrm>
            <a:prstGeom prst="round2SameRect">
              <a:avLst>
                <a:gd name="adj1" fmla="val 50000"/>
                <a:gd name="adj2" fmla="val 805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D4400A8-7257-2237-14A2-AD2333401E5D}"/>
                </a:ext>
              </a:extLst>
            </p:cNvPr>
            <p:cNvSpPr txBox="1"/>
            <p:nvPr/>
          </p:nvSpPr>
          <p:spPr>
            <a:xfrm>
              <a:off x="1040892" y="2191424"/>
              <a:ext cx="1112687" cy="509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肩膀</a:t>
              </a:r>
              <a:endParaRPr lang="en-US" altLang="zh-CN" sz="2400" b="1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93CC423-734D-3061-13AF-608FAEB81F23}"/>
              </a:ext>
            </a:extLst>
          </p:cNvPr>
          <p:cNvGrpSpPr/>
          <p:nvPr/>
        </p:nvGrpSpPr>
        <p:grpSpPr>
          <a:xfrm>
            <a:off x="1019175" y="4136376"/>
            <a:ext cx="4887490" cy="769461"/>
            <a:chOff x="1019178" y="2147372"/>
            <a:chExt cx="4887490" cy="76946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689557D-1279-CDC4-E94E-D70FB20BFD65}"/>
                </a:ext>
              </a:extLst>
            </p:cNvPr>
            <p:cNvSpPr txBox="1"/>
            <p:nvPr/>
          </p:nvSpPr>
          <p:spPr>
            <a:xfrm>
              <a:off x="2427639" y="2179131"/>
              <a:ext cx="3479029" cy="737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使膝盖与脚有意识保持一条直线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提升总体舒适度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: 圆顶角 10">
              <a:extLst>
                <a:ext uri="{FF2B5EF4-FFF2-40B4-BE49-F238E27FC236}">
                  <a16:creationId xmlns:a16="http://schemas.microsoft.com/office/drawing/2014/main" id="{04169D46-9125-BDBD-A981-607F3B2C265F}"/>
                </a:ext>
              </a:extLst>
            </p:cNvPr>
            <p:cNvSpPr/>
            <p:nvPr/>
          </p:nvSpPr>
          <p:spPr>
            <a:xfrm rot="16200000" flipV="1">
              <a:off x="1191784" y="1974766"/>
              <a:ext cx="767473" cy="1112686"/>
            </a:xfrm>
            <a:prstGeom prst="round2SameRect">
              <a:avLst>
                <a:gd name="adj1" fmla="val 50000"/>
                <a:gd name="adj2" fmla="val 805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4B64458-71BA-A52B-85E2-C1F7022819E6}"/>
                </a:ext>
              </a:extLst>
            </p:cNvPr>
            <p:cNvSpPr txBox="1"/>
            <p:nvPr/>
          </p:nvSpPr>
          <p:spPr>
            <a:xfrm>
              <a:off x="1032791" y="2205610"/>
              <a:ext cx="1112687" cy="509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膝关节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6141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D906F60-34CE-9B63-8BB8-D6BEE46EC6F8}"/>
              </a:ext>
            </a:extLst>
          </p:cNvPr>
          <p:cNvSpPr txBox="1"/>
          <p:nvPr/>
        </p:nvSpPr>
        <p:spPr>
          <a:xfrm>
            <a:off x="6644518" y="2490281"/>
            <a:ext cx="493477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骑车人群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01B92B-5F44-C8AD-1B48-B3C60508808A}"/>
              </a:ext>
            </a:extLst>
          </p:cNvPr>
          <p:cNvSpPr txBox="1"/>
          <p:nvPr/>
        </p:nvSpPr>
        <p:spPr>
          <a:xfrm>
            <a:off x="6644517" y="3312215"/>
            <a:ext cx="21416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i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05</a:t>
            </a:r>
            <a:endParaRPr lang="zh-CN" altLang="en-US" sz="8800" b="1" i="1" dirty="0">
              <a:solidFill>
                <a:srgbClr val="3853C1"/>
              </a:solidFill>
              <a:latin typeface="+mj-ea"/>
              <a:ea typeface="+mj-ea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6081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文本框 517">
            <a:extLst>
              <a:ext uri="{FF2B5EF4-FFF2-40B4-BE49-F238E27FC236}">
                <a16:creationId xmlns:a16="http://schemas.microsoft.com/office/drawing/2014/main" id="{1F1A94CE-5086-AF0C-7EB0-D78A2AB33515}"/>
              </a:ext>
            </a:extLst>
          </p:cNvPr>
          <p:cNvSpPr txBox="1"/>
          <p:nvPr/>
        </p:nvSpPr>
        <p:spPr>
          <a:xfrm>
            <a:off x="942205" y="1181796"/>
            <a:ext cx="24520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不适宜人群</a:t>
            </a:r>
          </a:p>
        </p:txBody>
      </p:sp>
      <p:sp>
        <p:nvSpPr>
          <p:cNvPr id="39" name="矩形: 圆角 38" hidden="1">
            <a:extLst>
              <a:ext uri="{FF2B5EF4-FFF2-40B4-BE49-F238E27FC236}">
                <a16:creationId xmlns:a16="http://schemas.microsoft.com/office/drawing/2014/main" id="{6EE72A62-E67E-F1E9-857E-6B0074D59641}"/>
              </a:ext>
            </a:extLst>
          </p:cNvPr>
          <p:cNvSpPr/>
          <p:nvPr/>
        </p:nvSpPr>
        <p:spPr>
          <a:xfrm>
            <a:off x="3219062" y="2156646"/>
            <a:ext cx="7380514" cy="1724890"/>
          </a:xfrm>
          <a:custGeom>
            <a:avLst/>
            <a:gdLst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  <a:gd name="connsiteX0" fmla="*/ 3219062 w 10599576"/>
              <a:gd name="connsiteY0" fmla="*/ 2248238 h 3881536"/>
              <a:gd name="connsiteX1" fmla="*/ 0 w 10599576"/>
              <a:gd name="connsiteY1" fmla="*/ 0 h 3881536"/>
              <a:gd name="connsiteX2" fmla="*/ 3310654 w 10599576"/>
              <a:gd name="connsiteY2" fmla="*/ 2156646 h 3881536"/>
              <a:gd name="connsiteX3" fmla="*/ 10507984 w 10599576"/>
              <a:gd name="connsiteY3" fmla="*/ 2156646 h 3881536"/>
              <a:gd name="connsiteX4" fmla="*/ 10599576 w 10599576"/>
              <a:gd name="connsiteY4" fmla="*/ 2248238 h 3881536"/>
              <a:gd name="connsiteX5" fmla="*/ 10599576 w 10599576"/>
              <a:gd name="connsiteY5" fmla="*/ 3789944 h 3881536"/>
              <a:gd name="connsiteX6" fmla="*/ 10507984 w 10599576"/>
              <a:gd name="connsiteY6" fmla="*/ 3881536 h 3881536"/>
              <a:gd name="connsiteX7" fmla="*/ 3310654 w 10599576"/>
              <a:gd name="connsiteY7" fmla="*/ 3881536 h 3881536"/>
              <a:gd name="connsiteX8" fmla="*/ 3219062 w 10599576"/>
              <a:gd name="connsiteY8" fmla="*/ 3789944 h 3881536"/>
              <a:gd name="connsiteX9" fmla="*/ 3219062 w 10599576"/>
              <a:gd name="connsiteY9" fmla="*/ 2248238 h 3881536"/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0514" h="1724890">
                <a:moveTo>
                  <a:pt x="0" y="91592"/>
                </a:moveTo>
                <a:cubicBezTo>
                  <a:pt x="0" y="41007"/>
                  <a:pt x="41007" y="0"/>
                  <a:pt x="91592" y="0"/>
                </a:cubicBezTo>
                <a:lnTo>
                  <a:pt x="7288922" y="0"/>
                </a:lnTo>
                <a:cubicBezTo>
                  <a:pt x="7339507" y="0"/>
                  <a:pt x="7380514" y="41007"/>
                  <a:pt x="7380514" y="91592"/>
                </a:cubicBezTo>
                <a:lnTo>
                  <a:pt x="7380514" y="1633298"/>
                </a:lnTo>
                <a:cubicBezTo>
                  <a:pt x="7380514" y="1683883"/>
                  <a:pt x="7339507" y="1724890"/>
                  <a:pt x="7288922" y="1724890"/>
                </a:cubicBezTo>
                <a:lnTo>
                  <a:pt x="91592" y="1724890"/>
                </a:lnTo>
                <a:cubicBezTo>
                  <a:pt x="41007" y="1724890"/>
                  <a:pt x="0" y="1683883"/>
                  <a:pt x="0" y="1633298"/>
                </a:cubicBezTo>
                <a:lnTo>
                  <a:pt x="0" y="91592"/>
                </a:lnTo>
                <a:close/>
              </a:path>
            </a:pathLst>
          </a:custGeom>
          <a:noFill/>
          <a:ln w="28575">
            <a:solidFill>
              <a:srgbClr val="3853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B8281BC-98FF-8B26-549F-5FFD29FC37FD}"/>
              </a:ext>
            </a:extLst>
          </p:cNvPr>
          <p:cNvGrpSpPr/>
          <p:nvPr/>
        </p:nvGrpSpPr>
        <p:grpSpPr>
          <a:xfrm>
            <a:off x="1101417" y="1996548"/>
            <a:ext cx="2628935" cy="3505264"/>
            <a:chOff x="1256161" y="1996548"/>
            <a:chExt cx="2628935" cy="3505264"/>
          </a:xfrm>
        </p:grpSpPr>
        <p:sp>
          <p:nvSpPr>
            <p:cNvPr id="51" name="矩形: 圆顶角 50">
              <a:extLst>
                <a:ext uri="{FF2B5EF4-FFF2-40B4-BE49-F238E27FC236}">
                  <a16:creationId xmlns:a16="http://schemas.microsoft.com/office/drawing/2014/main" id="{196CB127-16A4-B05D-B24B-2E2901BC8B09}"/>
                </a:ext>
              </a:extLst>
            </p:cNvPr>
            <p:cNvSpPr/>
            <p:nvPr/>
          </p:nvSpPr>
          <p:spPr>
            <a:xfrm flipH="1" flipV="1">
              <a:off x="1256161" y="1996548"/>
              <a:ext cx="2628935" cy="277898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853C1"/>
            </a:solidFill>
            <a:ln>
              <a:solidFill>
                <a:srgbClr val="3853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00293D01-56D9-8AA0-48C8-7ACBC39231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56163" y="3429000"/>
              <a:ext cx="2628933" cy="2072812"/>
            </a:xfrm>
            <a:prstGeom prst="rect">
              <a:avLst/>
            </a:prstGeom>
          </p:spPr>
        </p:pic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3245DF40-D123-DCDE-86AC-B34E68EFA4F1}"/>
                </a:ext>
              </a:extLst>
            </p:cNvPr>
            <p:cNvSpPr txBox="1"/>
            <p:nvPr/>
          </p:nvSpPr>
          <p:spPr>
            <a:xfrm>
              <a:off x="1723292" y="2500070"/>
              <a:ext cx="1729034" cy="509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膝盖有伤者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63F6E3D-3397-CC1B-2623-6219DAE93A1A}"/>
              </a:ext>
            </a:extLst>
          </p:cNvPr>
          <p:cNvGrpSpPr/>
          <p:nvPr/>
        </p:nvGrpSpPr>
        <p:grpSpPr>
          <a:xfrm>
            <a:off x="4770370" y="1996548"/>
            <a:ext cx="2628935" cy="3505264"/>
            <a:chOff x="1256161" y="1996548"/>
            <a:chExt cx="2628935" cy="3505264"/>
          </a:xfrm>
        </p:grpSpPr>
        <p:sp>
          <p:nvSpPr>
            <p:cNvPr id="14" name="矩形: 圆顶角 13">
              <a:extLst>
                <a:ext uri="{FF2B5EF4-FFF2-40B4-BE49-F238E27FC236}">
                  <a16:creationId xmlns:a16="http://schemas.microsoft.com/office/drawing/2014/main" id="{E43D866F-21C3-A277-E44A-D860E860C0F2}"/>
                </a:ext>
              </a:extLst>
            </p:cNvPr>
            <p:cNvSpPr/>
            <p:nvPr/>
          </p:nvSpPr>
          <p:spPr>
            <a:xfrm flipH="1" flipV="1">
              <a:off x="1256161" y="1996548"/>
              <a:ext cx="2628935" cy="277898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853C1"/>
            </a:solidFill>
            <a:ln>
              <a:solidFill>
                <a:srgbClr val="3853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E3C60C36-29D3-7A5B-4CDA-B0BDAAB9CD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56163" y="3429000"/>
              <a:ext cx="2628933" cy="2072812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DDBE5F7-551F-FE84-CD28-4142B95C0AB1}"/>
                </a:ext>
              </a:extLst>
            </p:cNvPr>
            <p:cNvSpPr txBox="1"/>
            <p:nvPr/>
          </p:nvSpPr>
          <p:spPr>
            <a:xfrm>
              <a:off x="1392458" y="2520382"/>
              <a:ext cx="2356339" cy="509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呼吸系统疾病者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BF1156-B75F-D6F7-43BA-12C3FAA71150}"/>
              </a:ext>
            </a:extLst>
          </p:cNvPr>
          <p:cNvGrpSpPr/>
          <p:nvPr/>
        </p:nvGrpSpPr>
        <p:grpSpPr>
          <a:xfrm>
            <a:off x="8439324" y="1996548"/>
            <a:ext cx="2628935" cy="3505264"/>
            <a:chOff x="1256161" y="1996548"/>
            <a:chExt cx="2628935" cy="3505264"/>
          </a:xfrm>
        </p:grpSpPr>
        <p:sp>
          <p:nvSpPr>
            <p:cNvPr id="18" name="矩形: 圆顶角 17">
              <a:extLst>
                <a:ext uri="{FF2B5EF4-FFF2-40B4-BE49-F238E27FC236}">
                  <a16:creationId xmlns:a16="http://schemas.microsoft.com/office/drawing/2014/main" id="{D32900B3-FF43-16D1-02E5-89F65076BFE1}"/>
                </a:ext>
              </a:extLst>
            </p:cNvPr>
            <p:cNvSpPr/>
            <p:nvPr/>
          </p:nvSpPr>
          <p:spPr>
            <a:xfrm flipH="1" flipV="1">
              <a:off x="1256161" y="1996548"/>
              <a:ext cx="2628935" cy="277898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853C1"/>
            </a:solidFill>
            <a:ln>
              <a:solidFill>
                <a:srgbClr val="3853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40C7C4DD-83B8-A5EF-372A-3F6114AEC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56163" y="3429000"/>
              <a:ext cx="2628933" cy="2072812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6795EED-DC74-C4BA-474A-3CBC1FEB0267}"/>
                </a:ext>
              </a:extLst>
            </p:cNvPr>
            <p:cNvSpPr txBox="1"/>
            <p:nvPr/>
          </p:nvSpPr>
          <p:spPr>
            <a:xfrm>
              <a:off x="1256161" y="2500070"/>
              <a:ext cx="2628933" cy="509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孕妇及高血压患者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7B3F235-407F-C1B7-221B-49F138C8601D}"/>
              </a:ext>
            </a:extLst>
          </p:cNvPr>
          <p:cNvSpPr txBox="1"/>
          <p:nvPr/>
        </p:nvSpPr>
        <p:spPr>
          <a:xfrm>
            <a:off x="942205" y="224304"/>
            <a:ext cx="322886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骑行人群</a:t>
            </a:r>
          </a:p>
        </p:txBody>
      </p:sp>
    </p:spTree>
    <p:extLst>
      <p:ext uri="{BB962C8B-B14F-4D97-AF65-F5344CB8AC3E}">
        <p14:creationId xmlns:p14="http://schemas.microsoft.com/office/powerpoint/2010/main" val="22090735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3A986FF-D781-7605-7681-D77E54F52E80}"/>
              </a:ext>
            </a:extLst>
          </p:cNvPr>
          <p:cNvSpPr txBox="1"/>
          <p:nvPr/>
        </p:nvSpPr>
        <p:spPr>
          <a:xfrm>
            <a:off x="6874042" y="2767900"/>
            <a:ext cx="3482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畅享健康</a:t>
            </a:r>
          </a:p>
        </p:txBody>
      </p:sp>
    </p:spTree>
    <p:extLst>
      <p:ext uri="{BB962C8B-B14F-4D97-AF65-F5344CB8AC3E}">
        <p14:creationId xmlns:p14="http://schemas.microsoft.com/office/powerpoint/2010/main" val="27337713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652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昱言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1FD02881-BEDD-F469-947B-38BB7D111B16}"/>
              </a:ext>
            </a:extLst>
          </p:cNvPr>
          <p:cNvSpPr txBox="1"/>
          <p:nvPr/>
        </p:nvSpPr>
        <p:spPr>
          <a:xfrm>
            <a:off x="4026475" y="1955985"/>
            <a:ext cx="39291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历史渊源     </a:t>
            </a:r>
            <a:r>
              <a:rPr lang="en-US" altLang="zh-CN" sz="3000" b="1" dirty="0"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            1</a:t>
            </a:r>
            <a:endParaRPr lang="zh-CN" altLang="en-US" sz="3000" b="1" dirty="0"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A333281-FFA2-9F02-6E79-83DEADDBE4D1}"/>
              </a:ext>
            </a:extLst>
          </p:cNvPr>
          <p:cNvSpPr txBox="1"/>
          <p:nvPr/>
        </p:nvSpPr>
        <p:spPr>
          <a:xfrm>
            <a:off x="4026475" y="2729147"/>
            <a:ext cx="39291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骑车好处                 </a:t>
            </a:r>
            <a:r>
              <a:rPr lang="en-US" altLang="zh-CN" sz="3000" b="1" dirty="0"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2</a:t>
            </a:r>
            <a:endParaRPr lang="zh-CN" altLang="en-US" sz="3000" b="1" dirty="0"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9462A88-A9D1-C82A-F1C1-10F5043A806B}"/>
              </a:ext>
            </a:extLst>
          </p:cNvPr>
          <p:cNvSpPr txBox="1"/>
          <p:nvPr/>
        </p:nvSpPr>
        <p:spPr>
          <a:xfrm>
            <a:off x="4026475" y="3502309"/>
            <a:ext cx="39291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骑车注意事项          </a:t>
            </a:r>
            <a:r>
              <a:rPr lang="en-US" altLang="zh-CN" sz="3000" b="1" dirty="0"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3</a:t>
            </a:r>
            <a:endParaRPr lang="zh-CN" altLang="en-US" sz="3000" b="1" dirty="0"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6D9F49-D6DA-C04E-0E3C-C80E251ED8D3}"/>
              </a:ext>
            </a:extLst>
          </p:cNvPr>
          <p:cNvSpPr txBox="1"/>
          <p:nvPr/>
        </p:nvSpPr>
        <p:spPr>
          <a:xfrm>
            <a:off x="4026475" y="4275471"/>
            <a:ext cx="39291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骑车正确方式          </a:t>
            </a:r>
            <a:r>
              <a:rPr lang="en-US" altLang="zh-CN" sz="3000" b="1" dirty="0"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4 </a:t>
            </a:r>
            <a:endParaRPr lang="zh-CN" altLang="en-US" sz="3000" b="1" dirty="0"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E6036FB-7B26-CB30-4D03-CCC6BAE971FA}"/>
              </a:ext>
            </a:extLst>
          </p:cNvPr>
          <p:cNvSpPr txBox="1"/>
          <p:nvPr/>
        </p:nvSpPr>
        <p:spPr>
          <a:xfrm>
            <a:off x="4026475" y="5048633"/>
            <a:ext cx="39291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骑车人群                 </a:t>
            </a:r>
            <a:r>
              <a:rPr lang="en-US" altLang="zh-CN" sz="3000" b="1" dirty="0"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5</a:t>
            </a:r>
            <a:endParaRPr lang="zh-CN" altLang="en-US" sz="3000" b="1" dirty="0"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C6CDE81-B82C-D2B8-7CE7-FEE09E639933}"/>
              </a:ext>
            </a:extLst>
          </p:cNvPr>
          <p:cNvSpPr txBox="1"/>
          <p:nvPr/>
        </p:nvSpPr>
        <p:spPr>
          <a:xfrm>
            <a:off x="3964441" y="1035414"/>
            <a:ext cx="1531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64383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999E3E4-31B6-21DD-DF92-25FF75980448}"/>
              </a:ext>
            </a:extLst>
          </p:cNvPr>
          <p:cNvSpPr txBox="1"/>
          <p:nvPr/>
        </p:nvSpPr>
        <p:spPr>
          <a:xfrm>
            <a:off x="7025943" y="2240126"/>
            <a:ext cx="454217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历史渊源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15E41B-CB50-0CA8-71E0-003BC2687F8A}"/>
              </a:ext>
            </a:extLst>
          </p:cNvPr>
          <p:cNvSpPr txBox="1"/>
          <p:nvPr/>
        </p:nvSpPr>
        <p:spPr>
          <a:xfrm>
            <a:off x="6936307" y="3102141"/>
            <a:ext cx="20011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i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01</a:t>
            </a:r>
            <a:endParaRPr lang="zh-CN" altLang="en-US" sz="8800" b="1" i="1" dirty="0">
              <a:solidFill>
                <a:srgbClr val="3853C1"/>
              </a:solidFill>
              <a:latin typeface="+mj-ea"/>
              <a:ea typeface="+mj-ea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574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矩形: 圆顶角 326">
            <a:extLst>
              <a:ext uri="{FF2B5EF4-FFF2-40B4-BE49-F238E27FC236}">
                <a16:creationId xmlns:a16="http://schemas.microsoft.com/office/drawing/2014/main" id="{871FF484-5FC4-A0E9-A7E0-337D2342F44C}"/>
              </a:ext>
            </a:extLst>
          </p:cNvPr>
          <p:cNvSpPr/>
          <p:nvPr/>
        </p:nvSpPr>
        <p:spPr>
          <a:xfrm>
            <a:off x="7061068" y="1220821"/>
            <a:ext cx="4117174" cy="4558178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18" name="文本框 517">
            <a:extLst>
              <a:ext uri="{FF2B5EF4-FFF2-40B4-BE49-F238E27FC236}">
                <a16:creationId xmlns:a16="http://schemas.microsoft.com/office/drawing/2014/main" id="{1F1A94CE-5086-AF0C-7EB0-D78A2AB33515}"/>
              </a:ext>
            </a:extLst>
          </p:cNvPr>
          <p:cNvSpPr txBox="1"/>
          <p:nvPr/>
        </p:nvSpPr>
        <p:spPr>
          <a:xfrm>
            <a:off x="929392" y="1230487"/>
            <a:ext cx="18755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节日由来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82A96BF-FD7A-1CFC-13A1-369D3F469CB0}"/>
              </a:ext>
            </a:extLst>
          </p:cNvPr>
          <p:cNvSpPr txBox="1"/>
          <p:nvPr/>
        </p:nvSpPr>
        <p:spPr>
          <a:xfrm>
            <a:off x="942206" y="224304"/>
            <a:ext cx="220532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历史渊源</a:t>
            </a:r>
          </a:p>
        </p:txBody>
      </p:sp>
      <p:pic>
        <p:nvPicPr>
          <p:cNvPr id="88" name="图形 87">
            <a:extLst>
              <a:ext uri="{FF2B5EF4-FFF2-40B4-BE49-F238E27FC236}">
                <a16:creationId xmlns:a16="http://schemas.microsoft.com/office/drawing/2014/main" id="{8598FA47-ADF5-90AC-5827-EF69EF1AB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89108" y="1993003"/>
            <a:ext cx="3773200" cy="2603938"/>
          </a:xfrm>
          <a:prstGeom prst="rect">
            <a:avLst/>
          </a:prstGeom>
        </p:spPr>
      </p:pic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028588D0-A4D3-79C7-8D77-080D52A5D4F9}"/>
              </a:ext>
            </a:extLst>
          </p:cNvPr>
          <p:cNvCxnSpPr>
            <a:cxnSpLocks/>
          </p:cNvCxnSpPr>
          <p:nvPr/>
        </p:nvCxnSpPr>
        <p:spPr>
          <a:xfrm flipV="1">
            <a:off x="1058580" y="1863969"/>
            <a:ext cx="0" cy="402336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622E02-FB80-1A14-A4AB-697419203BAA}"/>
              </a:ext>
            </a:extLst>
          </p:cNvPr>
          <p:cNvGrpSpPr/>
          <p:nvPr/>
        </p:nvGrpSpPr>
        <p:grpSpPr>
          <a:xfrm>
            <a:off x="1104895" y="1993003"/>
            <a:ext cx="1875556" cy="1014364"/>
            <a:chOff x="1123902" y="2242216"/>
            <a:chExt cx="1875556" cy="1014364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24C6E928-A28A-D7B1-8017-16EE541A94D6}"/>
                </a:ext>
              </a:extLst>
            </p:cNvPr>
            <p:cNvSpPr/>
            <p:nvPr/>
          </p:nvSpPr>
          <p:spPr>
            <a:xfrm>
              <a:off x="1251058" y="2242216"/>
              <a:ext cx="174568" cy="174568"/>
            </a:xfrm>
            <a:prstGeom prst="ellipse">
              <a:avLst/>
            </a:prstGeom>
            <a:solidFill>
              <a:srgbClr val="B7E3FD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16A870B-72D8-450E-348B-A8AFC6CC76C7}"/>
                </a:ext>
              </a:extLst>
            </p:cNvPr>
            <p:cNvSpPr txBox="1"/>
            <p:nvPr/>
          </p:nvSpPr>
          <p:spPr>
            <a:xfrm>
              <a:off x="1123902" y="2887248"/>
              <a:ext cx="18755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0" i="0" dirty="0">
                  <a:effectLst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2018</a:t>
              </a:r>
              <a:r>
                <a:rPr lang="zh-CN" altLang="en-US" b="0" i="0" dirty="0">
                  <a:effectLst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年</a:t>
              </a:r>
              <a:r>
                <a:rPr lang="en-US" altLang="zh-CN" b="0" i="0" dirty="0">
                  <a:effectLst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4</a:t>
              </a:r>
              <a:r>
                <a:rPr lang="zh-CN" altLang="en-US" b="0" i="0" dirty="0">
                  <a:effectLst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月</a:t>
              </a:r>
              <a:r>
                <a:rPr lang="en-US" altLang="zh-CN" b="0" i="0" dirty="0">
                  <a:effectLst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12</a:t>
              </a:r>
              <a:r>
                <a:rPr lang="zh-CN" altLang="en-US" b="0" i="0" dirty="0">
                  <a:effectLst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日</a:t>
              </a:r>
              <a:endParaRPr lang="en-US" altLang="zh-CN" b="0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182706F-3F65-DED9-F0C4-15CB2A65E185}"/>
                </a:ext>
              </a:extLst>
            </p:cNvPr>
            <p:cNvSpPr txBox="1"/>
            <p:nvPr/>
          </p:nvSpPr>
          <p:spPr>
            <a:xfrm>
              <a:off x="1127389" y="2488726"/>
              <a:ext cx="174287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设定</a:t>
              </a:r>
              <a:r>
                <a:rPr lang="zh-CN" altLang="en-US" sz="2400" b="1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时间</a:t>
              </a:r>
              <a:endParaRPr lang="en-US" altLang="zh-CN" sz="2400" b="1" i="0" dirty="0"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4" name="文本框 323">
            <a:extLst>
              <a:ext uri="{FF2B5EF4-FFF2-40B4-BE49-F238E27FC236}">
                <a16:creationId xmlns:a16="http://schemas.microsoft.com/office/drawing/2014/main" id="{0B251E41-4B8D-C370-4BAA-7858AC42AF72}"/>
              </a:ext>
            </a:extLst>
          </p:cNvPr>
          <p:cNvSpPr txBox="1"/>
          <p:nvPr/>
        </p:nvSpPr>
        <p:spPr>
          <a:xfrm>
            <a:off x="8178313" y="4450378"/>
            <a:ext cx="2042270" cy="953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世界自行车日</a:t>
            </a:r>
            <a:br>
              <a:rPr lang="en-US" altLang="zh-CN" sz="2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</a:br>
            <a:r>
              <a:rPr lang="en-US" altLang="zh-CN" sz="2800" b="0" i="0" dirty="0">
                <a:solidFill>
                  <a:schemeClr val="bg1"/>
                </a:solidFill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6</a:t>
            </a:r>
            <a:r>
              <a:rPr lang="zh-CN" altLang="en-US" sz="2800" b="0" i="0" dirty="0">
                <a:solidFill>
                  <a:schemeClr val="bg1"/>
                </a:solidFill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月</a:t>
            </a:r>
            <a:r>
              <a:rPr lang="en-US" altLang="zh-CN" sz="2800" b="0" i="0" dirty="0">
                <a:solidFill>
                  <a:schemeClr val="bg1"/>
                </a:solidFill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3</a:t>
            </a:r>
            <a:r>
              <a:rPr lang="zh-CN" altLang="en-US" sz="2800" b="0" i="0" dirty="0">
                <a:solidFill>
                  <a:schemeClr val="bg1"/>
                </a:solidFill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日</a:t>
            </a:r>
            <a:endParaRPr lang="en-US" altLang="zh-CN" sz="2000" b="0" i="0" dirty="0">
              <a:solidFill>
                <a:schemeClr val="bg1"/>
              </a:solidFill>
              <a:effectLst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90F4F0F-0812-D084-8FD7-4F415D214EE7}"/>
              </a:ext>
            </a:extLst>
          </p:cNvPr>
          <p:cNvGrpSpPr/>
          <p:nvPr/>
        </p:nvGrpSpPr>
        <p:grpSpPr>
          <a:xfrm>
            <a:off x="1104895" y="3194634"/>
            <a:ext cx="3063251" cy="1014364"/>
            <a:chOff x="1123901" y="2242216"/>
            <a:chExt cx="3063251" cy="101436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74F6A11-D87B-1B49-BE92-3D4DBAB6C9D0}"/>
                </a:ext>
              </a:extLst>
            </p:cNvPr>
            <p:cNvSpPr/>
            <p:nvPr/>
          </p:nvSpPr>
          <p:spPr>
            <a:xfrm>
              <a:off x="1251058" y="2242216"/>
              <a:ext cx="174568" cy="174568"/>
            </a:xfrm>
            <a:prstGeom prst="ellipse">
              <a:avLst/>
            </a:prstGeom>
            <a:solidFill>
              <a:srgbClr val="B7E3FD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38986E5-DE97-9679-3DF5-357C524B77CC}"/>
                </a:ext>
              </a:extLst>
            </p:cNvPr>
            <p:cNvSpPr txBox="1"/>
            <p:nvPr/>
          </p:nvSpPr>
          <p:spPr>
            <a:xfrm>
              <a:off x="1123901" y="2887248"/>
              <a:ext cx="30632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联合国</a:t>
              </a:r>
              <a:r>
                <a:rPr lang="zh-CN" altLang="en-US" b="0" i="0" dirty="0">
                  <a:effectLst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第</a:t>
              </a:r>
              <a:r>
                <a:rPr lang="en-US" altLang="zh-CN" b="0" i="0" dirty="0">
                  <a:effectLst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72</a:t>
              </a:r>
              <a:r>
                <a:rPr lang="zh-CN" altLang="en-US" b="0" i="0" dirty="0">
                  <a:effectLst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届联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合国大会</a:t>
              </a:r>
              <a:endParaRPr lang="en-US" altLang="zh-CN" b="0" i="0" dirty="0"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C2720C4-3478-7122-EA0D-A898DDF1CD1C}"/>
                </a:ext>
              </a:extLst>
            </p:cNvPr>
            <p:cNvSpPr txBox="1"/>
            <p:nvPr/>
          </p:nvSpPr>
          <p:spPr>
            <a:xfrm>
              <a:off x="1127389" y="2488726"/>
              <a:ext cx="174287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设定</a:t>
              </a:r>
              <a:r>
                <a:rPr lang="zh-CN" altLang="en-US" sz="2400" b="1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机构</a:t>
              </a:r>
              <a:endParaRPr lang="en-US" altLang="zh-CN" sz="2400" b="1" i="0" dirty="0"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4949726-1CF2-65CD-BB56-858D8F0438C4}"/>
              </a:ext>
            </a:extLst>
          </p:cNvPr>
          <p:cNvGrpSpPr/>
          <p:nvPr/>
        </p:nvGrpSpPr>
        <p:grpSpPr>
          <a:xfrm>
            <a:off x="1104895" y="4396265"/>
            <a:ext cx="5956173" cy="1382734"/>
            <a:chOff x="1123901" y="2242216"/>
            <a:chExt cx="5956173" cy="138273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EEA408C-8449-FA2D-8C88-1672E4E910CB}"/>
                </a:ext>
              </a:extLst>
            </p:cNvPr>
            <p:cNvSpPr/>
            <p:nvPr/>
          </p:nvSpPr>
          <p:spPr>
            <a:xfrm>
              <a:off x="1251058" y="2242216"/>
              <a:ext cx="174568" cy="174568"/>
            </a:xfrm>
            <a:prstGeom prst="ellipse">
              <a:avLst/>
            </a:prstGeom>
            <a:solidFill>
              <a:srgbClr val="B7E3FD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3DCC4A3-DC23-CF54-8F51-09B03DC8EEEC}"/>
                </a:ext>
              </a:extLst>
            </p:cNvPr>
            <p:cNvSpPr txBox="1"/>
            <p:nvPr/>
          </p:nvSpPr>
          <p:spPr>
            <a:xfrm>
              <a:off x="1123901" y="2887248"/>
              <a:ext cx="5956173" cy="737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“体育促进发展与和平</a:t>
              </a:r>
              <a:br>
                <a:rPr lang="en-US" altLang="zh-CN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</a:br>
              <a:r>
                <a:rPr lang="en-US" altLang="zh-CN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 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通过体育和奥林匹克理想建立一个和平的更美好的世界”</a:t>
              </a:r>
              <a:endParaRPr lang="en-US" altLang="zh-CN" b="0" i="0" dirty="0"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F340533-B09F-D80D-40B1-16AE608EE0D0}"/>
                </a:ext>
              </a:extLst>
            </p:cNvPr>
            <p:cNvSpPr txBox="1"/>
            <p:nvPr/>
          </p:nvSpPr>
          <p:spPr>
            <a:xfrm>
              <a:off x="1127389" y="2488726"/>
              <a:ext cx="174287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大会主题</a:t>
              </a:r>
              <a:endParaRPr lang="en-US" altLang="zh-CN" sz="2400" b="1" i="0" dirty="0"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54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文本框 517">
            <a:extLst>
              <a:ext uri="{FF2B5EF4-FFF2-40B4-BE49-F238E27FC236}">
                <a16:creationId xmlns:a16="http://schemas.microsoft.com/office/drawing/2014/main" id="{1F1A94CE-5086-AF0C-7EB0-D78A2AB33515}"/>
              </a:ext>
            </a:extLst>
          </p:cNvPr>
          <p:cNvSpPr txBox="1"/>
          <p:nvPr/>
        </p:nvSpPr>
        <p:spPr>
          <a:xfrm>
            <a:off x="977865" y="1183652"/>
            <a:ext cx="18303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设立背景</a:t>
            </a:r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37B0FD7F-DA82-F2DD-B92F-6BCEAEFEE925}"/>
              </a:ext>
            </a:extLst>
          </p:cNvPr>
          <p:cNvSpPr/>
          <p:nvPr/>
        </p:nvSpPr>
        <p:spPr>
          <a:xfrm flipH="1">
            <a:off x="973430" y="2024063"/>
            <a:ext cx="2928691" cy="3220069"/>
          </a:xfrm>
          <a:prstGeom prst="round2Same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8D6F2DA-7A3D-9AC6-2BD2-2AB91829BE10}"/>
              </a:ext>
            </a:extLst>
          </p:cNvPr>
          <p:cNvGrpSpPr/>
          <p:nvPr/>
        </p:nvGrpSpPr>
        <p:grpSpPr>
          <a:xfrm>
            <a:off x="1025494" y="4759843"/>
            <a:ext cx="2769877" cy="838197"/>
            <a:chOff x="1100138" y="4908357"/>
            <a:chExt cx="2769877" cy="838197"/>
          </a:xfrm>
        </p:grpSpPr>
        <p:sp>
          <p:nvSpPr>
            <p:cNvPr id="13" name="矩形: 圆顶角 12">
              <a:extLst>
                <a:ext uri="{FF2B5EF4-FFF2-40B4-BE49-F238E27FC236}">
                  <a16:creationId xmlns:a16="http://schemas.microsoft.com/office/drawing/2014/main" id="{E643F49C-8E30-ECF6-9ACB-06F39143B195}"/>
                </a:ext>
              </a:extLst>
            </p:cNvPr>
            <p:cNvSpPr/>
            <p:nvPr/>
          </p:nvSpPr>
          <p:spPr>
            <a:xfrm rot="5400000">
              <a:off x="2113200" y="3989740"/>
              <a:ext cx="838197" cy="26754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BCAB90C-E801-1D25-28DD-57F7A98E9ECD}"/>
                </a:ext>
              </a:extLst>
            </p:cNvPr>
            <p:cNvSpPr txBox="1"/>
            <p:nvPr/>
          </p:nvSpPr>
          <p:spPr>
            <a:xfrm>
              <a:off x="1100138" y="5142790"/>
              <a:ext cx="27698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环境保护与可持续发展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1085A39-9856-42F5-52EA-883A6C168F60}"/>
              </a:ext>
            </a:extLst>
          </p:cNvPr>
          <p:cNvSpPr txBox="1"/>
          <p:nvPr/>
        </p:nvSpPr>
        <p:spPr>
          <a:xfrm>
            <a:off x="1423244" y="3573437"/>
            <a:ext cx="27698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零排放、可再生工具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E3E6775-49F0-510A-C8B3-0150FC154FF8}"/>
              </a:ext>
            </a:extLst>
          </p:cNvPr>
          <p:cNvSpPr txBox="1"/>
          <p:nvPr/>
        </p:nvSpPr>
        <p:spPr>
          <a:xfrm>
            <a:off x="1416730" y="3942769"/>
            <a:ext cx="27698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符合可持续发展理念</a:t>
            </a: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CE5058BB-492C-C22F-10BF-775D5A25ED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55243" y="2405187"/>
            <a:ext cx="1584877" cy="901399"/>
          </a:xfrm>
          <a:prstGeom prst="rect">
            <a:avLst/>
          </a:prstGeom>
        </p:spPr>
      </p:pic>
      <p:sp>
        <p:nvSpPr>
          <p:cNvPr id="20" name="矩形: 圆顶角 19">
            <a:extLst>
              <a:ext uri="{FF2B5EF4-FFF2-40B4-BE49-F238E27FC236}">
                <a16:creationId xmlns:a16="http://schemas.microsoft.com/office/drawing/2014/main" id="{E4859ECF-3433-C1C6-D854-E105A84C9F9D}"/>
              </a:ext>
            </a:extLst>
          </p:cNvPr>
          <p:cNvSpPr/>
          <p:nvPr/>
        </p:nvSpPr>
        <p:spPr>
          <a:xfrm flipH="1">
            <a:off x="4583043" y="2024063"/>
            <a:ext cx="2928691" cy="3220069"/>
          </a:xfrm>
          <a:prstGeom prst="round2Same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DAC6299-8C8C-909D-B0B4-843E9C08AEF4}"/>
              </a:ext>
            </a:extLst>
          </p:cNvPr>
          <p:cNvGrpSpPr/>
          <p:nvPr/>
        </p:nvGrpSpPr>
        <p:grpSpPr>
          <a:xfrm>
            <a:off x="4635107" y="4759843"/>
            <a:ext cx="2769877" cy="838197"/>
            <a:chOff x="4709751" y="4908357"/>
            <a:chExt cx="2769877" cy="838197"/>
          </a:xfrm>
        </p:grpSpPr>
        <p:sp>
          <p:nvSpPr>
            <p:cNvPr id="21" name="矩形: 圆顶角 20">
              <a:extLst>
                <a:ext uri="{FF2B5EF4-FFF2-40B4-BE49-F238E27FC236}">
                  <a16:creationId xmlns:a16="http://schemas.microsoft.com/office/drawing/2014/main" id="{01B53942-0759-A960-D94C-675E30031DFF}"/>
                </a:ext>
              </a:extLst>
            </p:cNvPr>
            <p:cNvSpPr/>
            <p:nvPr/>
          </p:nvSpPr>
          <p:spPr>
            <a:xfrm rot="5400000">
              <a:off x="5722813" y="3989740"/>
              <a:ext cx="838197" cy="26754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30B48D1-6A84-2E44-186D-4C94CDD12310}"/>
                </a:ext>
              </a:extLst>
            </p:cNvPr>
            <p:cNvSpPr txBox="1"/>
            <p:nvPr/>
          </p:nvSpPr>
          <p:spPr>
            <a:xfrm>
              <a:off x="4709751" y="5142790"/>
              <a:ext cx="27698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健康生活方式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EE706BF7-55DF-FC49-E00A-EFA8D6BEC7E6}"/>
              </a:ext>
            </a:extLst>
          </p:cNvPr>
          <p:cNvSpPr txBox="1"/>
          <p:nvPr/>
        </p:nvSpPr>
        <p:spPr>
          <a:xfrm>
            <a:off x="4668963" y="3622928"/>
            <a:ext cx="27698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是一种黄金的有氧运动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8D2F437-4FDC-489F-B7D0-53DE80D9B8C1}"/>
              </a:ext>
            </a:extLst>
          </p:cNvPr>
          <p:cNvSpPr txBox="1"/>
          <p:nvPr/>
        </p:nvSpPr>
        <p:spPr>
          <a:xfrm>
            <a:off x="4662449" y="3992260"/>
            <a:ext cx="27698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提高心肺功能和肌肉力量</a:t>
            </a:r>
          </a:p>
        </p:txBody>
      </p:sp>
      <p:pic>
        <p:nvPicPr>
          <p:cNvPr id="25" name="图形 24">
            <a:extLst>
              <a:ext uri="{FF2B5EF4-FFF2-40B4-BE49-F238E27FC236}">
                <a16:creationId xmlns:a16="http://schemas.microsoft.com/office/drawing/2014/main" id="{C0C95A07-5D7E-F887-3AF1-C0B534225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64856" y="2405187"/>
            <a:ext cx="1584877" cy="901399"/>
          </a:xfrm>
          <a:prstGeom prst="rect">
            <a:avLst/>
          </a:prstGeom>
        </p:spPr>
      </p:pic>
      <p:sp>
        <p:nvSpPr>
          <p:cNvPr id="27" name="矩形: 圆顶角 26">
            <a:extLst>
              <a:ext uri="{FF2B5EF4-FFF2-40B4-BE49-F238E27FC236}">
                <a16:creationId xmlns:a16="http://schemas.microsoft.com/office/drawing/2014/main" id="{0E670206-B117-7325-0F9D-19490E3C0A37}"/>
              </a:ext>
            </a:extLst>
          </p:cNvPr>
          <p:cNvSpPr/>
          <p:nvPr/>
        </p:nvSpPr>
        <p:spPr>
          <a:xfrm flipH="1">
            <a:off x="8247343" y="2024063"/>
            <a:ext cx="2928691" cy="3220069"/>
          </a:xfrm>
          <a:prstGeom prst="round2Same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86C3713-E064-B36C-997C-39F1C64AE240}"/>
              </a:ext>
            </a:extLst>
          </p:cNvPr>
          <p:cNvGrpSpPr/>
          <p:nvPr/>
        </p:nvGrpSpPr>
        <p:grpSpPr>
          <a:xfrm>
            <a:off x="8299407" y="4759843"/>
            <a:ext cx="2769877" cy="838197"/>
            <a:chOff x="8374051" y="4908357"/>
            <a:chExt cx="2769877" cy="838197"/>
          </a:xfrm>
        </p:grpSpPr>
        <p:sp>
          <p:nvSpPr>
            <p:cNvPr id="28" name="矩形: 圆顶角 27">
              <a:extLst>
                <a:ext uri="{FF2B5EF4-FFF2-40B4-BE49-F238E27FC236}">
                  <a16:creationId xmlns:a16="http://schemas.microsoft.com/office/drawing/2014/main" id="{25C55811-3F3E-0A67-6EBF-B29832A4BA95}"/>
                </a:ext>
              </a:extLst>
            </p:cNvPr>
            <p:cNvSpPr/>
            <p:nvPr/>
          </p:nvSpPr>
          <p:spPr>
            <a:xfrm rot="5400000">
              <a:off x="9387113" y="3989740"/>
              <a:ext cx="838197" cy="26754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5B772C7-7D3E-54CA-FCD3-E011214CE8DC}"/>
                </a:ext>
              </a:extLst>
            </p:cNvPr>
            <p:cNvSpPr txBox="1"/>
            <p:nvPr/>
          </p:nvSpPr>
          <p:spPr>
            <a:xfrm>
              <a:off x="8374051" y="5142790"/>
              <a:ext cx="27698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交通拥堵和城市规划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B8DCCB03-ABD3-B268-4C8C-A8C802A6510E}"/>
              </a:ext>
            </a:extLst>
          </p:cNvPr>
          <p:cNvSpPr txBox="1"/>
          <p:nvPr/>
        </p:nvSpPr>
        <p:spPr>
          <a:xfrm>
            <a:off x="8333263" y="3622928"/>
            <a:ext cx="27698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灵活、快捷交通方式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32EE0D4-DB7B-9B0B-9ED8-08C42A3EAA5C}"/>
              </a:ext>
            </a:extLst>
          </p:cNvPr>
          <p:cNvSpPr txBox="1"/>
          <p:nvPr/>
        </p:nvSpPr>
        <p:spPr>
          <a:xfrm>
            <a:off x="8326749" y="3992260"/>
            <a:ext cx="27698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缓解并优化交通拥堵</a:t>
            </a:r>
          </a:p>
        </p:txBody>
      </p:sp>
      <p:pic>
        <p:nvPicPr>
          <p:cNvPr id="32" name="图形 31">
            <a:extLst>
              <a:ext uri="{FF2B5EF4-FFF2-40B4-BE49-F238E27FC236}">
                <a16:creationId xmlns:a16="http://schemas.microsoft.com/office/drawing/2014/main" id="{08063A3B-BC3F-3FF0-4382-BE7843DC0E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9156" y="2405187"/>
            <a:ext cx="1584877" cy="9013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63468C-267E-7045-E089-D1CCB8E605D4}"/>
              </a:ext>
            </a:extLst>
          </p:cNvPr>
          <p:cNvSpPr txBox="1"/>
          <p:nvPr/>
        </p:nvSpPr>
        <p:spPr>
          <a:xfrm>
            <a:off x="942206" y="224304"/>
            <a:ext cx="220532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历史渊源</a:t>
            </a:r>
          </a:p>
        </p:txBody>
      </p:sp>
    </p:spTree>
    <p:extLst>
      <p:ext uri="{BB962C8B-B14F-4D97-AF65-F5344CB8AC3E}">
        <p14:creationId xmlns:p14="http://schemas.microsoft.com/office/powerpoint/2010/main" val="2541014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: 圆顶角 96">
            <a:extLst>
              <a:ext uri="{FF2B5EF4-FFF2-40B4-BE49-F238E27FC236}">
                <a16:creationId xmlns:a16="http://schemas.microsoft.com/office/drawing/2014/main" id="{AFBCAA38-7D5F-8915-ACF1-C06F6BF4DC84}"/>
              </a:ext>
            </a:extLst>
          </p:cNvPr>
          <p:cNvSpPr/>
          <p:nvPr/>
        </p:nvSpPr>
        <p:spPr>
          <a:xfrm>
            <a:off x="8193138" y="1373267"/>
            <a:ext cx="2945932" cy="4149653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18" name="文本框 517">
            <a:extLst>
              <a:ext uri="{FF2B5EF4-FFF2-40B4-BE49-F238E27FC236}">
                <a16:creationId xmlns:a16="http://schemas.microsoft.com/office/drawing/2014/main" id="{1F1A94CE-5086-AF0C-7EB0-D78A2AB33515}"/>
              </a:ext>
            </a:extLst>
          </p:cNvPr>
          <p:cNvSpPr txBox="1"/>
          <p:nvPr/>
        </p:nvSpPr>
        <p:spPr>
          <a:xfrm>
            <a:off x="886253" y="1118681"/>
            <a:ext cx="28771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自行车发展简史</a:t>
            </a:r>
          </a:p>
        </p:txBody>
      </p:sp>
      <p:sp>
        <p:nvSpPr>
          <p:cNvPr id="39" name="矩形: 圆角 38" hidden="1">
            <a:extLst>
              <a:ext uri="{FF2B5EF4-FFF2-40B4-BE49-F238E27FC236}">
                <a16:creationId xmlns:a16="http://schemas.microsoft.com/office/drawing/2014/main" id="{6EE72A62-E67E-F1E9-857E-6B0074D59641}"/>
              </a:ext>
            </a:extLst>
          </p:cNvPr>
          <p:cNvSpPr/>
          <p:nvPr/>
        </p:nvSpPr>
        <p:spPr>
          <a:xfrm>
            <a:off x="3219062" y="2156646"/>
            <a:ext cx="7380514" cy="1724890"/>
          </a:xfrm>
          <a:custGeom>
            <a:avLst/>
            <a:gdLst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  <a:gd name="connsiteX0" fmla="*/ 3219062 w 10599576"/>
              <a:gd name="connsiteY0" fmla="*/ 2248238 h 3881536"/>
              <a:gd name="connsiteX1" fmla="*/ 0 w 10599576"/>
              <a:gd name="connsiteY1" fmla="*/ 0 h 3881536"/>
              <a:gd name="connsiteX2" fmla="*/ 3310654 w 10599576"/>
              <a:gd name="connsiteY2" fmla="*/ 2156646 h 3881536"/>
              <a:gd name="connsiteX3" fmla="*/ 10507984 w 10599576"/>
              <a:gd name="connsiteY3" fmla="*/ 2156646 h 3881536"/>
              <a:gd name="connsiteX4" fmla="*/ 10599576 w 10599576"/>
              <a:gd name="connsiteY4" fmla="*/ 2248238 h 3881536"/>
              <a:gd name="connsiteX5" fmla="*/ 10599576 w 10599576"/>
              <a:gd name="connsiteY5" fmla="*/ 3789944 h 3881536"/>
              <a:gd name="connsiteX6" fmla="*/ 10507984 w 10599576"/>
              <a:gd name="connsiteY6" fmla="*/ 3881536 h 3881536"/>
              <a:gd name="connsiteX7" fmla="*/ 3310654 w 10599576"/>
              <a:gd name="connsiteY7" fmla="*/ 3881536 h 3881536"/>
              <a:gd name="connsiteX8" fmla="*/ 3219062 w 10599576"/>
              <a:gd name="connsiteY8" fmla="*/ 3789944 h 3881536"/>
              <a:gd name="connsiteX9" fmla="*/ 3219062 w 10599576"/>
              <a:gd name="connsiteY9" fmla="*/ 2248238 h 3881536"/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0514" h="1724890">
                <a:moveTo>
                  <a:pt x="0" y="91592"/>
                </a:moveTo>
                <a:cubicBezTo>
                  <a:pt x="0" y="41007"/>
                  <a:pt x="41007" y="0"/>
                  <a:pt x="91592" y="0"/>
                </a:cubicBezTo>
                <a:lnTo>
                  <a:pt x="7288922" y="0"/>
                </a:lnTo>
                <a:cubicBezTo>
                  <a:pt x="7339507" y="0"/>
                  <a:pt x="7380514" y="41007"/>
                  <a:pt x="7380514" y="91592"/>
                </a:cubicBezTo>
                <a:lnTo>
                  <a:pt x="7380514" y="1633298"/>
                </a:lnTo>
                <a:cubicBezTo>
                  <a:pt x="7380514" y="1683883"/>
                  <a:pt x="7339507" y="1724890"/>
                  <a:pt x="7288922" y="1724890"/>
                </a:cubicBezTo>
                <a:lnTo>
                  <a:pt x="91592" y="1724890"/>
                </a:lnTo>
                <a:cubicBezTo>
                  <a:pt x="41007" y="1724890"/>
                  <a:pt x="0" y="1683883"/>
                  <a:pt x="0" y="1633298"/>
                </a:cubicBezTo>
                <a:lnTo>
                  <a:pt x="0" y="91592"/>
                </a:lnTo>
                <a:close/>
              </a:path>
            </a:pathLst>
          </a:custGeom>
          <a:noFill/>
          <a:ln w="28575">
            <a:solidFill>
              <a:srgbClr val="3853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50" name="图形 49">
            <a:extLst>
              <a:ext uri="{FF2B5EF4-FFF2-40B4-BE49-F238E27FC236}">
                <a16:creationId xmlns:a16="http://schemas.microsoft.com/office/drawing/2014/main" id="{C56148E4-25B1-954F-4D31-7007A043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6196" y="3002925"/>
            <a:ext cx="2348576" cy="1335752"/>
          </a:xfrm>
          <a:prstGeom prst="rect">
            <a:avLst/>
          </a:prstGeom>
        </p:spPr>
      </p:pic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4458734A-3F65-F45B-D2C3-AD7153BCBACD}"/>
              </a:ext>
            </a:extLst>
          </p:cNvPr>
          <p:cNvCxnSpPr/>
          <p:nvPr/>
        </p:nvCxnSpPr>
        <p:spPr>
          <a:xfrm flipH="1">
            <a:off x="11708032" y="2762837"/>
            <a:ext cx="1744824" cy="421339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0" name="文本框 519">
            <a:extLst>
              <a:ext uri="{FF2B5EF4-FFF2-40B4-BE49-F238E27FC236}">
                <a16:creationId xmlns:a16="http://schemas.microsoft.com/office/drawing/2014/main" id="{DD2D0FE9-4CA4-5509-3104-98FE8498951A}"/>
              </a:ext>
            </a:extLst>
          </p:cNvPr>
          <p:cNvSpPr txBox="1"/>
          <p:nvPr/>
        </p:nvSpPr>
        <p:spPr>
          <a:xfrm>
            <a:off x="878473" y="1795939"/>
            <a:ext cx="1207679" cy="407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 </a:t>
            </a:r>
            <a:r>
              <a:rPr lang="en-US" altLang="zh-CN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18</a:t>
            </a:r>
            <a:r>
              <a:rPr lang="zh-CN" altLang="en-US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世纪末</a:t>
            </a:r>
          </a:p>
        </p:txBody>
      </p:sp>
      <p:cxnSp>
        <p:nvCxnSpPr>
          <p:cNvPr id="566" name="直接连接符 565">
            <a:extLst>
              <a:ext uri="{FF2B5EF4-FFF2-40B4-BE49-F238E27FC236}">
                <a16:creationId xmlns:a16="http://schemas.microsoft.com/office/drawing/2014/main" id="{23871309-0FE4-3E5D-9099-C26DDAAB3498}"/>
              </a:ext>
            </a:extLst>
          </p:cNvPr>
          <p:cNvCxnSpPr>
            <a:cxnSpLocks/>
          </p:cNvCxnSpPr>
          <p:nvPr/>
        </p:nvCxnSpPr>
        <p:spPr>
          <a:xfrm>
            <a:off x="1039297" y="2285697"/>
            <a:ext cx="715384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4" name="文本框 573">
            <a:extLst>
              <a:ext uri="{FF2B5EF4-FFF2-40B4-BE49-F238E27FC236}">
                <a16:creationId xmlns:a16="http://schemas.microsoft.com/office/drawing/2014/main" id="{5033193B-C471-8A58-1CE3-5E4E2D37F484}"/>
              </a:ext>
            </a:extLst>
          </p:cNvPr>
          <p:cNvSpPr txBox="1"/>
          <p:nvPr/>
        </p:nvSpPr>
        <p:spPr>
          <a:xfrm>
            <a:off x="878473" y="2595698"/>
            <a:ext cx="1697637" cy="407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 </a:t>
            </a:r>
            <a:r>
              <a:rPr lang="en-US" altLang="zh-CN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19</a:t>
            </a:r>
            <a:r>
              <a:rPr lang="zh-CN" altLang="en-US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世纪中后期</a:t>
            </a:r>
          </a:p>
        </p:txBody>
      </p:sp>
      <p:cxnSp>
        <p:nvCxnSpPr>
          <p:cNvPr id="575" name="直接连接符 574">
            <a:extLst>
              <a:ext uri="{FF2B5EF4-FFF2-40B4-BE49-F238E27FC236}">
                <a16:creationId xmlns:a16="http://schemas.microsoft.com/office/drawing/2014/main" id="{E246A4D4-BBDB-65E9-7FA9-BC7A49C63F9B}"/>
              </a:ext>
            </a:extLst>
          </p:cNvPr>
          <p:cNvCxnSpPr>
            <a:cxnSpLocks/>
          </p:cNvCxnSpPr>
          <p:nvPr/>
        </p:nvCxnSpPr>
        <p:spPr>
          <a:xfrm>
            <a:off x="1039297" y="3085456"/>
            <a:ext cx="715384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0945558B-EA4A-7616-A4A2-E1870ACB451F}"/>
              </a:ext>
            </a:extLst>
          </p:cNvPr>
          <p:cNvSpPr txBox="1"/>
          <p:nvPr/>
        </p:nvSpPr>
        <p:spPr>
          <a:xfrm>
            <a:off x="878473" y="3395456"/>
            <a:ext cx="1332411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 </a:t>
            </a:r>
            <a:r>
              <a:rPr lang="en-US" altLang="zh-CN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20</a:t>
            </a:r>
            <a:r>
              <a:rPr lang="zh-CN" altLang="en-US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世纪初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77EBB1D1-D697-1A96-1C67-A44CA7EBAA10}"/>
              </a:ext>
            </a:extLst>
          </p:cNvPr>
          <p:cNvCxnSpPr>
            <a:cxnSpLocks/>
          </p:cNvCxnSpPr>
          <p:nvPr/>
        </p:nvCxnSpPr>
        <p:spPr>
          <a:xfrm>
            <a:off x="1039297" y="3885214"/>
            <a:ext cx="715384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699DB581-D92E-ABA4-3D99-BFEB80D8EB26}"/>
              </a:ext>
            </a:extLst>
          </p:cNvPr>
          <p:cNvSpPr txBox="1"/>
          <p:nvPr/>
        </p:nvSpPr>
        <p:spPr>
          <a:xfrm>
            <a:off x="878473" y="4195215"/>
            <a:ext cx="1207679" cy="407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 民国初期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CF5905DF-D89C-8C75-696E-F75CC396479E}"/>
              </a:ext>
            </a:extLst>
          </p:cNvPr>
          <p:cNvCxnSpPr>
            <a:cxnSpLocks/>
          </p:cNvCxnSpPr>
          <p:nvPr/>
        </p:nvCxnSpPr>
        <p:spPr>
          <a:xfrm>
            <a:off x="1039297" y="4684973"/>
            <a:ext cx="715384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84399A18-06FD-B500-AF37-B4A8D9B02F7C}"/>
              </a:ext>
            </a:extLst>
          </p:cNvPr>
          <p:cNvSpPr txBox="1"/>
          <p:nvPr/>
        </p:nvSpPr>
        <p:spPr>
          <a:xfrm>
            <a:off x="2438402" y="1797862"/>
            <a:ext cx="4863197" cy="405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rgbClr val="3E3E3E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自行车漂洋过海来到中国</a:t>
            </a:r>
            <a:endParaRPr lang="en-US" altLang="zh-CN" b="0" i="0" dirty="0">
              <a:solidFill>
                <a:srgbClr val="3E3E3E"/>
              </a:solidFill>
              <a:effectLst/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73" name="文本框 572">
            <a:extLst>
              <a:ext uri="{FF2B5EF4-FFF2-40B4-BE49-F238E27FC236}">
                <a16:creationId xmlns:a16="http://schemas.microsoft.com/office/drawing/2014/main" id="{F5E51815-0C2D-612B-3CD3-76CB95528368}"/>
              </a:ext>
            </a:extLst>
          </p:cNvPr>
          <p:cNvSpPr txBox="1"/>
          <p:nvPr/>
        </p:nvSpPr>
        <p:spPr>
          <a:xfrm>
            <a:off x="2438400" y="2597621"/>
            <a:ext cx="6056258" cy="405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rgbClr val="3E3E3E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法国人发明世界上第一辆自行车</a:t>
            </a:r>
            <a:endParaRPr lang="en-US" altLang="zh-CN" b="0" i="0" dirty="0">
              <a:solidFill>
                <a:srgbClr val="3E3E3E"/>
              </a:solidFill>
              <a:effectLst/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32D753BE-A30F-192D-EFE8-B6EF2FB31B4F}"/>
              </a:ext>
            </a:extLst>
          </p:cNvPr>
          <p:cNvSpPr txBox="1"/>
          <p:nvPr/>
        </p:nvSpPr>
        <p:spPr>
          <a:xfrm>
            <a:off x="2438402" y="3397379"/>
            <a:ext cx="4863197" cy="405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rgbClr val="3E3E3E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自行车成为宫廷贵族娱乐的工具</a:t>
            </a:r>
            <a:endParaRPr lang="en-US" altLang="zh-CN" b="0" i="0" dirty="0">
              <a:solidFill>
                <a:srgbClr val="3E3E3E"/>
              </a:solidFill>
              <a:effectLst/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44F2D64-A631-ED69-DB3D-C96D500DEC36}"/>
              </a:ext>
            </a:extLst>
          </p:cNvPr>
          <p:cNvSpPr txBox="1"/>
          <p:nvPr/>
        </p:nvSpPr>
        <p:spPr>
          <a:xfrm>
            <a:off x="2438401" y="4197138"/>
            <a:ext cx="5610287" cy="405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rgbClr val="3E3E3E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自行车被视为一种奢侈品，是财富和身份的象征</a:t>
            </a:r>
            <a:endParaRPr lang="en-US" altLang="zh-CN" b="0" i="0" dirty="0">
              <a:solidFill>
                <a:srgbClr val="3E3E3E"/>
              </a:solidFill>
              <a:effectLst/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C20A156-04A7-8FB9-A89A-3801828D86F7}"/>
              </a:ext>
            </a:extLst>
          </p:cNvPr>
          <p:cNvSpPr txBox="1"/>
          <p:nvPr/>
        </p:nvSpPr>
        <p:spPr>
          <a:xfrm>
            <a:off x="2438402" y="4996897"/>
            <a:ext cx="6056256" cy="405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rgbClr val="3E3E3E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上海市邮政局从英国购入了</a:t>
            </a:r>
            <a:r>
              <a:rPr lang="en-US" altLang="zh-CN" b="0" i="0" dirty="0">
                <a:solidFill>
                  <a:srgbClr val="3E3E3E"/>
                </a:solidFill>
                <a:effectLst/>
                <a:latin typeface="+mj-lt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100</a:t>
            </a:r>
            <a:r>
              <a:rPr lang="zh-CN" altLang="en-US" b="0" i="0" dirty="0">
                <a:solidFill>
                  <a:srgbClr val="3E3E3E"/>
                </a:solidFill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辆自行车，用于投递邮件</a:t>
            </a:r>
            <a:endParaRPr lang="en-US" altLang="zh-CN" b="0" i="0" dirty="0">
              <a:solidFill>
                <a:srgbClr val="3E3E3E"/>
              </a:solidFill>
              <a:effectLst/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9036AD39-506E-745C-7A31-D82E96F691E9}"/>
              </a:ext>
            </a:extLst>
          </p:cNvPr>
          <p:cNvSpPr txBox="1"/>
          <p:nvPr/>
        </p:nvSpPr>
        <p:spPr>
          <a:xfrm>
            <a:off x="878473" y="4994974"/>
            <a:ext cx="1207679" cy="407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1911</a:t>
            </a:r>
            <a:r>
              <a:rPr lang="zh-CN" altLang="en-US" b="1" i="0" dirty="0">
                <a:effectLst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年</a:t>
            </a: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2F6D8A45-3410-6D4E-371A-9ADDC9C0B362}"/>
              </a:ext>
            </a:extLst>
          </p:cNvPr>
          <p:cNvCxnSpPr>
            <a:cxnSpLocks/>
          </p:cNvCxnSpPr>
          <p:nvPr/>
        </p:nvCxnSpPr>
        <p:spPr>
          <a:xfrm>
            <a:off x="1039297" y="5484732"/>
            <a:ext cx="715384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50157E03-D03D-D439-8418-9FCC45E21B92}"/>
              </a:ext>
            </a:extLst>
          </p:cNvPr>
          <p:cNvSpPr txBox="1"/>
          <p:nvPr/>
        </p:nvSpPr>
        <p:spPr>
          <a:xfrm>
            <a:off x="942206" y="224304"/>
            <a:ext cx="220532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历史渊源</a:t>
            </a:r>
          </a:p>
        </p:txBody>
      </p:sp>
    </p:spTree>
    <p:extLst>
      <p:ext uri="{BB962C8B-B14F-4D97-AF65-F5344CB8AC3E}">
        <p14:creationId xmlns:p14="http://schemas.microsoft.com/office/powerpoint/2010/main" val="2009435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24C993B-9A5B-6529-3499-5E6AA699C48D}"/>
              </a:ext>
            </a:extLst>
          </p:cNvPr>
          <p:cNvSpPr txBox="1"/>
          <p:nvPr/>
        </p:nvSpPr>
        <p:spPr>
          <a:xfrm>
            <a:off x="7025943" y="2240126"/>
            <a:ext cx="454217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骑车好处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13053F-CB1B-7449-69F7-58F05B4452BA}"/>
              </a:ext>
            </a:extLst>
          </p:cNvPr>
          <p:cNvSpPr txBox="1"/>
          <p:nvPr/>
        </p:nvSpPr>
        <p:spPr>
          <a:xfrm>
            <a:off x="6936307" y="3102141"/>
            <a:ext cx="20011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i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02</a:t>
            </a:r>
            <a:endParaRPr lang="zh-CN" altLang="en-US" sz="8800" b="1" i="1" dirty="0">
              <a:solidFill>
                <a:srgbClr val="3853C1"/>
              </a:solidFill>
              <a:latin typeface="+mj-ea"/>
              <a:ea typeface="+mj-ea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69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顶角 27">
            <a:extLst>
              <a:ext uri="{FF2B5EF4-FFF2-40B4-BE49-F238E27FC236}">
                <a16:creationId xmlns:a16="http://schemas.microsoft.com/office/drawing/2014/main" id="{13F0F27B-A0F5-C2A3-2226-BEEB4335EBAD}"/>
              </a:ext>
            </a:extLst>
          </p:cNvPr>
          <p:cNvSpPr/>
          <p:nvPr/>
        </p:nvSpPr>
        <p:spPr>
          <a:xfrm>
            <a:off x="4261796" y="1679912"/>
            <a:ext cx="3604753" cy="1969198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18" name="文本框 517">
            <a:extLst>
              <a:ext uri="{FF2B5EF4-FFF2-40B4-BE49-F238E27FC236}">
                <a16:creationId xmlns:a16="http://schemas.microsoft.com/office/drawing/2014/main" id="{1F1A94CE-5086-AF0C-7EB0-D78A2AB33515}"/>
              </a:ext>
            </a:extLst>
          </p:cNvPr>
          <p:cNvSpPr txBox="1"/>
          <p:nvPr/>
        </p:nvSpPr>
        <p:spPr>
          <a:xfrm>
            <a:off x="942206" y="1140979"/>
            <a:ext cx="24520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锻炼价值</a:t>
            </a:r>
          </a:p>
        </p:txBody>
      </p:sp>
      <p:sp>
        <p:nvSpPr>
          <p:cNvPr id="39" name="矩形: 圆角 38" hidden="1">
            <a:extLst>
              <a:ext uri="{FF2B5EF4-FFF2-40B4-BE49-F238E27FC236}">
                <a16:creationId xmlns:a16="http://schemas.microsoft.com/office/drawing/2014/main" id="{6EE72A62-E67E-F1E9-857E-6B0074D59641}"/>
              </a:ext>
            </a:extLst>
          </p:cNvPr>
          <p:cNvSpPr/>
          <p:nvPr/>
        </p:nvSpPr>
        <p:spPr>
          <a:xfrm>
            <a:off x="3219062" y="2156646"/>
            <a:ext cx="7380514" cy="1724890"/>
          </a:xfrm>
          <a:custGeom>
            <a:avLst/>
            <a:gdLst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  <a:gd name="connsiteX0" fmla="*/ 3219062 w 10599576"/>
              <a:gd name="connsiteY0" fmla="*/ 2248238 h 3881536"/>
              <a:gd name="connsiteX1" fmla="*/ 0 w 10599576"/>
              <a:gd name="connsiteY1" fmla="*/ 0 h 3881536"/>
              <a:gd name="connsiteX2" fmla="*/ 3310654 w 10599576"/>
              <a:gd name="connsiteY2" fmla="*/ 2156646 h 3881536"/>
              <a:gd name="connsiteX3" fmla="*/ 10507984 w 10599576"/>
              <a:gd name="connsiteY3" fmla="*/ 2156646 h 3881536"/>
              <a:gd name="connsiteX4" fmla="*/ 10599576 w 10599576"/>
              <a:gd name="connsiteY4" fmla="*/ 2248238 h 3881536"/>
              <a:gd name="connsiteX5" fmla="*/ 10599576 w 10599576"/>
              <a:gd name="connsiteY5" fmla="*/ 3789944 h 3881536"/>
              <a:gd name="connsiteX6" fmla="*/ 10507984 w 10599576"/>
              <a:gd name="connsiteY6" fmla="*/ 3881536 h 3881536"/>
              <a:gd name="connsiteX7" fmla="*/ 3310654 w 10599576"/>
              <a:gd name="connsiteY7" fmla="*/ 3881536 h 3881536"/>
              <a:gd name="connsiteX8" fmla="*/ 3219062 w 10599576"/>
              <a:gd name="connsiteY8" fmla="*/ 3789944 h 3881536"/>
              <a:gd name="connsiteX9" fmla="*/ 3219062 w 10599576"/>
              <a:gd name="connsiteY9" fmla="*/ 2248238 h 3881536"/>
              <a:gd name="connsiteX0" fmla="*/ 0 w 7380514"/>
              <a:gd name="connsiteY0" fmla="*/ 91592 h 1724890"/>
              <a:gd name="connsiteX1" fmla="*/ 91592 w 7380514"/>
              <a:gd name="connsiteY1" fmla="*/ 0 h 1724890"/>
              <a:gd name="connsiteX2" fmla="*/ 7288922 w 7380514"/>
              <a:gd name="connsiteY2" fmla="*/ 0 h 1724890"/>
              <a:gd name="connsiteX3" fmla="*/ 7380514 w 7380514"/>
              <a:gd name="connsiteY3" fmla="*/ 91592 h 1724890"/>
              <a:gd name="connsiteX4" fmla="*/ 7380514 w 7380514"/>
              <a:gd name="connsiteY4" fmla="*/ 1633298 h 1724890"/>
              <a:gd name="connsiteX5" fmla="*/ 7288922 w 7380514"/>
              <a:gd name="connsiteY5" fmla="*/ 1724890 h 1724890"/>
              <a:gd name="connsiteX6" fmla="*/ 91592 w 7380514"/>
              <a:gd name="connsiteY6" fmla="*/ 1724890 h 1724890"/>
              <a:gd name="connsiteX7" fmla="*/ 0 w 7380514"/>
              <a:gd name="connsiteY7" fmla="*/ 1633298 h 1724890"/>
              <a:gd name="connsiteX8" fmla="*/ 0 w 7380514"/>
              <a:gd name="connsiteY8" fmla="*/ 91592 h 172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0514" h="1724890">
                <a:moveTo>
                  <a:pt x="0" y="91592"/>
                </a:moveTo>
                <a:cubicBezTo>
                  <a:pt x="0" y="41007"/>
                  <a:pt x="41007" y="0"/>
                  <a:pt x="91592" y="0"/>
                </a:cubicBezTo>
                <a:lnTo>
                  <a:pt x="7288922" y="0"/>
                </a:lnTo>
                <a:cubicBezTo>
                  <a:pt x="7339507" y="0"/>
                  <a:pt x="7380514" y="41007"/>
                  <a:pt x="7380514" y="91592"/>
                </a:cubicBezTo>
                <a:lnTo>
                  <a:pt x="7380514" y="1633298"/>
                </a:lnTo>
                <a:cubicBezTo>
                  <a:pt x="7380514" y="1683883"/>
                  <a:pt x="7339507" y="1724890"/>
                  <a:pt x="7288922" y="1724890"/>
                </a:cubicBezTo>
                <a:lnTo>
                  <a:pt x="91592" y="1724890"/>
                </a:lnTo>
                <a:cubicBezTo>
                  <a:pt x="41007" y="1724890"/>
                  <a:pt x="0" y="1683883"/>
                  <a:pt x="0" y="1633298"/>
                </a:cubicBezTo>
                <a:lnTo>
                  <a:pt x="0" y="91592"/>
                </a:lnTo>
                <a:close/>
              </a:path>
            </a:pathLst>
          </a:custGeom>
          <a:noFill/>
          <a:ln w="28575">
            <a:solidFill>
              <a:srgbClr val="3853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4458734A-3F65-F45B-D2C3-AD7153BCBACD}"/>
              </a:ext>
            </a:extLst>
          </p:cNvPr>
          <p:cNvCxnSpPr/>
          <p:nvPr/>
        </p:nvCxnSpPr>
        <p:spPr>
          <a:xfrm flipH="1">
            <a:off x="11708032" y="2762837"/>
            <a:ext cx="1744824" cy="421339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: 圆顶角 96">
            <a:extLst>
              <a:ext uri="{FF2B5EF4-FFF2-40B4-BE49-F238E27FC236}">
                <a16:creationId xmlns:a16="http://schemas.microsoft.com/office/drawing/2014/main" id="{AFBCAA38-7D5F-8915-ACF1-C06F6BF4DC84}"/>
              </a:ext>
            </a:extLst>
          </p:cNvPr>
          <p:cNvSpPr/>
          <p:nvPr/>
        </p:nvSpPr>
        <p:spPr>
          <a:xfrm rot="16200000" flipH="1">
            <a:off x="8779532" y="-4782893"/>
            <a:ext cx="747332" cy="7848146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A96D21-3A82-7917-9E54-00CE00F50389}"/>
              </a:ext>
            </a:extLst>
          </p:cNvPr>
          <p:cNvSpPr txBox="1"/>
          <p:nvPr/>
        </p:nvSpPr>
        <p:spPr>
          <a:xfrm>
            <a:off x="5436786" y="-1064229"/>
            <a:ext cx="7562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长期坚持骑行，有利增强肺活量，提升呼吸系统功能</a:t>
            </a:r>
          </a:p>
        </p:txBody>
      </p:sp>
      <p:sp>
        <p:nvSpPr>
          <p:cNvPr id="32" name="矩形: 圆顶角 31">
            <a:extLst>
              <a:ext uri="{FF2B5EF4-FFF2-40B4-BE49-F238E27FC236}">
                <a16:creationId xmlns:a16="http://schemas.microsoft.com/office/drawing/2014/main" id="{818965CD-1058-3EB2-6356-2630FB7026B5}"/>
              </a:ext>
            </a:extLst>
          </p:cNvPr>
          <p:cNvSpPr/>
          <p:nvPr/>
        </p:nvSpPr>
        <p:spPr>
          <a:xfrm>
            <a:off x="4261796" y="5155534"/>
            <a:ext cx="3604753" cy="463349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27" name="图形 26">
            <a:extLst>
              <a:ext uri="{FF2B5EF4-FFF2-40B4-BE49-F238E27FC236}">
                <a16:creationId xmlns:a16="http://schemas.microsoft.com/office/drawing/2014/main" id="{31E941EC-E0D2-F123-A482-2A5F403294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075756" y="1967735"/>
            <a:ext cx="4027325" cy="36594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582A3D-1D6B-AB9E-5FF3-1D44EE54427F}"/>
              </a:ext>
            </a:extLst>
          </p:cNvPr>
          <p:cNvSpPr txBox="1"/>
          <p:nvPr/>
        </p:nvSpPr>
        <p:spPr>
          <a:xfrm>
            <a:off x="942206" y="224304"/>
            <a:ext cx="220532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骑车好处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32E661-964B-51D5-C314-C9270B98C2AC}"/>
              </a:ext>
            </a:extLst>
          </p:cNvPr>
          <p:cNvGrpSpPr/>
          <p:nvPr/>
        </p:nvGrpSpPr>
        <p:grpSpPr>
          <a:xfrm>
            <a:off x="922387" y="1788557"/>
            <a:ext cx="2799209" cy="1811297"/>
            <a:chOff x="922387" y="1788557"/>
            <a:chExt cx="2799209" cy="1811297"/>
          </a:xfrm>
        </p:grpSpPr>
        <p:sp>
          <p:nvSpPr>
            <p:cNvPr id="3" name="矩形: 圆顶角 2">
              <a:extLst>
                <a:ext uri="{FF2B5EF4-FFF2-40B4-BE49-F238E27FC236}">
                  <a16:creationId xmlns:a16="http://schemas.microsoft.com/office/drawing/2014/main" id="{F8713C27-3896-9319-FBD3-8029DD77877D}"/>
                </a:ext>
              </a:extLst>
            </p:cNvPr>
            <p:cNvSpPr/>
            <p:nvPr/>
          </p:nvSpPr>
          <p:spPr>
            <a:xfrm rot="5400000">
              <a:off x="2047789" y="793946"/>
              <a:ext cx="679195" cy="266841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702179D-1FFB-00AC-FE46-EDFC1DD0122F}"/>
                </a:ext>
              </a:extLst>
            </p:cNvPr>
            <p:cNvSpPr txBox="1"/>
            <p:nvPr/>
          </p:nvSpPr>
          <p:spPr>
            <a:xfrm>
              <a:off x="922387" y="1904706"/>
              <a:ext cx="27626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 增强心肺肝功能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23D8B28-3D6C-BD19-151D-DB3E7B7A072A}"/>
                </a:ext>
              </a:extLst>
            </p:cNvPr>
            <p:cNvSpPr txBox="1"/>
            <p:nvPr/>
          </p:nvSpPr>
          <p:spPr>
            <a:xfrm>
              <a:off x="942206" y="2531933"/>
              <a:ext cx="2733613" cy="1067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长期坚持骑行</a:t>
              </a:r>
              <a:endParaRPr lang="en-US" altLang="zh-CN" b="0" i="0" dirty="0"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有利增强肺活量</a:t>
              </a:r>
              <a:endParaRPr lang="en-US" altLang="zh-CN" b="0" i="0" dirty="0"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提升呼吸系统功能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E04A3D9-F075-1444-3AB6-F6A0B0EDBD7E}"/>
              </a:ext>
            </a:extLst>
          </p:cNvPr>
          <p:cNvGrpSpPr/>
          <p:nvPr/>
        </p:nvGrpSpPr>
        <p:grpSpPr>
          <a:xfrm>
            <a:off x="942206" y="3934247"/>
            <a:ext cx="2797480" cy="1811297"/>
            <a:chOff x="942206" y="1788557"/>
            <a:chExt cx="2797480" cy="1811297"/>
          </a:xfrm>
        </p:grpSpPr>
        <p:sp>
          <p:nvSpPr>
            <p:cNvPr id="9" name="矩形: 圆顶角 8">
              <a:extLst>
                <a:ext uri="{FF2B5EF4-FFF2-40B4-BE49-F238E27FC236}">
                  <a16:creationId xmlns:a16="http://schemas.microsoft.com/office/drawing/2014/main" id="{DC577A41-94A3-19B8-BC43-F72D86B66DC8}"/>
                </a:ext>
              </a:extLst>
            </p:cNvPr>
            <p:cNvSpPr/>
            <p:nvPr/>
          </p:nvSpPr>
          <p:spPr>
            <a:xfrm rot="5400000">
              <a:off x="2047789" y="793946"/>
              <a:ext cx="679195" cy="266841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89FEF3D-A50E-7680-F3EC-1E1BC7346A5B}"/>
                </a:ext>
              </a:extLst>
            </p:cNvPr>
            <p:cNvSpPr txBox="1"/>
            <p:nvPr/>
          </p:nvSpPr>
          <p:spPr>
            <a:xfrm>
              <a:off x="977071" y="1897322"/>
              <a:ext cx="27626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消除身体疲劳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26C4B8D-B1B6-1767-CAF3-5C6A824F4324}"/>
                </a:ext>
              </a:extLst>
            </p:cNvPr>
            <p:cNvSpPr txBox="1"/>
            <p:nvPr/>
          </p:nvSpPr>
          <p:spPr>
            <a:xfrm>
              <a:off x="942206" y="2531933"/>
              <a:ext cx="2733613" cy="1067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保持有规律生活</a:t>
              </a:r>
            </a:p>
            <a:p>
              <a:pPr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改善植物神经功能</a:t>
              </a:r>
            </a:p>
            <a:p>
              <a:pPr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获得更高质量的睡眠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8AB39E1-972D-FC84-C647-34BD3DD5F0D0}"/>
              </a:ext>
            </a:extLst>
          </p:cNvPr>
          <p:cNvGrpSpPr/>
          <p:nvPr/>
        </p:nvGrpSpPr>
        <p:grpSpPr>
          <a:xfrm flipH="1">
            <a:off x="8443124" y="1788557"/>
            <a:ext cx="2826489" cy="1811297"/>
            <a:chOff x="942206" y="1788557"/>
            <a:chExt cx="2826489" cy="1811297"/>
          </a:xfrm>
        </p:grpSpPr>
        <p:sp>
          <p:nvSpPr>
            <p:cNvPr id="30" name="矩形: 圆顶角 29">
              <a:extLst>
                <a:ext uri="{FF2B5EF4-FFF2-40B4-BE49-F238E27FC236}">
                  <a16:creationId xmlns:a16="http://schemas.microsoft.com/office/drawing/2014/main" id="{9362AB84-86C0-B160-9A4C-B8359BE8D584}"/>
                </a:ext>
              </a:extLst>
            </p:cNvPr>
            <p:cNvSpPr/>
            <p:nvPr/>
          </p:nvSpPr>
          <p:spPr>
            <a:xfrm rot="5400000">
              <a:off x="2047789" y="793946"/>
              <a:ext cx="679195" cy="266841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F7F3212-FCEF-97F8-2E37-235DD1D7B684}"/>
                </a:ext>
              </a:extLst>
            </p:cNvPr>
            <p:cNvSpPr txBox="1"/>
            <p:nvPr/>
          </p:nvSpPr>
          <p:spPr>
            <a:xfrm>
              <a:off x="973105" y="1904706"/>
              <a:ext cx="27955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锻炼下肢肌肉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A2019B2-C81C-DFA9-DEFA-A7AF52138E9D}"/>
                </a:ext>
              </a:extLst>
            </p:cNvPr>
            <p:cNvSpPr txBox="1"/>
            <p:nvPr/>
          </p:nvSpPr>
          <p:spPr>
            <a:xfrm>
              <a:off x="942206" y="2531933"/>
              <a:ext cx="2733613" cy="1067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强有力的肌肉</a:t>
              </a:r>
              <a:endParaRPr lang="en-US" altLang="zh-CN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避免运动损伤</a:t>
              </a:r>
              <a:endParaRPr lang="en-US" altLang="zh-CN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延缓关节退化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08AC8AF-CF36-E338-19E4-E09197423795}"/>
              </a:ext>
            </a:extLst>
          </p:cNvPr>
          <p:cNvGrpSpPr/>
          <p:nvPr/>
        </p:nvGrpSpPr>
        <p:grpSpPr>
          <a:xfrm flipH="1">
            <a:off x="8443124" y="3934247"/>
            <a:ext cx="2826489" cy="1811297"/>
            <a:chOff x="942206" y="1788557"/>
            <a:chExt cx="2826489" cy="1811297"/>
          </a:xfrm>
        </p:grpSpPr>
        <p:sp>
          <p:nvSpPr>
            <p:cNvPr id="23" name="矩形: 圆顶角 22">
              <a:extLst>
                <a:ext uri="{FF2B5EF4-FFF2-40B4-BE49-F238E27FC236}">
                  <a16:creationId xmlns:a16="http://schemas.microsoft.com/office/drawing/2014/main" id="{F3969999-AF49-40A1-7D31-72F65CB3051E}"/>
                </a:ext>
              </a:extLst>
            </p:cNvPr>
            <p:cNvSpPr/>
            <p:nvPr/>
          </p:nvSpPr>
          <p:spPr>
            <a:xfrm rot="5400000">
              <a:off x="2047789" y="793946"/>
              <a:ext cx="679195" cy="266841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DD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D1E339E-E23D-EA32-AA98-362A0446D6C6}"/>
                </a:ext>
              </a:extLst>
            </p:cNvPr>
            <p:cNvSpPr txBox="1"/>
            <p:nvPr/>
          </p:nvSpPr>
          <p:spPr>
            <a:xfrm>
              <a:off x="1006080" y="1897322"/>
              <a:ext cx="27626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提升记忆能力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305A153-AAC7-6E4B-522A-F5CC5E79C840}"/>
                </a:ext>
              </a:extLst>
            </p:cNvPr>
            <p:cNvSpPr txBox="1"/>
            <p:nvPr/>
          </p:nvSpPr>
          <p:spPr>
            <a:xfrm>
              <a:off x="942206" y="2531933"/>
              <a:ext cx="2733613" cy="1067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每日骑行</a:t>
              </a:r>
              <a:r>
                <a:rPr lang="en-US" altLang="zh-CN" dirty="0">
                  <a:latin typeface="+mj-lt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20</a:t>
              </a:r>
              <a:r>
                <a:rPr lang="zh-CN" altLang="en-US" dirty="0">
                  <a:latin typeface="+mj-lt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分</a:t>
              </a:r>
              <a:r>
                <a:rPr lang="zh-CN" altLang="en-US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钟</a:t>
              </a:r>
              <a:endParaRPr lang="en-US" altLang="zh-CN" dirty="0"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提升大脑的认知能力</a:t>
              </a:r>
              <a:endParaRPr lang="en-US" altLang="zh-CN" b="0" i="0" dirty="0"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OPPOSans M" panose="00020600040101010101" pitchFamily="18" charset="-122"/>
                  <a:cs typeface="OPPOSans M" panose="00020600040101010101" pitchFamily="18" charset="-122"/>
                  <a:sym typeface="Arial" panose="020B0604020202020204" pitchFamily="34" charset="0"/>
                </a:rPr>
                <a:t>提升大脑的记忆能力</a:t>
              </a:r>
              <a:endParaRPr lang="zh-CN" altLang="en-US" b="0" i="0" dirty="0">
                <a:effectLst/>
                <a:latin typeface="Arial" panose="020B0604020202020204" pitchFamily="34" charset="0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8654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C941869-4557-387C-B9A0-4926742BCB0D}"/>
              </a:ext>
            </a:extLst>
          </p:cNvPr>
          <p:cNvSpPr txBox="1"/>
          <p:nvPr/>
        </p:nvSpPr>
        <p:spPr>
          <a:xfrm>
            <a:off x="7025943" y="2240126"/>
            <a:ext cx="454217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b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骑车注意事项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F538FE-FD17-F044-2455-A68AD05BF672}"/>
              </a:ext>
            </a:extLst>
          </p:cNvPr>
          <p:cNvSpPr txBox="1"/>
          <p:nvPr/>
        </p:nvSpPr>
        <p:spPr>
          <a:xfrm>
            <a:off x="6936307" y="3102141"/>
            <a:ext cx="20011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i="1" dirty="0">
                <a:solidFill>
                  <a:srgbClr val="3853C1"/>
                </a:solidFill>
                <a:latin typeface="+mj-ea"/>
                <a:ea typeface="+mj-ea"/>
                <a:cs typeface="OPPOSans M" panose="00020600040101010101" pitchFamily="18" charset="-122"/>
                <a:sym typeface="Arial" panose="020B0604020202020204" pitchFamily="34" charset="0"/>
              </a:rPr>
              <a:t>03</a:t>
            </a:r>
            <a:endParaRPr lang="zh-CN" altLang="en-US" sz="8800" b="1" i="1" dirty="0">
              <a:solidFill>
                <a:srgbClr val="3853C1"/>
              </a:solidFill>
              <a:latin typeface="+mj-ea"/>
              <a:ea typeface="+mj-ea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341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53C1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0">
      <a:majorFont>
        <a:latin typeface="OPPOSans M"/>
        <a:ea typeface="OPPOSans B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563</Words>
  <Application>Microsoft Office PowerPoint</Application>
  <PresentationFormat>宽屏</PresentationFormat>
  <Paragraphs>146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OPPOSans B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清新绿色插画风世界自行车日介绍ppt模板</dc:title>
  <dc:creator>©昱言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91</cp:revision>
  <dcterms:created xsi:type="dcterms:W3CDTF">2023-08-13T09:14:13Z</dcterms:created>
  <dcterms:modified xsi:type="dcterms:W3CDTF">2023-09-27T09:26:57Z</dcterms:modified>
</cp:coreProperties>
</file>