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2" r:id="rId2"/>
    <p:sldId id="258" r:id="rId3"/>
    <p:sldId id="259" r:id="rId4"/>
    <p:sldId id="273" r:id="rId5"/>
    <p:sldId id="280" r:id="rId6"/>
    <p:sldId id="270" r:id="rId7"/>
    <p:sldId id="269" r:id="rId8"/>
    <p:sldId id="271" r:id="rId9"/>
    <p:sldId id="261" r:id="rId10"/>
    <p:sldId id="272" r:id="rId11"/>
    <p:sldId id="274" r:id="rId12"/>
    <p:sldId id="267" r:id="rId13"/>
    <p:sldId id="278" r:id="rId14"/>
    <p:sldId id="279" r:id="rId15"/>
    <p:sldId id="268" r:id="rId16"/>
    <p:sldId id="257" r:id="rId17"/>
    <p:sldId id="281" r:id="rId18"/>
    <p:sldId id="283" r:id="rId19"/>
    <p:sldId id="284"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26" userDrawn="1">
          <p15:clr>
            <a:srgbClr val="A4A3A4"/>
          </p15:clr>
        </p15:guide>
        <p15:guide id="2" pos="3840" userDrawn="1">
          <p15:clr>
            <a:srgbClr val="A4A3A4"/>
          </p15:clr>
        </p15:guide>
        <p15:guide id="3" orient="horz" pos="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9098"/>
    <a:srgbClr val="385256"/>
    <a:srgbClr val="63929A"/>
    <a:srgbClr val="93DDD5"/>
    <a:srgbClr val="37AFA1"/>
    <a:srgbClr val="C9843A"/>
    <a:srgbClr val="A4601A"/>
    <a:srgbClr val="254668"/>
    <a:srgbClr val="288479"/>
    <a:srgbClr val="1032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p:scale>
          <a:sx n="75" d="100"/>
          <a:sy n="75" d="100"/>
        </p:scale>
        <p:origin x="402" y="282"/>
      </p:cViewPr>
      <p:guideLst>
        <p:guide orient="horz" pos="1026"/>
        <p:guide pos="3840"/>
        <p:guide orient="horz" pos="164"/>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package" Target="../embeddings/Microsoft_Excel_Worksheet.xlsx"/><Relationship Id="rId4" Type="http://schemas.openxmlformats.org/officeDocument/2006/relationships/image" Target="../media/image19.png"/><Relationship Id="rId9" Type="http://schemas.openxmlformats.org/officeDocument/2006/relationships/image" Target="../media/image24.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extLst>
              <c:ext xmlns:c16="http://schemas.microsoft.com/office/drawing/2014/chart" uri="{C3380CC4-5D6E-409C-BE32-E72D297353CC}">
                <c16:uniqueId val="{00000001-F941-4D72-806A-A267482FDEC2}"/>
              </c:ext>
            </c:extLst>
          </c:dPt>
          <c:dPt>
            <c:idx val="1"/>
            <c:invertIfNegative val="0"/>
            <c:bubble3D val="0"/>
            <c:spPr>
              <a:blipFill>
                <a:blip xmlns:r="http://schemas.openxmlformats.org/officeDocument/2006/relationships" r:embed="rId4"/>
                <a:stretch>
                  <a:fillRect/>
                </a:stretch>
              </a:blipFill>
              <a:ln>
                <a:noFill/>
              </a:ln>
              <a:effectLst/>
            </c:spPr>
            <c:extLst>
              <c:ext xmlns:c16="http://schemas.microsoft.com/office/drawing/2014/chart" uri="{C3380CC4-5D6E-409C-BE32-E72D297353CC}">
                <c16:uniqueId val="{00000003-F941-4D72-806A-A267482FDEC2}"/>
              </c:ext>
            </c:extLst>
          </c:dPt>
          <c:dPt>
            <c:idx val="2"/>
            <c:invertIfNegative val="0"/>
            <c:bubble3D val="0"/>
            <c:spPr>
              <a:blipFill>
                <a:blip xmlns:r="http://schemas.openxmlformats.org/officeDocument/2006/relationships" r:embed="rId5"/>
                <a:stretch>
                  <a:fillRect/>
                </a:stretch>
              </a:blipFill>
              <a:ln>
                <a:noFill/>
              </a:ln>
              <a:effectLst/>
            </c:spPr>
            <c:extLst>
              <c:ext xmlns:c16="http://schemas.microsoft.com/office/drawing/2014/chart" uri="{C3380CC4-5D6E-409C-BE32-E72D297353CC}">
                <c16:uniqueId val="{00000005-F941-4D72-806A-A267482FDEC2}"/>
              </c:ext>
            </c:extLst>
          </c:dPt>
          <c:dPt>
            <c:idx val="3"/>
            <c:invertIfNegative val="0"/>
            <c:bubble3D val="0"/>
            <c:spPr>
              <a:blipFill>
                <a:blip xmlns:r="http://schemas.openxmlformats.org/officeDocument/2006/relationships" r:embed="rId6"/>
                <a:stretch>
                  <a:fillRect/>
                </a:stretch>
              </a:blipFill>
              <a:ln>
                <a:noFill/>
              </a:ln>
              <a:effectLst/>
            </c:spPr>
            <c:extLst>
              <c:ext xmlns:c16="http://schemas.microsoft.com/office/drawing/2014/chart" uri="{C3380CC4-5D6E-409C-BE32-E72D297353CC}">
                <c16:uniqueId val="{00000007-F941-4D72-806A-A267482FDEC2}"/>
              </c:ext>
            </c:extLst>
          </c:dPt>
          <c:dPt>
            <c:idx val="4"/>
            <c:invertIfNegative val="0"/>
            <c:bubble3D val="0"/>
            <c:spPr>
              <a:blipFill>
                <a:blip xmlns:r="http://schemas.openxmlformats.org/officeDocument/2006/relationships" r:embed="rId7"/>
                <a:stretch>
                  <a:fillRect/>
                </a:stretch>
              </a:blipFill>
              <a:ln>
                <a:noFill/>
              </a:ln>
              <a:effectLst/>
            </c:spPr>
            <c:extLst>
              <c:ext xmlns:c16="http://schemas.microsoft.com/office/drawing/2014/chart" uri="{C3380CC4-5D6E-409C-BE32-E72D297353CC}">
                <c16:uniqueId val="{00000009-F941-4D72-806A-A267482FDEC2}"/>
              </c:ext>
            </c:extLst>
          </c:dPt>
          <c:dPt>
            <c:idx val="5"/>
            <c:invertIfNegative val="0"/>
            <c:bubble3D val="0"/>
            <c:spPr>
              <a:blipFill>
                <a:blip xmlns:r="http://schemas.openxmlformats.org/officeDocument/2006/relationships" r:embed="rId8"/>
                <a:stretch>
                  <a:fillRect/>
                </a:stretch>
              </a:blipFill>
              <a:ln>
                <a:noFill/>
              </a:ln>
              <a:effectLst/>
            </c:spPr>
            <c:extLst>
              <c:ext xmlns:c16="http://schemas.microsoft.com/office/drawing/2014/chart" uri="{C3380CC4-5D6E-409C-BE32-E72D297353CC}">
                <c16:uniqueId val="{0000000B-F941-4D72-806A-A267482FDEC2}"/>
              </c:ext>
            </c:extLst>
          </c:dPt>
          <c:dPt>
            <c:idx val="6"/>
            <c:invertIfNegative val="0"/>
            <c:bubble3D val="0"/>
            <c:spPr>
              <a:blipFill>
                <a:blip xmlns:r="http://schemas.openxmlformats.org/officeDocument/2006/relationships" r:embed="rId9"/>
                <a:stretch>
                  <a:fillRect/>
                </a:stretch>
              </a:blipFill>
              <a:ln>
                <a:noFill/>
              </a:ln>
              <a:effectLst/>
            </c:spPr>
            <c:extLst>
              <c:ext xmlns:c16="http://schemas.microsoft.com/office/drawing/2014/chart" uri="{C3380CC4-5D6E-409C-BE32-E72D297353CC}">
                <c16:uniqueId val="{0000000D-F941-4D72-806A-A267482FDEC2}"/>
              </c:ext>
            </c:extLst>
          </c:dPt>
          <c:cat>
            <c:numRef>
              <c:f>Sheet1!$A$2:$A$8</c:f>
              <c:numCache>
                <c:formatCode>General</c:formatCode>
                <c:ptCount val="7"/>
                <c:pt idx="0">
                  <c:v>2009</c:v>
                </c:pt>
                <c:pt idx="1">
                  <c:v>2010</c:v>
                </c:pt>
                <c:pt idx="2">
                  <c:v>2011</c:v>
                </c:pt>
                <c:pt idx="3">
                  <c:v>2012</c:v>
                </c:pt>
                <c:pt idx="4">
                  <c:v>2013</c:v>
                </c:pt>
                <c:pt idx="5">
                  <c:v>2014</c:v>
                </c:pt>
                <c:pt idx="6">
                  <c:v>2015</c:v>
                </c:pt>
              </c:numCache>
            </c:numRef>
          </c:cat>
          <c:val>
            <c:numRef>
              <c:f>Sheet1!$B$2:$B$8</c:f>
              <c:numCache>
                <c:formatCode>General</c:formatCode>
                <c:ptCount val="7"/>
                <c:pt idx="0">
                  <c:v>-220</c:v>
                </c:pt>
                <c:pt idx="1">
                  <c:v>-130</c:v>
                </c:pt>
                <c:pt idx="2">
                  <c:v>100</c:v>
                </c:pt>
                <c:pt idx="3">
                  <c:v>130</c:v>
                </c:pt>
                <c:pt idx="4">
                  <c:v>210</c:v>
                </c:pt>
                <c:pt idx="5">
                  <c:v>260</c:v>
                </c:pt>
                <c:pt idx="6">
                  <c:v>280</c:v>
                </c:pt>
              </c:numCache>
            </c:numRef>
          </c:val>
          <c:extLst>
            <c:ext xmlns:c16="http://schemas.microsoft.com/office/drawing/2014/chart" uri="{C3380CC4-5D6E-409C-BE32-E72D297353CC}">
              <c16:uniqueId val="{0000000E-F941-4D72-806A-A267482FDEC2}"/>
            </c:ext>
          </c:extLst>
        </c:ser>
        <c:dLbls>
          <c:showLegendKey val="0"/>
          <c:showVal val="0"/>
          <c:showCatName val="0"/>
          <c:showSerName val="0"/>
          <c:showPercent val="0"/>
          <c:showBubbleSize val="0"/>
        </c:dLbls>
        <c:gapWidth val="22"/>
        <c:overlap val="-22"/>
        <c:axId val="72402432"/>
        <c:axId val="72403968"/>
      </c:barChart>
      <c:catAx>
        <c:axId val="72402432"/>
        <c:scaling>
          <c:orientation val="minMax"/>
        </c:scaling>
        <c:delete val="1"/>
        <c:axPos val="b"/>
        <c:numFmt formatCode="General" sourceLinked="1"/>
        <c:majorTickMark val="none"/>
        <c:minorTickMark val="none"/>
        <c:tickLblPos val="nextTo"/>
        <c:crossAx val="72403968"/>
        <c:crosses val="autoZero"/>
        <c:auto val="1"/>
        <c:lblAlgn val="ctr"/>
        <c:lblOffset val="100"/>
        <c:noMultiLvlLbl val="0"/>
      </c:catAx>
      <c:valAx>
        <c:axId val="72403968"/>
        <c:scaling>
          <c:orientation val="minMax"/>
          <c:max val="300"/>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24024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0">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355971128608919E-2"/>
          <c:y val="4.9960875984251966E-2"/>
          <c:w val="0.8740743037683788"/>
          <c:h val="0.71501056579418931"/>
        </c:manualLayout>
      </c:layout>
      <c:lineChart>
        <c:grouping val="standard"/>
        <c:varyColors val="0"/>
        <c:ser>
          <c:idx val="0"/>
          <c:order val="0"/>
          <c:tx>
            <c:strRef>
              <c:f>Sheet1!$B$1</c:f>
              <c:strCache>
                <c:ptCount val="1"/>
                <c:pt idx="0">
                  <c:v>系列 1</c:v>
                </c:pt>
              </c:strCache>
            </c:strRef>
          </c:tx>
          <c:spPr>
            <a:ln w="41275" cap="rnd">
              <a:solidFill>
                <a:srgbClr val="254668"/>
              </a:solidFill>
              <a:prstDash val="sysDot"/>
              <a:round/>
            </a:ln>
            <a:effectLst/>
          </c:spPr>
          <c:marker>
            <c:symbol val="dash"/>
            <c:size val="26"/>
            <c:spPr>
              <a:solidFill>
                <a:schemeClr val="bg1"/>
              </a:solidFill>
              <a:ln w="22225">
                <a:solidFill>
                  <a:schemeClr val="accent1"/>
                </a:solidFill>
                <a:round/>
              </a:ln>
              <a:effectLst/>
            </c:spPr>
          </c:marker>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effectLst>
                      <a:outerShdw blurRad="38100" dist="38100" dir="2700000" algn="tl">
                        <a:srgbClr val="000000">
                          <a:alpha val="43137"/>
                        </a:srgbClr>
                      </a:outerShdw>
                    </a:effectLst>
                    <a:latin typeface="Zag Regular" panose="02000503030000020004" pitchFamily="50" charset="0"/>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1月</c:v>
                </c:pt>
                <c:pt idx="1">
                  <c:v>02</c:v>
                </c:pt>
                <c:pt idx="2">
                  <c:v>03</c:v>
                </c:pt>
                <c:pt idx="3">
                  <c:v>04</c:v>
                </c:pt>
                <c:pt idx="4">
                  <c:v>05</c:v>
                </c:pt>
                <c:pt idx="5">
                  <c:v>06</c:v>
                </c:pt>
                <c:pt idx="6">
                  <c:v>07</c:v>
                </c:pt>
                <c:pt idx="7">
                  <c:v>08</c:v>
                </c:pt>
                <c:pt idx="8">
                  <c:v>09</c:v>
                </c:pt>
                <c:pt idx="9">
                  <c:v>10</c:v>
                </c:pt>
                <c:pt idx="10">
                  <c:v>11</c:v>
                </c:pt>
                <c:pt idx="11">
                  <c:v>12月</c:v>
                </c:pt>
              </c:strCache>
            </c:strRef>
          </c:cat>
          <c:val>
            <c:numRef>
              <c:f>Sheet1!$B$2:$B$13</c:f>
              <c:numCache>
                <c:formatCode>General</c:formatCode>
                <c:ptCount val="12"/>
                <c:pt idx="0">
                  <c:v>4.3</c:v>
                </c:pt>
                <c:pt idx="1">
                  <c:v>2.5</c:v>
                </c:pt>
                <c:pt idx="2">
                  <c:v>3.5</c:v>
                </c:pt>
                <c:pt idx="3">
                  <c:v>4.5</c:v>
                </c:pt>
                <c:pt idx="4">
                  <c:v>7.3</c:v>
                </c:pt>
                <c:pt idx="5">
                  <c:v>5.6</c:v>
                </c:pt>
                <c:pt idx="6">
                  <c:v>3.8</c:v>
                </c:pt>
                <c:pt idx="7">
                  <c:v>4.5999999999999996</c:v>
                </c:pt>
                <c:pt idx="8">
                  <c:v>8.8000000000000007</c:v>
                </c:pt>
                <c:pt idx="9">
                  <c:v>7.4</c:v>
                </c:pt>
                <c:pt idx="10">
                  <c:v>5.2</c:v>
                </c:pt>
                <c:pt idx="11">
                  <c:v>5.5</c:v>
                </c:pt>
              </c:numCache>
            </c:numRef>
          </c:val>
          <c:smooth val="0"/>
          <c:extLst>
            <c:ext xmlns:c16="http://schemas.microsoft.com/office/drawing/2014/chart" uri="{C3380CC4-5D6E-409C-BE32-E72D297353CC}">
              <c16:uniqueId val="{00000000-31AA-4FD8-80CA-ACD564B65D34}"/>
            </c:ext>
          </c:extLst>
        </c:ser>
        <c:dLbls>
          <c:showLegendKey val="0"/>
          <c:showVal val="0"/>
          <c:showCatName val="0"/>
          <c:showSerName val="0"/>
          <c:showPercent val="0"/>
          <c:showBubbleSize val="0"/>
        </c:dLbls>
        <c:dropLines>
          <c:spPr>
            <a:ln w="88900" cap="rnd" cmpd="sng">
              <a:solidFill>
                <a:srgbClr val="254668">
                  <a:alpha val="80000"/>
                </a:srgbClr>
              </a:solidFill>
              <a:prstDash val="solid"/>
              <a:round/>
            </a:ln>
            <a:effectLst/>
          </c:spPr>
        </c:dropLines>
        <c:marker val="1"/>
        <c:smooth val="0"/>
        <c:axId val="148973440"/>
        <c:axId val="148974976"/>
      </c:lineChart>
      <c:catAx>
        <c:axId val="148973440"/>
        <c:scaling>
          <c:orientation val="minMax"/>
        </c:scaling>
        <c:delete val="0"/>
        <c:axPos val="b"/>
        <c:numFmt formatCode="General" sourceLinked="1"/>
        <c:majorTickMark val="none"/>
        <c:minorTickMark val="none"/>
        <c:tickLblPos val="nextTo"/>
        <c:spPr>
          <a:noFill/>
          <a:ln w="9525" cap="flat" cmpd="sng" algn="ctr">
            <a:solidFill>
              <a:srgbClr val="254668"/>
            </a:solidFill>
            <a:prstDash val="sysDot"/>
            <a:round/>
          </a:ln>
          <a:effectLst/>
        </c:spPr>
        <c:txPr>
          <a:bodyPr rot="-60000000" spcFirstLastPara="1" vertOverflow="ellipsis" vert="horz" wrap="square" anchor="ctr" anchorCtr="1"/>
          <a:lstStyle/>
          <a:p>
            <a:pPr>
              <a:defRPr sz="1600" b="1" i="0" u="none" strike="noStrike" kern="1200" cap="all" spc="120" normalizeH="0" baseline="0">
                <a:solidFill>
                  <a:schemeClr val="tx1">
                    <a:lumMod val="75000"/>
                    <a:lumOff val="25000"/>
                  </a:schemeClr>
                </a:solidFill>
                <a:latin typeface="Zag Regular" panose="02000503030000020004" pitchFamily="50" charset="0"/>
                <a:ea typeface="+mn-ea"/>
                <a:cs typeface="+mn-cs"/>
              </a:defRPr>
            </a:pPr>
            <a:endParaRPr lang="zh-CN"/>
          </a:p>
        </c:txPr>
        <c:crossAx val="148974976"/>
        <c:crosses val="autoZero"/>
        <c:auto val="1"/>
        <c:lblAlgn val="ctr"/>
        <c:lblOffset val="100"/>
        <c:noMultiLvlLbl val="1"/>
      </c:catAx>
      <c:valAx>
        <c:axId val="148974976"/>
        <c:scaling>
          <c:orientation val="minMax"/>
        </c:scaling>
        <c:delete val="1"/>
        <c:axPos val="l"/>
        <c:numFmt formatCode="General" sourceLinked="1"/>
        <c:majorTickMark val="none"/>
        <c:minorTickMark val="none"/>
        <c:tickLblPos val="nextTo"/>
        <c:crossAx val="148973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355971128608919E-2"/>
          <c:y val="0.13698553405715097"/>
          <c:w val="0.8740743037683788"/>
          <c:h val="0.64576161208788319"/>
        </c:manualLayout>
      </c:layout>
      <c:lineChart>
        <c:grouping val="standard"/>
        <c:varyColors val="0"/>
        <c:ser>
          <c:idx val="0"/>
          <c:order val="0"/>
          <c:tx>
            <c:strRef>
              <c:f>Sheet1!$B$1</c:f>
              <c:strCache>
                <c:ptCount val="1"/>
                <c:pt idx="0">
                  <c:v>系列 1</c:v>
                </c:pt>
              </c:strCache>
            </c:strRef>
          </c:tx>
          <c:spPr>
            <a:ln w="41275" cap="rnd">
              <a:solidFill>
                <a:srgbClr val="254668"/>
              </a:solidFill>
              <a:prstDash val="sysDot"/>
              <a:round/>
            </a:ln>
            <a:effectLst/>
          </c:spPr>
          <c:marker>
            <c:symbol val="dash"/>
            <c:size val="26"/>
            <c:spPr>
              <a:solidFill>
                <a:schemeClr val="bg1"/>
              </a:solidFill>
              <a:ln w="22225">
                <a:solidFill>
                  <a:schemeClr val="accent1"/>
                </a:solidFill>
                <a:round/>
              </a:ln>
              <a:effectLst/>
            </c:spPr>
          </c:marker>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effectLst>
                      <a:outerShdw blurRad="38100" dist="38100" dir="2700000" algn="tl">
                        <a:srgbClr val="000000">
                          <a:alpha val="43137"/>
                        </a:srgbClr>
                      </a:outerShdw>
                    </a:effectLst>
                    <a:latin typeface="Zag Regular" panose="02000503030000020004" pitchFamily="50" charset="0"/>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1月</c:v>
                </c:pt>
                <c:pt idx="1">
                  <c:v>02</c:v>
                </c:pt>
                <c:pt idx="2">
                  <c:v>03</c:v>
                </c:pt>
                <c:pt idx="3">
                  <c:v>04</c:v>
                </c:pt>
                <c:pt idx="4">
                  <c:v>05</c:v>
                </c:pt>
                <c:pt idx="5">
                  <c:v>06</c:v>
                </c:pt>
                <c:pt idx="6">
                  <c:v>07</c:v>
                </c:pt>
                <c:pt idx="7">
                  <c:v>08</c:v>
                </c:pt>
                <c:pt idx="8">
                  <c:v>09</c:v>
                </c:pt>
                <c:pt idx="9">
                  <c:v>10</c:v>
                </c:pt>
                <c:pt idx="10">
                  <c:v>11</c:v>
                </c:pt>
                <c:pt idx="11">
                  <c:v>12月</c:v>
                </c:pt>
              </c:strCache>
            </c:strRef>
          </c:cat>
          <c:val>
            <c:numRef>
              <c:f>Sheet1!$B$2:$B$13</c:f>
              <c:numCache>
                <c:formatCode>General</c:formatCode>
                <c:ptCount val="12"/>
                <c:pt idx="0">
                  <c:v>7</c:v>
                </c:pt>
                <c:pt idx="1">
                  <c:v>2.5</c:v>
                </c:pt>
                <c:pt idx="2">
                  <c:v>2.9</c:v>
                </c:pt>
                <c:pt idx="3">
                  <c:v>4.5</c:v>
                </c:pt>
                <c:pt idx="4">
                  <c:v>5.3</c:v>
                </c:pt>
                <c:pt idx="5">
                  <c:v>5.6</c:v>
                </c:pt>
                <c:pt idx="6">
                  <c:v>3.8</c:v>
                </c:pt>
                <c:pt idx="7">
                  <c:v>4.5999999999999996</c:v>
                </c:pt>
                <c:pt idx="8">
                  <c:v>6.8</c:v>
                </c:pt>
                <c:pt idx="9">
                  <c:v>7.4</c:v>
                </c:pt>
                <c:pt idx="10">
                  <c:v>3.9</c:v>
                </c:pt>
                <c:pt idx="11">
                  <c:v>1.7</c:v>
                </c:pt>
              </c:numCache>
            </c:numRef>
          </c:val>
          <c:smooth val="0"/>
          <c:extLst>
            <c:ext xmlns:c16="http://schemas.microsoft.com/office/drawing/2014/chart" uri="{C3380CC4-5D6E-409C-BE32-E72D297353CC}">
              <c16:uniqueId val="{00000000-68C9-475E-863C-7F786D9B3FE6}"/>
            </c:ext>
          </c:extLst>
        </c:ser>
        <c:dLbls>
          <c:showLegendKey val="0"/>
          <c:showVal val="0"/>
          <c:showCatName val="0"/>
          <c:showSerName val="0"/>
          <c:showPercent val="0"/>
          <c:showBubbleSize val="0"/>
        </c:dLbls>
        <c:dropLines>
          <c:spPr>
            <a:ln w="88900" cap="rnd" cmpd="sng">
              <a:solidFill>
                <a:srgbClr val="254668">
                  <a:alpha val="80000"/>
                </a:srgbClr>
              </a:solidFill>
              <a:prstDash val="solid"/>
              <a:round/>
            </a:ln>
            <a:effectLst/>
          </c:spPr>
        </c:dropLines>
        <c:marker val="1"/>
        <c:smooth val="0"/>
        <c:axId val="119545216"/>
        <c:axId val="119551104"/>
      </c:lineChart>
      <c:catAx>
        <c:axId val="119545216"/>
        <c:scaling>
          <c:orientation val="minMax"/>
        </c:scaling>
        <c:delete val="0"/>
        <c:axPos val="b"/>
        <c:numFmt formatCode="General" sourceLinked="1"/>
        <c:majorTickMark val="none"/>
        <c:minorTickMark val="none"/>
        <c:tickLblPos val="nextTo"/>
        <c:spPr>
          <a:noFill/>
          <a:ln w="9525" cap="flat" cmpd="sng" algn="ctr">
            <a:solidFill>
              <a:srgbClr val="254668"/>
            </a:solidFill>
            <a:prstDash val="sysDot"/>
            <a:round/>
          </a:ln>
          <a:effectLst/>
        </c:spPr>
        <c:txPr>
          <a:bodyPr rot="-60000000" spcFirstLastPara="1" vertOverflow="ellipsis" vert="horz" wrap="square" anchor="ctr" anchorCtr="1"/>
          <a:lstStyle/>
          <a:p>
            <a:pPr>
              <a:defRPr sz="1600" b="1" i="0" u="none" strike="noStrike" kern="1200" cap="all" spc="120" normalizeH="0" baseline="0">
                <a:solidFill>
                  <a:schemeClr val="tx1">
                    <a:lumMod val="75000"/>
                    <a:lumOff val="25000"/>
                  </a:schemeClr>
                </a:solidFill>
                <a:latin typeface="Zag Regular" panose="02000503030000020004" pitchFamily="50" charset="0"/>
                <a:ea typeface="+mn-ea"/>
                <a:cs typeface="+mn-cs"/>
              </a:defRPr>
            </a:pPr>
            <a:endParaRPr lang="zh-CN"/>
          </a:p>
        </c:txPr>
        <c:crossAx val="119551104"/>
        <c:crosses val="autoZero"/>
        <c:auto val="1"/>
        <c:lblAlgn val="ctr"/>
        <c:lblOffset val="100"/>
        <c:noMultiLvlLbl val="1"/>
      </c:catAx>
      <c:valAx>
        <c:axId val="119551104"/>
        <c:scaling>
          <c:orientation val="minMax"/>
        </c:scaling>
        <c:delete val="1"/>
        <c:axPos val="l"/>
        <c:numFmt formatCode="General" sourceLinked="1"/>
        <c:majorTickMark val="none"/>
        <c:minorTickMark val="none"/>
        <c:tickLblPos val="nextTo"/>
        <c:crossAx val="119545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7A668EE-ADEE-4A14-8B2F-60F94315CFFA}" type="datetimeFigureOut">
              <a:rPr lang="zh-CN" altLang="en-US" smtClean="0"/>
              <a:t>2023/10/7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6E7064-988E-431B-BFD8-21A5F9125823}" type="slidenum">
              <a:rPr lang="zh-CN" altLang="en-US" smtClean="0"/>
              <a:t>‹#›</a:t>
            </a:fld>
            <a:endParaRPr lang="zh-CN" altLang="en-US"/>
          </a:p>
        </p:txBody>
      </p:sp>
    </p:spTree>
    <p:extLst>
      <p:ext uri="{BB962C8B-B14F-4D97-AF65-F5344CB8AC3E}">
        <p14:creationId xmlns:p14="http://schemas.microsoft.com/office/powerpoint/2010/main" val="30626100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7A668EE-ADEE-4A14-8B2F-60F94315CFFA}" type="datetimeFigureOut">
              <a:rPr lang="zh-CN" altLang="en-US" smtClean="0"/>
              <a:t>2023/10/7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6E7064-988E-431B-BFD8-21A5F9125823}" type="slidenum">
              <a:rPr lang="zh-CN" altLang="en-US" smtClean="0"/>
              <a:t>‹#›</a:t>
            </a:fld>
            <a:endParaRPr lang="zh-CN" altLang="en-US"/>
          </a:p>
        </p:txBody>
      </p:sp>
    </p:spTree>
    <p:extLst>
      <p:ext uri="{BB962C8B-B14F-4D97-AF65-F5344CB8AC3E}">
        <p14:creationId xmlns:p14="http://schemas.microsoft.com/office/powerpoint/2010/main" val="330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7A668EE-ADEE-4A14-8B2F-60F94315CFFA}" type="datetimeFigureOut">
              <a:rPr lang="zh-CN" altLang="en-US" smtClean="0"/>
              <a:t>2023/10/7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6E7064-988E-431B-BFD8-21A5F9125823}" type="slidenum">
              <a:rPr lang="zh-CN" altLang="en-US" smtClean="0"/>
              <a:t>‹#›</a:t>
            </a:fld>
            <a:endParaRPr lang="zh-CN" altLang="en-US"/>
          </a:p>
        </p:txBody>
      </p:sp>
    </p:spTree>
    <p:extLst>
      <p:ext uri="{BB962C8B-B14F-4D97-AF65-F5344CB8AC3E}">
        <p14:creationId xmlns:p14="http://schemas.microsoft.com/office/powerpoint/2010/main" val="2301020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7A668EE-ADEE-4A14-8B2F-60F94315CFFA}" type="datetimeFigureOut">
              <a:rPr lang="zh-CN" altLang="en-US" smtClean="0"/>
              <a:t>2023/10/7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6E7064-988E-431B-BFD8-21A5F9125823}" type="slidenum">
              <a:rPr lang="zh-CN" altLang="en-US" smtClean="0"/>
              <a:t>‹#›</a:t>
            </a:fld>
            <a:endParaRPr lang="zh-CN" altLang="en-US"/>
          </a:p>
        </p:txBody>
      </p:sp>
    </p:spTree>
    <p:extLst>
      <p:ext uri="{BB962C8B-B14F-4D97-AF65-F5344CB8AC3E}">
        <p14:creationId xmlns:p14="http://schemas.microsoft.com/office/powerpoint/2010/main" val="330366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7A668EE-ADEE-4A14-8B2F-60F94315CFFA}" type="datetimeFigureOut">
              <a:rPr lang="zh-CN" altLang="en-US" smtClean="0"/>
              <a:t>2023/10/7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6E7064-988E-431B-BFD8-21A5F9125823}" type="slidenum">
              <a:rPr lang="zh-CN" altLang="en-US" smtClean="0"/>
              <a:t>‹#›</a:t>
            </a:fld>
            <a:endParaRPr lang="zh-CN" altLang="en-US"/>
          </a:p>
        </p:txBody>
      </p:sp>
    </p:spTree>
    <p:extLst>
      <p:ext uri="{BB962C8B-B14F-4D97-AF65-F5344CB8AC3E}">
        <p14:creationId xmlns:p14="http://schemas.microsoft.com/office/powerpoint/2010/main" val="3072491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7A668EE-ADEE-4A14-8B2F-60F94315CFFA}" type="datetimeFigureOut">
              <a:rPr lang="zh-CN" altLang="en-US" smtClean="0"/>
              <a:t>2023/10/7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76E7064-988E-431B-BFD8-21A5F9125823}" type="slidenum">
              <a:rPr lang="zh-CN" altLang="en-US" smtClean="0"/>
              <a:t>‹#›</a:t>
            </a:fld>
            <a:endParaRPr lang="zh-CN" altLang="en-US"/>
          </a:p>
        </p:txBody>
      </p:sp>
    </p:spTree>
    <p:extLst>
      <p:ext uri="{BB962C8B-B14F-4D97-AF65-F5344CB8AC3E}">
        <p14:creationId xmlns:p14="http://schemas.microsoft.com/office/powerpoint/2010/main" val="1129201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7A668EE-ADEE-4A14-8B2F-60F94315CFFA}" type="datetimeFigureOut">
              <a:rPr lang="zh-CN" altLang="en-US" smtClean="0"/>
              <a:t>2023/10/7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76E7064-988E-431B-BFD8-21A5F9125823}" type="slidenum">
              <a:rPr lang="zh-CN" altLang="en-US" smtClean="0"/>
              <a:t>‹#›</a:t>
            </a:fld>
            <a:endParaRPr lang="zh-CN" altLang="en-US"/>
          </a:p>
        </p:txBody>
      </p:sp>
    </p:spTree>
    <p:extLst>
      <p:ext uri="{BB962C8B-B14F-4D97-AF65-F5344CB8AC3E}">
        <p14:creationId xmlns:p14="http://schemas.microsoft.com/office/powerpoint/2010/main" val="52649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7A668EE-ADEE-4A14-8B2F-60F94315CFFA}" type="datetimeFigureOut">
              <a:rPr lang="zh-CN" altLang="en-US" smtClean="0"/>
              <a:t>2023/10/7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76E7064-988E-431B-BFD8-21A5F9125823}" type="slidenum">
              <a:rPr lang="zh-CN" altLang="en-US" smtClean="0"/>
              <a:t>‹#›</a:t>
            </a:fld>
            <a:endParaRPr lang="zh-CN" altLang="en-US"/>
          </a:p>
        </p:txBody>
      </p:sp>
    </p:spTree>
    <p:extLst>
      <p:ext uri="{BB962C8B-B14F-4D97-AF65-F5344CB8AC3E}">
        <p14:creationId xmlns:p14="http://schemas.microsoft.com/office/powerpoint/2010/main" val="3830557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A668EE-ADEE-4A14-8B2F-60F94315CFFA}" type="datetimeFigureOut">
              <a:rPr lang="zh-CN" altLang="en-US" smtClean="0"/>
              <a:t>2023/10/7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76E7064-988E-431B-BFD8-21A5F9125823}" type="slidenum">
              <a:rPr lang="zh-CN" altLang="en-US" smtClean="0"/>
              <a:t>‹#›</a:t>
            </a:fld>
            <a:endParaRPr lang="zh-CN" altLang="en-US"/>
          </a:p>
        </p:txBody>
      </p:sp>
    </p:spTree>
    <p:extLst>
      <p:ext uri="{BB962C8B-B14F-4D97-AF65-F5344CB8AC3E}">
        <p14:creationId xmlns:p14="http://schemas.microsoft.com/office/powerpoint/2010/main" val="3668564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7A668EE-ADEE-4A14-8B2F-60F94315CFFA}" type="datetimeFigureOut">
              <a:rPr lang="zh-CN" altLang="en-US" smtClean="0"/>
              <a:t>2023/10/7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76E7064-988E-431B-BFD8-21A5F9125823}" type="slidenum">
              <a:rPr lang="zh-CN" altLang="en-US" smtClean="0"/>
              <a:t>‹#›</a:t>
            </a:fld>
            <a:endParaRPr lang="zh-CN" altLang="en-US"/>
          </a:p>
        </p:txBody>
      </p:sp>
    </p:spTree>
    <p:extLst>
      <p:ext uri="{BB962C8B-B14F-4D97-AF65-F5344CB8AC3E}">
        <p14:creationId xmlns:p14="http://schemas.microsoft.com/office/powerpoint/2010/main" val="2261928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7A668EE-ADEE-4A14-8B2F-60F94315CFFA}" type="datetimeFigureOut">
              <a:rPr lang="zh-CN" altLang="en-US" smtClean="0"/>
              <a:t>2023/10/7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76E7064-988E-431B-BFD8-21A5F9125823}" type="slidenum">
              <a:rPr lang="zh-CN" altLang="en-US" smtClean="0"/>
              <a:t>‹#›</a:t>
            </a:fld>
            <a:endParaRPr lang="zh-CN" altLang="en-US"/>
          </a:p>
        </p:txBody>
      </p:sp>
    </p:spTree>
    <p:extLst>
      <p:ext uri="{BB962C8B-B14F-4D97-AF65-F5344CB8AC3E}">
        <p14:creationId xmlns:p14="http://schemas.microsoft.com/office/powerpoint/2010/main" val="650916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668EE-ADEE-4A14-8B2F-60F94315CFFA}" type="datetimeFigureOut">
              <a:rPr lang="zh-CN" altLang="en-US" smtClean="0"/>
              <a:t>2023/10/7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6E7064-988E-431B-BFD8-21A5F9125823}" type="slidenum">
              <a:rPr lang="zh-CN" altLang="en-US" smtClean="0"/>
              <a:t>‹#›</a:t>
            </a:fld>
            <a:endParaRPr lang="zh-CN" altLang="en-US"/>
          </a:p>
        </p:txBody>
      </p:sp>
    </p:spTree>
    <p:extLst>
      <p:ext uri="{BB962C8B-B14F-4D97-AF65-F5344CB8AC3E}">
        <p14:creationId xmlns:p14="http://schemas.microsoft.com/office/powerpoint/2010/main" val="16120956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8.png"/><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6" Type="http://schemas.microsoft.com/office/2007/relationships/hdphoto" Target="../media/hdphoto11.wdp"/><Relationship Id="rId5" Type="http://schemas.openxmlformats.org/officeDocument/2006/relationships/image" Target="../media/image36.png"/><Relationship Id="rId4" Type="http://schemas.microsoft.com/office/2007/relationships/hdphoto" Target="../media/hdphoto10.wdp"/></Relationships>
</file>

<file path=ppt/slides/_rels/slide17.xml.rels><?xml version="1.0" encoding="UTF-8" standalone="yes"?>
<Relationships xmlns="http://schemas.openxmlformats.org/package/2006/relationships"><Relationship Id="rId3" Type="http://schemas.microsoft.com/office/2007/relationships/hdphoto" Target="../media/hdphoto12.wdp"/><Relationship Id="rId7" Type="http://schemas.openxmlformats.org/officeDocument/2006/relationships/chart" Target="../charts/chart3.xml"/><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chart" Target="../charts/chart2.xml"/><Relationship Id="rId5" Type="http://schemas.microsoft.com/office/2007/relationships/hdphoto" Target="../media/hdphoto13.wdp"/><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microsoft.com/office/2007/relationships/hdphoto" Target="../media/hdphoto14.wdp"/><Relationship Id="rId7" Type="http://schemas.openxmlformats.org/officeDocument/2006/relationships/image" Target="../media/image42.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1.png"/><Relationship Id="rId5" Type="http://schemas.microsoft.com/office/2007/relationships/hdphoto" Target="../media/hdphoto15.wdp"/><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4.wdp"/><Relationship Id="rId7"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artisticBlur radius="6"/>
                    </a14:imgEffect>
                  </a14:imgLayer>
                </a14:imgProps>
              </a:ext>
              <a:ext uri="{28A0092B-C50C-407E-A947-70E740481C1C}">
                <a14:useLocalDpi xmlns:a14="http://schemas.microsoft.com/office/drawing/2010/main"/>
              </a:ext>
            </a:extLst>
          </a:blip>
          <a:stretch>
            <a:fillRect/>
          </a:stretch>
        </p:blipFill>
        <p:spPr>
          <a:xfrm>
            <a:off x="0" y="0"/>
            <a:ext cx="12200033" cy="6858000"/>
          </a:xfrm>
          <a:prstGeom prst="rect">
            <a:avLst/>
          </a:prstGeom>
        </p:spPr>
      </p:pic>
      <p:grpSp>
        <p:nvGrpSpPr>
          <p:cNvPr id="155" name="组合 154"/>
          <p:cNvGrpSpPr/>
          <p:nvPr/>
        </p:nvGrpSpPr>
        <p:grpSpPr>
          <a:xfrm>
            <a:off x="0" y="292165"/>
            <a:ext cx="12186586" cy="3782294"/>
            <a:chOff x="0" y="233701"/>
            <a:chExt cx="12186586" cy="3025439"/>
          </a:xfrm>
        </p:grpSpPr>
        <p:grpSp>
          <p:nvGrpSpPr>
            <p:cNvPr id="25" name="组合 24"/>
            <p:cNvGrpSpPr/>
            <p:nvPr/>
          </p:nvGrpSpPr>
          <p:grpSpPr>
            <a:xfrm>
              <a:off x="0" y="233701"/>
              <a:ext cx="12186586" cy="2595943"/>
              <a:chOff x="0" y="233701"/>
              <a:chExt cx="12186586" cy="2595943"/>
            </a:xfrm>
          </p:grpSpPr>
          <p:cxnSp>
            <p:nvCxnSpPr>
              <p:cNvPr id="10" name="直接连接符 9"/>
              <p:cNvCxnSpPr/>
              <p:nvPr/>
            </p:nvCxnSpPr>
            <p:spPr>
              <a:xfrm>
                <a:off x="1720759" y="260350"/>
                <a:ext cx="4375241" cy="256929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0" y="260350"/>
                <a:ext cx="1720759" cy="136674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096000" y="233701"/>
                <a:ext cx="4425482" cy="259594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521482" y="233701"/>
                <a:ext cx="1665104" cy="139339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0" y="360491"/>
              <a:ext cx="12186586" cy="2595944"/>
              <a:chOff x="0" y="233701"/>
              <a:chExt cx="12186586" cy="2595944"/>
            </a:xfrm>
          </p:grpSpPr>
          <p:cxnSp>
            <p:nvCxnSpPr>
              <p:cNvPr id="71" name="直接连接符 70"/>
              <p:cNvCxnSpPr/>
              <p:nvPr/>
            </p:nvCxnSpPr>
            <p:spPr>
              <a:xfrm>
                <a:off x="1720759" y="260350"/>
                <a:ext cx="4375241" cy="256929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0" y="260350"/>
                <a:ext cx="1720759" cy="136674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6096000" y="233701"/>
                <a:ext cx="4425482" cy="25959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0521482" y="233701"/>
                <a:ext cx="1665104" cy="139339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a:xfrm>
              <a:off x="0" y="512969"/>
              <a:ext cx="12186586" cy="2595944"/>
              <a:chOff x="0" y="233701"/>
              <a:chExt cx="12186586" cy="2595944"/>
            </a:xfrm>
          </p:grpSpPr>
          <p:cxnSp>
            <p:nvCxnSpPr>
              <p:cNvPr id="76" name="直接连接符 75"/>
              <p:cNvCxnSpPr/>
              <p:nvPr/>
            </p:nvCxnSpPr>
            <p:spPr>
              <a:xfrm>
                <a:off x="1720759" y="260350"/>
                <a:ext cx="4375241" cy="256929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a:off x="0" y="260350"/>
                <a:ext cx="1720759" cy="136674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6096000" y="233701"/>
                <a:ext cx="4425482" cy="25959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10521482" y="233701"/>
                <a:ext cx="1665104" cy="139339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a:off x="0" y="663196"/>
              <a:ext cx="12186586" cy="2595944"/>
              <a:chOff x="0" y="233701"/>
              <a:chExt cx="12186586" cy="2595944"/>
            </a:xfrm>
          </p:grpSpPr>
          <p:cxnSp>
            <p:nvCxnSpPr>
              <p:cNvPr id="81" name="直接连接符 80"/>
              <p:cNvCxnSpPr/>
              <p:nvPr/>
            </p:nvCxnSpPr>
            <p:spPr>
              <a:xfrm>
                <a:off x="1720759" y="260350"/>
                <a:ext cx="4375241" cy="256929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0" y="260350"/>
                <a:ext cx="1720759" cy="136674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6096000" y="233701"/>
                <a:ext cx="4425482" cy="25959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0521482" y="233701"/>
                <a:ext cx="1665104" cy="139339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
        <p:nvSpPr>
          <p:cNvPr id="160" name="任意多边形 159"/>
          <p:cNvSpPr/>
          <p:nvPr/>
        </p:nvSpPr>
        <p:spPr>
          <a:xfrm flipV="1">
            <a:off x="4327712" y="366205"/>
            <a:ext cx="3536576" cy="3537520"/>
          </a:xfrm>
          <a:custGeom>
            <a:avLst/>
            <a:gdLst>
              <a:gd name="connsiteX0" fmla="*/ 0 w 2988000"/>
              <a:gd name="connsiteY0" fmla="*/ 3254188 h 3254188"/>
              <a:gd name="connsiteX1" fmla="*/ 2988000 w 2988000"/>
              <a:gd name="connsiteY1" fmla="*/ 3254188 h 3254188"/>
              <a:gd name="connsiteX2" fmla="*/ 2988000 w 2988000"/>
              <a:gd name="connsiteY2" fmla="*/ 1183341 h 3254188"/>
              <a:gd name="connsiteX3" fmla="*/ 1494000 w 2988000"/>
              <a:gd name="connsiteY3" fmla="*/ 0 h 3254188"/>
              <a:gd name="connsiteX4" fmla="*/ 0 w 2988000"/>
              <a:gd name="connsiteY4" fmla="*/ 1183341 h 325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000" h="3254188">
                <a:moveTo>
                  <a:pt x="0" y="3254188"/>
                </a:moveTo>
                <a:lnTo>
                  <a:pt x="2988000" y="3254188"/>
                </a:lnTo>
                <a:lnTo>
                  <a:pt x="2988000" y="1183341"/>
                </a:lnTo>
                <a:lnTo>
                  <a:pt x="1494000" y="0"/>
                </a:lnTo>
                <a:lnTo>
                  <a:pt x="0" y="1183341"/>
                </a:lnTo>
                <a:close/>
              </a:path>
            </a:pathLst>
          </a:cu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任意多边形 7"/>
          <p:cNvSpPr/>
          <p:nvPr/>
        </p:nvSpPr>
        <p:spPr>
          <a:xfrm flipV="1">
            <a:off x="4327712" y="-1"/>
            <a:ext cx="3536576" cy="3537520"/>
          </a:xfrm>
          <a:custGeom>
            <a:avLst/>
            <a:gdLst>
              <a:gd name="connsiteX0" fmla="*/ 0 w 2988000"/>
              <a:gd name="connsiteY0" fmla="*/ 3254188 h 3254188"/>
              <a:gd name="connsiteX1" fmla="*/ 2988000 w 2988000"/>
              <a:gd name="connsiteY1" fmla="*/ 3254188 h 3254188"/>
              <a:gd name="connsiteX2" fmla="*/ 2988000 w 2988000"/>
              <a:gd name="connsiteY2" fmla="*/ 1183341 h 3254188"/>
              <a:gd name="connsiteX3" fmla="*/ 1494000 w 2988000"/>
              <a:gd name="connsiteY3" fmla="*/ 0 h 3254188"/>
              <a:gd name="connsiteX4" fmla="*/ 0 w 2988000"/>
              <a:gd name="connsiteY4" fmla="*/ 1183341 h 325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000" h="3254188">
                <a:moveTo>
                  <a:pt x="0" y="3254188"/>
                </a:moveTo>
                <a:lnTo>
                  <a:pt x="2988000" y="3254188"/>
                </a:lnTo>
                <a:lnTo>
                  <a:pt x="2988000" y="1183341"/>
                </a:lnTo>
                <a:lnTo>
                  <a:pt x="1494000" y="0"/>
                </a:lnTo>
                <a:lnTo>
                  <a:pt x="0" y="1183341"/>
                </a:lnTo>
                <a:close/>
              </a:path>
            </a:pathLst>
          </a:cu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61" name="矩形 160"/>
          <p:cNvSpPr/>
          <p:nvPr/>
        </p:nvSpPr>
        <p:spPr>
          <a:xfrm>
            <a:off x="4368053" y="547678"/>
            <a:ext cx="3618683" cy="935128"/>
          </a:xfrm>
          <a:prstGeom prst="rect">
            <a:avLst/>
          </a:prstGeom>
        </p:spPr>
        <p:txBody>
          <a:bodyPr wrap="none">
            <a:spAutoFit/>
          </a:bodyPr>
          <a:lstStyle/>
          <a:p>
            <a:pPr>
              <a:lnSpc>
                <a:spcPct val="150000"/>
              </a:lnSpc>
            </a:pPr>
            <a:r>
              <a:rPr lang="en-US" altLang="zh-CN" sz="4000" dirty="0">
                <a:solidFill>
                  <a:schemeClr val="bg1">
                    <a:lumMod val="95000"/>
                  </a:schemeClr>
                </a:solidFill>
                <a:effectLst>
                  <a:outerShdw blurRad="63500" sx="102000" sy="102000" algn="ctr" rotWithShape="0">
                    <a:prstClr val="black">
                      <a:alpha val="40000"/>
                    </a:prstClr>
                  </a:outerShdw>
                </a:effectLst>
                <a:latin typeface="Zag Regular" panose="02000503030000020004" pitchFamily="50" charset="0"/>
              </a:rPr>
              <a:t>MARKETING REPORT</a:t>
            </a:r>
          </a:p>
        </p:txBody>
      </p:sp>
      <p:sp>
        <p:nvSpPr>
          <p:cNvPr id="162" name="文本框 161"/>
          <p:cNvSpPr txBox="1"/>
          <p:nvPr/>
        </p:nvSpPr>
        <p:spPr>
          <a:xfrm>
            <a:off x="5156240" y="1847797"/>
            <a:ext cx="2979231" cy="1446550"/>
          </a:xfrm>
          <a:prstGeom prst="rect">
            <a:avLst/>
          </a:prstGeom>
          <a:noFill/>
        </p:spPr>
        <p:txBody>
          <a:bodyPr wrap="square" rtlCol="0">
            <a:spAutoFit/>
          </a:bodyPr>
          <a:lstStyle/>
          <a:p>
            <a:r>
              <a:rPr lang="en-US" altLang="zh-CN" sz="8800" b="1" dirty="0">
                <a:solidFill>
                  <a:schemeClr val="bg1">
                    <a:lumMod val="95000"/>
                  </a:schemeClr>
                </a:solidFill>
                <a:effectLst>
                  <a:outerShdw blurRad="63500" sx="102000" sy="102000" algn="ctr" rotWithShape="0">
                    <a:prstClr val="black">
                      <a:alpha val="40000"/>
                    </a:prstClr>
                  </a:outerShdw>
                </a:effectLst>
                <a:latin typeface="Zag Regular" panose="02000503030000020004" pitchFamily="50" charset="0"/>
              </a:rPr>
              <a:t>2014</a:t>
            </a:r>
            <a:endParaRPr lang="zh-CN" altLang="en-US" sz="8800" b="1" dirty="0">
              <a:solidFill>
                <a:schemeClr val="bg1">
                  <a:lumMod val="95000"/>
                </a:schemeClr>
              </a:solidFill>
              <a:effectLst>
                <a:outerShdw blurRad="63500" sx="102000" sy="102000" algn="ctr" rotWithShape="0">
                  <a:prstClr val="black">
                    <a:alpha val="40000"/>
                  </a:prstClr>
                </a:outerShdw>
              </a:effectLst>
              <a:latin typeface="Zag Regular" panose="02000503030000020004" pitchFamily="50" charset="0"/>
            </a:endParaRPr>
          </a:p>
        </p:txBody>
      </p:sp>
      <p:sp>
        <p:nvSpPr>
          <p:cNvPr id="163" name="矩形 162"/>
          <p:cNvSpPr/>
          <p:nvPr/>
        </p:nvSpPr>
        <p:spPr>
          <a:xfrm>
            <a:off x="4326999" y="159653"/>
            <a:ext cx="3660169" cy="724429"/>
          </a:xfrm>
          <a:prstGeom prst="rect">
            <a:avLst/>
          </a:prstGeom>
        </p:spPr>
        <p:txBody>
          <a:bodyPr wrap="none">
            <a:spAutoFit/>
          </a:bodyPr>
          <a:lstStyle/>
          <a:p>
            <a:pPr>
              <a:lnSpc>
                <a:spcPct val="150000"/>
              </a:lnSpc>
            </a:pPr>
            <a:r>
              <a:rPr lang="en-US" altLang="zh-CN" sz="3000" dirty="0">
                <a:solidFill>
                  <a:schemeClr val="bg1">
                    <a:lumMod val="95000"/>
                  </a:schemeClr>
                </a:solidFill>
                <a:effectLst>
                  <a:outerShdw blurRad="63500" sx="102000" sy="102000" algn="ctr" rotWithShape="0">
                    <a:prstClr val="black">
                      <a:alpha val="40000"/>
                    </a:prstClr>
                  </a:outerShdw>
                </a:effectLst>
                <a:latin typeface="Zag Regular" panose="02000503030000020004" pitchFamily="50" charset="0"/>
              </a:rPr>
              <a:t>HANGZHOU XXXX COMPANY</a:t>
            </a:r>
          </a:p>
        </p:txBody>
      </p:sp>
      <p:sp>
        <p:nvSpPr>
          <p:cNvPr id="164" name="矩形 163"/>
          <p:cNvSpPr/>
          <p:nvPr/>
        </p:nvSpPr>
        <p:spPr>
          <a:xfrm>
            <a:off x="5823595" y="1128050"/>
            <a:ext cx="625492" cy="935128"/>
          </a:xfrm>
          <a:prstGeom prst="rect">
            <a:avLst/>
          </a:prstGeom>
        </p:spPr>
        <p:txBody>
          <a:bodyPr wrap="none">
            <a:spAutoFit/>
          </a:bodyPr>
          <a:lstStyle/>
          <a:p>
            <a:pPr>
              <a:lnSpc>
                <a:spcPct val="150000"/>
              </a:lnSpc>
            </a:pPr>
            <a:r>
              <a:rPr lang="en-US" altLang="zh-CN" sz="4000" dirty="0">
                <a:solidFill>
                  <a:schemeClr val="bg1">
                    <a:lumMod val="95000"/>
                  </a:schemeClr>
                </a:solidFill>
                <a:effectLst>
                  <a:outerShdw blurRad="63500" sx="102000" sy="102000" algn="ctr" rotWithShape="0">
                    <a:prstClr val="black">
                      <a:alpha val="40000"/>
                    </a:prstClr>
                  </a:outerShdw>
                </a:effectLst>
                <a:latin typeface="Zag Regular" panose="02000503030000020004" pitchFamily="50" charset="0"/>
              </a:rPr>
              <a:t>OF</a:t>
            </a:r>
          </a:p>
        </p:txBody>
      </p:sp>
    </p:spTree>
    <p:extLst>
      <p:ext uri="{BB962C8B-B14F-4D97-AF65-F5344CB8AC3E}">
        <p14:creationId xmlns:p14="http://schemas.microsoft.com/office/powerpoint/2010/main" val="6075115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rotWithShape="1">
          <a:blip r:embed="rId2" cstate="screen">
            <a:duotone>
              <a:schemeClr val="accent3">
                <a:shade val="45000"/>
                <a:satMod val="135000"/>
              </a:schemeClr>
              <a:prstClr val="white"/>
            </a:duotone>
            <a:extLst>
              <a:ext uri="{BEBA8EAE-BF5A-486C-A8C5-ECC9F3942E4B}">
                <a14:imgProps xmlns:a14="http://schemas.microsoft.com/office/drawing/2010/main">
                  <a14:imgLayer r:embed="rId3">
                    <a14:imgEffect>
                      <a14:artisticTexturizer/>
                    </a14:imgEffect>
                  </a14:imgLayer>
                </a14:imgProps>
              </a:ext>
              <a:ext uri="{28A0092B-C50C-407E-A947-70E740481C1C}">
                <a14:useLocalDpi xmlns:a14="http://schemas.microsoft.com/office/drawing/2010/main"/>
              </a:ext>
            </a:extLst>
          </a:blip>
          <a:srcRect/>
          <a:stretch/>
        </p:blipFill>
        <p:spPr>
          <a:xfrm>
            <a:off x="0" y="3213847"/>
            <a:ext cx="12183038" cy="3644152"/>
          </a:xfrm>
          <a:prstGeom prst="rect">
            <a:avLst/>
          </a:prstGeom>
        </p:spPr>
      </p:pic>
      <p:graphicFrame>
        <p:nvGraphicFramePr>
          <p:cNvPr id="9" name="表格 8"/>
          <p:cNvGraphicFramePr>
            <a:graphicFrameLocks noGrp="1" noChangeAspect="1"/>
          </p:cNvGraphicFramePr>
          <p:nvPr>
            <p:extLst>
              <p:ext uri="{D42A27DB-BD31-4B8C-83A1-F6EECF244321}">
                <p14:modId xmlns:p14="http://schemas.microsoft.com/office/powerpoint/2010/main" val="1214198063"/>
              </p:ext>
            </p:extLst>
          </p:nvPr>
        </p:nvGraphicFramePr>
        <p:xfrm>
          <a:off x="2027129" y="1628601"/>
          <a:ext cx="1260000" cy="2542320"/>
        </p:xfrm>
        <a:graphic>
          <a:graphicData uri="http://schemas.openxmlformats.org/drawingml/2006/table">
            <a:tbl>
              <a:tblPr>
                <a:tableStyleId>{E8034E78-7F5D-4C2E-B375-FC64B27BC917}</a:tableStyleId>
              </a:tblPr>
              <a:tblGrid>
                <a:gridCol w="252000">
                  <a:extLst>
                    <a:ext uri="{9D8B030D-6E8A-4147-A177-3AD203B41FA5}">
                      <a16:colId xmlns:a16="http://schemas.microsoft.com/office/drawing/2014/main" val="20000"/>
                    </a:ext>
                  </a:extLst>
                </a:gridCol>
                <a:gridCol w="252000">
                  <a:extLst>
                    <a:ext uri="{9D8B030D-6E8A-4147-A177-3AD203B41FA5}">
                      <a16:colId xmlns:a16="http://schemas.microsoft.com/office/drawing/2014/main" val="20001"/>
                    </a:ext>
                  </a:extLst>
                </a:gridCol>
                <a:gridCol w="252000">
                  <a:extLst>
                    <a:ext uri="{9D8B030D-6E8A-4147-A177-3AD203B41FA5}">
                      <a16:colId xmlns:a16="http://schemas.microsoft.com/office/drawing/2014/main" val="20002"/>
                    </a:ext>
                  </a:extLst>
                </a:gridCol>
                <a:gridCol w="252000">
                  <a:extLst>
                    <a:ext uri="{9D8B030D-6E8A-4147-A177-3AD203B41FA5}">
                      <a16:colId xmlns:a16="http://schemas.microsoft.com/office/drawing/2014/main" val="20003"/>
                    </a:ext>
                  </a:extLst>
                </a:gridCol>
                <a:gridCol w="252000">
                  <a:extLst>
                    <a:ext uri="{9D8B030D-6E8A-4147-A177-3AD203B41FA5}">
                      <a16:colId xmlns:a16="http://schemas.microsoft.com/office/drawing/2014/main" val="20004"/>
                    </a:ext>
                  </a:extLst>
                </a:gridCol>
              </a:tblGrid>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0"/>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1"/>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2"/>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3"/>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4"/>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5"/>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6"/>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7"/>
                  </a:ext>
                </a:extLst>
              </a:tr>
              <a:tr h="252000">
                <a:tc>
                  <a:txBody>
                    <a:bodyPr/>
                    <a:lstStyle/>
                    <a:p>
                      <a:pPr algn="ctr"/>
                      <a:endParaRPr lang="zh-CN" altLang="en-US" sz="30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252000">
                <a:tc>
                  <a:txBody>
                    <a:bodyPr/>
                    <a:lstStyle/>
                    <a:p>
                      <a:pPr algn="ctr"/>
                      <a:endParaRPr lang="zh-CN" altLang="en-US" sz="30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1200" dirty="0">
                        <a:solidFill>
                          <a:srgbClr val="174B7B"/>
                        </a:solidFill>
                      </a:endParaRPr>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1200" dirty="0">
                        <a:solidFill>
                          <a:srgbClr val="174B7B"/>
                        </a:solidFill>
                      </a:endParaRPr>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12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bl>
          </a:graphicData>
        </a:graphic>
      </p:graphicFrame>
      <p:graphicFrame>
        <p:nvGraphicFramePr>
          <p:cNvPr id="10" name="表格 9"/>
          <p:cNvGraphicFramePr>
            <a:graphicFrameLocks noGrp="1" noChangeAspect="1"/>
          </p:cNvGraphicFramePr>
          <p:nvPr>
            <p:extLst>
              <p:ext uri="{D42A27DB-BD31-4B8C-83A1-F6EECF244321}">
                <p14:modId xmlns:p14="http://schemas.microsoft.com/office/powerpoint/2010/main" val="416708790"/>
              </p:ext>
            </p:extLst>
          </p:nvPr>
        </p:nvGraphicFramePr>
        <p:xfrm>
          <a:off x="3894444" y="1628601"/>
          <a:ext cx="1260000" cy="2520000"/>
        </p:xfrm>
        <a:graphic>
          <a:graphicData uri="http://schemas.openxmlformats.org/drawingml/2006/table">
            <a:tbl>
              <a:tblPr>
                <a:tableStyleId>{E8034E78-7F5D-4C2E-B375-FC64B27BC917}</a:tableStyleId>
              </a:tblPr>
              <a:tblGrid>
                <a:gridCol w="252000">
                  <a:extLst>
                    <a:ext uri="{9D8B030D-6E8A-4147-A177-3AD203B41FA5}">
                      <a16:colId xmlns:a16="http://schemas.microsoft.com/office/drawing/2014/main" val="20000"/>
                    </a:ext>
                  </a:extLst>
                </a:gridCol>
                <a:gridCol w="252000">
                  <a:extLst>
                    <a:ext uri="{9D8B030D-6E8A-4147-A177-3AD203B41FA5}">
                      <a16:colId xmlns:a16="http://schemas.microsoft.com/office/drawing/2014/main" val="20001"/>
                    </a:ext>
                  </a:extLst>
                </a:gridCol>
                <a:gridCol w="252000">
                  <a:extLst>
                    <a:ext uri="{9D8B030D-6E8A-4147-A177-3AD203B41FA5}">
                      <a16:colId xmlns:a16="http://schemas.microsoft.com/office/drawing/2014/main" val="20002"/>
                    </a:ext>
                  </a:extLst>
                </a:gridCol>
                <a:gridCol w="252000">
                  <a:extLst>
                    <a:ext uri="{9D8B030D-6E8A-4147-A177-3AD203B41FA5}">
                      <a16:colId xmlns:a16="http://schemas.microsoft.com/office/drawing/2014/main" val="20003"/>
                    </a:ext>
                  </a:extLst>
                </a:gridCol>
                <a:gridCol w="252000">
                  <a:extLst>
                    <a:ext uri="{9D8B030D-6E8A-4147-A177-3AD203B41FA5}">
                      <a16:colId xmlns:a16="http://schemas.microsoft.com/office/drawing/2014/main" val="20004"/>
                    </a:ext>
                  </a:extLst>
                </a:gridCol>
              </a:tblGrid>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0"/>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1"/>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2"/>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3"/>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4"/>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extLst>
                  <a:ext uri="{0D108BD9-81ED-4DB2-BD59-A6C34878D82A}">
                    <a16:rowId xmlns:a16="http://schemas.microsoft.com/office/drawing/2014/main" val="10005"/>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366092"/>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252000">
                <a:tc>
                  <a:txBody>
                    <a:bodyPr/>
                    <a:lstStyle/>
                    <a:p>
                      <a:pPr algn="ctr"/>
                      <a:endParaRPr lang="zh-CN" altLang="en-US" sz="30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bl>
          </a:graphicData>
        </a:graphic>
      </p:graphicFrame>
      <p:graphicFrame>
        <p:nvGraphicFramePr>
          <p:cNvPr id="11" name="表格 10"/>
          <p:cNvGraphicFramePr>
            <a:graphicFrameLocks noGrp="1" noChangeAspect="1"/>
          </p:cNvGraphicFramePr>
          <p:nvPr>
            <p:extLst>
              <p:ext uri="{D42A27DB-BD31-4B8C-83A1-F6EECF244321}">
                <p14:modId xmlns:p14="http://schemas.microsoft.com/office/powerpoint/2010/main" val="1607776104"/>
              </p:ext>
            </p:extLst>
          </p:nvPr>
        </p:nvGraphicFramePr>
        <p:xfrm>
          <a:off x="5761759" y="1628601"/>
          <a:ext cx="1260000" cy="2520000"/>
        </p:xfrm>
        <a:graphic>
          <a:graphicData uri="http://schemas.openxmlformats.org/drawingml/2006/table">
            <a:tbl>
              <a:tblPr>
                <a:tableStyleId>{E8034E78-7F5D-4C2E-B375-FC64B27BC917}</a:tableStyleId>
              </a:tblPr>
              <a:tblGrid>
                <a:gridCol w="252000">
                  <a:extLst>
                    <a:ext uri="{9D8B030D-6E8A-4147-A177-3AD203B41FA5}">
                      <a16:colId xmlns:a16="http://schemas.microsoft.com/office/drawing/2014/main" val="20000"/>
                    </a:ext>
                  </a:extLst>
                </a:gridCol>
                <a:gridCol w="252000">
                  <a:extLst>
                    <a:ext uri="{9D8B030D-6E8A-4147-A177-3AD203B41FA5}">
                      <a16:colId xmlns:a16="http://schemas.microsoft.com/office/drawing/2014/main" val="20001"/>
                    </a:ext>
                  </a:extLst>
                </a:gridCol>
                <a:gridCol w="252000">
                  <a:extLst>
                    <a:ext uri="{9D8B030D-6E8A-4147-A177-3AD203B41FA5}">
                      <a16:colId xmlns:a16="http://schemas.microsoft.com/office/drawing/2014/main" val="20002"/>
                    </a:ext>
                  </a:extLst>
                </a:gridCol>
                <a:gridCol w="252000">
                  <a:extLst>
                    <a:ext uri="{9D8B030D-6E8A-4147-A177-3AD203B41FA5}">
                      <a16:colId xmlns:a16="http://schemas.microsoft.com/office/drawing/2014/main" val="20003"/>
                    </a:ext>
                  </a:extLst>
                </a:gridCol>
                <a:gridCol w="252000">
                  <a:extLst>
                    <a:ext uri="{9D8B030D-6E8A-4147-A177-3AD203B41FA5}">
                      <a16:colId xmlns:a16="http://schemas.microsoft.com/office/drawing/2014/main" val="20004"/>
                    </a:ext>
                  </a:extLst>
                </a:gridCol>
              </a:tblGrid>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extLst>
                  <a:ext uri="{0D108BD9-81ED-4DB2-BD59-A6C34878D82A}">
                    <a16:rowId xmlns:a16="http://schemas.microsoft.com/office/drawing/2014/main" val="10000"/>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extLst>
                  <a:ext uri="{0D108BD9-81ED-4DB2-BD59-A6C34878D82A}">
                    <a16:rowId xmlns:a16="http://schemas.microsoft.com/office/drawing/2014/main" val="10001"/>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extLst>
                  <a:ext uri="{0D108BD9-81ED-4DB2-BD59-A6C34878D82A}">
                    <a16:rowId xmlns:a16="http://schemas.microsoft.com/office/drawing/2014/main" val="10002"/>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252000">
                <a:tc>
                  <a:txBody>
                    <a:bodyPr/>
                    <a:lstStyle/>
                    <a:p>
                      <a:pPr algn="ctr"/>
                      <a:endParaRPr lang="zh-CN" altLang="en-US" sz="30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252000">
                <a:tc>
                  <a:txBody>
                    <a:bodyPr/>
                    <a:lstStyle/>
                    <a:p>
                      <a:pPr algn="ctr"/>
                      <a:endParaRPr lang="zh-CN" altLang="en-US" sz="30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bl>
          </a:graphicData>
        </a:graphic>
      </p:graphicFrame>
      <p:graphicFrame>
        <p:nvGraphicFramePr>
          <p:cNvPr id="13" name="表格 12"/>
          <p:cNvGraphicFramePr>
            <a:graphicFrameLocks noGrp="1" noChangeAspect="1"/>
          </p:cNvGraphicFramePr>
          <p:nvPr>
            <p:extLst>
              <p:ext uri="{D42A27DB-BD31-4B8C-83A1-F6EECF244321}">
                <p14:modId xmlns:p14="http://schemas.microsoft.com/office/powerpoint/2010/main" val="3982788106"/>
              </p:ext>
            </p:extLst>
          </p:nvPr>
        </p:nvGraphicFramePr>
        <p:xfrm>
          <a:off x="7629074" y="1628601"/>
          <a:ext cx="1260000" cy="2520000"/>
        </p:xfrm>
        <a:graphic>
          <a:graphicData uri="http://schemas.openxmlformats.org/drawingml/2006/table">
            <a:tbl>
              <a:tblPr>
                <a:tableStyleId>{E8034E78-7F5D-4C2E-B375-FC64B27BC917}</a:tableStyleId>
              </a:tblPr>
              <a:tblGrid>
                <a:gridCol w="252000">
                  <a:extLst>
                    <a:ext uri="{9D8B030D-6E8A-4147-A177-3AD203B41FA5}">
                      <a16:colId xmlns:a16="http://schemas.microsoft.com/office/drawing/2014/main" val="20000"/>
                    </a:ext>
                  </a:extLst>
                </a:gridCol>
                <a:gridCol w="252000">
                  <a:extLst>
                    <a:ext uri="{9D8B030D-6E8A-4147-A177-3AD203B41FA5}">
                      <a16:colId xmlns:a16="http://schemas.microsoft.com/office/drawing/2014/main" val="20001"/>
                    </a:ext>
                  </a:extLst>
                </a:gridCol>
                <a:gridCol w="252000">
                  <a:extLst>
                    <a:ext uri="{9D8B030D-6E8A-4147-A177-3AD203B41FA5}">
                      <a16:colId xmlns:a16="http://schemas.microsoft.com/office/drawing/2014/main" val="20002"/>
                    </a:ext>
                  </a:extLst>
                </a:gridCol>
                <a:gridCol w="252000">
                  <a:extLst>
                    <a:ext uri="{9D8B030D-6E8A-4147-A177-3AD203B41FA5}">
                      <a16:colId xmlns:a16="http://schemas.microsoft.com/office/drawing/2014/main" val="20003"/>
                    </a:ext>
                  </a:extLst>
                </a:gridCol>
                <a:gridCol w="252000">
                  <a:extLst>
                    <a:ext uri="{9D8B030D-6E8A-4147-A177-3AD203B41FA5}">
                      <a16:colId xmlns:a16="http://schemas.microsoft.com/office/drawing/2014/main" val="20004"/>
                    </a:ext>
                  </a:extLst>
                </a:gridCol>
              </a:tblGrid>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extLst>
                  <a:ext uri="{0D108BD9-81ED-4DB2-BD59-A6C34878D82A}">
                    <a16:rowId xmlns:a16="http://schemas.microsoft.com/office/drawing/2014/main" val="10000"/>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extLst>
                  <a:ext uri="{0D108BD9-81ED-4DB2-BD59-A6C34878D82A}">
                    <a16:rowId xmlns:a16="http://schemas.microsoft.com/office/drawing/2014/main" val="10001"/>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252000">
                <a:tc>
                  <a:txBody>
                    <a:bodyPr/>
                    <a:lstStyle/>
                    <a:p>
                      <a:pPr algn="ctr"/>
                      <a:endParaRPr lang="zh-CN" altLang="en-US" sz="30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bl>
          </a:graphicData>
        </a:graphic>
      </p:graphicFrame>
      <p:graphicFrame>
        <p:nvGraphicFramePr>
          <p:cNvPr id="14" name="表格 13"/>
          <p:cNvGraphicFramePr>
            <a:graphicFrameLocks noGrp="1" noChangeAspect="1"/>
          </p:cNvGraphicFramePr>
          <p:nvPr>
            <p:extLst>
              <p:ext uri="{D42A27DB-BD31-4B8C-83A1-F6EECF244321}">
                <p14:modId xmlns:p14="http://schemas.microsoft.com/office/powerpoint/2010/main" val="1279693566"/>
              </p:ext>
            </p:extLst>
          </p:nvPr>
        </p:nvGraphicFramePr>
        <p:xfrm>
          <a:off x="9496387" y="1628601"/>
          <a:ext cx="1260000" cy="2520000"/>
        </p:xfrm>
        <a:graphic>
          <a:graphicData uri="http://schemas.openxmlformats.org/drawingml/2006/table">
            <a:tbl>
              <a:tblPr>
                <a:tableStyleId>{E8034E78-7F5D-4C2E-B375-FC64B27BC917}</a:tableStyleId>
              </a:tblPr>
              <a:tblGrid>
                <a:gridCol w="252000">
                  <a:extLst>
                    <a:ext uri="{9D8B030D-6E8A-4147-A177-3AD203B41FA5}">
                      <a16:colId xmlns:a16="http://schemas.microsoft.com/office/drawing/2014/main" val="20000"/>
                    </a:ext>
                  </a:extLst>
                </a:gridCol>
                <a:gridCol w="252000">
                  <a:extLst>
                    <a:ext uri="{9D8B030D-6E8A-4147-A177-3AD203B41FA5}">
                      <a16:colId xmlns:a16="http://schemas.microsoft.com/office/drawing/2014/main" val="20001"/>
                    </a:ext>
                  </a:extLst>
                </a:gridCol>
                <a:gridCol w="252000">
                  <a:extLst>
                    <a:ext uri="{9D8B030D-6E8A-4147-A177-3AD203B41FA5}">
                      <a16:colId xmlns:a16="http://schemas.microsoft.com/office/drawing/2014/main" val="20002"/>
                    </a:ext>
                  </a:extLst>
                </a:gridCol>
                <a:gridCol w="252000">
                  <a:extLst>
                    <a:ext uri="{9D8B030D-6E8A-4147-A177-3AD203B41FA5}">
                      <a16:colId xmlns:a16="http://schemas.microsoft.com/office/drawing/2014/main" val="20003"/>
                    </a:ext>
                  </a:extLst>
                </a:gridCol>
                <a:gridCol w="252000">
                  <a:extLst>
                    <a:ext uri="{9D8B030D-6E8A-4147-A177-3AD203B41FA5}">
                      <a16:colId xmlns:a16="http://schemas.microsoft.com/office/drawing/2014/main" val="20004"/>
                    </a:ext>
                  </a:extLst>
                </a:gridCol>
              </a:tblGrid>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174B7B"/>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0"/>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252000">
                <a:tc>
                  <a:txBody>
                    <a:bodyPr/>
                    <a:lstStyle/>
                    <a:p>
                      <a:pPr algn="ctr"/>
                      <a:endParaRPr lang="zh-CN" altLang="en-US" sz="300" dirty="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252000">
                <a:tc>
                  <a:txBody>
                    <a:bodyPr/>
                    <a:lstStyle/>
                    <a:p>
                      <a:pPr algn="ctr"/>
                      <a:endParaRPr lang="zh-CN" altLang="en-US" sz="30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252000">
                <a:tc>
                  <a:txBody>
                    <a:bodyPr/>
                    <a:lstStyle/>
                    <a:p>
                      <a:pPr algn="ctr"/>
                      <a:endParaRPr lang="zh-CN" altLang="en-US" sz="300"/>
                    </a:p>
                  </a:txBody>
                  <a:tcPr marL="45720" marR="4572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r>
                        <a:rPr lang="en-US" altLang="zh-CN" sz="300" dirty="0"/>
                        <a:t>14</a:t>
                      </a: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a:txBody>
                    <a:bodyPr/>
                    <a:lstStyle/>
                    <a:p>
                      <a:pPr algn="ctr"/>
                      <a:endParaRPr lang="zh-CN" altLang="en-US" sz="300" dirty="0"/>
                    </a:p>
                  </a:txBody>
                  <a:tcPr marL="45720" marR="4572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bl>
          </a:graphicData>
        </a:graphic>
      </p:graphicFrame>
      <p:grpSp>
        <p:nvGrpSpPr>
          <p:cNvPr id="53" name="组合 52"/>
          <p:cNvGrpSpPr/>
          <p:nvPr/>
        </p:nvGrpSpPr>
        <p:grpSpPr>
          <a:xfrm>
            <a:off x="2287331" y="1273714"/>
            <a:ext cx="8554331" cy="2948427"/>
            <a:chOff x="539221" y="816516"/>
            <a:chExt cx="8554331" cy="2948427"/>
          </a:xfrm>
        </p:grpSpPr>
        <p:grpSp>
          <p:nvGrpSpPr>
            <p:cNvPr id="52" name="组合 51"/>
            <p:cNvGrpSpPr/>
            <p:nvPr/>
          </p:nvGrpSpPr>
          <p:grpSpPr>
            <a:xfrm>
              <a:off x="539221" y="816516"/>
              <a:ext cx="8554331" cy="397470"/>
              <a:chOff x="539221" y="816516"/>
              <a:chExt cx="8554331" cy="397470"/>
            </a:xfrm>
          </p:grpSpPr>
          <p:sp>
            <p:nvSpPr>
              <p:cNvPr id="17" name="TextBox 2"/>
              <p:cNvSpPr txBox="1">
                <a:spLocks noChangeAspect="1"/>
              </p:cNvSpPr>
              <p:nvPr/>
            </p:nvSpPr>
            <p:spPr>
              <a:xfrm>
                <a:off x="539221" y="844654"/>
                <a:ext cx="967268" cy="369332"/>
              </a:xfrm>
              <a:prstGeom prst="rect">
                <a:avLst/>
              </a:prstGeom>
              <a:noFill/>
            </p:spPr>
            <p:txBody>
              <a:bodyPr wrap="square" rtlCol="0">
                <a:spAutoFit/>
              </a:bodyPr>
              <a:lstStyle/>
              <a:p>
                <a:r>
                  <a:rPr lang="en-US" altLang="zh-CN" b="1" dirty="0">
                    <a:solidFill>
                      <a:srgbClr val="174B7B"/>
                    </a:solidFill>
                    <a:latin typeface="Zag Regular" panose="02000503030000020004" pitchFamily="50" charset="0"/>
                  </a:rPr>
                  <a:t>Brand A</a:t>
                </a:r>
                <a:endParaRPr lang="zh-CN" altLang="en-US" b="1" dirty="0">
                  <a:solidFill>
                    <a:srgbClr val="174B7B"/>
                  </a:solidFill>
                  <a:latin typeface="Zag Regular" panose="02000503030000020004" pitchFamily="50" charset="0"/>
                </a:endParaRPr>
              </a:p>
            </p:txBody>
          </p:sp>
          <p:sp>
            <p:nvSpPr>
              <p:cNvPr id="18" name="TextBox 21"/>
              <p:cNvSpPr txBox="1">
                <a:spLocks noChangeAspect="1"/>
              </p:cNvSpPr>
              <p:nvPr/>
            </p:nvSpPr>
            <p:spPr>
              <a:xfrm>
                <a:off x="2461559" y="816516"/>
                <a:ext cx="967268" cy="369332"/>
              </a:xfrm>
              <a:prstGeom prst="rect">
                <a:avLst/>
              </a:prstGeom>
              <a:noFill/>
            </p:spPr>
            <p:txBody>
              <a:bodyPr wrap="square" rtlCol="0">
                <a:spAutoFit/>
              </a:bodyPr>
              <a:lstStyle>
                <a:defPPr>
                  <a:defRPr lang="zh-CN"/>
                </a:defPPr>
                <a:lvl1pPr>
                  <a:defRPr sz="1400" b="1">
                    <a:solidFill>
                      <a:srgbClr val="FF9618"/>
                    </a:solidFill>
                    <a:latin typeface="Zag Regular" panose="02000503030000020004" pitchFamily="50" charset="0"/>
                  </a:defRPr>
                </a:lvl1pPr>
              </a:lstStyle>
              <a:p>
                <a:r>
                  <a:rPr lang="en-US" altLang="zh-CN" sz="1800" dirty="0">
                    <a:solidFill>
                      <a:srgbClr val="174B7B"/>
                    </a:solidFill>
                  </a:rPr>
                  <a:t>Brand B</a:t>
                </a:r>
                <a:endParaRPr lang="zh-CN" altLang="en-US" sz="1800" dirty="0">
                  <a:solidFill>
                    <a:srgbClr val="174B7B"/>
                  </a:solidFill>
                </a:endParaRPr>
              </a:p>
            </p:txBody>
          </p:sp>
          <p:sp>
            <p:nvSpPr>
              <p:cNvPr id="19" name="TextBox 22"/>
              <p:cNvSpPr txBox="1">
                <a:spLocks noChangeAspect="1"/>
              </p:cNvSpPr>
              <p:nvPr/>
            </p:nvSpPr>
            <p:spPr>
              <a:xfrm>
                <a:off x="4285602" y="830584"/>
                <a:ext cx="998501" cy="369332"/>
              </a:xfrm>
              <a:prstGeom prst="rect">
                <a:avLst/>
              </a:prstGeom>
              <a:noFill/>
            </p:spPr>
            <p:txBody>
              <a:bodyPr wrap="square" rtlCol="0">
                <a:spAutoFit/>
              </a:bodyPr>
              <a:lstStyle>
                <a:defPPr>
                  <a:defRPr lang="zh-CN"/>
                </a:defPPr>
                <a:lvl1pPr>
                  <a:defRPr sz="1400" b="1">
                    <a:solidFill>
                      <a:srgbClr val="FF9618"/>
                    </a:solidFill>
                    <a:latin typeface="Zag Regular" panose="02000503030000020004" pitchFamily="50" charset="0"/>
                  </a:defRPr>
                </a:lvl1pPr>
              </a:lstStyle>
              <a:p>
                <a:r>
                  <a:rPr lang="en-US" altLang="zh-CN" sz="1800" dirty="0">
                    <a:solidFill>
                      <a:srgbClr val="174B7B"/>
                    </a:solidFill>
                  </a:rPr>
                  <a:t>Brand C</a:t>
                </a:r>
                <a:endParaRPr lang="zh-CN" altLang="en-US" sz="1800" dirty="0">
                  <a:solidFill>
                    <a:srgbClr val="174B7B"/>
                  </a:solidFill>
                </a:endParaRPr>
              </a:p>
            </p:txBody>
          </p:sp>
          <p:sp>
            <p:nvSpPr>
              <p:cNvPr id="20" name="TextBox 23"/>
              <p:cNvSpPr txBox="1">
                <a:spLocks noChangeAspect="1"/>
              </p:cNvSpPr>
              <p:nvPr/>
            </p:nvSpPr>
            <p:spPr>
              <a:xfrm>
                <a:off x="6132896" y="816517"/>
                <a:ext cx="1053691" cy="369332"/>
              </a:xfrm>
              <a:prstGeom prst="rect">
                <a:avLst/>
              </a:prstGeom>
              <a:noFill/>
            </p:spPr>
            <p:txBody>
              <a:bodyPr wrap="square" rtlCol="0">
                <a:spAutoFit/>
              </a:bodyPr>
              <a:lstStyle>
                <a:defPPr>
                  <a:defRPr lang="zh-CN"/>
                </a:defPPr>
                <a:lvl1pPr>
                  <a:defRPr sz="1400" b="1">
                    <a:solidFill>
                      <a:srgbClr val="FF9618"/>
                    </a:solidFill>
                    <a:latin typeface="Zag Regular" panose="02000503030000020004" pitchFamily="50" charset="0"/>
                  </a:defRPr>
                </a:lvl1pPr>
              </a:lstStyle>
              <a:p>
                <a:r>
                  <a:rPr lang="en-US" altLang="zh-CN" sz="1800" dirty="0">
                    <a:solidFill>
                      <a:srgbClr val="174B7B"/>
                    </a:solidFill>
                  </a:rPr>
                  <a:t>Brand D</a:t>
                </a:r>
                <a:endParaRPr lang="zh-CN" altLang="en-US" sz="1800" dirty="0">
                  <a:solidFill>
                    <a:srgbClr val="174B7B"/>
                  </a:solidFill>
                </a:endParaRPr>
              </a:p>
            </p:txBody>
          </p:sp>
          <p:sp>
            <p:nvSpPr>
              <p:cNvPr id="21" name="TextBox 33"/>
              <p:cNvSpPr txBox="1">
                <a:spLocks noChangeAspect="1"/>
              </p:cNvSpPr>
              <p:nvPr/>
            </p:nvSpPr>
            <p:spPr>
              <a:xfrm>
                <a:off x="7932830" y="816518"/>
                <a:ext cx="1160722" cy="369332"/>
              </a:xfrm>
              <a:prstGeom prst="rect">
                <a:avLst/>
              </a:prstGeom>
              <a:noFill/>
            </p:spPr>
            <p:txBody>
              <a:bodyPr wrap="square" rtlCol="0">
                <a:spAutoFit/>
              </a:bodyPr>
              <a:lstStyle>
                <a:defPPr>
                  <a:defRPr lang="zh-CN"/>
                </a:defPPr>
                <a:lvl1pPr>
                  <a:defRPr sz="1400" b="1">
                    <a:solidFill>
                      <a:srgbClr val="FF9618"/>
                    </a:solidFill>
                    <a:latin typeface="Zag Regular" panose="02000503030000020004" pitchFamily="50" charset="0"/>
                  </a:defRPr>
                </a:lvl1pPr>
              </a:lstStyle>
              <a:p>
                <a:r>
                  <a:rPr lang="en-US" altLang="zh-CN" sz="1800" dirty="0">
                    <a:solidFill>
                      <a:srgbClr val="174B7B"/>
                    </a:solidFill>
                  </a:rPr>
                  <a:t>Brand E</a:t>
                </a:r>
                <a:endParaRPr lang="zh-CN" altLang="en-US" sz="1800" dirty="0">
                  <a:solidFill>
                    <a:srgbClr val="174B7B"/>
                  </a:solidFill>
                </a:endParaRPr>
              </a:p>
            </p:txBody>
          </p:sp>
        </p:grpSp>
        <p:grpSp>
          <p:nvGrpSpPr>
            <p:cNvPr id="51" name="组合 50"/>
            <p:cNvGrpSpPr/>
            <p:nvPr/>
          </p:nvGrpSpPr>
          <p:grpSpPr>
            <a:xfrm>
              <a:off x="759893" y="3426389"/>
              <a:ext cx="838134" cy="338554"/>
              <a:chOff x="759893" y="3426389"/>
              <a:chExt cx="838134" cy="338554"/>
            </a:xfrm>
          </p:grpSpPr>
          <p:sp>
            <p:nvSpPr>
              <p:cNvPr id="22" name="矩形 21"/>
              <p:cNvSpPr/>
              <p:nvPr/>
            </p:nvSpPr>
            <p:spPr>
              <a:xfrm>
                <a:off x="759893" y="3426389"/>
                <a:ext cx="279244"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ea typeface="微软雅黑" pitchFamily="34" charset="-122"/>
                    <a:cs typeface="Arial" pitchFamily="34" charset="0"/>
                  </a:rPr>
                  <a:t>4</a:t>
                </a:r>
                <a:endParaRPr lang="zh-CN" altLang="en-US" sz="1600" b="1" dirty="0">
                  <a:solidFill>
                    <a:srgbClr val="366092"/>
                  </a:solidFill>
                  <a:latin typeface="Zag Regular" panose="02000503030000020004" pitchFamily="50" charset="0"/>
                </a:endParaRPr>
              </a:p>
            </p:txBody>
          </p:sp>
          <p:sp>
            <p:nvSpPr>
              <p:cNvPr id="23" name="矩形 22"/>
              <p:cNvSpPr/>
              <p:nvPr/>
            </p:nvSpPr>
            <p:spPr>
              <a:xfrm>
                <a:off x="1006938" y="3426389"/>
                <a:ext cx="282450"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ea typeface="微软雅黑" pitchFamily="34" charset="-122"/>
                    <a:cs typeface="Arial" pitchFamily="34" charset="0"/>
                  </a:rPr>
                  <a:t>3</a:t>
                </a:r>
                <a:endParaRPr lang="zh-CN" altLang="en-US" sz="1600" b="1" dirty="0">
                  <a:solidFill>
                    <a:srgbClr val="366092"/>
                  </a:solidFill>
                  <a:latin typeface="Zag Regular" panose="02000503030000020004" pitchFamily="50" charset="0"/>
                </a:endParaRPr>
              </a:p>
            </p:txBody>
          </p:sp>
          <p:sp>
            <p:nvSpPr>
              <p:cNvPr id="24" name="矩形 23"/>
              <p:cNvSpPr/>
              <p:nvPr/>
            </p:nvSpPr>
            <p:spPr>
              <a:xfrm>
                <a:off x="1280311" y="3426389"/>
                <a:ext cx="317716"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rPr>
                  <a:t>%</a:t>
                </a:r>
                <a:endParaRPr lang="zh-CN" altLang="en-US" sz="1600" b="1" dirty="0">
                  <a:solidFill>
                    <a:srgbClr val="366092"/>
                  </a:solidFill>
                  <a:latin typeface="Zag Regular" panose="02000503030000020004" pitchFamily="50" charset="0"/>
                </a:endParaRPr>
              </a:p>
            </p:txBody>
          </p:sp>
        </p:grpSp>
        <p:grpSp>
          <p:nvGrpSpPr>
            <p:cNvPr id="50" name="组合 49"/>
            <p:cNvGrpSpPr/>
            <p:nvPr/>
          </p:nvGrpSpPr>
          <p:grpSpPr>
            <a:xfrm>
              <a:off x="2633730" y="3409121"/>
              <a:ext cx="838134" cy="338554"/>
              <a:chOff x="2633730" y="3409121"/>
              <a:chExt cx="838134" cy="338554"/>
            </a:xfrm>
          </p:grpSpPr>
          <p:sp>
            <p:nvSpPr>
              <p:cNvPr id="26" name="矩形 25"/>
              <p:cNvSpPr/>
              <p:nvPr/>
            </p:nvSpPr>
            <p:spPr>
              <a:xfrm>
                <a:off x="2633730" y="3409121"/>
                <a:ext cx="282450"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ea typeface="微软雅黑" pitchFamily="34" charset="-122"/>
                    <a:cs typeface="Arial" pitchFamily="34" charset="0"/>
                  </a:rPr>
                  <a:t>3</a:t>
                </a:r>
                <a:endParaRPr lang="zh-CN" altLang="en-US" sz="1600" b="1" dirty="0">
                  <a:solidFill>
                    <a:srgbClr val="366092"/>
                  </a:solidFill>
                  <a:latin typeface="Zag Regular" panose="02000503030000020004" pitchFamily="50" charset="0"/>
                </a:endParaRPr>
              </a:p>
            </p:txBody>
          </p:sp>
          <p:sp>
            <p:nvSpPr>
              <p:cNvPr id="27" name="矩形 26"/>
              <p:cNvSpPr/>
              <p:nvPr/>
            </p:nvSpPr>
            <p:spPr>
              <a:xfrm>
                <a:off x="2880775" y="3409121"/>
                <a:ext cx="282450"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ea typeface="微软雅黑" pitchFamily="34" charset="-122"/>
                    <a:cs typeface="Arial" pitchFamily="34" charset="0"/>
                  </a:rPr>
                  <a:t>3</a:t>
                </a:r>
                <a:endParaRPr lang="zh-CN" altLang="en-US" sz="1600" b="1" dirty="0">
                  <a:solidFill>
                    <a:srgbClr val="366092"/>
                  </a:solidFill>
                  <a:latin typeface="Zag Regular" panose="02000503030000020004" pitchFamily="50" charset="0"/>
                </a:endParaRPr>
              </a:p>
            </p:txBody>
          </p:sp>
          <p:sp>
            <p:nvSpPr>
              <p:cNvPr id="28" name="矩形 27"/>
              <p:cNvSpPr/>
              <p:nvPr/>
            </p:nvSpPr>
            <p:spPr>
              <a:xfrm>
                <a:off x="3154148" y="3409121"/>
                <a:ext cx="317716"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rPr>
                  <a:t>%</a:t>
                </a:r>
                <a:endParaRPr lang="zh-CN" altLang="en-US" sz="1600" b="1" dirty="0">
                  <a:solidFill>
                    <a:srgbClr val="366092"/>
                  </a:solidFill>
                  <a:latin typeface="Zag Regular" panose="02000503030000020004" pitchFamily="50" charset="0"/>
                </a:endParaRPr>
              </a:p>
            </p:txBody>
          </p:sp>
        </p:grpSp>
        <p:grpSp>
          <p:nvGrpSpPr>
            <p:cNvPr id="49" name="组合 48"/>
            <p:cNvGrpSpPr/>
            <p:nvPr/>
          </p:nvGrpSpPr>
          <p:grpSpPr>
            <a:xfrm>
              <a:off x="4490662" y="3395053"/>
              <a:ext cx="838134" cy="338554"/>
              <a:chOff x="4490662" y="3395053"/>
              <a:chExt cx="838134" cy="338554"/>
            </a:xfrm>
          </p:grpSpPr>
          <p:sp>
            <p:nvSpPr>
              <p:cNvPr id="30" name="矩形 29"/>
              <p:cNvSpPr/>
              <p:nvPr/>
            </p:nvSpPr>
            <p:spPr>
              <a:xfrm>
                <a:off x="4490662" y="3395053"/>
                <a:ext cx="234360"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ea typeface="微软雅黑" pitchFamily="34" charset="-122"/>
                    <a:cs typeface="Arial" pitchFamily="34" charset="0"/>
                  </a:rPr>
                  <a:t>1</a:t>
                </a:r>
                <a:endParaRPr lang="zh-CN" altLang="en-US" sz="1600" b="1" dirty="0">
                  <a:solidFill>
                    <a:srgbClr val="366092"/>
                  </a:solidFill>
                  <a:latin typeface="Zag Regular" panose="02000503030000020004" pitchFamily="50" charset="0"/>
                </a:endParaRPr>
              </a:p>
            </p:txBody>
          </p:sp>
          <p:sp>
            <p:nvSpPr>
              <p:cNvPr id="31" name="矩形 30"/>
              <p:cNvSpPr/>
              <p:nvPr/>
            </p:nvSpPr>
            <p:spPr>
              <a:xfrm>
                <a:off x="4737707" y="3395053"/>
                <a:ext cx="282450"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ea typeface="微软雅黑" pitchFamily="34" charset="-122"/>
                    <a:cs typeface="Arial" pitchFamily="34" charset="0"/>
                  </a:rPr>
                  <a:t>8</a:t>
                </a:r>
                <a:endParaRPr lang="zh-CN" altLang="en-US" sz="1600" b="1" dirty="0">
                  <a:solidFill>
                    <a:srgbClr val="366092"/>
                  </a:solidFill>
                  <a:latin typeface="Zag Regular" panose="02000503030000020004" pitchFamily="50" charset="0"/>
                </a:endParaRPr>
              </a:p>
            </p:txBody>
          </p:sp>
          <p:sp>
            <p:nvSpPr>
              <p:cNvPr id="32" name="矩形 31"/>
              <p:cNvSpPr/>
              <p:nvPr/>
            </p:nvSpPr>
            <p:spPr>
              <a:xfrm>
                <a:off x="5011080" y="3395053"/>
                <a:ext cx="317716"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rPr>
                  <a:t>%</a:t>
                </a:r>
                <a:endParaRPr lang="zh-CN" altLang="en-US" sz="1600" b="1" dirty="0">
                  <a:solidFill>
                    <a:srgbClr val="366092"/>
                  </a:solidFill>
                  <a:latin typeface="Zag Regular" panose="02000503030000020004" pitchFamily="50" charset="0"/>
                </a:endParaRPr>
              </a:p>
            </p:txBody>
          </p:sp>
        </p:grpSp>
        <p:grpSp>
          <p:nvGrpSpPr>
            <p:cNvPr id="48" name="组合 47"/>
            <p:cNvGrpSpPr/>
            <p:nvPr/>
          </p:nvGrpSpPr>
          <p:grpSpPr>
            <a:xfrm>
              <a:off x="6348453" y="3409121"/>
              <a:ext cx="838134" cy="338554"/>
              <a:chOff x="6348453" y="3409121"/>
              <a:chExt cx="838134" cy="338554"/>
            </a:xfrm>
          </p:grpSpPr>
          <p:sp>
            <p:nvSpPr>
              <p:cNvPr id="34" name="矩形 33"/>
              <p:cNvSpPr/>
              <p:nvPr/>
            </p:nvSpPr>
            <p:spPr>
              <a:xfrm>
                <a:off x="6348453" y="3409121"/>
                <a:ext cx="234360"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ea typeface="微软雅黑" pitchFamily="34" charset="-122"/>
                    <a:cs typeface="Arial" pitchFamily="34" charset="0"/>
                  </a:rPr>
                  <a:t>1</a:t>
                </a:r>
                <a:endParaRPr lang="zh-CN" altLang="en-US" sz="1600" b="1" dirty="0">
                  <a:solidFill>
                    <a:srgbClr val="366092"/>
                  </a:solidFill>
                  <a:latin typeface="Zag Regular" panose="02000503030000020004" pitchFamily="50" charset="0"/>
                </a:endParaRPr>
              </a:p>
            </p:txBody>
          </p:sp>
          <p:sp>
            <p:nvSpPr>
              <p:cNvPr id="35" name="矩形 34"/>
              <p:cNvSpPr/>
              <p:nvPr/>
            </p:nvSpPr>
            <p:spPr>
              <a:xfrm>
                <a:off x="6595498" y="3409121"/>
                <a:ext cx="282450"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ea typeface="微软雅黑" pitchFamily="34" charset="-122"/>
                    <a:cs typeface="Arial" pitchFamily="34" charset="0"/>
                  </a:rPr>
                  <a:t>0</a:t>
                </a:r>
                <a:endParaRPr lang="zh-CN" altLang="en-US" sz="1600" b="1" dirty="0">
                  <a:solidFill>
                    <a:srgbClr val="366092"/>
                  </a:solidFill>
                  <a:latin typeface="Zag Regular" panose="02000503030000020004" pitchFamily="50" charset="0"/>
                </a:endParaRPr>
              </a:p>
            </p:txBody>
          </p:sp>
          <p:sp>
            <p:nvSpPr>
              <p:cNvPr id="36" name="矩形 35"/>
              <p:cNvSpPr/>
              <p:nvPr/>
            </p:nvSpPr>
            <p:spPr>
              <a:xfrm>
                <a:off x="6868871" y="3409121"/>
                <a:ext cx="317716"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rPr>
                  <a:t>%</a:t>
                </a:r>
                <a:endParaRPr lang="zh-CN" altLang="en-US" sz="1600" b="1" dirty="0">
                  <a:solidFill>
                    <a:srgbClr val="366092"/>
                  </a:solidFill>
                  <a:latin typeface="Zag Regular" panose="02000503030000020004" pitchFamily="50" charset="0"/>
                </a:endParaRPr>
              </a:p>
            </p:txBody>
          </p:sp>
        </p:grpSp>
        <p:grpSp>
          <p:nvGrpSpPr>
            <p:cNvPr id="47" name="组合 46"/>
            <p:cNvGrpSpPr/>
            <p:nvPr/>
          </p:nvGrpSpPr>
          <p:grpSpPr>
            <a:xfrm>
              <a:off x="8502463" y="3395053"/>
              <a:ext cx="591089" cy="338554"/>
              <a:chOff x="8502463" y="3395053"/>
              <a:chExt cx="591089" cy="338554"/>
            </a:xfrm>
          </p:grpSpPr>
          <p:sp>
            <p:nvSpPr>
              <p:cNvPr id="39" name="矩形 38"/>
              <p:cNvSpPr/>
              <p:nvPr/>
            </p:nvSpPr>
            <p:spPr>
              <a:xfrm>
                <a:off x="8502463" y="3395053"/>
                <a:ext cx="282450"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ea typeface="微软雅黑" pitchFamily="34" charset="-122"/>
                    <a:cs typeface="Arial" pitchFamily="34" charset="0"/>
                  </a:rPr>
                  <a:t>3</a:t>
                </a:r>
                <a:endParaRPr lang="zh-CN" altLang="en-US" sz="1600" b="1" dirty="0">
                  <a:solidFill>
                    <a:srgbClr val="366092"/>
                  </a:solidFill>
                  <a:latin typeface="Zag Regular" panose="02000503030000020004" pitchFamily="50" charset="0"/>
                </a:endParaRPr>
              </a:p>
            </p:txBody>
          </p:sp>
          <p:sp>
            <p:nvSpPr>
              <p:cNvPr id="40" name="矩形 39"/>
              <p:cNvSpPr/>
              <p:nvPr/>
            </p:nvSpPr>
            <p:spPr>
              <a:xfrm>
                <a:off x="8775836" y="3395053"/>
                <a:ext cx="317716" cy="338554"/>
              </a:xfrm>
              <a:prstGeom prst="rect">
                <a:avLst/>
              </a:prstGeom>
            </p:spPr>
            <p:txBody>
              <a:bodyPr wrap="none">
                <a:spAutoFit/>
              </a:bodyPr>
              <a:lstStyle/>
              <a:p>
                <a:r>
                  <a:rPr lang="en-US" altLang="zh-CN" sz="1600" b="1" dirty="0">
                    <a:solidFill>
                      <a:srgbClr val="366092"/>
                    </a:solidFill>
                    <a:latin typeface="Zag Regular" panose="02000503030000020004" pitchFamily="50" charset="0"/>
                  </a:rPr>
                  <a:t>%</a:t>
                </a:r>
                <a:endParaRPr lang="zh-CN" altLang="en-US" sz="1600" b="1" dirty="0">
                  <a:solidFill>
                    <a:srgbClr val="366092"/>
                  </a:solidFill>
                  <a:latin typeface="Zag Regular" panose="02000503030000020004" pitchFamily="50" charset="0"/>
                </a:endParaRPr>
              </a:p>
            </p:txBody>
          </p:sp>
        </p:grpSp>
      </p:grpSp>
      <p:sp>
        <p:nvSpPr>
          <p:cNvPr id="60" name="等腰三角形 59"/>
          <p:cNvSpPr/>
          <p:nvPr/>
        </p:nvSpPr>
        <p:spPr>
          <a:xfrm rot="10800000">
            <a:off x="3488574" y="-13343"/>
            <a:ext cx="5214853" cy="1116000"/>
          </a:xfrm>
          <a:prstGeom prst="triangle">
            <a:avLst/>
          </a:prstGeom>
          <a:solidFill>
            <a:srgbClr val="174B7B">
              <a:alpha val="70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4806017" y="94306"/>
            <a:ext cx="2586784" cy="707878"/>
          </a:xfrm>
          <a:prstGeom prst="rect">
            <a:avLst/>
          </a:prstGeom>
        </p:spPr>
        <p:txBody>
          <a:bodyPr wrap="none" lIns="91433" tIns="45716" rIns="91433" bIns="45716">
            <a:spAutoFit/>
          </a:bodyPr>
          <a:lstStyle/>
          <a:p>
            <a:pPr algn="ctr">
              <a:defRPr sz="1600" b="0" i="0" u="none" strike="noStrike" kern="1200" baseline="0">
                <a:solidFill>
                  <a:srgbClr val="366092"/>
                </a:solidFill>
                <a:latin typeface="+mn-lt"/>
                <a:ea typeface="+mn-ea"/>
                <a:cs typeface="+mn-cs"/>
              </a:defRPr>
            </a:pPr>
            <a:r>
              <a:rPr lang="en-US" altLang="zh-CN" sz="4000" b="1" dirty="0">
                <a:solidFill>
                  <a:schemeClr val="bg1"/>
                </a:solidFill>
                <a:effectLst>
                  <a:outerShdw blurRad="38100" dist="38100" dir="2700000" algn="tl">
                    <a:srgbClr val="000000">
                      <a:alpha val="43137"/>
                    </a:srgbClr>
                  </a:outerShdw>
                </a:effectLst>
                <a:latin typeface="Zag Regular" panose="02000503030000020004" pitchFamily="50" charset="0"/>
                <a:ea typeface="微软雅黑" pitchFamily="34" charset="-122"/>
              </a:rPr>
              <a:t>Market Share</a:t>
            </a:r>
            <a:endParaRPr lang="zh-CN" altLang="en-US" sz="4000" b="1" dirty="0">
              <a:solidFill>
                <a:schemeClr val="bg1"/>
              </a:solidFill>
              <a:effectLst>
                <a:outerShdw blurRad="38100" dist="38100" dir="2700000" algn="tl">
                  <a:srgbClr val="000000">
                    <a:alpha val="43137"/>
                  </a:srgbClr>
                </a:outerShdw>
              </a:effectLst>
              <a:latin typeface="Zag Regular" panose="02000503030000020004" pitchFamily="50" charset="0"/>
              <a:ea typeface="微软雅黑" pitchFamily="34" charset="-122"/>
            </a:endParaRPr>
          </a:p>
        </p:txBody>
      </p:sp>
      <p:cxnSp>
        <p:nvCxnSpPr>
          <p:cNvPr id="62" name="直接连接符 61"/>
          <p:cNvCxnSpPr/>
          <p:nvPr/>
        </p:nvCxnSpPr>
        <p:spPr>
          <a:xfrm>
            <a:off x="3657600" y="0"/>
            <a:ext cx="2438400" cy="104887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6086994" y="-26717"/>
            <a:ext cx="2529987" cy="107680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0" y="4509205"/>
            <a:ext cx="12183038" cy="1276723"/>
          </a:xfrm>
          <a:prstGeom prst="rect">
            <a:avLst/>
          </a:pr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303007" y="4533817"/>
            <a:ext cx="7585986" cy="1061829"/>
          </a:xfrm>
          <a:prstGeom prst="rect">
            <a:avLst/>
          </a:prstGeom>
        </p:spPr>
        <p:txBody>
          <a:bodyPr wrap="square">
            <a:spAutoFit/>
          </a:bodyPr>
          <a:lstStyle/>
          <a:p>
            <a:pPr algn="ctr">
              <a:lnSpc>
                <a:spcPct val="150000"/>
              </a:lnSpc>
            </a:pPr>
            <a:r>
              <a:rPr lang="en-US" altLang="zh-CN" sz="1400" dirty="0">
                <a:solidFill>
                  <a:schemeClr val="bg1"/>
                </a:solidFill>
              </a:rPr>
              <a:t>Please text here Please text here Please text here Please text here 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 Please text here Please text here Please text here Please text here Please text here Please text here</a:t>
            </a:r>
          </a:p>
          <a:p>
            <a:pPr algn="ctr">
              <a:lnSpc>
                <a:spcPct val="150000"/>
              </a:lnSpc>
            </a:pPr>
            <a:r>
              <a:rPr lang="en-US" altLang="zh-CN" sz="1400" dirty="0">
                <a:solidFill>
                  <a:schemeClr val="bg1"/>
                </a:solidFill>
              </a:rPr>
              <a:t> Please text here Please text here Please text here Please text here Please text here Please text here  </a:t>
            </a:r>
            <a:endParaRPr lang="zh-CN" altLang="en-US" sz="1400" dirty="0">
              <a:solidFill>
                <a:schemeClr val="bg1"/>
              </a:solidFill>
            </a:endParaRPr>
          </a:p>
        </p:txBody>
      </p:sp>
      <p:cxnSp>
        <p:nvCxnSpPr>
          <p:cNvPr id="78" name="直接连接符 77"/>
          <p:cNvCxnSpPr/>
          <p:nvPr/>
        </p:nvCxnSpPr>
        <p:spPr>
          <a:xfrm>
            <a:off x="-67696" y="4511488"/>
            <a:ext cx="2854943" cy="127444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9412941" y="4409363"/>
            <a:ext cx="3006039" cy="133817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26319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4700"/>
                    </a14:imgEffect>
                    <a14:imgEffect>
                      <a14:saturation sat="33000"/>
                    </a14:imgEffect>
                  </a14:imgLayer>
                </a14:imgProps>
              </a:ext>
              <a:ext uri="{28A0092B-C50C-407E-A947-70E740481C1C}">
                <a14:useLocalDpi xmlns:a14="http://schemas.microsoft.com/office/drawing/2010/main"/>
              </a:ext>
            </a:extLst>
          </a:blip>
          <a:stretch>
            <a:fillRect/>
          </a:stretch>
        </p:blipFill>
        <p:spPr>
          <a:xfrm>
            <a:off x="228600" y="0"/>
            <a:ext cx="6591252" cy="6858000"/>
          </a:xfrm>
          <a:prstGeom prst="rect">
            <a:avLst/>
          </a:prstGeom>
        </p:spPr>
      </p:pic>
      <p:sp>
        <p:nvSpPr>
          <p:cNvPr id="33" name="矩形 32"/>
          <p:cNvSpPr/>
          <p:nvPr/>
        </p:nvSpPr>
        <p:spPr>
          <a:xfrm>
            <a:off x="6834809" y="-14194"/>
            <a:ext cx="5092732" cy="6872194"/>
          </a:xfrm>
          <a:prstGeom prst="rect">
            <a:avLst/>
          </a:prstGeom>
          <a:solidFill>
            <a:schemeClr val="bg1">
              <a:lumMod val="9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flipV="1">
            <a:off x="1111922" y="1317812"/>
            <a:ext cx="4477871"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111922" y="2756648"/>
            <a:ext cx="4477871"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191761" y="1431734"/>
            <a:ext cx="1843091" cy="1323439"/>
          </a:xfrm>
          <a:prstGeom prst="rect">
            <a:avLst/>
          </a:prstGeom>
          <a:noFill/>
        </p:spPr>
        <p:txBody>
          <a:bodyPr wrap="square" rtlCol="0">
            <a:spAutoFit/>
          </a:bodyPr>
          <a:lstStyle/>
          <a:p>
            <a:r>
              <a:rPr lang="en-US" altLang="zh-CN" sz="8000" b="1" dirty="0">
                <a:solidFill>
                  <a:srgbClr val="174B7B"/>
                </a:solidFill>
                <a:latin typeface="Zag Regular" panose="02000503030000020004" pitchFamily="50" charset="0"/>
              </a:rPr>
              <a:t>56%</a:t>
            </a:r>
            <a:endParaRPr lang="zh-CN" altLang="en-US" sz="8000" b="1" dirty="0">
              <a:solidFill>
                <a:srgbClr val="174B7B"/>
              </a:solidFill>
              <a:latin typeface="Zag Regular" panose="02000503030000020004" pitchFamily="50" charset="0"/>
            </a:endParaRPr>
          </a:p>
        </p:txBody>
      </p:sp>
      <p:sp>
        <p:nvSpPr>
          <p:cNvPr id="13" name="矩形 12"/>
          <p:cNvSpPr/>
          <p:nvPr/>
        </p:nvSpPr>
        <p:spPr>
          <a:xfrm>
            <a:off x="2877888" y="1364499"/>
            <a:ext cx="2568173" cy="1351588"/>
          </a:xfrm>
          <a:prstGeom prst="rect">
            <a:avLst/>
          </a:prstGeom>
        </p:spPr>
        <p:txBody>
          <a:bodyPr wrap="square">
            <a:spAutoFit/>
          </a:bodyPr>
          <a:lstStyle/>
          <a:p>
            <a:pPr algn="ctr">
              <a:lnSpc>
                <a:spcPct val="150000"/>
              </a:lnSpc>
            </a:pPr>
            <a:r>
              <a:rPr lang="en-US" altLang="zh-CN" sz="1400" dirty="0">
                <a:solidFill>
                  <a:schemeClr val="bg1"/>
                </a:solidFill>
              </a:rPr>
              <a:t>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a:t>
            </a:r>
          </a:p>
          <a:p>
            <a:pPr algn="ctr">
              <a:lnSpc>
                <a:spcPct val="150000"/>
              </a:lnSpc>
            </a:pPr>
            <a:r>
              <a:rPr lang="en-US" altLang="zh-CN" sz="1400" dirty="0">
                <a:solidFill>
                  <a:schemeClr val="bg1"/>
                </a:solidFill>
              </a:rPr>
              <a:t>Please text here Please text here </a:t>
            </a:r>
            <a:endParaRPr lang="zh-CN" altLang="en-US" sz="1400" dirty="0">
              <a:solidFill>
                <a:schemeClr val="bg1"/>
              </a:solidFill>
            </a:endParaRPr>
          </a:p>
        </p:txBody>
      </p:sp>
      <p:cxnSp>
        <p:nvCxnSpPr>
          <p:cNvPr id="14" name="直接连接符 13"/>
          <p:cNvCxnSpPr/>
          <p:nvPr/>
        </p:nvCxnSpPr>
        <p:spPr>
          <a:xfrm flipV="1">
            <a:off x="1111922" y="4195482"/>
            <a:ext cx="4477871"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640126" y="2885272"/>
            <a:ext cx="2153600" cy="1323439"/>
          </a:xfrm>
          <a:prstGeom prst="rect">
            <a:avLst/>
          </a:prstGeom>
          <a:noFill/>
        </p:spPr>
        <p:txBody>
          <a:bodyPr wrap="square" rtlCol="0">
            <a:spAutoFit/>
          </a:bodyPr>
          <a:lstStyle/>
          <a:p>
            <a:r>
              <a:rPr lang="en-US" altLang="zh-CN" sz="8000" b="1" dirty="0">
                <a:solidFill>
                  <a:srgbClr val="174B7B"/>
                </a:solidFill>
                <a:latin typeface="Zag Regular" panose="02000503030000020004" pitchFamily="50" charset="0"/>
              </a:rPr>
              <a:t>2364</a:t>
            </a:r>
            <a:endParaRPr lang="zh-CN" altLang="en-US" sz="8000" b="1" dirty="0">
              <a:solidFill>
                <a:srgbClr val="174B7B"/>
              </a:solidFill>
              <a:latin typeface="Zag Regular" panose="02000503030000020004" pitchFamily="50" charset="0"/>
            </a:endParaRPr>
          </a:p>
        </p:txBody>
      </p:sp>
      <p:sp>
        <p:nvSpPr>
          <p:cNvPr id="20" name="矩形 19"/>
          <p:cNvSpPr/>
          <p:nvPr/>
        </p:nvSpPr>
        <p:spPr>
          <a:xfrm>
            <a:off x="1056064" y="2796989"/>
            <a:ext cx="2568173" cy="1351588"/>
          </a:xfrm>
          <a:prstGeom prst="rect">
            <a:avLst/>
          </a:prstGeom>
        </p:spPr>
        <p:txBody>
          <a:bodyPr wrap="square">
            <a:spAutoFit/>
          </a:bodyPr>
          <a:lstStyle/>
          <a:p>
            <a:pPr algn="ctr">
              <a:lnSpc>
                <a:spcPct val="150000"/>
              </a:lnSpc>
            </a:pPr>
            <a:r>
              <a:rPr lang="en-US" altLang="zh-CN" sz="1400" dirty="0">
                <a:solidFill>
                  <a:schemeClr val="bg1"/>
                </a:solidFill>
              </a:rPr>
              <a:t>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a:t>
            </a:r>
          </a:p>
          <a:p>
            <a:pPr algn="ctr">
              <a:lnSpc>
                <a:spcPct val="150000"/>
              </a:lnSpc>
            </a:pPr>
            <a:r>
              <a:rPr lang="en-US" altLang="zh-CN" sz="1400" dirty="0">
                <a:solidFill>
                  <a:schemeClr val="bg1"/>
                </a:solidFill>
              </a:rPr>
              <a:t>Please text here Please text here </a:t>
            </a:r>
            <a:endParaRPr lang="zh-CN" altLang="en-US" sz="1400" dirty="0">
              <a:solidFill>
                <a:schemeClr val="bg1"/>
              </a:solidFill>
            </a:endParaRPr>
          </a:p>
        </p:txBody>
      </p:sp>
      <p:cxnSp>
        <p:nvCxnSpPr>
          <p:cNvPr id="22" name="直接连接符 21"/>
          <p:cNvCxnSpPr/>
          <p:nvPr/>
        </p:nvCxnSpPr>
        <p:spPr>
          <a:xfrm flipV="1">
            <a:off x="1111922" y="5654237"/>
            <a:ext cx="4477871"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111922" y="4296714"/>
            <a:ext cx="2153600" cy="1323439"/>
          </a:xfrm>
          <a:prstGeom prst="rect">
            <a:avLst/>
          </a:prstGeom>
          <a:noFill/>
        </p:spPr>
        <p:txBody>
          <a:bodyPr wrap="square" rtlCol="0">
            <a:spAutoFit/>
          </a:bodyPr>
          <a:lstStyle/>
          <a:p>
            <a:r>
              <a:rPr lang="en-US" altLang="zh-CN" sz="8000" b="1" dirty="0">
                <a:solidFill>
                  <a:srgbClr val="174B7B"/>
                </a:solidFill>
                <a:latin typeface="Zag Regular" panose="02000503030000020004" pitchFamily="50" charset="0"/>
              </a:rPr>
              <a:t>891</a:t>
            </a:r>
            <a:endParaRPr lang="zh-CN" altLang="en-US" sz="8000" b="1" dirty="0">
              <a:solidFill>
                <a:srgbClr val="174B7B"/>
              </a:solidFill>
              <a:latin typeface="Zag Regular" panose="02000503030000020004" pitchFamily="50" charset="0"/>
            </a:endParaRPr>
          </a:p>
        </p:txBody>
      </p:sp>
      <p:sp>
        <p:nvSpPr>
          <p:cNvPr id="24" name="矩形 23"/>
          <p:cNvSpPr/>
          <p:nvPr/>
        </p:nvSpPr>
        <p:spPr>
          <a:xfrm>
            <a:off x="2392469" y="4202315"/>
            <a:ext cx="3320575" cy="1384995"/>
          </a:xfrm>
          <a:prstGeom prst="rect">
            <a:avLst/>
          </a:prstGeom>
        </p:spPr>
        <p:txBody>
          <a:bodyPr wrap="square">
            <a:spAutoFit/>
          </a:bodyPr>
          <a:lstStyle/>
          <a:p>
            <a:pPr algn="ctr">
              <a:lnSpc>
                <a:spcPct val="150000"/>
              </a:lnSpc>
            </a:pPr>
            <a:r>
              <a:rPr lang="en-US" altLang="zh-CN" sz="1400" dirty="0">
                <a:solidFill>
                  <a:schemeClr val="bg1"/>
                </a:solidFill>
              </a:rPr>
              <a:t>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a:t>
            </a:r>
          </a:p>
          <a:p>
            <a:pPr algn="ctr">
              <a:lnSpc>
                <a:spcPct val="150000"/>
              </a:lnSpc>
            </a:pPr>
            <a:r>
              <a:rPr lang="en-US" altLang="zh-CN" sz="1400" dirty="0">
                <a:solidFill>
                  <a:schemeClr val="bg1"/>
                </a:solidFill>
              </a:rPr>
              <a:t>Please text here Please text here </a:t>
            </a:r>
            <a:endParaRPr lang="zh-CN" altLang="en-US" sz="1400" dirty="0">
              <a:solidFill>
                <a:schemeClr val="bg1"/>
              </a:solidFill>
            </a:endParaRPr>
          </a:p>
        </p:txBody>
      </p:sp>
      <p:grpSp>
        <p:nvGrpSpPr>
          <p:cNvPr id="43" name="组合 42"/>
          <p:cNvGrpSpPr/>
          <p:nvPr/>
        </p:nvGrpSpPr>
        <p:grpSpPr>
          <a:xfrm>
            <a:off x="7199789" y="824319"/>
            <a:ext cx="4484639" cy="4500000"/>
            <a:chOff x="6809826" y="972236"/>
            <a:chExt cx="4484639" cy="4500000"/>
          </a:xfrm>
        </p:grpSpPr>
        <p:grpSp>
          <p:nvGrpSpPr>
            <p:cNvPr id="6" name="组合 5"/>
            <p:cNvGrpSpPr>
              <a:grpSpLocks noChangeAspect="1"/>
            </p:cNvGrpSpPr>
            <p:nvPr/>
          </p:nvGrpSpPr>
          <p:grpSpPr>
            <a:xfrm>
              <a:off x="6809826" y="972236"/>
              <a:ext cx="4484639" cy="4500000"/>
              <a:chOff x="7077650" y="899477"/>
              <a:chExt cx="3926544" cy="3939992"/>
            </a:xfrm>
          </p:grpSpPr>
          <p:sp>
            <p:nvSpPr>
              <p:cNvPr id="28" name="椭圆 27"/>
              <p:cNvSpPr/>
              <p:nvPr/>
            </p:nvSpPr>
            <p:spPr>
              <a:xfrm>
                <a:off x="7077650" y="899477"/>
                <a:ext cx="3926544" cy="3926544"/>
              </a:xfrm>
              <a:prstGeom prst="ellipse">
                <a:avLst/>
              </a:prstGeom>
              <a:solidFill>
                <a:srgbClr val="174B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406987" y="1539311"/>
                <a:ext cx="3300158" cy="3300158"/>
              </a:xfrm>
              <a:prstGeom prst="ellipse">
                <a:avLst/>
              </a:prstGeom>
              <a:solidFill>
                <a:srgbClr val="0094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785847" y="2312894"/>
                <a:ext cx="2531939" cy="2524516"/>
              </a:xfrm>
              <a:prstGeom prst="ellipse">
                <a:avLst/>
              </a:prstGeom>
              <a:solidFill>
                <a:srgbClr val="00A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240363" y="3213100"/>
                <a:ext cx="1625340" cy="1625340"/>
              </a:xfrm>
              <a:prstGeom prst="ellipse">
                <a:avLst/>
              </a:prstGeom>
              <a:solidFill>
                <a:srgbClr val="66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8454597" y="3805416"/>
              <a:ext cx="1843091" cy="584775"/>
            </a:xfrm>
            <a:prstGeom prst="rect">
              <a:avLst/>
            </a:prstGeom>
            <a:noFill/>
          </p:spPr>
          <p:txBody>
            <a:bodyPr wrap="square" rtlCol="0">
              <a:spAutoFit/>
            </a:bodyPr>
            <a:lstStyle/>
            <a:p>
              <a:r>
                <a:rPr lang="en-US" altLang="zh-CN" sz="3200" b="1" dirty="0">
                  <a:solidFill>
                    <a:schemeClr val="bg1"/>
                  </a:solidFill>
                  <a:latin typeface="Zag Regular" panose="02000503030000020004" pitchFamily="50" charset="0"/>
                </a:rPr>
                <a:t>12Million</a:t>
              </a:r>
              <a:endParaRPr lang="zh-CN" altLang="en-US" sz="3200" b="1" dirty="0">
                <a:solidFill>
                  <a:schemeClr val="bg1"/>
                </a:solidFill>
                <a:latin typeface="Zag Regular" panose="02000503030000020004" pitchFamily="50" charset="0"/>
              </a:endParaRPr>
            </a:p>
          </p:txBody>
        </p:sp>
        <p:sp>
          <p:nvSpPr>
            <p:cNvPr id="40" name="文本框 39"/>
            <p:cNvSpPr txBox="1"/>
            <p:nvPr/>
          </p:nvSpPr>
          <p:spPr>
            <a:xfrm>
              <a:off x="8385968" y="2714352"/>
              <a:ext cx="1843091" cy="584775"/>
            </a:xfrm>
            <a:prstGeom prst="rect">
              <a:avLst/>
            </a:prstGeom>
            <a:noFill/>
          </p:spPr>
          <p:txBody>
            <a:bodyPr wrap="square" rtlCol="0">
              <a:spAutoFit/>
            </a:bodyPr>
            <a:lstStyle/>
            <a:p>
              <a:r>
                <a:rPr lang="en-US" altLang="zh-CN" sz="3200" b="1" dirty="0">
                  <a:solidFill>
                    <a:schemeClr val="bg1"/>
                  </a:solidFill>
                  <a:latin typeface="Zag Regular" panose="02000503030000020004" pitchFamily="50" charset="0"/>
                </a:rPr>
                <a:t>25Million</a:t>
              </a:r>
              <a:endParaRPr lang="zh-CN" altLang="en-US" sz="3200" b="1" dirty="0">
                <a:solidFill>
                  <a:schemeClr val="bg1"/>
                </a:solidFill>
                <a:latin typeface="Zag Regular" panose="02000503030000020004" pitchFamily="50" charset="0"/>
              </a:endParaRPr>
            </a:p>
          </p:txBody>
        </p:sp>
        <p:sp>
          <p:nvSpPr>
            <p:cNvPr id="41" name="文本框 40"/>
            <p:cNvSpPr txBox="1"/>
            <p:nvPr/>
          </p:nvSpPr>
          <p:spPr>
            <a:xfrm>
              <a:off x="8360194" y="1788969"/>
              <a:ext cx="1843091" cy="584775"/>
            </a:xfrm>
            <a:prstGeom prst="rect">
              <a:avLst/>
            </a:prstGeom>
            <a:noFill/>
          </p:spPr>
          <p:txBody>
            <a:bodyPr wrap="square" rtlCol="0">
              <a:spAutoFit/>
            </a:bodyPr>
            <a:lstStyle/>
            <a:p>
              <a:r>
                <a:rPr lang="en-US" altLang="zh-CN" sz="3200" b="1" dirty="0">
                  <a:solidFill>
                    <a:schemeClr val="bg1"/>
                  </a:solidFill>
                  <a:latin typeface="Zag Regular" panose="02000503030000020004" pitchFamily="50" charset="0"/>
                </a:rPr>
                <a:t>60Million</a:t>
              </a:r>
              <a:endParaRPr lang="zh-CN" altLang="en-US" sz="3200" b="1" dirty="0">
                <a:solidFill>
                  <a:schemeClr val="bg1"/>
                </a:solidFill>
                <a:latin typeface="Zag Regular" panose="02000503030000020004" pitchFamily="50" charset="0"/>
              </a:endParaRPr>
            </a:p>
          </p:txBody>
        </p:sp>
        <p:sp>
          <p:nvSpPr>
            <p:cNvPr id="42" name="文本框 41"/>
            <p:cNvSpPr txBox="1"/>
            <p:nvPr/>
          </p:nvSpPr>
          <p:spPr>
            <a:xfrm>
              <a:off x="8344796" y="1009198"/>
              <a:ext cx="1843091" cy="584775"/>
            </a:xfrm>
            <a:prstGeom prst="rect">
              <a:avLst/>
            </a:prstGeom>
            <a:noFill/>
          </p:spPr>
          <p:txBody>
            <a:bodyPr wrap="square" rtlCol="0">
              <a:spAutoFit/>
            </a:bodyPr>
            <a:lstStyle/>
            <a:p>
              <a:r>
                <a:rPr lang="en-US" altLang="zh-CN" sz="3200" b="1" dirty="0">
                  <a:solidFill>
                    <a:schemeClr val="bg1"/>
                  </a:solidFill>
                  <a:latin typeface="Zag Regular" panose="02000503030000020004" pitchFamily="50" charset="0"/>
                </a:rPr>
                <a:t>125Million</a:t>
              </a:r>
              <a:endParaRPr lang="zh-CN" altLang="en-US" sz="3200" b="1" dirty="0">
                <a:solidFill>
                  <a:schemeClr val="bg1"/>
                </a:solidFill>
                <a:latin typeface="Zag Regular" panose="02000503030000020004" pitchFamily="50" charset="0"/>
              </a:endParaRPr>
            </a:p>
          </p:txBody>
        </p:sp>
        <p:sp>
          <p:nvSpPr>
            <p:cNvPr id="44" name="文本框 43"/>
            <p:cNvSpPr txBox="1"/>
            <p:nvPr/>
          </p:nvSpPr>
          <p:spPr>
            <a:xfrm>
              <a:off x="8461442" y="3805228"/>
              <a:ext cx="1843091" cy="584775"/>
            </a:xfrm>
            <a:prstGeom prst="rect">
              <a:avLst/>
            </a:prstGeom>
            <a:noFill/>
          </p:spPr>
          <p:txBody>
            <a:bodyPr wrap="square" rtlCol="0">
              <a:spAutoFit/>
            </a:bodyPr>
            <a:lstStyle/>
            <a:p>
              <a:r>
                <a:rPr lang="en-US" altLang="zh-CN" sz="3200" b="1" dirty="0">
                  <a:solidFill>
                    <a:schemeClr val="bg1"/>
                  </a:solidFill>
                  <a:latin typeface="Zag Regular" panose="02000503030000020004" pitchFamily="50" charset="0"/>
                </a:rPr>
                <a:t>12Million</a:t>
              </a:r>
              <a:endParaRPr lang="zh-CN" altLang="en-US" sz="3200" b="1" dirty="0">
                <a:solidFill>
                  <a:schemeClr val="bg1"/>
                </a:solidFill>
                <a:latin typeface="Zag Regular" panose="02000503030000020004" pitchFamily="50" charset="0"/>
              </a:endParaRPr>
            </a:p>
          </p:txBody>
        </p:sp>
      </p:grpSp>
      <p:grpSp>
        <p:nvGrpSpPr>
          <p:cNvPr id="47" name="组合 46"/>
          <p:cNvGrpSpPr/>
          <p:nvPr/>
        </p:nvGrpSpPr>
        <p:grpSpPr>
          <a:xfrm>
            <a:off x="7652434" y="5402644"/>
            <a:ext cx="3610882" cy="370524"/>
            <a:chOff x="7396941" y="5402644"/>
            <a:chExt cx="3610882" cy="370524"/>
          </a:xfrm>
        </p:grpSpPr>
        <p:grpSp>
          <p:nvGrpSpPr>
            <p:cNvPr id="9" name="组合 8"/>
            <p:cNvGrpSpPr/>
            <p:nvPr/>
          </p:nvGrpSpPr>
          <p:grpSpPr>
            <a:xfrm rot="5400000">
              <a:off x="8999992" y="3810749"/>
              <a:ext cx="269716" cy="3475816"/>
              <a:chOff x="11574395" y="1012577"/>
              <a:chExt cx="420380" cy="4399615"/>
            </a:xfrm>
          </p:grpSpPr>
          <p:sp>
            <p:nvSpPr>
              <p:cNvPr id="7" name="矩形 6"/>
              <p:cNvSpPr/>
              <p:nvPr/>
            </p:nvSpPr>
            <p:spPr>
              <a:xfrm>
                <a:off x="11576852" y="3655046"/>
                <a:ext cx="417923" cy="1757146"/>
              </a:xfrm>
              <a:prstGeom prst="rect">
                <a:avLst/>
              </a:prstGeom>
              <a:solidFill>
                <a:srgbClr val="66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1576852" y="2626889"/>
                <a:ext cx="417923" cy="1028156"/>
              </a:xfrm>
              <a:prstGeom prst="rect">
                <a:avLst/>
              </a:prstGeom>
              <a:solidFill>
                <a:srgbClr val="00A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1576852" y="1754627"/>
                <a:ext cx="417923" cy="872262"/>
              </a:xfrm>
              <a:prstGeom prst="rect">
                <a:avLst/>
              </a:prstGeom>
              <a:solidFill>
                <a:srgbClr val="0094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1574395" y="1012577"/>
                <a:ext cx="417923" cy="748671"/>
              </a:xfrm>
              <a:prstGeom prst="rect">
                <a:avLst/>
              </a:prstGeom>
              <a:solidFill>
                <a:srgbClr val="174B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7396941" y="5402644"/>
              <a:ext cx="665879" cy="369332"/>
            </a:xfrm>
            <a:prstGeom prst="rect">
              <a:avLst/>
            </a:prstGeom>
            <a:noFill/>
          </p:spPr>
          <p:txBody>
            <a:bodyPr wrap="square" rtlCol="0">
              <a:spAutoFit/>
            </a:bodyPr>
            <a:lstStyle/>
            <a:p>
              <a:r>
                <a:rPr lang="en-US" altLang="zh-CN" b="1" dirty="0">
                  <a:solidFill>
                    <a:schemeClr val="bg1"/>
                  </a:solidFill>
                  <a:latin typeface="Zag Regular" panose="02000503030000020004" pitchFamily="50" charset="0"/>
                </a:rPr>
                <a:t>2014</a:t>
              </a:r>
              <a:endParaRPr lang="zh-CN" altLang="en-US" b="1" dirty="0">
                <a:solidFill>
                  <a:schemeClr val="bg1"/>
                </a:solidFill>
                <a:latin typeface="Zag Regular" panose="02000503030000020004" pitchFamily="50" charset="0"/>
              </a:endParaRPr>
            </a:p>
          </p:txBody>
        </p:sp>
        <p:sp>
          <p:nvSpPr>
            <p:cNvPr id="46" name="文本框 45"/>
            <p:cNvSpPr txBox="1"/>
            <p:nvPr/>
          </p:nvSpPr>
          <p:spPr>
            <a:xfrm>
              <a:off x="10341944" y="5403836"/>
              <a:ext cx="665879" cy="369332"/>
            </a:xfrm>
            <a:prstGeom prst="rect">
              <a:avLst/>
            </a:prstGeom>
            <a:noFill/>
          </p:spPr>
          <p:txBody>
            <a:bodyPr wrap="square" rtlCol="0">
              <a:spAutoFit/>
            </a:bodyPr>
            <a:lstStyle/>
            <a:p>
              <a:r>
                <a:rPr lang="en-US" altLang="zh-CN" b="1" dirty="0">
                  <a:solidFill>
                    <a:schemeClr val="bg1"/>
                  </a:solidFill>
                  <a:latin typeface="Zag Regular" panose="02000503030000020004" pitchFamily="50" charset="0"/>
                </a:rPr>
                <a:t>2017</a:t>
              </a:r>
              <a:endParaRPr lang="zh-CN" altLang="en-US" b="1" dirty="0">
                <a:solidFill>
                  <a:schemeClr val="bg1"/>
                </a:solidFill>
                <a:latin typeface="Zag Regular" panose="02000503030000020004" pitchFamily="50" charset="0"/>
              </a:endParaRPr>
            </a:p>
          </p:txBody>
        </p:sp>
      </p:grpSp>
      <p:pic>
        <p:nvPicPr>
          <p:cNvPr id="52" name="Picture 3"/>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artisticPhotocopy/>
                    </a14:imgEffect>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rot="16200000" flipH="1">
            <a:off x="3497896" y="2957824"/>
            <a:ext cx="6279778" cy="364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0" name="组合 49"/>
          <p:cNvGrpSpPr/>
          <p:nvPr/>
        </p:nvGrpSpPr>
        <p:grpSpPr>
          <a:xfrm>
            <a:off x="6549848" y="3024924"/>
            <a:ext cx="504000" cy="504000"/>
            <a:chOff x="6173332" y="3024924"/>
            <a:chExt cx="504000" cy="504000"/>
          </a:xfrm>
        </p:grpSpPr>
        <p:sp>
          <p:nvSpPr>
            <p:cNvPr id="48" name="椭圆 47"/>
            <p:cNvSpPr>
              <a:spLocks/>
            </p:cNvSpPr>
            <p:nvPr/>
          </p:nvSpPr>
          <p:spPr>
            <a:xfrm>
              <a:off x="6173332" y="3024924"/>
              <a:ext cx="504000" cy="504000"/>
            </a:xfrm>
            <a:prstGeom prst="ellipse">
              <a:avLst/>
            </a:prstGeom>
            <a:solidFill>
              <a:srgbClr val="174B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282744" y="3106242"/>
              <a:ext cx="295822" cy="368345"/>
              <a:chOff x="6218558" y="3295834"/>
              <a:chExt cx="295822" cy="368345"/>
            </a:xfrm>
            <a:solidFill>
              <a:schemeClr val="bg1"/>
            </a:solidFill>
          </p:grpSpPr>
          <p:sp>
            <p:nvSpPr>
              <p:cNvPr id="38" name="Chevron 5"/>
              <p:cNvSpPr>
                <a:spLocks noChangeAspect="1"/>
              </p:cNvSpPr>
              <p:nvPr/>
            </p:nvSpPr>
            <p:spPr>
              <a:xfrm flipH="1">
                <a:off x="6340319" y="3295834"/>
                <a:ext cx="174061" cy="360000"/>
              </a:xfrm>
              <a:prstGeom prst="chevron">
                <a:avLst>
                  <a:gd name="adj" fmla="val 79255"/>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dirty="0">
                  <a:solidFill>
                    <a:schemeClr val="tx1"/>
                  </a:solidFill>
                </a:endParaRPr>
              </a:p>
            </p:txBody>
          </p:sp>
          <p:sp>
            <p:nvSpPr>
              <p:cNvPr id="39" name="Chevron 5"/>
              <p:cNvSpPr>
                <a:spLocks noChangeAspect="1"/>
              </p:cNvSpPr>
              <p:nvPr/>
            </p:nvSpPr>
            <p:spPr>
              <a:xfrm flipH="1">
                <a:off x="6218558" y="3304179"/>
                <a:ext cx="174061" cy="360000"/>
              </a:xfrm>
              <a:prstGeom prst="chevron">
                <a:avLst>
                  <a:gd name="adj" fmla="val 79255"/>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dirty="0">
                  <a:solidFill>
                    <a:schemeClr val="tx1"/>
                  </a:solidFill>
                </a:endParaRPr>
              </a:p>
            </p:txBody>
          </p:sp>
        </p:grpSp>
      </p:grpSp>
      <p:pic>
        <p:nvPicPr>
          <p:cNvPr id="53" name="Picture 3"/>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artisticPhotocopy/>
                    </a14:imgEffect>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rot="5400000" flipH="1">
            <a:off x="8555791" y="3437404"/>
            <a:ext cx="6858002" cy="144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9679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71447"/>
          </a:xfrm>
          <a:prstGeom prst="rect">
            <a:avLst/>
          </a:prstGeom>
        </p:spPr>
      </p:pic>
      <p:sp>
        <p:nvSpPr>
          <p:cNvPr id="13" name="矩形 12"/>
          <p:cNvSpPr/>
          <p:nvPr/>
        </p:nvSpPr>
        <p:spPr>
          <a:xfrm>
            <a:off x="8861390" y="-27641"/>
            <a:ext cx="2743202" cy="6481482"/>
          </a:xfrm>
          <a:prstGeom prst="rect">
            <a:avLst/>
          </a:pr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9059118" y="618565"/>
            <a:ext cx="2653270" cy="4466246"/>
            <a:chOff x="9059118" y="618565"/>
            <a:chExt cx="2653270" cy="4466246"/>
          </a:xfrm>
        </p:grpSpPr>
        <p:sp>
          <p:nvSpPr>
            <p:cNvPr id="5" name="矩形 4"/>
            <p:cNvSpPr/>
            <p:nvPr/>
          </p:nvSpPr>
          <p:spPr>
            <a:xfrm flipH="1">
              <a:off x="9059118" y="618565"/>
              <a:ext cx="182228" cy="2641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84540" y="3330485"/>
              <a:ext cx="2527848" cy="1754326"/>
            </a:xfrm>
            <a:prstGeom prst="rect">
              <a:avLst/>
            </a:prstGeom>
          </p:spPr>
          <p:txBody>
            <a:bodyPr wrap="square">
              <a:spAutoFit/>
            </a:bodyPr>
            <a:lstStyle/>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p:txBody>
        </p:sp>
        <p:grpSp>
          <p:nvGrpSpPr>
            <p:cNvPr id="7" name="组合 6"/>
            <p:cNvGrpSpPr/>
            <p:nvPr/>
          </p:nvGrpSpPr>
          <p:grpSpPr>
            <a:xfrm>
              <a:off x="9385713" y="1572466"/>
              <a:ext cx="1905614" cy="1862048"/>
              <a:chOff x="752701" y="1545572"/>
              <a:chExt cx="1905614" cy="1862048"/>
            </a:xfrm>
          </p:grpSpPr>
          <p:sp>
            <p:nvSpPr>
              <p:cNvPr id="8" name="文本框 7"/>
              <p:cNvSpPr txBox="1"/>
              <p:nvPr/>
            </p:nvSpPr>
            <p:spPr>
              <a:xfrm>
                <a:off x="815224" y="1545572"/>
                <a:ext cx="1843091" cy="1862048"/>
              </a:xfrm>
              <a:prstGeom prst="rect">
                <a:avLst/>
              </a:prstGeom>
              <a:noFill/>
            </p:spPr>
            <p:txBody>
              <a:bodyPr wrap="square" rtlCol="0">
                <a:spAutoFit/>
              </a:bodyPr>
              <a:lstStyle/>
              <a:p>
                <a:r>
                  <a:rPr lang="en-US" altLang="zh-CN" sz="11500" b="1" dirty="0">
                    <a:solidFill>
                      <a:schemeClr val="bg1"/>
                    </a:solidFill>
                    <a:latin typeface="Zag Regular" panose="02000503030000020004" pitchFamily="50" charset="0"/>
                  </a:rPr>
                  <a:t>03</a:t>
                </a:r>
                <a:endParaRPr lang="zh-CN" altLang="en-US" sz="11500" b="1" dirty="0">
                  <a:solidFill>
                    <a:schemeClr val="bg1"/>
                  </a:solidFill>
                  <a:latin typeface="Zag Regular" panose="02000503030000020004" pitchFamily="50" charset="0"/>
                </a:endParaRPr>
              </a:p>
            </p:txBody>
          </p:sp>
          <p:sp>
            <p:nvSpPr>
              <p:cNvPr id="9" name="矩形 8"/>
              <p:cNvSpPr/>
              <p:nvPr/>
            </p:nvSpPr>
            <p:spPr>
              <a:xfrm>
                <a:off x="752701" y="2865614"/>
                <a:ext cx="1640769" cy="471604"/>
              </a:xfrm>
              <a:prstGeom prst="rect">
                <a:avLst/>
              </a:prstGeom>
            </p:spPr>
            <p:txBody>
              <a:bodyPr wrap="none">
                <a:spAutoFit/>
              </a:bodyPr>
              <a:lstStyle/>
              <a:p>
                <a:pPr algn="ctr">
                  <a:lnSpc>
                    <a:spcPct val="150000"/>
                  </a:lnSpc>
                </a:pPr>
                <a:r>
                  <a:rPr lang="en-US" altLang="zh-CN" b="1" dirty="0">
                    <a:solidFill>
                      <a:schemeClr val="bg1"/>
                    </a:solidFill>
                    <a:latin typeface="Zag Regular" panose="02000503030000020004" pitchFamily="50" charset="0"/>
                  </a:rPr>
                  <a:t>TRANSITION PAGE</a:t>
                </a:r>
              </a:p>
            </p:txBody>
          </p:sp>
        </p:grpSp>
      </p:grpSp>
    </p:spTree>
    <p:extLst>
      <p:ext uri="{BB962C8B-B14F-4D97-AF65-F5344CB8AC3E}">
        <p14:creationId xmlns:p14="http://schemas.microsoft.com/office/powerpoint/2010/main" val="24226965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extLst>
              <a:ext uri="{BEBA8EAE-BF5A-486C-A8C5-ECC9F3942E4B}">
                <a14:imgProps xmlns:a14="http://schemas.microsoft.com/office/drawing/2010/main">
                  <a14:imgLayer r:embed="rId3">
                    <a14:imgEffect>
                      <a14:artisticBlur radius="4"/>
                    </a14:imgEffect>
                  </a14:imgLayer>
                </a14:imgProps>
              </a:ext>
              <a:ext uri="{28A0092B-C50C-407E-A947-70E740481C1C}">
                <a14:useLocalDpi xmlns:a14="http://schemas.microsoft.com/office/drawing/2010/main"/>
              </a:ext>
            </a:extLst>
          </a:blip>
          <a:srcRect l="-332" r="-29"/>
          <a:stretch/>
        </p:blipFill>
        <p:spPr>
          <a:xfrm>
            <a:off x="753713" y="0"/>
            <a:ext cx="11425806" cy="6858000"/>
          </a:xfrm>
          <a:prstGeom prst="rect">
            <a:avLst/>
          </a:prstGeom>
        </p:spPr>
      </p:pic>
      <p:grpSp>
        <p:nvGrpSpPr>
          <p:cNvPr id="11" name="组合 10"/>
          <p:cNvGrpSpPr>
            <a:grpSpLocks noChangeAspect="1"/>
          </p:cNvGrpSpPr>
          <p:nvPr/>
        </p:nvGrpSpPr>
        <p:grpSpPr>
          <a:xfrm>
            <a:off x="1465727" y="2568388"/>
            <a:ext cx="3760841" cy="2160000"/>
            <a:chOff x="1545385" y="2743197"/>
            <a:chExt cx="3410415" cy="1870020"/>
          </a:xfrm>
        </p:grpSpPr>
        <p:sp>
          <p:nvSpPr>
            <p:cNvPr id="36" name="任意多边形 35"/>
            <p:cNvSpPr/>
            <p:nvPr/>
          </p:nvSpPr>
          <p:spPr>
            <a:xfrm>
              <a:off x="1545385" y="2743197"/>
              <a:ext cx="2219790" cy="1870020"/>
            </a:xfrm>
            <a:custGeom>
              <a:avLst/>
              <a:gdLst>
                <a:gd name="connsiteX0" fmla="*/ 0 w 2413437"/>
                <a:gd name="connsiteY0" fmla="*/ 0 h 2036585"/>
                <a:gd name="connsiteX1" fmla="*/ 2413437 w 2413437"/>
                <a:gd name="connsiteY1" fmla="*/ 0 h 2036585"/>
                <a:gd name="connsiteX2" fmla="*/ 2413437 w 2413437"/>
                <a:gd name="connsiteY2" fmla="*/ 356572 h 2036585"/>
                <a:gd name="connsiteX3" fmla="*/ 2312321 w 2413437"/>
                <a:gd name="connsiteY3" fmla="*/ 356572 h 2036585"/>
                <a:gd name="connsiteX4" fmla="*/ 2312321 w 2413437"/>
                <a:gd name="connsiteY4" fmla="*/ 101116 h 2036585"/>
                <a:gd name="connsiteX5" fmla="*/ 101116 w 2413437"/>
                <a:gd name="connsiteY5" fmla="*/ 101116 h 2036585"/>
                <a:gd name="connsiteX6" fmla="*/ 101116 w 2413437"/>
                <a:gd name="connsiteY6" fmla="*/ 1935469 h 2036585"/>
                <a:gd name="connsiteX7" fmla="*/ 2312321 w 2413437"/>
                <a:gd name="connsiteY7" fmla="*/ 1935469 h 2036585"/>
                <a:gd name="connsiteX8" fmla="*/ 2312321 w 2413437"/>
                <a:gd name="connsiteY8" fmla="*/ 1680011 h 2036585"/>
                <a:gd name="connsiteX9" fmla="*/ 2413437 w 2413437"/>
                <a:gd name="connsiteY9" fmla="*/ 1680011 h 2036585"/>
                <a:gd name="connsiteX10" fmla="*/ 2413437 w 2413437"/>
                <a:gd name="connsiteY10" fmla="*/ 2036585 h 2036585"/>
                <a:gd name="connsiteX11" fmla="*/ 0 w 2413437"/>
                <a:gd name="connsiteY11" fmla="*/ 2036585 h 203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3437" h="2036585">
                  <a:moveTo>
                    <a:pt x="0" y="0"/>
                  </a:moveTo>
                  <a:lnTo>
                    <a:pt x="2413437" y="0"/>
                  </a:lnTo>
                  <a:lnTo>
                    <a:pt x="2413437" y="356572"/>
                  </a:lnTo>
                  <a:lnTo>
                    <a:pt x="2312321" y="356572"/>
                  </a:lnTo>
                  <a:lnTo>
                    <a:pt x="2312321" y="101116"/>
                  </a:lnTo>
                  <a:lnTo>
                    <a:pt x="101116" y="101116"/>
                  </a:lnTo>
                  <a:lnTo>
                    <a:pt x="101116" y="1935469"/>
                  </a:lnTo>
                  <a:lnTo>
                    <a:pt x="2312321" y="1935469"/>
                  </a:lnTo>
                  <a:lnTo>
                    <a:pt x="2312321" y="1680011"/>
                  </a:lnTo>
                  <a:lnTo>
                    <a:pt x="2413437" y="1680011"/>
                  </a:lnTo>
                  <a:lnTo>
                    <a:pt x="2413437" y="2036585"/>
                  </a:lnTo>
                  <a:lnTo>
                    <a:pt x="0" y="2036585"/>
                  </a:lnTo>
                  <a:close/>
                </a:path>
              </a:pathLst>
            </a:custGeom>
            <a:solidFill>
              <a:srgbClr val="174B7B">
                <a:alpha val="69804"/>
              </a:srgbClr>
            </a:solidFill>
            <a:ln>
              <a:noFill/>
            </a:ln>
            <a:effectLst>
              <a:outerShdw blurRad="63500" sx="102000" sy="102000" algn="ctr"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nvSpPr>
          <p:spPr>
            <a:xfrm>
              <a:off x="2108704" y="3100437"/>
              <a:ext cx="2847096" cy="1323439"/>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altLang="zh-CN" sz="4000" b="1" dirty="0">
                  <a:solidFill>
                    <a:srgbClr val="3D6D91"/>
                  </a:solidFill>
                  <a:latin typeface="Zag Regular" panose="02000503030000020004" pitchFamily="50" charset="0"/>
                </a:rPr>
                <a:t>COMPANY</a:t>
              </a:r>
            </a:p>
            <a:p>
              <a:r>
                <a:rPr lang="en-US" altLang="zh-CN" sz="4000" b="1" dirty="0">
                  <a:solidFill>
                    <a:srgbClr val="3D6D91"/>
                  </a:solidFill>
                  <a:latin typeface="Zag Regular" panose="02000503030000020004" pitchFamily="50" charset="0"/>
                </a:rPr>
                <a:t>PERSPECTIVE </a:t>
              </a:r>
              <a:endParaRPr lang="zh-CN" altLang="en-US" sz="4000" b="1" dirty="0">
                <a:solidFill>
                  <a:srgbClr val="3D6D91"/>
                </a:solidFill>
                <a:latin typeface="Zag Regular" panose="02000503030000020004" pitchFamily="50" charset="0"/>
              </a:endParaRPr>
            </a:p>
          </p:txBody>
        </p:sp>
      </p:grpSp>
      <p:sp>
        <p:nvSpPr>
          <p:cNvPr id="6" name="矩形 5"/>
          <p:cNvSpPr/>
          <p:nvPr/>
        </p:nvSpPr>
        <p:spPr>
          <a:xfrm>
            <a:off x="136822" y="0"/>
            <a:ext cx="386283" cy="6858000"/>
          </a:xfrm>
          <a:prstGeom prst="rect">
            <a:avLst/>
          </a:prstGeom>
          <a:solidFill>
            <a:srgbClr val="3D6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flipH="1">
            <a:off x="628089" y="8247"/>
            <a:ext cx="45719" cy="6858000"/>
          </a:xfrm>
          <a:prstGeom prst="rect">
            <a:avLst/>
          </a:prstGeom>
          <a:solidFill>
            <a:srgbClr val="3D6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梯形 1"/>
          <p:cNvSpPr/>
          <p:nvPr/>
        </p:nvSpPr>
        <p:spPr>
          <a:xfrm rot="16200000">
            <a:off x="5565324" y="95889"/>
            <a:ext cx="5768788" cy="7459599"/>
          </a:xfrm>
          <a:prstGeom prst="trapezoid">
            <a:avLst>
              <a:gd name="adj" fmla="val 34536"/>
            </a:avLst>
          </a:pr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rot="5400000" flipV="1">
            <a:off x="8888510" y="2593470"/>
            <a:ext cx="19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5400000" flipV="1">
            <a:off x="8865957" y="4972009"/>
            <a:ext cx="201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任意多边形 43"/>
          <p:cNvSpPr/>
          <p:nvPr/>
        </p:nvSpPr>
        <p:spPr>
          <a:xfrm flipH="1">
            <a:off x="9833616" y="3611420"/>
            <a:ext cx="93526" cy="252000"/>
          </a:xfrm>
          <a:custGeom>
            <a:avLst/>
            <a:gdLst>
              <a:gd name="connsiteX0" fmla="*/ 0 w 2413437"/>
              <a:gd name="connsiteY0" fmla="*/ 0 h 2036585"/>
              <a:gd name="connsiteX1" fmla="*/ 2413437 w 2413437"/>
              <a:gd name="connsiteY1" fmla="*/ 0 h 2036585"/>
              <a:gd name="connsiteX2" fmla="*/ 2413437 w 2413437"/>
              <a:gd name="connsiteY2" fmla="*/ 356572 h 2036585"/>
              <a:gd name="connsiteX3" fmla="*/ 2312321 w 2413437"/>
              <a:gd name="connsiteY3" fmla="*/ 356572 h 2036585"/>
              <a:gd name="connsiteX4" fmla="*/ 2312321 w 2413437"/>
              <a:gd name="connsiteY4" fmla="*/ 101116 h 2036585"/>
              <a:gd name="connsiteX5" fmla="*/ 101116 w 2413437"/>
              <a:gd name="connsiteY5" fmla="*/ 101116 h 2036585"/>
              <a:gd name="connsiteX6" fmla="*/ 101116 w 2413437"/>
              <a:gd name="connsiteY6" fmla="*/ 1935469 h 2036585"/>
              <a:gd name="connsiteX7" fmla="*/ 2312321 w 2413437"/>
              <a:gd name="connsiteY7" fmla="*/ 1935469 h 2036585"/>
              <a:gd name="connsiteX8" fmla="*/ 2312321 w 2413437"/>
              <a:gd name="connsiteY8" fmla="*/ 1680011 h 2036585"/>
              <a:gd name="connsiteX9" fmla="*/ 2413437 w 2413437"/>
              <a:gd name="connsiteY9" fmla="*/ 1680011 h 2036585"/>
              <a:gd name="connsiteX10" fmla="*/ 2413437 w 2413437"/>
              <a:gd name="connsiteY10" fmla="*/ 2036585 h 2036585"/>
              <a:gd name="connsiteX11" fmla="*/ 0 w 2413437"/>
              <a:gd name="connsiteY11" fmla="*/ 2036585 h 203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3437" h="2036585">
                <a:moveTo>
                  <a:pt x="0" y="0"/>
                </a:moveTo>
                <a:lnTo>
                  <a:pt x="2413437" y="0"/>
                </a:lnTo>
                <a:lnTo>
                  <a:pt x="2413437" y="356572"/>
                </a:lnTo>
                <a:lnTo>
                  <a:pt x="2312321" y="356572"/>
                </a:lnTo>
                <a:lnTo>
                  <a:pt x="2312321" y="101116"/>
                </a:lnTo>
                <a:lnTo>
                  <a:pt x="101116" y="101116"/>
                </a:lnTo>
                <a:lnTo>
                  <a:pt x="101116" y="1935469"/>
                </a:lnTo>
                <a:lnTo>
                  <a:pt x="2312321" y="1935469"/>
                </a:lnTo>
                <a:lnTo>
                  <a:pt x="2312321" y="1680011"/>
                </a:lnTo>
                <a:lnTo>
                  <a:pt x="2413437" y="1680011"/>
                </a:lnTo>
                <a:lnTo>
                  <a:pt x="2413437" y="2036585"/>
                </a:lnTo>
                <a:lnTo>
                  <a:pt x="0" y="2036585"/>
                </a:lnTo>
                <a:close/>
              </a:path>
            </a:pathLst>
          </a:custGeom>
          <a:solidFill>
            <a:srgbClr val="174B7B">
              <a:alpha val="69804"/>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45" name="直接连接符 44"/>
          <p:cNvCxnSpPr/>
          <p:nvPr/>
        </p:nvCxnSpPr>
        <p:spPr>
          <a:xfrm>
            <a:off x="7009734" y="2407024"/>
            <a:ext cx="0" cy="11584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009736" y="3910221"/>
            <a:ext cx="0" cy="1401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任意多边形 46"/>
          <p:cNvSpPr/>
          <p:nvPr/>
        </p:nvSpPr>
        <p:spPr>
          <a:xfrm flipH="1">
            <a:off x="6969393" y="3651761"/>
            <a:ext cx="93526" cy="180000"/>
          </a:xfrm>
          <a:custGeom>
            <a:avLst/>
            <a:gdLst>
              <a:gd name="connsiteX0" fmla="*/ 0 w 2413437"/>
              <a:gd name="connsiteY0" fmla="*/ 0 h 2036585"/>
              <a:gd name="connsiteX1" fmla="*/ 2413437 w 2413437"/>
              <a:gd name="connsiteY1" fmla="*/ 0 h 2036585"/>
              <a:gd name="connsiteX2" fmla="*/ 2413437 w 2413437"/>
              <a:gd name="connsiteY2" fmla="*/ 356572 h 2036585"/>
              <a:gd name="connsiteX3" fmla="*/ 2312321 w 2413437"/>
              <a:gd name="connsiteY3" fmla="*/ 356572 h 2036585"/>
              <a:gd name="connsiteX4" fmla="*/ 2312321 w 2413437"/>
              <a:gd name="connsiteY4" fmla="*/ 101116 h 2036585"/>
              <a:gd name="connsiteX5" fmla="*/ 101116 w 2413437"/>
              <a:gd name="connsiteY5" fmla="*/ 101116 h 2036585"/>
              <a:gd name="connsiteX6" fmla="*/ 101116 w 2413437"/>
              <a:gd name="connsiteY6" fmla="*/ 1935469 h 2036585"/>
              <a:gd name="connsiteX7" fmla="*/ 2312321 w 2413437"/>
              <a:gd name="connsiteY7" fmla="*/ 1935469 h 2036585"/>
              <a:gd name="connsiteX8" fmla="*/ 2312321 w 2413437"/>
              <a:gd name="connsiteY8" fmla="*/ 1680011 h 2036585"/>
              <a:gd name="connsiteX9" fmla="*/ 2413437 w 2413437"/>
              <a:gd name="connsiteY9" fmla="*/ 1680011 h 2036585"/>
              <a:gd name="connsiteX10" fmla="*/ 2413437 w 2413437"/>
              <a:gd name="connsiteY10" fmla="*/ 2036585 h 2036585"/>
              <a:gd name="connsiteX11" fmla="*/ 0 w 2413437"/>
              <a:gd name="connsiteY11" fmla="*/ 2036585 h 203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3437" h="2036585">
                <a:moveTo>
                  <a:pt x="0" y="0"/>
                </a:moveTo>
                <a:lnTo>
                  <a:pt x="2413437" y="0"/>
                </a:lnTo>
                <a:lnTo>
                  <a:pt x="2413437" y="356572"/>
                </a:lnTo>
                <a:lnTo>
                  <a:pt x="2312321" y="356572"/>
                </a:lnTo>
                <a:lnTo>
                  <a:pt x="2312321" y="101116"/>
                </a:lnTo>
                <a:lnTo>
                  <a:pt x="101116" y="101116"/>
                </a:lnTo>
                <a:lnTo>
                  <a:pt x="101116" y="1935469"/>
                </a:lnTo>
                <a:lnTo>
                  <a:pt x="2312321" y="1935469"/>
                </a:lnTo>
                <a:lnTo>
                  <a:pt x="2312321" y="1680011"/>
                </a:lnTo>
                <a:lnTo>
                  <a:pt x="2413437" y="1680011"/>
                </a:lnTo>
                <a:lnTo>
                  <a:pt x="2413437" y="2036585"/>
                </a:lnTo>
                <a:lnTo>
                  <a:pt x="0" y="2036585"/>
                </a:lnTo>
                <a:close/>
              </a:path>
            </a:pathLst>
          </a:custGeom>
          <a:solidFill>
            <a:srgbClr val="174B7B">
              <a:alpha val="69804"/>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矩形 50"/>
          <p:cNvSpPr/>
          <p:nvPr/>
        </p:nvSpPr>
        <p:spPr>
          <a:xfrm>
            <a:off x="4512049" y="3154081"/>
            <a:ext cx="2527848" cy="1448730"/>
          </a:xfrm>
          <a:prstGeom prst="rect">
            <a:avLst/>
          </a:prstGeom>
        </p:spPr>
        <p:txBody>
          <a:bodyPr wrap="square">
            <a:spAutoFit/>
          </a:bodyPr>
          <a:lstStyle/>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p:txBody>
      </p:sp>
      <p:sp>
        <p:nvSpPr>
          <p:cNvPr id="52" name="矩形 51"/>
          <p:cNvSpPr/>
          <p:nvPr/>
        </p:nvSpPr>
        <p:spPr>
          <a:xfrm>
            <a:off x="7089640" y="3154081"/>
            <a:ext cx="2527848" cy="1477328"/>
          </a:xfrm>
          <a:prstGeom prst="rect">
            <a:avLst/>
          </a:prstGeom>
        </p:spPr>
        <p:txBody>
          <a:bodyPr wrap="square">
            <a:spAutoFit/>
          </a:bodyPr>
          <a:lstStyle/>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p:txBody>
      </p:sp>
      <p:sp>
        <p:nvSpPr>
          <p:cNvPr id="53" name="矩形 52"/>
          <p:cNvSpPr/>
          <p:nvPr/>
        </p:nvSpPr>
        <p:spPr>
          <a:xfrm>
            <a:off x="9856924" y="3154081"/>
            <a:ext cx="2527848" cy="1477328"/>
          </a:xfrm>
          <a:prstGeom prst="rect">
            <a:avLst/>
          </a:prstGeom>
        </p:spPr>
        <p:txBody>
          <a:bodyPr wrap="square">
            <a:spAutoFit/>
          </a:bodyPr>
          <a:lstStyle/>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p:txBody>
      </p:sp>
      <p:sp>
        <p:nvSpPr>
          <p:cNvPr id="54" name="矩形 53"/>
          <p:cNvSpPr/>
          <p:nvPr/>
        </p:nvSpPr>
        <p:spPr>
          <a:xfrm>
            <a:off x="10107748" y="2733731"/>
            <a:ext cx="1961819" cy="513730"/>
          </a:xfrm>
          <a:prstGeom prst="rect">
            <a:avLst/>
          </a:prstGeom>
        </p:spPr>
        <p:txBody>
          <a:bodyPr wrap="none">
            <a:spAutoFit/>
          </a:bodyPr>
          <a:lstStyle/>
          <a:p>
            <a:pPr algn="ctr">
              <a:lnSpc>
                <a:spcPct val="150000"/>
              </a:lnSpc>
            </a:pPr>
            <a:r>
              <a:rPr lang="en-US" altLang="zh-CN" sz="2000" b="1" dirty="0">
                <a:solidFill>
                  <a:schemeClr val="bg1"/>
                </a:solidFill>
                <a:latin typeface="Zag Regular" panose="02000503030000020004" pitchFamily="50" charset="0"/>
              </a:rPr>
              <a:t>PLEASE TITLE HERE</a:t>
            </a:r>
          </a:p>
        </p:txBody>
      </p:sp>
      <p:sp>
        <p:nvSpPr>
          <p:cNvPr id="55" name="矩形 54"/>
          <p:cNvSpPr/>
          <p:nvPr/>
        </p:nvSpPr>
        <p:spPr>
          <a:xfrm>
            <a:off x="7371738" y="2733731"/>
            <a:ext cx="1961819" cy="513730"/>
          </a:xfrm>
          <a:prstGeom prst="rect">
            <a:avLst/>
          </a:prstGeom>
        </p:spPr>
        <p:txBody>
          <a:bodyPr wrap="none">
            <a:spAutoFit/>
          </a:bodyPr>
          <a:lstStyle/>
          <a:p>
            <a:pPr algn="ctr">
              <a:lnSpc>
                <a:spcPct val="150000"/>
              </a:lnSpc>
            </a:pPr>
            <a:r>
              <a:rPr lang="en-US" altLang="zh-CN" sz="2000" b="1" dirty="0">
                <a:solidFill>
                  <a:schemeClr val="bg1"/>
                </a:solidFill>
                <a:latin typeface="Zag Regular" panose="02000503030000020004" pitchFamily="50" charset="0"/>
              </a:rPr>
              <a:t>PLEASE TITLE HERE</a:t>
            </a:r>
          </a:p>
        </p:txBody>
      </p:sp>
      <p:sp>
        <p:nvSpPr>
          <p:cNvPr id="56" name="矩形 55"/>
          <p:cNvSpPr/>
          <p:nvPr/>
        </p:nvSpPr>
        <p:spPr>
          <a:xfrm>
            <a:off x="4823361" y="2733731"/>
            <a:ext cx="1961819" cy="513730"/>
          </a:xfrm>
          <a:prstGeom prst="rect">
            <a:avLst/>
          </a:prstGeom>
        </p:spPr>
        <p:txBody>
          <a:bodyPr wrap="none">
            <a:spAutoFit/>
          </a:bodyPr>
          <a:lstStyle/>
          <a:p>
            <a:pPr algn="ctr">
              <a:lnSpc>
                <a:spcPct val="150000"/>
              </a:lnSpc>
            </a:pPr>
            <a:r>
              <a:rPr lang="en-US" altLang="zh-CN" sz="2000" b="1" dirty="0">
                <a:solidFill>
                  <a:schemeClr val="bg1"/>
                </a:solidFill>
                <a:latin typeface="Zag Regular" panose="02000503030000020004" pitchFamily="50" charset="0"/>
              </a:rPr>
              <a:t>PLEASE TITLE HERE</a:t>
            </a:r>
          </a:p>
        </p:txBody>
      </p:sp>
    </p:spTree>
    <p:extLst>
      <p:ext uri="{BB962C8B-B14F-4D97-AF65-F5344CB8AC3E}">
        <p14:creationId xmlns:p14="http://schemas.microsoft.com/office/powerpoint/2010/main" val="226044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cstate="screen">
            <a:extLst>
              <a:ext uri="{BEBA8EAE-BF5A-486C-A8C5-ECC9F3942E4B}">
                <a14:imgProps xmlns:a14="http://schemas.microsoft.com/office/drawing/2010/main">
                  <a14:imgLayer r:embed="rId3">
                    <a14:imgEffect>
                      <a14:artisticBlur/>
                    </a14:imgEffect>
                    <a14:imgEffect>
                      <a14:saturation sat="66000"/>
                    </a14:imgEffect>
                  </a14:imgLayer>
                </a14:imgProps>
              </a:ext>
              <a:ext uri="{28A0092B-C50C-407E-A947-70E740481C1C}">
                <a14:useLocalDpi xmlns:a14="http://schemas.microsoft.com/office/drawing/2010/main"/>
              </a:ext>
            </a:extLst>
          </a:blip>
          <a:srcRect/>
          <a:stretch/>
        </p:blipFill>
        <p:spPr>
          <a:xfrm>
            <a:off x="437" y="0"/>
            <a:ext cx="12204000" cy="6872576"/>
          </a:xfrm>
          <a:prstGeom prst="rect">
            <a:avLst/>
          </a:prstGeom>
        </p:spPr>
      </p:pic>
      <p:grpSp>
        <p:nvGrpSpPr>
          <p:cNvPr id="2" name="组合 1"/>
          <p:cNvGrpSpPr/>
          <p:nvPr/>
        </p:nvGrpSpPr>
        <p:grpSpPr>
          <a:xfrm flipH="1">
            <a:off x="54223" y="26893"/>
            <a:ext cx="2917576" cy="1761565"/>
            <a:chOff x="9653492" y="1499372"/>
            <a:chExt cx="2526464" cy="1440000"/>
          </a:xfrm>
          <a:effectLst>
            <a:outerShdw blurRad="63500" sx="102000" sy="102000" algn="ctr" rotWithShape="0">
              <a:prstClr val="black">
                <a:alpha val="40000"/>
              </a:prstClr>
            </a:outerShdw>
          </a:effectLst>
        </p:grpSpPr>
        <p:sp>
          <p:nvSpPr>
            <p:cNvPr id="3" name="矩形 2"/>
            <p:cNvSpPr>
              <a:spLocks noChangeAspect="1"/>
            </p:cNvSpPr>
            <p:nvPr/>
          </p:nvSpPr>
          <p:spPr>
            <a:xfrm>
              <a:off x="9653492" y="2075372"/>
              <a:ext cx="288000" cy="288000"/>
            </a:xfrm>
            <a:prstGeom prst="rect">
              <a:avLst/>
            </a:prstGeom>
            <a:solidFill>
              <a:srgbClr val="5C86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9927986" y="2363372"/>
              <a:ext cx="288000" cy="288000"/>
            </a:xfrm>
            <a:prstGeom prst="rect">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spect="1"/>
            </p:cNvSpPr>
            <p:nvPr/>
          </p:nvSpPr>
          <p:spPr>
            <a:xfrm>
              <a:off x="10215986" y="2075372"/>
              <a:ext cx="288000" cy="288000"/>
            </a:xfrm>
            <a:prstGeom prst="rect">
              <a:avLst/>
            </a:prstGeom>
            <a:solidFill>
              <a:srgbClr val="016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10490480" y="2363372"/>
              <a:ext cx="288000" cy="288000"/>
            </a:xfrm>
            <a:prstGeom prst="rect">
              <a:avLst/>
            </a:prstGeom>
            <a:solidFill>
              <a:srgbClr val="5C86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10778480" y="2075372"/>
              <a:ext cx="288000" cy="288000"/>
            </a:xfrm>
            <a:prstGeom prst="rect">
              <a:avLst/>
            </a:prstGeom>
            <a:solidFill>
              <a:srgbClr val="2546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a:off x="11052974" y="2363372"/>
              <a:ext cx="288000" cy="288000"/>
            </a:xfrm>
            <a:prstGeom prst="rect">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11340974" y="2075372"/>
              <a:ext cx="288000" cy="288000"/>
            </a:xfrm>
            <a:prstGeom prst="rect">
              <a:avLst/>
            </a:prstGeom>
            <a:solidFill>
              <a:srgbClr val="016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a:spLocks noChangeAspect="1"/>
            </p:cNvSpPr>
            <p:nvPr/>
          </p:nvSpPr>
          <p:spPr>
            <a:xfrm>
              <a:off x="11615468" y="2363372"/>
              <a:ext cx="288000" cy="288000"/>
            </a:xfrm>
            <a:prstGeom prst="rect">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a:spLocks noChangeAspect="1"/>
            </p:cNvSpPr>
            <p:nvPr/>
          </p:nvSpPr>
          <p:spPr>
            <a:xfrm>
              <a:off x="11891956" y="2075372"/>
              <a:ext cx="288000" cy="288000"/>
            </a:xfrm>
            <a:prstGeom prst="rect">
              <a:avLst/>
            </a:prstGeom>
            <a:solidFill>
              <a:srgbClr val="016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a:spLocks noChangeAspect="1"/>
            </p:cNvSpPr>
            <p:nvPr/>
          </p:nvSpPr>
          <p:spPr>
            <a:xfrm>
              <a:off x="10478968" y="1787372"/>
              <a:ext cx="288000" cy="288000"/>
            </a:xfrm>
            <a:prstGeom prst="rect">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a:spLocks noChangeAspect="1"/>
            </p:cNvSpPr>
            <p:nvPr/>
          </p:nvSpPr>
          <p:spPr>
            <a:xfrm>
              <a:off x="11056647" y="1787372"/>
              <a:ext cx="288000" cy="288000"/>
            </a:xfrm>
            <a:prstGeom prst="rect">
              <a:avLst/>
            </a:prstGeom>
            <a:solidFill>
              <a:srgbClr val="5C86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a:off x="11585244" y="1787372"/>
              <a:ext cx="288000" cy="288000"/>
            </a:xfrm>
            <a:prstGeom prst="rect">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11329748" y="1499372"/>
              <a:ext cx="288000" cy="288000"/>
            </a:xfrm>
            <a:prstGeom prst="rect">
              <a:avLst/>
            </a:prstGeom>
            <a:solidFill>
              <a:srgbClr val="2546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a:spLocks noChangeAspect="1"/>
            </p:cNvSpPr>
            <p:nvPr/>
          </p:nvSpPr>
          <p:spPr>
            <a:xfrm>
              <a:off x="11878072" y="1499372"/>
              <a:ext cx="288000" cy="288000"/>
            </a:xfrm>
            <a:prstGeom prst="rect">
              <a:avLst/>
            </a:prstGeom>
            <a:solidFill>
              <a:srgbClr val="016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a:spLocks noChangeAspect="1"/>
            </p:cNvSpPr>
            <p:nvPr/>
          </p:nvSpPr>
          <p:spPr>
            <a:xfrm>
              <a:off x="11356642" y="2651372"/>
              <a:ext cx="288000" cy="288000"/>
            </a:xfrm>
            <a:prstGeom prst="rect">
              <a:avLst/>
            </a:prstGeom>
            <a:solidFill>
              <a:srgbClr val="5C86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9" name="表格 18"/>
          <p:cNvGraphicFramePr>
            <a:graphicFrameLocks noGrp="1"/>
          </p:cNvGraphicFramePr>
          <p:nvPr>
            <p:extLst>
              <p:ext uri="{D42A27DB-BD31-4B8C-83A1-F6EECF244321}">
                <p14:modId xmlns:p14="http://schemas.microsoft.com/office/powerpoint/2010/main" val="3007410928"/>
              </p:ext>
            </p:extLst>
          </p:nvPr>
        </p:nvGraphicFramePr>
        <p:xfrm>
          <a:off x="988085" y="3220821"/>
          <a:ext cx="10215830" cy="3200400"/>
        </p:xfrm>
        <a:graphic>
          <a:graphicData uri="http://schemas.openxmlformats.org/drawingml/2006/table">
            <a:tbl>
              <a:tblPr firstRow="1" bandRow="1">
                <a:tableStyleId>{3B4B98B0-60AC-42C2-AFA5-B58CD77FA1E5}</a:tableStyleId>
              </a:tblPr>
              <a:tblGrid>
                <a:gridCol w="2043166">
                  <a:extLst>
                    <a:ext uri="{9D8B030D-6E8A-4147-A177-3AD203B41FA5}">
                      <a16:colId xmlns:a16="http://schemas.microsoft.com/office/drawing/2014/main" val="20000"/>
                    </a:ext>
                  </a:extLst>
                </a:gridCol>
                <a:gridCol w="2043166">
                  <a:extLst>
                    <a:ext uri="{9D8B030D-6E8A-4147-A177-3AD203B41FA5}">
                      <a16:colId xmlns:a16="http://schemas.microsoft.com/office/drawing/2014/main" val="20001"/>
                    </a:ext>
                  </a:extLst>
                </a:gridCol>
                <a:gridCol w="2043166">
                  <a:extLst>
                    <a:ext uri="{9D8B030D-6E8A-4147-A177-3AD203B41FA5}">
                      <a16:colId xmlns:a16="http://schemas.microsoft.com/office/drawing/2014/main" val="20002"/>
                    </a:ext>
                  </a:extLst>
                </a:gridCol>
                <a:gridCol w="2043166">
                  <a:extLst>
                    <a:ext uri="{9D8B030D-6E8A-4147-A177-3AD203B41FA5}">
                      <a16:colId xmlns:a16="http://schemas.microsoft.com/office/drawing/2014/main" val="20003"/>
                    </a:ext>
                  </a:extLst>
                </a:gridCol>
                <a:gridCol w="2043166">
                  <a:extLst>
                    <a:ext uri="{9D8B030D-6E8A-4147-A177-3AD203B41FA5}">
                      <a16:colId xmlns:a16="http://schemas.microsoft.com/office/drawing/2014/main" val="20004"/>
                    </a:ext>
                  </a:extLst>
                </a:gridCol>
              </a:tblGrid>
              <a:tr h="427389">
                <a:tc>
                  <a:txBody>
                    <a:bodyPr/>
                    <a:lstStyle/>
                    <a:p>
                      <a:pPr algn="ctr"/>
                      <a:r>
                        <a:rPr lang="en-US" altLang="zh-CN" sz="2400" b="0" dirty="0">
                          <a:solidFill>
                            <a:schemeClr val="bg1"/>
                          </a:solidFill>
                          <a:latin typeface="Zag Regular" panose="02000503030000020004" pitchFamily="50" charset="0"/>
                        </a:rPr>
                        <a:t>Monday</a:t>
                      </a:r>
                      <a:endParaRPr lang="zh-CN" altLang="en-US" sz="2400" b="0" dirty="0">
                        <a:solidFill>
                          <a:schemeClr val="bg1"/>
                        </a:solidFill>
                        <a:latin typeface="Zag Regular" panose="02000503030000020004" pitchFamily="50"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2400" kern="1200" dirty="0">
                          <a:solidFill>
                            <a:schemeClr val="bg1"/>
                          </a:solidFill>
                          <a:latin typeface="Zag Regular" panose="02000503030000020004" pitchFamily="50" charset="0"/>
                          <a:ea typeface="+mn-ea"/>
                          <a:cs typeface="+mn-cs"/>
                        </a:rPr>
                        <a: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2400" kern="1200" dirty="0">
                          <a:solidFill>
                            <a:schemeClr val="bg1"/>
                          </a:solidFill>
                          <a:latin typeface="Zag Regular" panose="02000503030000020004" pitchFamily="50" charset="0"/>
                          <a:ea typeface="+mn-ea"/>
                          <a:cs typeface="+mn-cs"/>
                        </a:rPr>
                        <a: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2400" kern="1200" dirty="0">
                          <a:solidFill>
                            <a:schemeClr val="bg1"/>
                          </a:solidFill>
                          <a:latin typeface="Zag Regular" panose="02000503030000020004" pitchFamily="50" charset="0"/>
                          <a:ea typeface="+mn-ea"/>
                          <a:cs typeface="+mn-cs"/>
                        </a:rPr>
                        <a:t>√</a:t>
                      </a:r>
                    </a:p>
                  </a:txBody>
                  <a:tcPr anchor="ctr"/>
                </a:tc>
                <a:tc>
                  <a:txBody>
                    <a:bodyPr/>
                    <a:lstStyle/>
                    <a:p>
                      <a:pPr algn="ctr"/>
                      <a:endParaRPr lang="zh-CN" altLang="en-US" dirty="0"/>
                    </a:p>
                  </a:txBody>
                  <a:tcPr anchor="ctr"/>
                </a:tc>
                <a:extLst>
                  <a:ext uri="{0D108BD9-81ED-4DB2-BD59-A6C34878D82A}">
                    <a16:rowId xmlns:a16="http://schemas.microsoft.com/office/drawing/2014/main" val="10000"/>
                  </a:ext>
                </a:extLst>
              </a:tr>
              <a:tr h="42738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0" kern="1200" dirty="0">
                          <a:solidFill>
                            <a:schemeClr val="bg1"/>
                          </a:solidFill>
                          <a:latin typeface="Zag Regular" panose="02000503030000020004" pitchFamily="50" charset="0"/>
                          <a:ea typeface="+mn-ea"/>
                          <a:cs typeface="+mn-cs"/>
                        </a:rPr>
                        <a:t>Tuesday</a:t>
                      </a:r>
                      <a:endParaRPr lang="zh-CN" altLang="en-US" sz="2400" b="0" kern="1200" dirty="0">
                        <a:solidFill>
                          <a:schemeClr val="bg1"/>
                        </a:solidFill>
                        <a:latin typeface="Zag Regular" panose="02000503030000020004" pitchFamily="50" charset="0"/>
                        <a:ea typeface="+mn-ea"/>
                        <a:cs typeface="+mn-cs"/>
                      </a:endParaRPr>
                    </a:p>
                  </a:txBody>
                  <a:tcPr>
                    <a:solidFill>
                      <a:srgbClr val="5C868F"/>
                    </a:solidFill>
                  </a:tcPr>
                </a:tc>
                <a:tc>
                  <a:txBody>
                    <a:bodyPr/>
                    <a:lstStyle/>
                    <a:p>
                      <a:pPr marL="0" indent="0" algn="ctr">
                        <a:buFont typeface="Wingdings" panose="05000000000000000000" pitchFamily="2" charset="2"/>
                        <a:buNone/>
                      </a:pPr>
                      <a:r>
                        <a:rPr lang="zh-CN" altLang="en-US" sz="2400" dirty="0">
                          <a:solidFill>
                            <a:schemeClr val="bg1"/>
                          </a:solidFill>
                          <a:latin typeface="Zag Regular" panose="02000503030000020004" pitchFamily="50" charset="0"/>
                        </a:rPr>
                        <a:t>√</a:t>
                      </a:r>
                    </a:p>
                  </a:txBody>
                  <a:tcPr anchor="ctr">
                    <a:solidFill>
                      <a:srgbClr val="5C868F"/>
                    </a:solidFill>
                  </a:tcPr>
                </a:tc>
                <a:tc>
                  <a:txBody>
                    <a:bodyPr/>
                    <a:lstStyle/>
                    <a:p>
                      <a:pPr algn="ctr"/>
                      <a:endParaRPr lang="zh-CN" altLang="en-US" dirty="0"/>
                    </a:p>
                  </a:txBody>
                  <a:tcPr anchor="ctr">
                    <a:solidFill>
                      <a:srgbClr val="5C868F"/>
                    </a:solidFill>
                  </a:tcPr>
                </a:tc>
                <a:tc>
                  <a:txBody>
                    <a:bodyPr/>
                    <a:lstStyle/>
                    <a:p>
                      <a:pPr algn="ctr"/>
                      <a:endParaRPr lang="zh-CN" altLang="en-US" dirty="0"/>
                    </a:p>
                  </a:txBody>
                  <a:tcPr anchor="ctr">
                    <a:solidFill>
                      <a:srgbClr val="5C868F"/>
                    </a:solidFill>
                  </a:tcPr>
                </a:tc>
                <a:tc>
                  <a:txBody>
                    <a:bodyPr/>
                    <a:lstStyle/>
                    <a:p>
                      <a:pPr algn="ctr"/>
                      <a:endParaRPr lang="zh-CN" altLang="en-US" dirty="0"/>
                    </a:p>
                  </a:txBody>
                  <a:tcPr anchor="ctr">
                    <a:solidFill>
                      <a:srgbClr val="5C868F"/>
                    </a:solidFill>
                  </a:tcPr>
                </a:tc>
                <a:extLst>
                  <a:ext uri="{0D108BD9-81ED-4DB2-BD59-A6C34878D82A}">
                    <a16:rowId xmlns:a16="http://schemas.microsoft.com/office/drawing/2014/main" val="10001"/>
                  </a:ext>
                </a:extLst>
              </a:tr>
              <a:tr h="427389">
                <a:tc>
                  <a:txBody>
                    <a:bodyPr/>
                    <a:lstStyle/>
                    <a:p>
                      <a:pPr algn="ctr"/>
                      <a:r>
                        <a:rPr lang="en-US" altLang="zh-CN" sz="2400" b="0" kern="1200" dirty="0">
                          <a:solidFill>
                            <a:schemeClr val="bg1"/>
                          </a:solidFill>
                          <a:latin typeface="Zag Regular" panose="02000503030000020004" pitchFamily="50" charset="0"/>
                          <a:ea typeface="+mn-ea"/>
                          <a:cs typeface="+mn-cs"/>
                        </a:rPr>
                        <a:t>Wednesday</a:t>
                      </a:r>
                      <a:endParaRPr lang="zh-CN" altLang="en-US" sz="2400" b="0" kern="1200" dirty="0">
                        <a:solidFill>
                          <a:schemeClr val="bg1"/>
                        </a:solidFill>
                        <a:latin typeface="Zag Regular" panose="02000503030000020004" pitchFamily="50" charset="0"/>
                        <a:ea typeface="+mn-ea"/>
                        <a:cs typeface="+mn-cs"/>
                      </a:endParaRPr>
                    </a:p>
                  </a:txBody>
                  <a:tcPr/>
                </a:tc>
                <a:tc>
                  <a:txBody>
                    <a:bodyPr/>
                    <a:lstStyle/>
                    <a:p>
                      <a:pPr algn="ctr"/>
                      <a:endParaRPr lang="zh-CN" alt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2400" kern="1200" dirty="0">
                          <a:solidFill>
                            <a:schemeClr val="bg1"/>
                          </a:solidFill>
                          <a:latin typeface="Zag Regular" panose="02000503030000020004" pitchFamily="50" charset="0"/>
                          <a:ea typeface="+mn-ea"/>
                          <a:cs typeface="+mn-cs"/>
                        </a:rPr>
                        <a:t>√</a:t>
                      </a:r>
                    </a:p>
                  </a:txBody>
                  <a:tcPr anchor="ctr"/>
                </a:tc>
                <a:tc>
                  <a:txBody>
                    <a:bodyPr/>
                    <a:lstStyle/>
                    <a:p>
                      <a:pPr algn="ctr"/>
                      <a:endParaRPr lang="zh-CN" altLang="en-US" dirty="0"/>
                    </a:p>
                  </a:txBody>
                  <a:tcPr anchor="ctr"/>
                </a:tc>
                <a:tc>
                  <a:txBody>
                    <a:bodyPr/>
                    <a:lstStyle/>
                    <a:p>
                      <a:pPr algn="ctr"/>
                      <a:endParaRPr lang="zh-CN" altLang="en-US" dirty="0"/>
                    </a:p>
                  </a:txBody>
                  <a:tcPr anchor="ctr"/>
                </a:tc>
                <a:extLst>
                  <a:ext uri="{0D108BD9-81ED-4DB2-BD59-A6C34878D82A}">
                    <a16:rowId xmlns:a16="http://schemas.microsoft.com/office/drawing/2014/main" val="10002"/>
                  </a:ext>
                </a:extLst>
              </a:tr>
              <a:tr h="427389">
                <a:tc>
                  <a:txBody>
                    <a:bodyPr/>
                    <a:lstStyle/>
                    <a:p>
                      <a:pPr marL="0" algn="ctr" defTabSz="914400" rtl="0" eaLnBrk="1" latinLnBrk="0" hangingPunct="1"/>
                      <a:r>
                        <a:rPr lang="en-US" altLang="zh-CN" sz="2400" b="0" kern="1200" dirty="0">
                          <a:solidFill>
                            <a:schemeClr val="bg1"/>
                          </a:solidFill>
                          <a:latin typeface="Zag Regular" panose="02000503030000020004" pitchFamily="50" charset="0"/>
                          <a:ea typeface="+mn-ea"/>
                          <a:cs typeface="+mn-cs"/>
                        </a:rPr>
                        <a:t>Thursday</a:t>
                      </a:r>
                      <a:endParaRPr lang="zh-CN" altLang="en-US" sz="2400" b="0" kern="1200" dirty="0">
                        <a:solidFill>
                          <a:schemeClr val="bg1"/>
                        </a:solidFill>
                        <a:latin typeface="Zag Regular" panose="02000503030000020004" pitchFamily="50" charset="0"/>
                        <a:ea typeface="+mn-ea"/>
                        <a:cs typeface="+mn-cs"/>
                      </a:endParaRPr>
                    </a:p>
                  </a:txBody>
                  <a:tcPr>
                    <a:solidFill>
                      <a:srgbClr val="254668">
                        <a:alpha val="69804"/>
                      </a:srgbClr>
                    </a:solidFill>
                  </a:tcPr>
                </a:tc>
                <a:tc>
                  <a:txBody>
                    <a:bodyPr/>
                    <a:lstStyle/>
                    <a:p>
                      <a:pPr marL="0" algn="ctr" defTabSz="914400" rtl="0" eaLnBrk="1" latinLnBrk="0" hangingPunct="1"/>
                      <a:endParaRPr lang="zh-CN" altLang="en-US" sz="1800" kern="1200" dirty="0">
                        <a:solidFill>
                          <a:schemeClr val="bg1"/>
                        </a:solidFill>
                        <a:latin typeface="+mn-lt"/>
                        <a:ea typeface="+mn-ea"/>
                        <a:cs typeface="+mn-cs"/>
                      </a:endParaRPr>
                    </a:p>
                  </a:txBody>
                  <a:tcPr anchor="ctr">
                    <a:solidFill>
                      <a:srgbClr val="254668">
                        <a:alpha val="69804"/>
                      </a:srgbClr>
                    </a:solidFill>
                  </a:tcPr>
                </a:tc>
                <a:tc>
                  <a:txBody>
                    <a:bodyPr/>
                    <a:lstStyle/>
                    <a:p>
                      <a:pPr marL="0" algn="ctr" defTabSz="914400" rtl="0" eaLnBrk="1" latinLnBrk="0" hangingPunct="1"/>
                      <a:endParaRPr lang="zh-CN" altLang="en-US" sz="1800" kern="1200" dirty="0">
                        <a:solidFill>
                          <a:schemeClr val="dk1"/>
                        </a:solidFill>
                        <a:latin typeface="+mn-lt"/>
                        <a:ea typeface="+mn-ea"/>
                        <a:cs typeface="+mn-cs"/>
                      </a:endParaRPr>
                    </a:p>
                  </a:txBody>
                  <a:tcPr anchor="ctr">
                    <a:solidFill>
                      <a:srgbClr val="254668">
                        <a:alpha val="69804"/>
                      </a:srgbClr>
                    </a:solidFill>
                  </a:tcPr>
                </a:tc>
                <a:tc>
                  <a:txBody>
                    <a:bodyPr/>
                    <a:lstStyle/>
                    <a:p>
                      <a: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2400" kern="1200" dirty="0">
                          <a:solidFill>
                            <a:schemeClr val="bg1"/>
                          </a:solidFill>
                          <a:latin typeface="Zag Regular" panose="02000503030000020004" pitchFamily="50" charset="0"/>
                          <a:ea typeface="+mn-ea"/>
                          <a:cs typeface="+mn-cs"/>
                        </a:rPr>
                        <a:t>√</a:t>
                      </a:r>
                    </a:p>
                  </a:txBody>
                  <a:tcPr anchor="ctr">
                    <a:solidFill>
                      <a:srgbClr val="254668">
                        <a:alpha val="69804"/>
                      </a:srgbClr>
                    </a:solidFill>
                  </a:tcPr>
                </a:tc>
                <a:tc>
                  <a:txBody>
                    <a:bodyPr/>
                    <a:lstStyle/>
                    <a:p>
                      <a: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2400" kern="1200" dirty="0">
                          <a:solidFill>
                            <a:schemeClr val="bg1"/>
                          </a:solidFill>
                          <a:latin typeface="Zag Regular" panose="02000503030000020004" pitchFamily="50" charset="0"/>
                          <a:ea typeface="+mn-ea"/>
                          <a:cs typeface="+mn-cs"/>
                        </a:rPr>
                        <a:t>√</a:t>
                      </a:r>
                    </a:p>
                  </a:txBody>
                  <a:tcPr anchor="ctr">
                    <a:solidFill>
                      <a:srgbClr val="254668">
                        <a:alpha val="69804"/>
                      </a:srgbClr>
                    </a:solidFill>
                  </a:tcPr>
                </a:tc>
                <a:extLst>
                  <a:ext uri="{0D108BD9-81ED-4DB2-BD59-A6C34878D82A}">
                    <a16:rowId xmlns:a16="http://schemas.microsoft.com/office/drawing/2014/main" val="10003"/>
                  </a:ext>
                </a:extLst>
              </a:tr>
              <a:tr h="427389">
                <a:tc>
                  <a:txBody>
                    <a:bodyPr/>
                    <a:lstStyle/>
                    <a:p>
                      <a:pPr marL="0" algn="ctr" defTabSz="914400" rtl="0" eaLnBrk="1" latinLnBrk="0" hangingPunct="1"/>
                      <a:r>
                        <a:rPr lang="en-US" altLang="zh-CN" sz="2400" b="0" kern="1200" dirty="0">
                          <a:solidFill>
                            <a:schemeClr val="bg1"/>
                          </a:solidFill>
                          <a:latin typeface="Zag Regular" panose="02000503030000020004" pitchFamily="50" charset="0"/>
                          <a:ea typeface="+mn-ea"/>
                          <a:cs typeface="+mn-cs"/>
                        </a:rPr>
                        <a:t>Friday</a:t>
                      </a:r>
                      <a:endParaRPr lang="zh-CN" altLang="en-US" sz="2400" b="0" kern="1200" dirty="0">
                        <a:solidFill>
                          <a:schemeClr val="bg1"/>
                        </a:solidFill>
                        <a:latin typeface="Zag Regular" panose="02000503030000020004" pitchFamily="50" charset="0"/>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2400" kern="1200" dirty="0">
                          <a:solidFill>
                            <a:schemeClr val="bg1"/>
                          </a:solidFill>
                          <a:latin typeface="Zag Regular" panose="02000503030000020004" pitchFamily="50" charset="0"/>
                          <a:ea typeface="+mn-ea"/>
                          <a:cs typeface="+mn-cs"/>
                        </a:rPr>
                        <a:t>√</a:t>
                      </a:r>
                    </a:p>
                  </a:txBody>
                  <a:tcPr anchor="ctr"/>
                </a:tc>
                <a:tc>
                  <a:txBody>
                    <a:bodyPr/>
                    <a:lstStyle/>
                    <a:p>
                      <a:pPr marL="0" algn="ctr" defTabSz="914400" rtl="0" eaLnBrk="1" latinLnBrk="0" hangingPunct="1"/>
                      <a:endParaRPr lang="zh-CN" altLang="en-US" sz="1800" kern="1200" dirty="0">
                        <a:solidFill>
                          <a:schemeClr val="dk1"/>
                        </a:solidFill>
                        <a:latin typeface="+mn-lt"/>
                        <a:ea typeface="+mn-ea"/>
                        <a:cs typeface="+mn-cs"/>
                      </a:endParaRPr>
                    </a:p>
                  </a:txBody>
                  <a:tcPr anchor="ctr"/>
                </a:tc>
                <a:tc>
                  <a:txBody>
                    <a:bodyPr/>
                    <a:lstStyle/>
                    <a:p>
                      <a:pPr marL="0" algn="ctr" defTabSz="914400" rtl="0" eaLnBrk="1" latinLnBrk="0" hangingPunct="1"/>
                      <a:endParaRPr lang="zh-CN" altLang="en-US" sz="1800" kern="1200" dirty="0">
                        <a:solidFill>
                          <a:schemeClr val="dk1"/>
                        </a:solidFill>
                        <a:latin typeface="+mn-lt"/>
                        <a:ea typeface="+mn-ea"/>
                        <a:cs typeface="+mn-cs"/>
                      </a:endParaRPr>
                    </a:p>
                  </a:txBody>
                  <a:tcPr anchor="ctr"/>
                </a:tc>
                <a:tc>
                  <a:txBody>
                    <a:bodyPr/>
                    <a:lstStyle/>
                    <a:p>
                      <a:pPr marL="0" algn="ctr" defTabSz="914400" rtl="0" eaLnBrk="1" latinLnBrk="0" hangingPunct="1"/>
                      <a:endParaRPr lang="zh-CN" altLang="en-US" sz="1800" kern="1200" dirty="0">
                        <a:solidFill>
                          <a:schemeClr val="dk1"/>
                        </a:solidFill>
                        <a:latin typeface="+mn-lt"/>
                        <a:ea typeface="+mn-ea"/>
                        <a:cs typeface="+mn-cs"/>
                      </a:endParaRPr>
                    </a:p>
                  </a:txBody>
                  <a:tcPr anchor="ctr"/>
                </a:tc>
                <a:extLst>
                  <a:ext uri="{0D108BD9-81ED-4DB2-BD59-A6C34878D82A}">
                    <a16:rowId xmlns:a16="http://schemas.microsoft.com/office/drawing/2014/main" val="10004"/>
                  </a:ext>
                </a:extLst>
              </a:tr>
              <a:tr h="427389">
                <a:tc>
                  <a:txBody>
                    <a:bodyPr/>
                    <a:lstStyle/>
                    <a:p>
                      <a:pPr marL="0" algn="ctr" defTabSz="914400" rtl="0" eaLnBrk="1" latinLnBrk="0" hangingPunct="1"/>
                      <a:r>
                        <a:rPr lang="en-US" altLang="zh-CN" sz="2400" b="0" kern="1200" dirty="0">
                          <a:solidFill>
                            <a:schemeClr val="bg1"/>
                          </a:solidFill>
                          <a:latin typeface="Zag Regular" panose="02000503030000020004" pitchFamily="50" charset="0"/>
                          <a:ea typeface="+mn-ea"/>
                          <a:cs typeface="+mn-cs"/>
                        </a:rPr>
                        <a:t>Saturday</a:t>
                      </a:r>
                      <a:endParaRPr lang="zh-CN" altLang="en-US" sz="2400" b="0" kern="1200" dirty="0">
                        <a:solidFill>
                          <a:schemeClr val="bg1"/>
                        </a:solidFill>
                        <a:latin typeface="Zag Regular" panose="02000503030000020004" pitchFamily="50" charset="0"/>
                        <a:ea typeface="+mn-ea"/>
                        <a:cs typeface="+mn-cs"/>
                      </a:endParaRPr>
                    </a:p>
                  </a:txBody>
                  <a:tcPr>
                    <a:solidFill>
                      <a:srgbClr val="016A7D">
                        <a:alpha val="69804"/>
                      </a:srgbClr>
                    </a:solidFill>
                  </a:tcPr>
                </a:tc>
                <a:tc>
                  <a:txBody>
                    <a:bodyPr/>
                    <a:lstStyle/>
                    <a:p>
                      <a:pPr marL="0" algn="ctr" defTabSz="914400" rtl="0" eaLnBrk="1" latinLnBrk="0" hangingPunct="1"/>
                      <a:endParaRPr lang="zh-CN" altLang="en-US" sz="1800" kern="1200" dirty="0">
                        <a:solidFill>
                          <a:schemeClr val="dk1"/>
                        </a:solidFill>
                        <a:latin typeface="+mn-lt"/>
                        <a:ea typeface="+mn-ea"/>
                        <a:cs typeface="+mn-cs"/>
                      </a:endParaRPr>
                    </a:p>
                  </a:txBody>
                  <a:tcPr anchor="ctr">
                    <a:solidFill>
                      <a:srgbClr val="016A7D">
                        <a:alpha val="69804"/>
                      </a:srgbClr>
                    </a:solidFill>
                  </a:tcPr>
                </a:tc>
                <a:tc>
                  <a:txBody>
                    <a:bodyPr/>
                    <a:lstStyle/>
                    <a:p>
                      <a: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2400" kern="1200" dirty="0">
                          <a:solidFill>
                            <a:schemeClr val="bg1"/>
                          </a:solidFill>
                          <a:latin typeface="Zag Regular" panose="02000503030000020004" pitchFamily="50" charset="0"/>
                          <a:ea typeface="+mn-ea"/>
                          <a:cs typeface="+mn-cs"/>
                        </a:rPr>
                        <a:t>√</a:t>
                      </a:r>
                    </a:p>
                  </a:txBody>
                  <a:tcPr anchor="ctr">
                    <a:solidFill>
                      <a:srgbClr val="016A7D">
                        <a:alpha val="69804"/>
                      </a:srgbClr>
                    </a:solidFill>
                  </a:tcPr>
                </a:tc>
                <a:tc>
                  <a:txBody>
                    <a:bodyPr/>
                    <a:lstStyle/>
                    <a:p>
                      <a: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2400" kern="1200" dirty="0">
                          <a:solidFill>
                            <a:schemeClr val="bg1"/>
                          </a:solidFill>
                          <a:latin typeface="Zag Regular" panose="02000503030000020004" pitchFamily="50" charset="0"/>
                          <a:ea typeface="+mn-ea"/>
                          <a:cs typeface="+mn-cs"/>
                        </a:rPr>
                        <a:t>√</a:t>
                      </a:r>
                    </a:p>
                  </a:txBody>
                  <a:tcPr anchor="ctr">
                    <a:solidFill>
                      <a:srgbClr val="016A7D">
                        <a:alpha val="69804"/>
                      </a:srgbClr>
                    </a:solidFill>
                  </a:tcPr>
                </a:tc>
                <a:tc>
                  <a:txBody>
                    <a:bodyPr/>
                    <a:lstStyle/>
                    <a:p>
                      <a: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2400" kern="1200" dirty="0">
                          <a:solidFill>
                            <a:schemeClr val="bg1"/>
                          </a:solidFill>
                          <a:latin typeface="Zag Regular" panose="02000503030000020004" pitchFamily="50" charset="0"/>
                          <a:ea typeface="+mn-ea"/>
                          <a:cs typeface="+mn-cs"/>
                        </a:rPr>
                        <a:t>√</a:t>
                      </a:r>
                    </a:p>
                  </a:txBody>
                  <a:tcPr anchor="ctr">
                    <a:solidFill>
                      <a:srgbClr val="016A7D">
                        <a:alpha val="69804"/>
                      </a:srgbClr>
                    </a:solidFill>
                  </a:tcPr>
                </a:tc>
                <a:extLst>
                  <a:ext uri="{0D108BD9-81ED-4DB2-BD59-A6C34878D82A}">
                    <a16:rowId xmlns:a16="http://schemas.microsoft.com/office/drawing/2014/main" val="10005"/>
                  </a:ext>
                </a:extLst>
              </a:tr>
              <a:tr h="427389">
                <a:tc>
                  <a:txBody>
                    <a:bodyPr/>
                    <a:lstStyle/>
                    <a:p>
                      <a:pPr algn="ctr"/>
                      <a:r>
                        <a:rPr lang="en-US" altLang="zh-CN" sz="2400" b="0" kern="1200" dirty="0">
                          <a:solidFill>
                            <a:schemeClr val="bg1"/>
                          </a:solidFill>
                          <a:latin typeface="Zag Regular" panose="02000503030000020004" pitchFamily="50" charset="0"/>
                          <a:ea typeface="+mn-ea"/>
                          <a:cs typeface="+mn-cs"/>
                        </a:rPr>
                        <a:t>Sunday</a:t>
                      </a:r>
                      <a:endParaRPr lang="zh-CN" altLang="en-US" sz="2400" b="0" kern="1200" dirty="0">
                        <a:solidFill>
                          <a:schemeClr val="bg1"/>
                        </a:solidFill>
                        <a:latin typeface="Zag Regular" panose="02000503030000020004" pitchFamily="50" charset="0"/>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2400" kern="1200" dirty="0">
                          <a:solidFill>
                            <a:schemeClr val="bg1"/>
                          </a:solidFill>
                          <a:latin typeface="Zag Regular" panose="02000503030000020004" pitchFamily="50" charset="0"/>
                          <a:ea typeface="+mn-ea"/>
                          <a:cs typeface="+mn-cs"/>
                        </a:rPr>
                        <a:t>√</a:t>
                      </a:r>
                    </a:p>
                  </a:txBody>
                  <a:tcPr anchor="ctr"/>
                </a:tc>
                <a:tc>
                  <a:txBody>
                    <a:bodyPr/>
                    <a:lstStyle/>
                    <a:p>
                      <a:pPr algn="ctr"/>
                      <a:endParaRPr lang="zh-CN" alt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2400" kern="1200" dirty="0">
                          <a:solidFill>
                            <a:schemeClr val="bg1"/>
                          </a:solidFill>
                          <a:latin typeface="Zag Regular" panose="02000503030000020004" pitchFamily="50" charset="0"/>
                          <a:ea typeface="+mn-ea"/>
                          <a:cs typeface="+mn-cs"/>
                        </a:rPr>
                        <a:t>√</a:t>
                      </a:r>
                    </a:p>
                  </a:txBody>
                  <a:tcPr anchor="ctr"/>
                </a:tc>
                <a:tc>
                  <a:txBody>
                    <a:bodyPr/>
                    <a:lstStyle/>
                    <a:p>
                      <a:pPr algn="ctr"/>
                      <a:endParaRPr lang="zh-CN" altLang="en-US" dirty="0"/>
                    </a:p>
                  </a:txBody>
                  <a:tcPr anchor="ctr"/>
                </a:tc>
                <a:extLst>
                  <a:ext uri="{0D108BD9-81ED-4DB2-BD59-A6C34878D82A}">
                    <a16:rowId xmlns:a16="http://schemas.microsoft.com/office/drawing/2014/main" val="10006"/>
                  </a:ext>
                </a:extLst>
              </a:tr>
            </a:tbl>
          </a:graphicData>
        </a:graphic>
      </p:graphicFrame>
      <p:sp>
        <p:nvSpPr>
          <p:cNvPr id="20" name="矩形 19"/>
          <p:cNvSpPr/>
          <p:nvPr/>
        </p:nvSpPr>
        <p:spPr>
          <a:xfrm>
            <a:off x="3688516" y="2773685"/>
            <a:ext cx="919675" cy="461665"/>
          </a:xfrm>
          <a:prstGeom prst="rect">
            <a:avLst/>
          </a:prstGeom>
        </p:spPr>
        <p:txBody>
          <a:bodyPr wrap="none">
            <a:spAutoFit/>
          </a:bodyPr>
          <a:lstStyle/>
          <a:p>
            <a:r>
              <a:rPr lang="en-US" altLang="zh-CN" sz="2400" b="1" dirty="0">
                <a:solidFill>
                  <a:schemeClr val="bg1"/>
                </a:solidFill>
                <a:latin typeface="Zag Regular" panose="02000503030000020004" pitchFamily="50" charset="0"/>
              </a:rPr>
              <a:t>TASK 1</a:t>
            </a:r>
            <a:endParaRPr lang="zh-CN" altLang="en-US" sz="2400" b="1" dirty="0">
              <a:solidFill>
                <a:schemeClr val="bg1"/>
              </a:solidFill>
              <a:latin typeface="Zag Regular" panose="02000503030000020004" pitchFamily="50" charset="0"/>
            </a:endParaRPr>
          </a:p>
        </p:txBody>
      </p:sp>
      <p:sp>
        <p:nvSpPr>
          <p:cNvPr id="21" name="矩形 20"/>
          <p:cNvSpPr/>
          <p:nvPr/>
        </p:nvSpPr>
        <p:spPr>
          <a:xfrm>
            <a:off x="5643104" y="2773685"/>
            <a:ext cx="991810" cy="461665"/>
          </a:xfrm>
          <a:prstGeom prst="rect">
            <a:avLst/>
          </a:prstGeom>
        </p:spPr>
        <p:txBody>
          <a:bodyPr wrap="none">
            <a:spAutoFit/>
          </a:bodyPr>
          <a:lstStyle/>
          <a:p>
            <a:r>
              <a:rPr lang="en-US" altLang="zh-CN" sz="2400" b="1" dirty="0">
                <a:solidFill>
                  <a:schemeClr val="bg1"/>
                </a:solidFill>
                <a:latin typeface="Zag Regular" panose="02000503030000020004" pitchFamily="50" charset="0"/>
              </a:rPr>
              <a:t>TASK 2</a:t>
            </a:r>
            <a:endParaRPr lang="zh-CN" altLang="en-US" sz="2400" b="1" dirty="0">
              <a:solidFill>
                <a:schemeClr val="bg1"/>
              </a:solidFill>
              <a:latin typeface="Zag Regular" panose="02000503030000020004" pitchFamily="50" charset="0"/>
            </a:endParaRPr>
          </a:p>
        </p:txBody>
      </p:sp>
      <p:sp>
        <p:nvSpPr>
          <p:cNvPr id="22" name="矩形 21"/>
          <p:cNvSpPr/>
          <p:nvPr/>
        </p:nvSpPr>
        <p:spPr>
          <a:xfrm>
            <a:off x="7619821" y="2773685"/>
            <a:ext cx="991810" cy="461665"/>
          </a:xfrm>
          <a:prstGeom prst="rect">
            <a:avLst/>
          </a:prstGeom>
        </p:spPr>
        <p:txBody>
          <a:bodyPr wrap="none">
            <a:spAutoFit/>
          </a:bodyPr>
          <a:lstStyle/>
          <a:p>
            <a:r>
              <a:rPr lang="en-US" altLang="zh-CN" sz="2400" b="1" dirty="0">
                <a:solidFill>
                  <a:schemeClr val="bg1"/>
                </a:solidFill>
                <a:latin typeface="Zag Regular" panose="02000503030000020004" pitchFamily="50" charset="0"/>
              </a:rPr>
              <a:t>TASK 3</a:t>
            </a:r>
            <a:endParaRPr lang="zh-CN" altLang="en-US" sz="2400" b="1" dirty="0">
              <a:solidFill>
                <a:schemeClr val="bg1"/>
              </a:solidFill>
              <a:latin typeface="Zag Regular" panose="02000503030000020004" pitchFamily="50" charset="0"/>
            </a:endParaRPr>
          </a:p>
        </p:txBody>
      </p:sp>
      <p:sp>
        <p:nvSpPr>
          <p:cNvPr id="23" name="矩形 22"/>
          <p:cNvSpPr/>
          <p:nvPr/>
        </p:nvSpPr>
        <p:spPr>
          <a:xfrm>
            <a:off x="9672612" y="2773685"/>
            <a:ext cx="991810" cy="461665"/>
          </a:xfrm>
          <a:prstGeom prst="rect">
            <a:avLst/>
          </a:prstGeom>
        </p:spPr>
        <p:txBody>
          <a:bodyPr wrap="none">
            <a:spAutoFit/>
          </a:bodyPr>
          <a:lstStyle/>
          <a:p>
            <a:r>
              <a:rPr lang="en-US" altLang="zh-CN" sz="2400" b="1" dirty="0">
                <a:solidFill>
                  <a:schemeClr val="bg1"/>
                </a:solidFill>
                <a:latin typeface="Zag Regular" panose="02000503030000020004" pitchFamily="50" charset="0"/>
              </a:rPr>
              <a:t>TASK 4</a:t>
            </a:r>
            <a:endParaRPr lang="zh-CN" altLang="en-US" sz="2400" b="1" dirty="0">
              <a:solidFill>
                <a:schemeClr val="bg1"/>
              </a:solidFill>
              <a:latin typeface="Zag Regular" panose="02000503030000020004" pitchFamily="50" charset="0"/>
            </a:endParaRPr>
          </a:p>
        </p:txBody>
      </p:sp>
    </p:spTree>
    <p:extLst>
      <p:ext uri="{BB962C8B-B14F-4D97-AF65-F5344CB8AC3E}">
        <p14:creationId xmlns:p14="http://schemas.microsoft.com/office/powerpoint/2010/main" val="3547252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screen">
            <a:extLst>
              <a:ext uri="{28A0092B-C50C-407E-A947-70E740481C1C}">
                <a14:useLocalDpi xmlns:a14="http://schemas.microsoft.com/office/drawing/2010/main"/>
              </a:ext>
            </a:extLst>
          </a:blip>
          <a:srcRect r="-258" b="-1"/>
          <a:stretch/>
        </p:blipFill>
        <p:spPr>
          <a:xfrm>
            <a:off x="-1" y="-26894"/>
            <a:ext cx="12209929" cy="6911040"/>
          </a:xfrm>
          <a:prstGeom prst="rect">
            <a:avLst/>
          </a:prstGeom>
          <a:ln>
            <a:solidFill>
              <a:schemeClr val="bg1">
                <a:lumMod val="95000"/>
              </a:schemeClr>
            </a:solidFill>
          </a:ln>
        </p:spPr>
      </p:pic>
      <p:sp>
        <p:nvSpPr>
          <p:cNvPr id="18" name="矩形 17"/>
          <p:cNvSpPr/>
          <p:nvPr/>
        </p:nvSpPr>
        <p:spPr>
          <a:xfrm>
            <a:off x="8861390" y="-27641"/>
            <a:ext cx="2743202" cy="6481482"/>
          </a:xfrm>
          <a:prstGeom prst="rect">
            <a:avLst/>
          </a:pr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9059118" y="618565"/>
            <a:ext cx="2666717" cy="4466246"/>
            <a:chOff x="9059118" y="618565"/>
            <a:chExt cx="2666717" cy="4466246"/>
          </a:xfrm>
        </p:grpSpPr>
        <p:sp>
          <p:nvSpPr>
            <p:cNvPr id="12" name="矩形 11"/>
            <p:cNvSpPr/>
            <p:nvPr/>
          </p:nvSpPr>
          <p:spPr>
            <a:xfrm flipH="1">
              <a:off x="9059118" y="618565"/>
              <a:ext cx="182228" cy="2641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184540" y="3330485"/>
              <a:ext cx="2541295" cy="1754326"/>
            </a:xfrm>
            <a:prstGeom prst="rect">
              <a:avLst/>
            </a:prstGeom>
          </p:spPr>
          <p:txBody>
            <a:bodyPr wrap="square">
              <a:spAutoFit/>
            </a:bodyPr>
            <a:lstStyle/>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p:txBody>
        </p:sp>
        <p:grpSp>
          <p:nvGrpSpPr>
            <p:cNvPr id="14" name="组合 13"/>
            <p:cNvGrpSpPr/>
            <p:nvPr/>
          </p:nvGrpSpPr>
          <p:grpSpPr>
            <a:xfrm>
              <a:off x="9385713" y="1572466"/>
              <a:ext cx="1905614" cy="1862048"/>
              <a:chOff x="752701" y="1545572"/>
              <a:chExt cx="1905614" cy="1862048"/>
            </a:xfrm>
          </p:grpSpPr>
          <p:sp>
            <p:nvSpPr>
              <p:cNvPr id="15" name="文本框 14"/>
              <p:cNvSpPr txBox="1"/>
              <p:nvPr/>
            </p:nvSpPr>
            <p:spPr>
              <a:xfrm>
                <a:off x="815224" y="1545572"/>
                <a:ext cx="1843091" cy="1862048"/>
              </a:xfrm>
              <a:prstGeom prst="rect">
                <a:avLst/>
              </a:prstGeom>
              <a:noFill/>
            </p:spPr>
            <p:txBody>
              <a:bodyPr wrap="square" rtlCol="0">
                <a:spAutoFit/>
              </a:bodyPr>
              <a:lstStyle/>
              <a:p>
                <a:r>
                  <a:rPr lang="en-US" altLang="zh-CN" sz="11500" b="1" dirty="0">
                    <a:solidFill>
                      <a:schemeClr val="bg1"/>
                    </a:solidFill>
                    <a:latin typeface="Zag Regular" panose="02000503030000020004" pitchFamily="50" charset="0"/>
                  </a:rPr>
                  <a:t>04</a:t>
                </a:r>
                <a:endParaRPr lang="zh-CN" altLang="en-US" sz="11500" b="1" dirty="0">
                  <a:solidFill>
                    <a:schemeClr val="bg1"/>
                  </a:solidFill>
                  <a:latin typeface="Zag Regular" panose="02000503030000020004" pitchFamily="50" charset="0"/>
                </a:endParaRPr>
              </a:p>
            </p:txBody>
          </p:sp>
          <p:sp>
            <p:nvSpPr>
              <p:cNvPr id="16" name="矩形 15"/>
              <p:cNvSpPr/>
              <p:nvPr/>
            </p:nvSpPr>
            <p:spPr>
              <a:xfrm>
                <a:off x="752701" y="2865614"/>
                <a:ext cx="1640769" cy="471604"/>
              </a:xfrm>
              <a:prstGeom prst="rect">
                <a:avLst/>
              </a:prstGeom>
            </p:spPr>
            <p:txBody>
              <a:bodyPr wrap="none">
                <a:spAutoFit/>
              </a:bodyPr>
              <a:lstStyle/>
              <a:p>
                <a:pPr algn="ctr">
                  <a:lnSpc>
                    <a:spcPct val="150000"/>
                  </a:lnSpc>
                </a:pPr>
                <a:r>
                  <a:rPr lang="en-US" altLang="zh-CN" b="1" dirty="0">
                    <a:solidFill>
                      <a:schemeClr val="bg1"/>
                    </a:solidFill>
                    <a:latin typeface="Zag Regular" panose="02000503030000020004" pitchFamily="50" charset="0"/>
                  </a:rPr>
                  <a:t>TRANSITION PAGE</a:t>
                </a:r>
              </a:p>
            </p:txBody>
          </p:sp>
        </p:grpSp>
      </p:grpSp>
    </p:spTree>
    <p:extLst>
      <p:ext uri="{BB962C8B-B14F-4D97-AF65-F5344CB8AC3E}">
        <p14:creationId xmlns:p14="http://schemas.microsoft.com/office/powerpoint/2010/main" val="2568072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t="-36000" b="-36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screen">
            <a:extLst>
              <a:ext uri="{BEBA8EAE-BF5A-486C-A8C5-ECC9F3942E4B}">
                <a14:imgProps xmlns:a14="http://schemas.microsoft.com/office/drawing/2010/main">
                  <a14:imgLayer r:embed="rId4">
                    <a14:imgEffect>
                      <a14:artisticCrisscrossEtching/>
                    </a14:imgEffect>
                    <a14:imgEffect>
                      <a14:sharpenSoften amount="50000"/>
                    </a14:imgEffect>
                  </a14:imgLayer>
                </a14:imgProps>
              </a:ext>
              <a:ext uri="{28A0092B-C50C-407E-A947-70E740481C1C}">
                <a14:useLocalDpi xmlns:a14="http://schemas.microsoft.com/office/drawing/2010/main"/>
              </a:ext>
            </a:extLst>
          </a:blip>
          <a:srcRect/>
          <a:stretch/>
        </p:blipFill>
        <p:spPr>
          <a:xfrm>
            <a:off x="-76" y="0"/>
            <a:ext cx="5094787" cy="4047082"/>
          </a:xfrm>
          <a:prstGeom prst="rect">
            <a:avLst/>
          </a:prstGeom>
        </p:spPr>
      </p:pic>
      <p:sp>
        <p:nvSpPr>
          <p:cNvPr id="26" name="矩形 25"/>
          <p:cNvSpPr/>
          <p:nvPr/>
        </p:nvSpPr>
        <p:spPr>
          <a:xfrm>
            <a:off x="3205777" y="779929"/>
            <a:ext cx="8975710" cy="5943601"/>
          </a:xfrm>
          <a:prstGeom prst="rect">
            <a:avLst/>
          </a:prstGeom>
          <a:solidFill>
            <a:schemeClr val="bg1"/>
          </a:solidFill>
          <a:ln>
            <a:solidFill>
              <a:schemeClr val="bg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46486" y="3812258"/>
            <a:ext cx="5087409" cy="1015663"/>
            <a:chOff x="-46486" y="3812258"/>
            <a:chExt cx="5087409" cy="1015663"/>
          </a:xfrm>
        </p:grpSpPr>
        <p:cxnSp>
          <p:nvCxnSpPr>
            <p:cNvPr id="30" name="直接连接符 29"/>
            <p:cNvCxnSpPr/>
            <p:nvPr/>
          </p:nvCxnSpPr>
          <p:spPr>
            <a:xfrm flipV="1">
              <a:off x="37918" y="4705182"/>
              <a:ext cx="3132000" cy="0"/>
            </a:xfrm>
            <a:prstGeom prst="line">
              <a:avLst/>
            </a:prstGeom>
            <a:ln w="38100">
              <a:solidFill>
                <a:srgbClr val="00709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46486" y="3812258"/>
              <a:ext cx="4248022" cy="1015663"/>
            </a:xfrm>
            <a:prstGeom prst="rect">
              <a:avLst/>
            </a:prstGeom>
          </p:spPr>
          <p:txBody>
            <a:bodyPr wrap="none">
              <a:spAutoFit/>
            </a:bodyPr>
            <a:lstStyle/>
            <a:p>
              <a:pPr>
                <a:lnSpc>
                  <a:spcPct val="150000"/>
                </a:lnSpc>
              </a:pPr>
              <a:r>
                <a:rPr lang="en-US" altLang="zh-CN" sz="4000" b="1" dirty="0">
                  <a:solidFill>
                    <a:srgbClr val="007091"/>
                  </a:solidFill>
                  <a:latin typeface="Zag Regular" panose="02000503030000020004" pitchFamily="50" charset="0"/>
                </a:rPr>
                <a:t>MARKETING STRATEGY</a:t>
              </a:r>
            </a:p>
          </p:txBody>
        </p:sp>
        <p:cxnSp>
          <p:nvCxnSpPr>
            <p:cNvPr id="33" name="直接连接符 32"/>
            <p:cNvCxnSpPr/>
            <p:nvPr/>
          </p:nvCxnSpPr>
          <p:spPr>
            <a:xfrm>
              <a:off x="37918" y="4039587"/>
              <a:ext cx="5003005" cy="0"/>
            </a:xfrm>
            <a:prstGeom prst="line">
              <a:avLst/>
            </a:prstGeom>
            <a:ln w="38100">
              <a:solidFill>
                <a:srgbClr val="007091"/>
              </a:solidFill>
            </a:ln>
          </p:spPr>
          <p:style>
            <a:lnRef idx="1">
              <a:schemeClr val="accent1"/>
            </a:lnRef>
            <a:fillRef idx="0">
              <a:schemeClr val="accent1"/>
            </a:fillRef>
            <a:effectRef idx="0">
              <a:schemeClr val="accent1"/>
            </a:effectRef>
            <a:fontRef idx="minor">
              <a:schemeClr val="tx1"/>
            </a:fontRef>
          </p:style>
        </p:cxnSp>
      </p:grpSp>
      <p:pic>
        <p:nvPicPr>
          <p:cNvPr id="4" name="图片 3"/>
          <p:cNvPicPr>
            <a:picLocks noChangeAspect="1"/>
          </p:cNvPicPr>
          <p:nvPr/>
        </p:nvPicPr>
        <p:blipFill rotWithShape="1">
          <a:blip r:embed="rId5" cstate="screen">
            <a:extLst>
              <a:ext uri="{BEBA8EAE-BF5A-486C-A8C5-ECC9F3942E4B}">
                <a14:imgProps xmlns:a14="http://schemas.microsoft.com/office/drawing/2010/main">
                  <a14:imgLayer r:embed="rId6">
                    <a14:imgEffect>
                      <a14:artisticCrisscrossEtching/>
                    </a14:imgEffect>
                    <a14:imgEffect>
                      <a14:sharpenSoften amount="25000"/>
                    </a14:imgEffect>
                  </a14:imgLayer>
                </a14:imgProps>
              </a:ext>
              <a:ext uri="{28A0092B-C50C-407E-A947-70E740481C1C}">
                <a14:useLocalDpi xmlns:a14="http://schemas.microsoft.com/office/drawing/2010/main"/>
              </a:ext>
            </a:extLst>
          </a:blip>
          <a:srcRect/>
          <a:stretch/>
        </p:blipFill>
        <p:spPr>
          <a:xfrm>
            <a:off x="2161133" y="5060153"/>
            <a:ext cx="10036360" cy="1656000"/>
          </a:xfrm>
          <a:prstGeom prst="rect">
            <a:avLst/>
          </a:prstGeom>
        </p:spPr>
      </p:pic>
      <p:cxnSp>
        <p:nvCxnSpPr>
          <p:cNvPr id="39" name="直接连接符 38"/>
          <p:cNvCxnSpPr/>
          <p:nvPr/>
        </p:nvCxnSpPr>
        <p:spPr>
          <a:xfrm>
            <a:off x="1657706" y="6817659"/>
            <a:ext cx="10541710" cy="0"/>
          </a:xfrm>
          <a:prstGeom prst="line">
            <a:avLst/>
          </a:prstGeom>
          <a:ln w="38100">
            <a:solidFill>
              <a:srgbClr val="007091"/>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7103372" y="42944"/>
            <a:ext cx="4248022" cy="1015663"/>
          </a:xfrm>
          <a:prstGeom prst="rect">
            <a:avLst/>
          </a:prstGeom>
        </p:spPr>
        <p:txBody>
          <a:bodyPr wrap="none">
            <a:spAutoFit/>
          </a:bodyPr>
          <a:lstStyle/>
          <a:p>
            <a:pPr>
              <a:lnSpc>
                <a:spcPct val="150000"/>
              </a:lnSpc>
            </a:pPr>
            <a:r>
              <a:rPr lang="en-US" altLang="zh-CN" sz="4000" b="1" dirty="0">
                <a:solidFill>
                  <a:srgbClr val="007091"/>
                </a:solidFill>
                <a:latin typeface="Zag Regular" panose="02000503030000020004" pitchFamily="50" charset="0"/>
              </a:rPr>
              <a:t>MARKETING STRATEGY</a:t>
            </a:r>
          </a:p>
        </p:txBody>
      </p:sp>
      <p:cxnSp>
        <p:nvCxnSpPr>
          <p:cNvPr id="48" name="直接连接符 47"/>
          <p:cNvCxnSpPr/>
          <p:nvPr/>
        </p:nvCxnSpPr>
        <p:spPr>
          <a:xfrm>
            <a:off x="7174329" y="256826"/>
            <a:ext cx="5003005" cy="0"/>
          </a:xfrm>
          <a:prstGeom prst="line">
            <a:avLst/>
          </a:prstGeom>
          <a:ln w="38100">
            <a:solidFill>
              <a:srgbClr val="00709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622275" y="1245743"/>
            <a:ext cx="8433288" cy="1061829"/>
          </a:xfrm>
          <a:prstGeom prst="rect">
            <a:avLst/>
          </a:prstGeom>
        </p:spPr>
        <p:txBody>
          <a:bodyPr wrap="square">
            <a:spAutoFit/>
          </a:bodyPr>
          <a:lstStyle/>
          <a:p>
            <a:pPr algn="ctr">
              <a:lnSpc>
                <a:spcPct val="150000"/>
              </a:lnSpc>
            </a:pPr>
            <a:r>
              <a:rPr lang="en-US" altLang="zh-CN" sz="1400" dirty="0">
                <a:solidFill>
                  <a:schemeClr val="tx1">
                    <a:lumMod val="75000"/>
                    <a:lumOff val="25000"/>
                  </a:schemeClr>
                </a:solidFill>
              </a:rPr>
              <a:t>Please text here Please text here Please text here Please text here Please text here Please text here </a:t>
            </a:r>
            <a:endParaRPr lang="zh-CN" altLang="en-US" sz="1400" dirty="0">
              <a:solidFill>
                <a:schemeClr val="tx1">
                  <a:lumMod val="75000"/>
                  <a:lumOff val="25000"/>
                </a:schemeClr>
              </a:solidFill>
            </a:endParaRPr>
          </a:p>
          <a:p>
            <a:pPr algn="ctr">
              <a:lnSpc>
                <a:spcPct val="150000"/>
              </a:lnSpc>
            </a:pPr>
            <a:r>
              <a:rPr lang="en-US" altLang="zh-CN" sz="1400" dirty="0">
                <a:solidFill>
                  <a:schemeClr val="tx1">
                    <a:lumMod val="75000"/>
                    <a:lumOff val="25000"/>
                  </a:schemeClr>
                </a:solidFill>
              </a:rPr>
              <a:t> Please text here Please text here Please text here Please text here Please text here Please text here</a:t>
            </a:r>
          </a:p>
          <a:p>
            <a:pPr algn="ctr">
              <a:lnSpc>
                <a:spcPct val="150000"/>
              </a:lnSpc>
            </a:pPr>
            <a:r>
              <a:rPr lang="en-US" altLang="zh-CN" sz="1400" dirty="0">
                <a:solidFill>
                  <a:schemeClr val="tx1">
                    <a:lumMod val="75000"/>
                    <a:lumOff val="25000"/>
                  </a:schemeClr>
                </a:solidFill>
              </a:rPr>
              <a:t> Please text here Please text here Please text here Please text here Please text here Please text here  </a:t>
            </a:r>
            <a:endParaRPr lang="zh-CN" altLang="en-US" sz="1400" dirty="0">
              <a:solidFill>
                <a:schemeClr val="tx1">
                  <a:lumMod val="75000"/>
                  <a:lumOff val="25000"/>
                </a:schemeClr>
              </a:solidFill>
            </a:endParaRPr>
          </a:p>
        </p:txBody>
      </p:sp>
      <p:sp>
        <p:nvSpPr>
          <p:cNvPr id="50" name="矩形 49"/>
          <p:cNvSpPr/>
          <p:nvPr/>
        </p:nvSpPr>
        <p:spPr>
          <a:xfrm>
            <a:off x="3622275" y="2499546"/>
            <a:ext cx="8433288" cy="1061829"/>
          </a:xfrm>
          <a:prstGeom prst="rect">
            <a:avLst/>
          </a:prstGeom>
        </p:spPr>
        <p:txBody>
          <a:bodyPr wrap="square">
            <a:spAutoFit/>
          </a:bodyPr>
          <a:lstStyle/>
          <a:p>
            <a:pPr algn="ctr">
              <a:lnSpc>
                <a:spcPct val="150000"/>
              </a:lnSpc>
            </a:pPr>
            <a:r>
              <a:rPr lang="en-US" altLang="zh-CN" sz="1400" dirty="0">
                <a:solidFill>
                  <a:schemeClr val="tx1">
                    <a:lumMod val="75000"/>
                    <a:lumOff val="25000"/>
                  </a:schemeClr>
                </a:solidFill>
              </a:rPr>
              <a:t>Please text here Please text here Please text here Please text here Please text here Please text here </a:t>
            </a:r>
            <a:endParaRPr lang="zh-CN" altLang="en-US" sz="1400" dirty="0">
              <a:solidFill>
                <a:schemeClr val="tx1">
                  <a:lumMod val="75000"/>
                  <a:lumOff val="25000"/>
                </a:schemeClr>
              </a:solidFill>
            </a:endParaRPr>
          </a:p>
          <a:p>
            <a:pPr algn="ctr">
              <a:lnSpc>
                <a:spcPct val="150000"/>
              </a:lnSpc>
            </a:pPr>
            <a:r>
              <a:rPr lang="en-US" altLang="zh-CN" sz="1400" dirty="0">
                <a:solidFill>
                  <a:schemeClr val="tx1">
                    <a:lumMod val="75000"/>
                    <a:lumOff val="25000"/>
                  </a:schemeClr>
                </a:solidFill>
              </a:rPr>
              <a:t> Please text here Please text here Please text here Please text here Please text here Please text here</a:t>
            </a:r>
          </a:p>
          <a:p>
            <a:pPr algn="ctr">
              <a:lnSpc>
                <a:spcPct val="150000"/>
              </a:lnSpc>
            </a:pPr>
            <a:r>
              <a:rPr lang="en-US" altLang="zh-CN" sz="1400" dirty="0">
                <a:solidFill>
                  <a:schemeClr val="tx1">
                    <a:lumMod val="75000"/>
                    <a:lumOff val="25000"/>
                  </a:schemeClr>
                </a:solidFill>
              </a:rPr>
              <a:t> Please text here Please text here Please text here Please text here Please text here Please text here  </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26103437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 y="0"/>
            <a:ext cx="12222575" cy="6858000"/>
            <a:chOff x="-1841" y="0"/>
            <a:chExt cx="12222575" cy="6858000"/>
          </a:xfrm>
        </p:grpSpPr>
        <p:pic>
          <p:nvPicPr>
            <p:cNvPr id="5" name="图片 4"/>
            <p:cNvPicPr>
              <a:picLocks noChangeAspect="1"/>
            </p:cNvPicPr>
            <p:nvPr/>
          </p:nvPicPr>
          <p:blipFill rotWithShape="1">
            <a:blip r:embed="rId2" cstate="screen">
              <a:extLst>
                <a:ext uri="{BEBA8EAE-BF5A-486C-A8C5-ECC9F3942E4B}">
                  <a14:imgProps xmlns:a14="http://schemas.microsoft.com/office/drawing/2010/main">
                    <a14:imgLayer r:embed="rId3">
                      <a14:imgEffect>
                        <a14:sharpenSoften amount="-50000"/>
                      </a14:imgEffect>
                      <a14:imgEffect>
                        <a14:saturation sat="33000"/>
                      </a14:imgEffect>
                    </a14:imgLayer>
                  </a14:imgProps>
                </a:ext>
                <a:ext uri="{28A0092B-C50C-407E-A947-70E740481C1C}">
                  <a14:useLocalDpi xmlns:a14="http://schemas.microsoft.com/office/drawing/2010/main"/>
                </a:ext>
              </a:extLst>
            </a:blip>
            <a:srcRect/>
            <a:stretch/>
          </p:blipFill>
          <p:spPr>
            <a:xfrm>
              <a:off x="0" y="0"/>
              <a:ext cx="12220734" cy="6858000"/>
            </a:xfrm>
            <a:prstGeom prst="rect">
              <a:avLst/>
            </a:prstGeom>
          </p:spPr>
        </p:pic>
        <p:pic>
          <p:nvPicPr>
            <p:cNvPr id="6" name="图片 5"/>
            <p:cNvPicPr>
              <a:picLocks noChangeAspect="1"/>
            </p:cNvPicPr>
            <p:nvPr/>
          </p:nvPicPr>
          <p:blipFill rotWithShape="1">
            <a:blip r:embed="rId4" cstate="screen">
              <a:extLst>
                <a:ext uri="{BEBA8EAE-BF5A-486C-A8C5-ECC9F3942E4B}">
                  <a14:imgProps xmlns:a14="http://schemas.microsoft.com/office/drawing/2010/main">
                    <a14:imgLayer r:embed="rId5">
                      <a14:imgEffect>
                        <a14:sharpenSoften amount="25000"/>
                      </a14:imgEffect>
                      <a14:imgEffect>
                        <a14:saturation sat="170000"/>
                      </a14:imgEffect>
                    </a14:imgLayer>
                  </a14:imgProps>
                </a:ext>
                <a:ext uri="{28A0092B-C50C-407E-A947-70E740481C1C}">
                  <a14:useLocalDpi xmlns:a14="http://schemas.microsoft.com/office/drawing/2010/main"/>
                </a:ext>
              </a:extLst>
            </a:blip>
            <a:srcRect/>
            <a:stretch/>
          </p:blipFill>
          <p:spPr>
            <a:xfrm>
              <a:off x="-1841" y="3899646"/>
              <a:ext cx="12222575" cy="1586753"/>
            </a:xfrm>
            <a:prstGeom prst="rect">
              <a:avLst/>
            </a:prstGeom>
          </p:spPr>
        </p:pic>
      </p:grpSp>
      <p:graphicFrame>
        <p:nvGraphicFramePr>
          <p:cNvPr id="34" name="图表 33"/>
          <p:cNvGraphicFramePr/>
          <p:nvPr>
            <p:extLst>
              <p:ext uri="{D42A27DB-BD31-4B8C-83A1-F6EECF244321}">
                <p14:modId xmlns:p14="http://schemas.microsoft.com/office/powerpoint/2010/main" val="113472774"/>
              </p:ext>
            </p:extLst>
          </p:nvPr>
        </p:nvGraphicFramePr>
        <p:xfrm>
          <a:off x="952897" y="13146"/>
          <a:ext cx="11607690" cy="185992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5" name="图表 34"/>
          <p:cNvGraphicFramePr/>
          <p:nvPr>
            <p:extLst>
              <p:ext uri="{D42A27DB-BD31-4B8C-83A1-F6EECF244321}">
                <p14:modId xmlns:p14="http://schemas.microsoft.com/office/powerpoint/2010/main" val="3983707972"/>
              </p:ext>
            </p:extLst>
          </p:nvPr>
        </p:nvGraphicFramePr>
        <p:xfrm>
          <a:off x="951057" y="1812924"/>
          <a:ext cx="11607690" cy="2017359"/>
        </p:xfrm>
        <a:graphic>
          <a:graphicData uri="http://schemas.openxmlformats.org/drawingml/2006/chart">
            <c:chart xmlns:c="http://schemas.openxmlformats.org/drawingml/2006/chart" xmlns:r="http://schemas.openxmlformats.org/officeDocument/2006/relationships" r:id="rId7"/>
          </a:graphicData>
        </a:graphic>
      </p:graphicFrame>
      <p:sp>
        <p:nvSpPr>
          <p:cNvPr id="42" name="Freeform 2611"/>
          <p:cNvSpPr>
            <a:spLocks noEditPoints="1"/>
          </p:cNvSpPr>
          <p:nvPr/>
        </p:nvSpPr>
        <p:spPr bwMode="auto">
          <a:xfrm>
            <a:off x="1448996" y="979394"/>
            <a:ext cx="239713" cy="238125"/>
          </a:xfrm>
          <a:custGeom>
            <a:avLst/>
            <a:gdLst>
              <a:gd name="T0" fmla="*/ 2147483647 w 302"/>
              <a:gd name="T1" fmla="*/ 2147483647 h 300"/>
              <a:gd name="T2" fmla="*/ 2147483647 w 302"/>
              <a:gd name="T3" fmla="*/ 2147483647 h 300"/>
              <a:gd name="T4" fmla="*/ 2147483647 w 302"/>
              <a:gd name="T5" fmla="*/ 2147483647 h 300"/>
              <a:gd name="T6" fmla="*/ 2147483647 w 302"/>
              <a:gd name="T7" fmla="*/ 2147483647 h 300"/>
              <a:gd name="T8" fmla="*/ 2147483647 w 302"/>
              <a:gd name="T9" fmla="*/ 2147483647 h 300"/>
              <a:gd name="T10" fmla="*/ 0 w 302"/>
              <a:gd name="T11" fmla="*/ 2147483647 h 300"/>
              <a:gd name="T12" fmla="*/ 2147483647 w 302"/>
              <a:gd name="T13" fmla="*/ 2147483647 h 300"/>
              <a:gd name="T14" fmla="*/ 2147483647 w 302"/>
              <a:gd name="T15" fmla="*/ 2147483647 h 300"/>
              <a:gd name="T16" fmla="*/ 2147483647 w 302"/>
              <a:gd name="T17" fmla="*/ 2147483647 h 300"/>
              <a:gd name="T18" fmla="*/ 2147483647 w 302"/>
              <a:gd name="T19" fmla="*/ 2147483647 h 300"/>
              <a:gd name="T20" fmla="*/ 2147483647 w 302"/>
              <a:gd name="T21" fmla="*/ 2147483647 h 300"/>
              <a:gd name="T22" fmla="*/ 2147483647 w 302"/>
              <a:gd name="T23" fmla="*/ 2147483647 h 300"/>
              <a:gd name="T24" fmla="*/ 2147483647 w 302"/>
              <a:gd name="T25" fmla="*/ 2147483647 h 300"/>
              <a:gd name="T26" fmla="*/ 2147483647 w 302"/>
              <a:gd name="T27" fmla="*/ 2147483647 h 300"/>
              <a:gd name="T28" fmla="*/ 2147483647 w 302"/>
              <a:gd name="T29" fmla="*/ 2147483647 h 300"/>
              <a:gd name="T30" fmla="*/ 2147483647 w 302"/>
              <a:gd name="T31" fmla="*/ 2147483647 h 300"/>
              <a:gd name="T32" fmla="*/ 2147483647 w 302"/>
              <a:gd name="T33" fmla="*/ 2147483647 h 300"/>
              <a:gd name="T34" fmla="*/ 2147483647 w 302"/>
              <a:gd name="T35" fmla="*/ 2147483647 h 300"/>
              <a:gd name="T36" fmla="*/ 2147483647 w 302"/>
              <a:gd name="T37" fmla="*/ 0 h 300"/>
              <a:gd name="T38" fmla="*/ 2147483647 w 302"/>
              <a:gd name="T39" fmla="*/ 0 h 300"/>
              <a:gd name="T40" fmla="*/ 2147483647 w 302"/>
              <a:gd name="T41" fmla="*/ 2147483647 h 300"/>
              <a:gd name="T42" fmla="*/ 2147483647 w 302"/>
              <a:gd name="T43" fmla="*/ 2147483647 h 300"/>
              <a:gd name="T44" fmla="*/ 2147483647 w 302"/>
              <a:gd name="T45" fmla="*/ 2147483647 h 300"/>
              <a:gd name="T46" fmla="*/ 2147483647 w 302"/>
              <a:gd name="T47" fmla="*/ 2147483647 h 300"/>
              <a:gd name="T48" fmla="*/ 2147483647 w 302"/>
              <a:gd name="T49" fmla="*/ 2147483647 h 300"/>
              <a:gd name="T50" fmla="*/ 2147483647 w 302"/>
              <a:gd name="T51" fmla="*/ 2147483647 h 300"/>
              <a:gd name="T52" fmla="*/ 2147483647 w 302"/>
              <a:gd name="T53" fmla="*/ 2147483647 h 300"/>
              <a:gd name="T54" fmla="*/ 2147483647 w 302"/>
              <a:gd name="T55" fmla="*/ 2147483647 h 300"/>
              <a:gd name="T56" fmla="*/ 2147483647 w 302"/>
              <a:gd name="T57" fmla="*/ 2147483647 h 300"/>
              <a:gd name="T58" fmla="*/ 2147483647 w 302"/>
              <a:gd name="T59" fmla="*/ 2147483647 h 300"/>
              <a:gd name="T60" fmla="*/ 2147483647 w 302"/>
              <a:gd name="T61" fmla="*/ 2147483647 h 300"/>
              <a:gd name="T62" fmla="*/ 2147483647 w 302"/>
              <a:gd name="T63" fmla="*/ 2147483647 h 300"/>
              <a:gd name="T64" fmla="*/ 2147483647 w 302"/>
              <a:gd name="T65" fmla="*/ 2147483647 h 300"/>
              <a:gd name="T66" fmla="*/ 2147483647 w 302"/>
              <a:gd name="T67" fmla="*/ 2147483647 h 300"/>
              <a:gd name="T68" fmla="*/ 2147483647 w 302"/>
              <a:gd name="T69" fmla="*/ 2147483647 h 300"/>
              <a:gd name="T70" fmla="*/ 2147483647 w 302"/>
              <a:gd name="T71" fmla="*/ 2147483647 h 300"/>
              <a:gd name="T72" fmla="*/ 2147483647 w 302"/>
              <a:gd name="T73" fmla="*/ 2147483647 h 300"/>
              <a:gd name="T74" fmla="*/ 2147483647 w 302"/>
              <a:gd name="T75" fmla="*/ 2147483647 h 300"/>
              <a:gd name="T76" fmla="*/ 2147483647 w 302"/>
              <a:gd name="T77" fmla="*/ 2147483647 h 300"/>
              <a:gd name="T78" fmla="*/ 2147483647 w 302"/>
              <a:gd name="T79" fmla="*/ 2147483647 h 300"/>
              <a:gd name="T80" fmla="*/ 2147483647 w 302"/>
              <a:gd name="T81" fmla="*/ 2147483647 h 300"/>
              <a:gd name="T82" fmla="*/ 2147483647 w 302"/>
              <a:gd name="T83" fmla="*/ 2147483647 h 300"/>
              <a:gd name="T84" fmla="*/ 2147483647 w 302"/>
              <a:gd name="T85" fmla="*/ 2147483647 h 300"/>
              <a:gd name="T86" fmla="*/ 2147483647 w 302"/>
              <a:gd name="T87" fmla="*/ 2147483647 h 300"/>
              <a:gd name="T88" fmla="*/ 2147483647 w 302"/>
              <a:gd name="T89" fmla="*/ 2147483647 h 300"/>
              <a:gd name="T90" fmla="*/ 2147483647 w 302"/>
              <a:gd name="T91" fmla="*/ 2147483647 h 300"/>
              <a:gd name="T92" fmla="*/ 2147483647 w 302"/>
              <a:gd name="T93" fmla="*/ 2147483647 h 300"/>
              <a:gd name="T94" fmla="*/ 2147483647 w 302"/>
              <a:gd name="T95" fmla="*/ 2147483647 h 300"/>
              <a:gd name="T96" fmla="*/ 2147483647 w 302"/>
              <a:gd name="T97" fmla="*/ 2147483647 h 300"/>
              <a:gd name="T98" fmla="*/ 2147483647 w 302"/>
              <a:gd name="T99" fmla="*/ 2147483647 h 300"/>
              <a:gd name="T100" fmla="*/ 2147483647 w 302"/>
              <a:gd name="T101" fmla="*/ 2147483647 h 300"/>
              <a:gd name="T102" fmla="*/ 2147483647 w 302"/>
              <a:gd name="T103" fmla="*/ 2147483647 h 300"/>
              <a:gd name="T104" fmla="*/ 2147483647 w 302"/>
              <a:gd name="T105" fmla="*/ 2147483647 h 300"/>
              <a:gd name="T106" fmla="*/ 2147483647 w 302"/>
              <a:gd name="T107" fmla="*/ 2147483647 h 300"/>
              <a:gd name="T108" fmla="*/ 2147483647 w 302"/>
              <a:gd name="T109" fmla="*/ 2147483647 h 300"/>
              <a:gd name="T110" fmla="*/ 2147483647 w 302"/>
              <a:gd name="T111" fmla="*/ 2147483647 h 300"/>
              <a:gd name="T112" fmla="*/ 2147483647 w 302"/>
              <a:gd name="T113" fmla="*/ 2147483647 h 300"/>
              <a:gd name="T114" fmla="*/ 2147483647 w 302"/>
              <a:gd name="T115" fmla="*/ 2147483647 h 300"/>
              <a:gd name="T116" fmla="*/ 2147483647 w 302"/>
              <a:gd name="T117" fmla="*/ 2147483647 h 300"/>
              <a:gd name="T118" fmla="*/ 2147483647 w 302"/>
              <a:gd name="T119" fmla="*/ 2147483647 h 300"/>
              <a:gd name="T120" fmla="*/ 2147483647 w 302"/>
              <a:gd name="T121" fmla="*/ 2147483647 h 300"/>
              <a:gd name="T122" fmla="*/ 2147483647 w 302"/>
              <a:gd name="T123" fmla="*/ 2147483647 h 3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2"/>
              <a:gd name="T187" fmla="*/ 0 h 300"/>
              <a:gd name="T188" fmla="*/ 302 w 302"/>
              <a:gd name="T189" fmla="*/ 300 h 3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2" h="300">
                <a:moveTo>
                  <a:pt x="148" y="194"/>
                </a:moveTo>
                <a:lnTo>
                  <a:pt x="46" y="194"/>
                </a:lnTo>
                <a:lnTo>
                  <a:pt x="36" y="194"/>
                </a:lnTo>
                <a:lnTo>
                  <a:pt x="28" y="192"/>
                </a:lnTo>
                <a:lnTo>
                  <a:pt x="20" y="188"/>
                </a:lnTo>
                <a:lnTo>
                  <a:pt x="14" y="182"/>
                </a:lnTo>
                <a:lnTo>
                  <a:pt x="8" y="174"/>
                </a:lnTo>
                <a:lnTo>
                  <a:pt x="4" y="168"/>
                </a:lnTo>
                <a:lnTo>
                  <a:pt x="2" y="158"/>
                </a:lnTo>
                <a:lnTo>
                  <a:pt x="0" y="150"/>
                </a:lnTo>
                <a:lnTo>
                  <a:pt x="2" y="140"/>
                </a:lnTo>
                <a:lnTo>
                  <a:pt x="4" y="132"/>
                </a:lnTo>
                <a:lnTo>
                  <a:pt x="8" y="124"/>
                </a:lnTo>
                <a:lnTo>
                  <a:pt x="14" y="118"/>
                </a:lnTo>
                <a:lnTo>
                  <a:pt x="20" y="112"/>
                </a:lnTo>
                <a:lnTo>
                  <a:pt x="28" y="108"/>
                </a:lnTo>
                <a:lnTo>
                  <a:pt x="36" y="106"/>
                </a:lnTo>
                <a:lnTo>
                  <a:pt x="46" y="104"/>
                </a:lnTo>
                <a:lnTo>
                  <a:pt x="148" y="104"/>
                </a:lnTo>
                <a:lnTo>
                  <a:pt x="120" y="76"/>
                </a:lnTo>
                <a:lnTo>
                  <a:pt x="114" y="70"/>
                </a:lnTo>
                <a:lnTo>
                  <a:pt x="110" y="62"/>
                </a:lnTo>
                <a:lnTo>
                  <a:pt x="106" y="54"/>
                </a:lnTo>
                <a:lnTo>
                  <a:pt x="106" y="44"/>
                </a:lnTo>
                <a:lnTo>
                  <a:pt x="106" y="36"/>
                </a:lnTo>
                <a:lnTo>
                  <a:pt x="110" y="26"/>
                </a:lnTo>
                <a:lnTo>
                  <a:pt x="114" y="20"/>
                </a:lnTo>
                <a:lnTo>
                  <a:pt x="120" y="12"/>
                </a:lnTo>
                <a:lnTo>
                  <a:pt x="126" y="6"/>
                </a:lnTo>
                <a:lnTo>
                  <a:pt x="134" y="2"/>
                </a:lnTo>
                <a:lnTo>
                  <a:pt x="142" y="0"/>
                </a:lnTo>
                <a:lnTo>
                  <a:pt x="152" y="0"/>
                </a:lnTo>
                <a:lnTo>
                  <a:pt x="160" y="0"/>
                </a:lnTo>
                <a:lnTo>
                  <a:pt x="168" y="2"/>
                </a:lnTo>
                <a:lnTo>
                  <a:pt x="176" y="6"/>
                </a:lnTo>
                <a:lnTo>
                  <a:pt x="182" y="12"/>
                </a:lnTo>
                <a:lnTo>
                  <a:pt x="288" y="118"/>
                </a:lnTo>
                <a:lnTo>
                  <a:pt x="294" y="124"/>
                </a:lnTo>
                <a:lnTo>
                  <a:pt x="298" y="132"/>
                </a:lnTo>
                <a:lnTo>
                  <a:pt x="300" y="140"/>
                </a:lnTo>
                <a:lnTo>
                  <a:pt x="302" y="150"/>
                </a:lnTo>
                <a:lnTo>
                  <a:pt x="300" y="158"/>
                </a:lnTo>
                <a:lnTo>
                  <a:pt x="298" y="166"/>
                </a:lnTo>
                <a:lnTo>
                  <a:pt x="294" y="174"/>
                </a:lnTo>
                <a:lnTo>
                  <a:pt x="288" y="182"/>
                </a:lnTo>
                <a:lnTo>
                  <a:pt x="182" y="288"/>
                </a:lnTo>
                <a:lnTo>
                  <a:pt x="176" y="292"/>
                </a:lnTo>
                <a:lnTo>
                  <a:pt x="168" y="298"/>
                </a:lnTo>
                <a:lnTo>
                  <a:pt x="160" y="300"/>
                </a:lnTo>
                <a:lnTo>
                  <a:pt x="152" y="300"/>
                </a:lnTo>
                <a:lnTo>
                  <a:pt x="142" y="300"/>
                </a:lnTo>
                <a:lnTo>
                  <a:pt x="134" y="298"/>
                </a:lnTo>
                <a:lnTo>
                  <a:pt x="126" y="292"/>
                </a:lnTo>
                <a:lnTo>
                  <a:pt x="120" y="288"/>
                </a:lnTo>
                <a:lnTo>
                  <a:pt x="114" y="280"/>
                </a:lnTo>
                <a:lnTo>
                  <a:pt x="110" y="272"/>
                </a:lnTo>
                <a:lnTo>
                  <a:pt x="106" y="264"/>
                </a:lnTo>
                <a:lnTo>
                  <a:pt x="106" y="256"/>
                </a:lnTo>
                <a:lnTo>
                  <a:pt x="106" y="246"/>
                </a:lnTo>
                <a:lnTo>
                  <a:pt x="110" y="238"/>
                </a:lnTo>
                <a:lnTo>
                  <a:pt x="114" y="230"/>
                </a:lnTo>
                <a:lnTo>
                  <a:pt x="120" y="224"/>
                </a:lnTo>
                <a:lnTo>
                  <a:pt x="148" y="194"/>
                </a:lnTo>
                <a:close/>
                <a:moveTo>
                  <a:pt x="162" y="266"/>
                </a:moveTo>
                <a:lnTo>
                  <a:pt x="268" y="160"/>
                </a:lnTo>
                <a:lnTo>
                  <a:pt x="270" y="156"/>
                </a:lnTo>
                <a:lnTo>
                  <a:pt x="272" y="150"/>
                </a:lnTo>
                <a:lnTo>
                  <a:pt x="270" y="144"/>
                </a:lnTo>
                <a:lnTo>
                  <a:pt x="268" y="138"/>
                </a:lnTo>
                <a:lnTo>
                  <a:pt x="162" y="34"/>
                </a:lnTo>
                <a:lnTo>
                  <a:pt x="156" y="30"/>
                </a:lnTo>
                <a:lnTo>
                  <a:pt x="152" y="30"/>
                </a:lnTo>
                <a:lnTo>
                  <a:pt x="146" y="30"/>
                </a:lnTo>
                <a:lnTo>
                  <a:pt x="140" y="34"/>
                </a:lnTo>
                <a:lnTo>
                  <a:pt x="138" y="38"/>
                </a:lnTo>
                <a:lnTo>
                  <a:pt x="136" y="44"/>
                </a:lnTo>
                <a:lnTo>
                  <a:pt x="138" y="50"/>
                </a:lnTo>
                <a:lnTo>
                  <a:pt x="140" y="54"/>
                </a:lnTo>
                <a:lnTo>
                  <a:pt x="220" y="134"/>
                </a:lnTo>
                <a:lnTo>
                  <a:pt x="46" y="134"/>
                </a:lnTo>
                <a:lnTo>
                  <a:pt x="38" y="136"/>
                </a:lnTo>
                <a:lnTo>
                  <a:pt x="34" y="138"/>
                </a:lnTo>
                <a:lnTo>
                  <a:pt x="32" y="144"/>
                </a:lnTo>
                <a:lnTo>
                  <a:pt x="30" y="150"/>
                </a:lnTo>
                <a:lnTo>
                  <a:pt x="32" y="156"/>
                </a:lnTo>
                <a:lnTo>
                  <a:pt x="34" y="160"/>
                </a:lnTo>
                <a:lnTo>
                  <a:pt x="38" y="164"/>
                </a:lnTo>
                <a:lnTo>
                  <a:pt x="46" y="164"/>
                </a:lnTo>
                <a:lnTo>
                  <a:pt x="220" y="164"/>
                </a:lnTo>
                <a:lnTo>
                  <a:pt x="140" y="244"/>
                </a:lnTo>
                <a:lnTo>
                  <a:pt x="138" y="250"/>
                </a:lnTo>
                <a:lnTo>
                  <a:pt x="136" y="256"/>
                </a:lnTo>
                <a:lnTo>
                  <a:pt x="138" y="262"/>
                </a:lnTo>
                <a:lnTo>
                  <a:pt x="140" y="266"/>
                </a:lnTo>
                <a:lnTo>
                  <a:pt x="146" y="270"/>
                </a:lnTo>
                <a:lnTo>
                  <a:pt x="152" y="270"/>
                </a:lnTo>
                <a:lnTo>
                  <a:pt x="156" y="270"/>
                </a:lnTo>
                <a:lnTo>
                  <a:pt x="162" y="266"/>
                </a:lnTo>
                <a:close/>
              </a:path>
            </a:pathLst>
          </a:custGeom>
          <a:solidFill>
            <a:srgbClr val="C9843A"/>
          </a:solidFill>
          <a:ln>
            <a:noFill/>
          </a:ln>
        </p:spPr>
        <p:txBody>
          <a:bodyPr/>
          <a:lstStyle/>
          <a:p>
            <a:endParaRPr lang="zh-CN" altLang="en-US"/>
          </a:p>
        </p:txBody>
      </p:sp>
      <p:sp>
        <p:nvSpPr>
          <p:cNvPr id="49" name="Freeform 2611"/>
          <p:cNvSpPr>
            <a:spLocks noEditPoints="1"/>
          </p:cNvSpPr>
          <p:nvPr/>
        </p:nvSpPr>
        <p:spPr bwMode="auto">
          <a:xfrm>
            <a:off x="1443376" y="2673723"/>
            <a:ext cx="239713" cy="238125"/>
          </a:xfrm>
          <a:custGeom>
            <a:avLst/>
            <a:gdLst>
              <a:gd name="T0" fmla="*/ 2147483647 w 302"/>
              <a:gd name="T1" fmla="*/ 2147483647 h 300"/>
              <a:gd name="T2" fmla="*/ 2147483647 w 302"/>
              <a:gd name="T3" fmla="*/ 2147483647 h 300"/>
              <a:gd name="T4" fmla="*/ 2147483647 w 302"/>
              <a:gd name="T5" fmla="*/ 2147483647 h 300"/>
              <a:gd name="T6" fmla="*/ 2147483647 w 302"/>
              <a:gd name="T7" fmla="*/ 2147483647 h 300"/>
              <a:gd name="T8" fmla="*/ 2147483647 w 302"/>
              <a:gd name="T9" fmla="*/ 2147483647 h 300"/>
              <a:gd name="T10" fmla="*/ 0 w 302"/>
              <a:gd name="T11" fmla="*/ 2147483647 h 300"/>
              <a:gd name="T12" fmla="*/ 2147483647 w 302"/>
              <a:gd name="T13" fmla="*/ 2147483647 h 300"/>
              <a:gd name="T14" fmla="*/ 2147483647 w 302"/>
              <a:gd name="T15" fmla="*/ 2147483647 h 300"/>
              <a:gd name="T16" fmla="*/ 2147483647 w 302"/>
              <a:gd name="T17" fmla="*/ 2147483647 h 300"/>
              <a:gd name="T18" fmla="*/ 2147483647 w 302"/>
              <a:gd name="T19" fmla="*/ 2147483647 h 300"/>
              <a:gd name="T20" fmla="*/ 2147483647 w 302"/>
              <a:gd name="T21" fmla="*/ 2147483647 h 300"/>
              <a:gd name="T22" fmla="*/ 2147483647 w 302"/>
              <a:gd name="T23" fmla="*/ 2147483647 h 300"/>
              <a:gd name="T24" fmla="*/ 2147483647 w 302"/>
              <a:gd name="T25" fmla="*/ 2147483647 h 300"/>
              <a:gd name="T26" fmla="*/ 2147483647 w 302"/>
              <a:gd name="T27" fmla="*/ 2147483647 h 300"/>
              <a:gd name="T28" fmla="*/ 2147483647 w 302"/>
              <a:gd name="T29" fmla="*/ 2147483647 h 300"/>
              <a:gd name="T30" fmla="*/ 2147483647 w 302"/>
              <a:gd name="T31" fmla="*/ 2147483647 h 300"/>
              <a:gd name="T32" fmla="*/ 2147483647 w 302"/>
              <a:gd name="T33" fmla="*/ 2147483647 h 300"/>
              <a:gd name="T34" fmla="*/ 2147483647 w 302"/>
              <a:gd name="T35" fmla="*/ 2147483647 h 300"/>
              <a:gd name="T36" fmla="*/ 2147483647 w 302"/>
              <a:gd name="T37" fmla="*/ 0 h 300"/>
              <a:gd name="T38" fmla="*/ 2147483647 w 302"/>
              <a:gd name="T39" fmla="*/ 0 h 300"/>
              <a:gd name="T40" fmla="*/ 2147483647 w 302"/>
              <a:gd name="T41" fmla="*/ 2147483647 h 300"/>
              <a:gd name="T42" fmla="*/ 2147483647 w 302"/>
              <a:gd name="T43" fmla="*/ 2147483647 h 300"/>
              <a:gd name="T44" fmla="*/ 2147483647 w 302"/>
              <a:gd name="T45" fmla="*/ 2147483647 h 300"/>
              <a:gd name="T46" fmla="*/ 2147483647 w 302"/>
              <a:gd name="T47" fmla="*/ 2147483647 h 300"/>
              <a:gd name="T48" fmla="*/ 2147483647 w 302"/>
              <a:gd name="T49" fmla="*/ 2147483647 h 300"/>
              <a:gd name="T50" fmla="*/ 2147483647 w 302"/>
              <a:gd name="T51" fmla="*/ 2147483647 h 300"/>
              <a:gd name="T52" fmla="*/ 2147483647 w 302"/>
              <a:gd name="T53" fmla="*/ 2147483647 h 300"/>
              <a:gd name="T54" fmla="*/ 2147483647 w 302"/>
              <a:gd name="T55" fmla="*/ 2147483647 h 300"/>
              <a:gd name="T56" fmla="*/ 2147483647 w 302"/>
              <a:gd name="T57" fmla="*/ 2147483647 h 300"/>
              <a:gd name="T58" fmla="*/ 2147483647 w 302"/>
              <a:gd name="T59" fmla="*/ 2147483647 h 300"/>
              <a:gd name="T60" fmla="*/ 2147483647 w 302"/>
              <a:gd name="T61" fmla="*/ 2147483647 h 300"/>
              <a:gd name="T62" fmla="*/ 2147483647 w 302"/>
              <a:gd name="T63" fmla="*/ 2147483647 h 300"/>
              <a:gd name="T64" fmla="*/ 2147483647 w 302"/>
              <a:gd name="T65" fmla="*/ 2147483647 h 300"/>
              <a:gd name="T66" fmla="*/ 2147483647 w 302"/>
              <a:gd name="T67" fmla="*/ 2147483647 h 300"/>
              <a:gd name="T68" fmla="*/ 2147483647 w 302"/>
              <a:gd name="T69" fmla="*/ 2147483647 h 300"/>
              <a:gd name="T70" fmla="*/ 2147483647 w 302"/>
              <a:gd name="T71" fmla="*/ 2147483647 h 300"/>
              <a:gd name="T72" fmla="*/ 2147483647 w 302"/>
              <a:gd name="T73" fmla="*/ 2147483647 h 300"/>
              <a:gd name="T74" fmla="*/ 2147483647 w 302"/>
              <a:gd name="T75" fmla="*/ 2147483647 h 300"/>
              <a:gd name="T76" fmla="*/ 2147483647 w 302"/>
              <a:gd name="T77" fmla="*/ 2147483647 h 300"/>
              <a:gd name="T78" fmla="*/ 2147483647 w 302"/>
              <a:gd name="T79" fmla="*/ 2147483647 h 300"/>
              <a:gd name="T80" fmla="*/ 2147483647 w 302"/>
              <a:gd name="T81" fmla="*/ 2147483647 h 300"/>
              <a:gd name="T82" fmla="*/ 2147483647 w 302"/>
              <a:gd name="T83" fmla="*/ 2147483647 h 300"/>
              <a:gd name="T84" fmla="*/ 2147483647 w 302"/>
              <a:gd name="T85" fmla="*/ 2147483647 h 300"/>
              <a:gd name="T86" fmla="*/ 2147483647 w 302"/>
              <a:gd name="T87" fmla="*/ 2147483647 h 300"/>
              <a:gd name="T88" fmla="*/ 2147483647 w 302"/>
              <a:gd name="T89" fmla="*/ 2147483647 h 300"/>
              <a:gd name="T90" fmla="*/ 2147483647 w 302"/>
              <a:gd name="T91" fmla="*/ 2147483647 h 300"/>
              <a:gd name="T92" fmla="*/ 2147483647 w 302"/>
              <a:gd name="T93" fmla="*/ 2147483647 h 300"/>
              <a:gd name="T94" fmla="*/ 2147483647 w 302"/>
              <a:gd name="T95" fmla="*/ 2147483647 h 300"/>
              <a:gd name="T96" fmla="*/ 2147483647 w 302"/>
              <a:gd name="T97" fmla="*/ 2147483647 h 300"/>
              <a:gd name="T98" fmla="*/ 2147483647 w 302"/>
              <a:gd name="T99" fmla="*/ 2147483647 h 300"/>
              <a:gd name="T100" fmla="*/ 2147483647 w 302"/>
              <a:gd name="T101" fmla="*/ 2147483647 h 300"/>
              <a:gd name="T102" fmla="*/ 2147483647 w 302"/>
              <a:gd name="T103" fmla="*/ 2147483647 h 300"/>
              <a:gd name="T104" fmla="*/ 2147483647 w 302"/>
              <a:gd name="T105" fmla="*/ 2147483647 h 300"/>
              <a:gd name="T106" fmla="*/ 2147483647 w 302"/>
              <a:gd name="T107" fmla="*/ 2147483647 h 300"/>
              <a:gd name="T108" fmla="*/ 2147483647 w 302"/>
              <a:gd name="T109" fmla="*/ 2147483647 h 300"/>
              <a:gd name="T110" fmla="*/ 2147483647 w 302"/>
              <a:gd name="T111" fmla="*/ 2147483647 h 300"/>
              <a:gd name="T112" fmla="*/ 2147483647 w 302"/>
              <a:gd name="T113" fmla="*/ 2147483647 h 300"/>
              <a:gd name="T114" fmla="*/ 2147483647 w 302"/>
              <a:gd name="T115" fmla="*/ 2147483647 h 300"/>
              <a:gd name="T116" fmla="*/ 2147483647 w 302"/>
              <a:gd name="T117" fmla="*/ 2147483647 h 300"/>
              <a:gd name="T118" fmla="*/ 2147483647 w 302"/>
              <a:gd name="T119" fmla="*/ 2147483647 h 300"/>
              <a:gd name="T120" fmla="*/ 2147483647 w 302"/>
              <a:gd name="T121" fmla="*/ 2147483647 h 300"/>
              <a:gd name="T122" fmla="*/ 2147483647 w 302"/>
              <a:gd name="T123" fmla="*/ 2147483647 h 3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2"/>
              <a:gd name="T187" fmla="*/ 0 h 300"/>
              <a:gd name="T188" fmla="*/ 302 w 302"/>
              <a:gd name="T189" fmla="*/ 300 h 3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2" h="300">
                <a:moveTo>
                  <a:pt x="148" y="194"/>
                </a:moveTo>
                <a:lnTo>
                  <a:pt x="46" y="194"/>
                </a:lnTo>
                <a:lnTo>
                  <a:pt x="36" y="194"/>
                </a:lnTo>
                <a:lnTo>
                  <a:pt x="28" y="192"/>
                </a:lnTo>
                <a:lnTo>
                  <a:pt x="20" y="188"/>
                </a:lnTo>
                <a:lnTo>
                  <a:pt x="14" y="182"/>
                </a:lnTo>
                <a:lnTo>
                  <a:pt x="8" y="174"/>
                </a:lnTo>
                <a:lnTo>
                  <a:pt x="4" y="168"/>
                </a:lnTo>
                <a:lnTo>
                  <a:pt x="2" y="158"/>
                </a:lnTo>
                <a:lnTo>
                  <a:pt x="0" y="150"/>
                </a:lnTo>
                <a:lnTo>
                  <a:pt x="2" y="140"/>
                </a:lnTo>
                <a:lnTo>
                  <a:pt x="4" y="132"/>
                </a:lnTo>
                <a:lnTo>
                  <a:pt x="8" y="124"/>
                </a:lnTo>
                <a:lnTo>
                  <a:pt x="14" y="118"/>
                </a:lnTo>
                <a:lnTo>
                  <a:pt x="20" y="112"/>
                </a:lnTo>
                <a:lnTo>
                  <a:pt x="28" y="108"/>
                </a:lnTo>
                <a:lnTo>
                  <a:pt x="36" y="106"/>
                </a:lnTo>
                <a:lnTo>
                  <a:pt x="46" y="104"/>
                </a:lnTo>
                <a:lnTo>
                  <a:pt x="148" y="104"/>
                </a:lnTo>
                <a:lnTo>
                  <a:pt x="120" y="76"/>
                </a:lnTo>
                <a:lnTo>
                  <a:pt x="114" y="70"/>
                </a:lnTo>
                <a:lnTo>
                  <a:pt x="110" y="62"/>
                </a:lnTo>
                <a:lnTo>
                  <a:pt x="106" y="54"/>
                </a:lnTo>
                <a:lnTo>
                  <a:pt x="106" y="44"/>
                </a:lnTo>
                <a:lnTo>
                  <a:pt x="106" y="36"/>
                </a:lnTo>
                <a:lnTo>
                  <a:pt x="110" y="26"/>
                </a:lnTo>
                <a:lnTo>
                  <a:pt x="114" y="20"/>
                </a:lnTo>
                <a:lnTo>
                  <a:pt x="120" y="12"/>
                </a:lnTo>
                <a:lnTo>
                  <a:pt x="126" y="6"/>
                </a:lnTo>
                <a:lnTo>
                  <a:pt x="134" y="2"/>
                </a:lnTo>
                <a:lnTo>
                  <a:pt x="142" y="0"/>
                </a:lnTo>
                <a:lnTo>
                  <a:pt x="152" y="0"/>
                </a:lnTo>
                <a:lnTo>
                  <a:pt x="160" y="0"/>
                </a:lnTo>
                <a:lnTo>
                  <a:pt x="168" y="2"/>
                </a:lnTo>
                <a:lnTo>
                  <a:pt x="176" y="6"/>
                </a:lnTo>
                <a:lnTo>
                  <a:pt x="182" y="12"/>
                </a:lnTo>
                <a:lnTo>
                  <a:pt x="288" y="118"/>
                </a:lnTo>
                <a:lnTo>
                  <a:pt x="294" y="124"/>
                </a:lnTo>
                <a:lnTo>
                  <a:pt x="298" y="132"/>
                </a:lnTo>
                <a:lnTo>
                  <a:pt x="300" y="140"/>
                </a:lnTo>
                <a:lnTo>
                  <a:pt x="302" y="150"/>
                </a:lnTo>
                <a:lnTo>
                  <a:pt x="300" y="158"/>
                </a:lnTo>
                <a:lnTo>
                  <a:pt x="298" y="166"/>
                </a:lnTo>
                <a:lnTo>
                  <a:pt x="294" y="174"/>
                </a:lnTo>
                <a:lnTo>
                  <a:pt x="288" y="182"/>
                </a:lnTo>
                <a:lnTo>
                  <a:pt x="182" y="288"/>
                </a:lnTo>
                <a:lnTo>
                  <a:pt x="176" y="292"/>
                </a:lnTo>
                <a:lnTo>
                  <a:pt x="168" y="298"/>
                </a:lnTo>
                <a:lnTo>
                  <a:pt x="160" y="300"/>
                </a:lnTo>
                <a:lnTo>
                  <a:pt x="152" y="300"/>
                </a:lnTo>
                <a:lnTo>
                  <a:pt x="142" y="300"/>
                </a:lnTo>
                <a:lnTo>
                  <a:pt x="134" y="298"/>
                </a:lnTo>
                <a:lnTo>
                  <a:pt x="126" y="292"/>
                </a:lnTo>
                <a:lnTo>
                  <a:pt x="120" y="288"/>
                </a:lnTo>
                <a:lnTo>
                  <a:pt x="114" y="280"/>
                </a:lnTo>
                <a:lnTo>
                  <a:pt x="110" y="272"/>
                </a:lnTo>
                <a:lnTo>
                  <a:pt x="106" y="264"/>
                </a:lnTo>
                <a:lnTo>
                  <a:pt x="106" y="256"/>
                </a:lnTo>
                <a:lnTo>
                  <a:pt x="106" y="246"/>
                </a:lnTo>
                <a:lnTo>
                  <a:pt x="110" y="238"/>
                </a:lnTo>
                <a:lnTo>
                  <a:pt x="114" y="230"/>
                </a:lnTo>
                <a:lnTo>
                  <a:pt x="120" y="224"/>
                </a:lnTo>
                <a:lnTo>
                  <a:pt x="148" y="194"/>
                </a:lnTo>
                <a:close/>
                <a:moveTo>
                  <a:pt x="162" y="266"/>
                </a:moveTo>
                <a:lnTo>
                  <a:pt x="268" y="160"/>
                </a:lnTo>
                <a:lnTo>
                  <a:pt x="270" y="156"/>
                </a:lnTo>
                <a:lnTo>
                  <a:pt x="272" y="150"/>
                </a:lnTo>
                <a:lnTo>
                  <a:pt x="270" y="144"/>
                </a:lnTo>
                <a:lnTo>
                  <a:pt x="268" y="138"/>
                </a:lnTo>
                <a:lnTo>
                  <a:pt x="162" y="34"/>
                </a:lnTo>
                <a:lnTo>
                  <a:pt x="156" y="30"/>
                </a:lnTo>
                <a:lnTo>
                  <a:pt x="152" y="30"/>
                </a:lnTo>
                <a:lnTo>
                  <a:pt x="146" y="30"/>
                </a:lnTo>
                <a:lnTo>
                  <a:pt x="140" y="34"/>
                </a:lnTo>
                <a:lnTo>
                  <a:pt x="138" y="38"/>
                </a:lnTo>
                <a:lnTo>
                  <a:pt x="136" y="44"/>
                </a:lnTo>
                <a:lnTo>
                  <a:pt x="138" y="50"/>
                </a:lnTo>
                <a:lnTo>
                  <a:pt x="140" y="54"/>
                </a:lnTo>
                <a:lnTo>
                  <a:pt x="220" y="134"/>
                </a:lnTo>
                <a:lnTo>
                  <a:pt x="46" y="134"/>
                </a:lnTo>
                <a:lnTo>
                  <a:pt x="38" y="136"/>
                </a:lnTo>
                <a:lnTo>
                  <a:pt x="34" y="138"/>
                </a:lnTo>
                <a:lnTo>
                  <a:pt x="32" y="144"/>
                </a:lnTo>
                <a:lnTo>
                  <a:pt x="30" y="150"/>
                </a:lnTo>
                <a:lnTo>
                  <a:pt x="32" y="156"/>
                </a:lnTo>
                <a:lnTo>
                  <a:pt x="34" y="160"/>
                </a:lnTo>
                <a:lnTo>
                  <a:pt x="38" y="164"/>
                </a:lnTo>
                <a:lnTo>
                  <a:pt x="46" y="164"/>
                </a:lnTo>
                <a:lnTo>
                  <a:pt x="220" y="164"/>
                </a:lnTo>
                <a:lnTo>
                  <a:pt x="140" y="244"/>
                </a:lnTo>
                <a:lnTo>
                  <a:pt x="138" y="250"/>
                </a:lnTo>
                <a:lnTo>
                  <a:pt x="136" y="256"/>
                </a:lnTo>
                <a:lnTo>
                  <a:pt x="138" y="262"/>
                </a:lnTo>
                <a:lnTo>
                  <a:pt x="140" y="266"/>
                </a:lnTo>
                <a:lnTo>
                  <a:pt x="146" y="270"/>
                </a:lnTo>
                <a:lnTo>
                  <a:pt x="152" y="270"/>
                </a:lnTo>
                <a:lnTo>
                  <a:pt x="156" y="270"/>
                </a:lnTo>
                <a:lnTo>
                  <a:pt x="162" y="266"/>
                </a:lnTo>
                <a:close/>
              </a:path>
            </a:pathLst>
          </a:custGeom>
          <a:solidFill>
            <a:srgbClr val="C9843A"/>
          </a:solidFill>
          <a:ln>
            <a:noFill/>
          </a:ln>
        </p:spPr>
        <p:txBody>
          <a:bodyPr/>
          <a:lstStyle/>
          <a:p>
            <a:endParaRPr lang="zh-CN" altLang="en-US"/>
          </a:p>
        </p:txBody>
      </p:sp>
      <p:sp>
        <p:nvSpPr>
          <p:cNvPr id="50" name="矩形 49"/>
          <p:cNvSpPr/>
          <p:nvPr/>
        </p:nvSpPr>
        <p:spPr>
          <a:xfrm>
            <a:off x="1953383" y="5641285"/>
            <a:ext cx="9974157" cy="1061829"/>
          </a:xfrm>
          <a:prstGeom prst="rect">
            <a:avLst/>
          </a:prstGeom>
        </p:spPr>
        <p:txBody>
          <a:bodyPr wrap="square">
            <a:spAutoFit/>
          </a:bodyPr>
          <a:lstStyle/>
          <a:p>
            <a:pPr>
              <a:lnSpc>
                <a:spcPct val="150000"/>
              </a:lnSpc>
            </a:pPr>
            <a:r>
              <a:rPr lang="en-US" altLang="zh-CN" sz="1400" dirty="0">
                <a:solidFill>
                  <a:schemeClr val="bg1"/>
                </a:solidFill>
                <a:effectLst>
                  <a:outerShdw blurRad="38100" dist="38100" dir="2700000" algn="tl">
                    <a:srgbClr val="000000">
                      <a:alpha val="43137"/>
                    </a:srgbClr>
                  </a:outerShdw>
                </a:effectLst>
              </a:rPr>
              <a:t>Please text here Please text here Please text here Please text here Please text here Please text here Please text here Please text here </a:t>
            </a:r>
            <a:endParaRPr lang="zh-CN" altLang="en-US" sz="1400" dirty="0">
              <a:solidFill>
                <a:schemeClr val="bg1"/>
              </a:solidFill>
              <a:effectLst>
                <a:outerShdw blurRad="38100" dist="38100" dir="2700000" algn="tl">
                  <a:srgbClr val="000000">
                    <a:alpha val="43137"/>
                  </a:srgbClr>
                </a:outerShdw>
              </a:effectLst>
            </a:endParaRPr>
          </a:p>
          <a:p>
            <a:pPr>
              <a:lnSpc>
                <a:spcPct val="150000"/>
              </a:lnSpc>
            </a:pPr>
            <a:r>
              <a:rPr lang="en-US" altLang="zh-CN" sz="1400" dirty="0">
                <a:solidFill>
                  <a:schemeClr val="bg1"/>
                </a:solidFill>
                <a:effectLst>
                  <a:outerShdw blurRad="38100" dist="38100" dir="2700000" algn="tl">
                    <a:srgbClr val="000000">
                      <a:alpha val="43137"/>
                    </a:srgbClr>
                  </a:outerShdw>
                </a:effectLst>
              </a:rPr>
              <a:t>Please text here Please text here Please text here Please text here Please text here Please text here Please text here Please text here Please text here Please text here Please text here Please text here Please text here Please text here Please text here Please text here </a:t>
            </a:r>
            <a:endParaRPr lang="zh-CN" altLang="en-US" sz="1400" dirty="0">
              <a:solidFill>
                <a:schemeClr val="bg1"/>
              </a:solidFill>
              <a:effectLst>
                <a:outerShdw blurRad="38100" dist="38100" dir="2700000" algn="tl">
                  <a:srgbClr val="000000">
                    <a:alpha val="43137"/>
                  </a:srgbClr>
                </a:outerShdw>
              </a:effectLst>
            </a:endParaRPr>
          </a:p>
        </p:txBody>
      </p:sp>
      <p:grpSp>
        <p:nvGrpSpPr>
          <p:cNvPr id="61" name="组合 60"/>
          <p:cNvGrpSpPr/>
          <p:nvPr/>
        </p:nvGrpSpPr>
        <p:grpSpPr>
          <a:xfrm>
            <a:off x="159392" y="633679"/>
            <a:ext cx="934179" cy="739600"/>
            <a:chOff x="159392" y="633679"/>
            <a:chExt cx="934179" cy="739600"/>
          </a:xfrm>
        </p:grpSpPr>
        <p:sp>
          <p:nvSpPr>
            <p:cNvPr id="38" name="Text Box 2563"/>
            <p:cNvSpPr txBox="1">
              <a:spLocks noChangeArrowheads="1"/>
            </p:cNvSpPr>
            <p:nvPr/>
          </p:nvSpPr>
          <p:spPr bwMode="auto">
            <a:xfrm>
              <a:off x="175996" y="788565"/>
              <a:ext cx="9175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eaLnBrk="1" hangingPunct="1"/>
              <a:r>
                <a:rPr lang="en-US" altLang="ko-KR" sz="2400" b="1" dirty="0">
                  <a:solidFill>
                    <a:schemeClr val="bg1"/>
                  </a:solidFill>
                  <a:latin typeface="Zag Regular" panose="02000503030000020004" pitchFamily="50" charset="0"/>
                </a:rPr>
                <a:t>LINE A</a:t>
              </a:r>
            </a:p>
          </p:txBody>
        </p:sp>
        <p:grpSp>
          <p:nvGrpSpPr>
            <p:cNvPr id="39" name="Group 2567"/>
            <p:cNvGrpSpPr>
              <a:grpSpLocks/>
            </p:cNvGrpSpPr>
            <p:nvPr/>
          </p:nvGrpSpPr>
          <p:grpSpPr bwMode="auto">
            <a:xfrm>
              <a:off x="159392" y="633679"/>
              <a:ext cx="855237" cy="183869"/>
              <a:chOff x="640" y="1468"/>
              <a:chExt cx="390" cy="57"/>
            </a:xfrm>
            <a:solidFill>
              <a:srgbClr val="93DDD5"/>
            </a:solidFill>
          </p:grpSpPr>
          <p:sp>
            <p:nvSpPr>
              <p:cNvPr id="40" name="AutoShape 2565"/>
              <p:cNvSpPr>
                <a:spLocks noChangeArrowheads="1"/>
              </p:cNvSpPr>
              <p:nvPr/>
            </p:nvSpPr>
            <p:spPr bwMode="auto">
              <a:xfrm>
                <a:off x="640" y="1468"/>
                <a:ext cx="272" cy="57"/>
              </a:xfrm>
              <a:prstGeom prst="mathMinus">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endParaRPr lang="zh-CN" altLang="zh-CN"/>
              </a:p>
            </p:txBody>
          </p:sp>
          <p:sp>
            <p:nvSpPr>
              <p:cNvPr id="41" name="AutoShape 2566"/>
              <p:cNvSpPr>
                <a:spLocks noChangeArrowheads="1"/>
              </p:cNvSpPr>
              <p:nvPr/>
            </p:nvSpPr>
            <p:spPr bwMode="auto">
              <a:xfrm>
                <a:off x="921" y="1472"/>
                <a:ext cx="109" cy="45"/>
              </a:xfrm>
              <a:prstGeom prst="mathMinus">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endParaRPr lang="zh-CN" altLang="zh-CN"/>
              </a:p>
            </p:txBody>
          </p:sp>
        </p:grpSp>
        <p:grpSp>
          <p:nvGrpSpPr>
            <p:cNvPr id="58" name="Group 2567"/>
            <p:cNvGrpSpPr>
              <a:grpSpLocks/>
            </p:cNvGrpSpPr>
            <p:nvPr/>
          </p:nvGrpSpPr>
          <p:grpSpPr bwMode="auto">
            <a:xfrm>
              <a:off x="159392" y="1189410"/>
              <a:ext cx="855237" cy="183869"/>
              <a:chOff x="640" y="1468"/>
              <a:chExt cx="390" cy="57"/>
            </a:xfrm>
            <a:solidFill>
              <a:srgbClr val="93DDD5"/>
            </a:solidFill>
          </p:grpSpPr>
          <p:sp>
            <p:nvSpPr>
              <p:cNvPr id="59" name="AutoShape 2565"/>
              <p:cNvSpPr>
                <a:spLocks noChangeArrowheads="1"/>
              </p:cNvSpPr>
              <p:nvPr/>
            </p:nvSpPr>
            <p:spPr bwMode="auto">
              <a:xfrm>
                <a:off x="640" y="1468"/>
                <a:ext cx="272" cy="57"/>
              </a:xfrm>
              <a:prstGeom prst="mathMinus">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endParaRPr lang="zh-CN" altLang="zh-CN"/>
              </a:p>
            </p:txBody>
          </p:sp>
          <p:sp>
            <p:nvSpPr>
              <p:cNvPr id="60" name="AutoShape 2566"/>
              <p:cNvSpPr>
                <a:spLocks noChangeArrowheads="1"/>
              </p:cNvSpPr>
              <p:nvPr/>
            </p:nvSpPr>
            <p:spPr bwMode="auto">
              <a:xfrm>
                <a:off x="921" y="1472"/>
                <a:ext cx="109" cy="45"/>
              </a:xfrm>
              <a:prstGeom prst="mathMinus">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endParaRPr lang="zh-CN" altLang="zh-CN"/>
              </a:p>
            </p:txBody>
          </p:sp>
        </p:grpSp>
      </p:grpSp>
      <p:grpSp>
        <p:nvGrpSpPr>
          <p:cNvPr id="62" name="组合 61"/>
          <p:cNvGrpSpPr/>
          <p:nvPr/>
        </p:nvGrpSpPr>
        <p:grpSpPr>
          <a:xfrm>
            <a:off x="159392" y="2303923"/>
            <a:ext cx="919415" cy="739600"/>
            <a:chOff x="159392" y="633679"/>
            <a:chExt cx="919415" cy="739600"/>
          </a:xfrm>
        </p:grpSpPr>
        <p:sp>
          <p:nvSpPr>
            <p:cNvPr id="63" name="Text Box 2563"/>
            <p:cNvSpPr txBox="1">
              <a:spLocks noChangeArrowheads="1"/>
            </p:cNvSpPr>
            <p:nvPr/>
          </p:nvSpPr>
          <p:spPr bwMode="auto">
            <a:xfrm>
              <a:off x="175996" y="788565"/>
              <a:ext cx="9028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eaLnBrk="1" hangingPunct="1"/>
              <a:r>
                <a:rPr lang="en-US" altLang="ko-KR" sz="2400" b="1" dirty="0">
                  <a:solidFill>
                    <a:schemeClr val="bg1"/>
                  </a:solidFill>
                  <a:latin typeface="Zag Regular" panose="02000503030000020004" pitchFamily="50" charset="0"/>
                </a:rPr>
                <a:t>LINE B</a:t>
              </a:r>
            </a:p>
          </p:txBody>
        </p:sp>
        <p:grpSp>
          <p:nvGrpSpPr>
            <p:cNvPr id="64" name="Group 2567"/>
            <p:cNvGrpSpPr>
              <a:grpSpLocks/>
            </p:cNvGrpSpPr>
            <p:nvPr/>
          </p:nvGrpSpPr>
          <p:grpSpPr bwMode="auto">
            <a:xfrm>
              <a:off x="159392" y="633679"/>
              <a:ext cx="855237" cy="183869"/>
              <a:chOff x="640" y="1468"/>
              <a:chExt cx="390" cy="57"/>
            </a:xfrm>
            <a:solidFill>
              <a:srgbClr val="93DDD5"/>
            </a:solidFill>
          </p:grpSpPr>
          <p:sp>
            <p:nvSpPr>
              <p:cNvPr id="68" name="AutoShape 2565"/>
              <p:cNvSpPr>
                <a:spLocks noChangeArrowheads="1"/>
              </p:cNvSpPr>
              <p:nvPr/>
            </p:nvSpPr>
            <p:spPr bwMode="auto">
              <a:xfrm>
                <a:off x="640" y="1468"/>
                <a:ext cx="272" cy="57"/>
              </a:xfrm>
              <a:prstGeom prst="mathMinus">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endParaRPr lang="zh-CN" altLang="zh-CN"/>
              </a:p>
            </p:txBody>
          </p:sp>
          <p:sp>
            <p:nvSpPr>
              <p:cNvPr id="69" name="AutoShape 2566"/>
              <p:cNvSpPr>
                <a:spLocks noChangeArrowheads="1"/>
              </p:cNvSpPr>
              <p:nvPr/>
            </p:nvSpPr>
            <p:spPr bwMode="auto">
              <a:xfrm>
                <a:off x="921" y="1472"/>
                <a:ext cx="109" cy="45"/>
              </a:xfrm>
              <a:prstGeom prst="mathMinus">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endParaRPr lang="zh-CN" altLang="zh-CN"/>
              </a:p>
            </p:txBody>
          </p:sp>
        </p:grpSp>
        <p:grpSp>
          <p:nvGrpSpPr>
            <p:cNvPr id="65" name="Group 2567"/>
            <p:cNvGrpSpPr>
              <a:grpSpLocks/>
            </p:cNvGrpSpPr>
            <p:nvPr/>
          </p:nvGrpSpPr>
          <p:grpSpPr bwMode="auto">
            <a:xfrm>
              <a:off x="159392" y="1189410"/>
              <a:ext cx="855237" cy="183869"/>
              <a:chOff x="640" y="1468"/>
              <a:chExt cx="390" cy="57"/>
            </a:xfrm>
            <a:solidFill>
              <a:srgbClr val="93DDD5"/>
            </a:solidFill>
          </p:grpSpPr>
          <p:sp>
            <p:nvSpPr>
              <p:cNvPr id="66" name="AutoShape 2565"/>
              <p:cNvSpPr>
                <a:spLocks noChangeArrowheads="1"/>
              </p:cNvSpPr>
              <p:nvPr/>
            </p:nvSpPr>
            <p:spPr bwMode="auto">
              <a:xfrm>
                <a:off x="640" y="1468"/>
                <a:ext cx="272" cy="57"/>
              </a:xfrm>
              <a:prstGeom prst="mathMinus">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endParaRPr lang="zh-CN" altLang="zh-CN"/>
              </a:p>
            </p:txBody>
          </p:sp>
          <p:sp>
            <p:nvSpPr>
              <p:cNvPr id="67" name="AutoShape 2566"/>
              <p:cNvSpPr>
                <a:spLocks noChangeArrowheads="1"/>
              </p:cNvSpPr>
              <p:nvPr/>
            </p:nvSpPr>
            <p:spPr bwMode="auto">
              <a:xfrm>
                <a:off x="921" y="1472"/>
                <a:ext cx="109" cy="45"/>
              </a:xfrm>
              <a:prstGeom prst="mathMinus">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endParaRPr lang="zh-CN" altLang="zh-CN"/>
              </a:p>
            </p:txBody>
          </p:sp>
        </p:grpSp>
      </p:grpSp>
    </p:spTree>
    <p:extLst>
      <p:ext uri="{BB962C8B-B14F-4D97-AF65-F5344CB8AC3E}">
        <p14:creationId xmlns:p14="http://schemas.microsoft.com/office/powerpoint/2010/main" val="3791767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2595282" y="0"/>
            <a:ext cx="0" cy="30390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rotWithShape="1">
          <a:blip r:embed="rId2" cstate="screen">
            <a:duotone>
              <a:prstClr val="black"/>
              <a:schemeClr val="bg1">
                <a:lumMod val="95000"/>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221"/>
          <a:stretch/>
        </p:blipFill>
        <p:spPr>
          <a:xfrm>
            <a:off x="-13855" y="0"/>
            <a:ext cx="12192000" cy="6858000"/>
          </a:xfrm>
          <a:prstGeom prst="rect">
            <a:avLst/>
          </a:prstGeom>
        </p:spPr>
      </p:pic>
      <p:pic>
        <p:nvPicPr>
          <p:cNvPr id="10" name="图片 9"/>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1815353" y="0"/>
            <a:ext cx="2716306" cy="6858000"/>
          </a:xfrm>
          <a:prstGeom prst="rect">
            <a:avLst/>
          </a:prstGeom>
          <a:effectLst>
            <a:outerShdw blurRad="50800" dist="38100" dir="18900000" algn="bl" rotWithShape="0">
              <a:prstClr val="black">
                <a:alpha val="40000"/>
              </a:prstClr>
            </a:outerShdw>
          </a:effectLst>
        </p:spPr>
      </p:pic>
      <p:pic>
        <p:nvPicPr>
          <p:cNvPr id="11" name="图片 10"/>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128915" y="0"/>
            <a:ext cx="2716307" cy="6858000"/>
          </a:xfrm>
          <a:prstGeom prst="rect">
            <a:avLst/>
          </a:prstGeom>
          <a:effectLst>
            <a:outerShdw blurRad="50800" dist="38100" dir="18900000" algn="bl" rotWithShape="0">
              <a:prstClr val="black">
                <a:alpha val="40000"/>
              </a:prstClr>
            </a:outerShdw>
          </a:effectLst>
        </p:spPr>
      </p:pic>
      <p:pic>
        <p:nvPicPr>
          <p:cNvPr id="13" name="图片 12"/>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597235" y="13855"/>
            <a:ext cx="2701637" cy="6858000"/>
          </a:xfrm>
          <a:prstGeom prst="rect">
            <a:avLst/>
          </a:prstGeom>
          <a:effectLst>
            <a:outerShdw blurRad="50800" dist="38100" dir="18900000" algn="bl" rotWithShape="0">
              <a:prstClr val="black">
                <a:alpha val="40000"/>
              </a:prstClr>
            </a:outerShdw>
          </a:effectLst>
        </p:spPr>
      </p:pic>
      <p:cxnSp>
        <p:nvCxnSpPr>
          <p:cNvPr id="15" name="直接连接符 14"/>
          <p:cNvCxnSpPr/>
          <p:nvPr/>
        </p:nvCxnSpPr>
        <p:spPr>
          <a:xfrm>
            <a:off x="6262255" y="720437"/>
            <a:ext cx="0" cy="28540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148947" y="2015837"/>
            <a:ext cx="0" cy="28540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771485" y="1286521"/>
            <a:ext cx="1441228" cy="935128"/>
          </a:xfrm>
          <a:prstGeom prst="rect">
            <a:avLst/>
          </a:prstGeom>
        </p:spPr>
        <p:txBody>
          <a:bodyPr wrap="none">
            <a:spAutoFit/>
          </a:bodyPr>
          <a:lstStyle/>
          <a:p>
            <a:pPr>
              <a:lnSpc>
                <a:spcPct val="150000"/>
              </a:lnSpc>
            </a:pPr>
            <a:r>
              <a:rPr lang="en-US" altLang="zh-CN" sz="4000" b="1" dirty="0">
                <a:solidFill>
                  <a:srgbClr val="007091"/>
                </a:solidFill>
                <a:latin typeface="Zag Regular" panose="02000503030000020004" pitchFamily="50" charset="0"/>
              </a:rPr>
              <a:t>THANK</a:t>
            </a:r>
          </a:p>
        </p:txBody>
      </p:sp>
      <p:sp>
        <p:nvSpPr>
          <p:cNvPr id="18" name="矩形 17"/>
          <p:cNvSpPr/>
          <p:nvPr/>
        </p:nvSpPr>
        <p:spPr>
          <a:xfrm>
            <a:off x="6960668" y="2656169"/>
            <a:ext cx="894860" cy="935128"/>
          </a:xfrm>
          <a:prstGeom prst="rect">
            <a:avLst/>
          </a:prstGeom>
        </p:spPr>
        <p:txBody>
          <a:bodyPr wrap="none">
            <a:spAutoFit/>
          </a:bodyPr>
          <a:lstStyle/>
          <a:p>
            <a:pPr>
              <a:lnSpc>
                <a:spcPct val="150000"/>
              </a:lnSpc>
            </a:pPr>
            <a:r>
              <a:rPr lang="en-US" altLang="zh-CN" sz="4000" b="1" dirty="0">
                <a:solidFill>
                  <a:srgbClr val="007091"/>
                </a:solidFill>
                <a:latin typeface="Zag Regular" panose="02000503030000020004" pitchFamily="50" charset="0"/>
              </a:rPr>
              <a:t>YOU</a:t>
            </a:r>
          </a:p>
        </p:txBody>
      </p:sp>
    </p:spTree>
    <p:extLst>
      <p:ext uri="{BB962C8B-B14F-4D97-AF65-F5344CB8AC3E}">
        <p14:creationId xmlns:p14="http://schemas.microsoft.com/office/powerpoint/2010/main" val="21838435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hlinkClick r:id="rId2"/>
              </a:rPr>
              <a:t>www.51pptmoban.com</a:t>
            </a:r>
            <a:r>
              <a:rPr lang="en-US" altLang="zh-CN" dirty="0"/>
              <a:t> </a:t>
            </a:r>
            <a:r>
              <a:rPr lang="zh-CN" altLang="en-US"/>
              <a:t>搜集整理</a:t>
            </a:r>
          </a:p>
        </p:txBody>
      </p:sp>
    </p:spTree>
    <p:extLst>
      <p:ext uri="{BB962C8B-B14F-4D97-AF65-F5344CB8AC3E}">
        <p14:creationId xmlns:p14="http://schemas.microsoft.com/office/powerpoint/2010/main" val="1045637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9063"/>
            <a:ext cx="12192000" cy="6848937"/>
          </a:xfrm>
          <a:prstGeom prst="rect">
            <a:avLst/>
          </a:prstGeom>
        </p:spPr>
      </p:pic>
      <p:sp>
        <p:nvSpPr>
          <p:cNvPr id="13" name="矩形 12"/>
          <p:cNvSpPr/>
          <p:nvPr/>
        </p:nvSpPr>
        <p:spPr>
          <a:xfrm>
            <a:off x="390057" y="1"/>
            <a:ext cx="2743202" cy="6481482"/>
          </a:xfrm>
          <a:prstGeom prst="rect">
            <a:avLst/>
          </a:pr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24620" y="618565"/>
            <a:ext cx="2554758" cy="4887570"/>
            <a:chOff x="524620" y="618565"/>
            <a:chExt cx="2554758" cy="4887570"/>
          </a:xfrm>
        </p:grpSpPr>
        <p:sp>
          <p:nvSpPr>
            <p:cNvPr id="8" name="矩形 7"/>
            <p:cNvSpPr/>
            <p:nvPr/>
          </p:nvSpPr>
          <p:spPr>
            <a:xfrm flipH="1">
              <a:off x="668138" y="618565"/>
              <a:ext cx="182228" cy="2641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4620" y="3290144"/>
              <a:ext cx="2554758" cy="2215991"/>
            </a:xfrm>
            <a:prstGeom prst="rect">
              <a:avLst/>
            </a:prstGeom>
          </p:spPr>
          <p:txBody>
            <a:bodyPr wrap="square">
              <a:spAutoFit/>
            </a:bodyPr>
            <a:lstStyle/>
            <a:p>
              <a:pPr algn="ctr">
                <a:lnSpc>
                  <a:spcPct val="150000"/>
                </a:lnSpc>
              </a:pPr>
              <a:r>
                <a:rPr lang="en-US" altLang="zh-CN" sz="1600" b="1" dirty="0">
                  <a:solidFill>
                    <a:schemeClr val="bg1"/>
                  </a:solidFill>
                  <a:latin typeface="Zag Regular" panose="02000503030000020004" pitchFamily="50" charset="0"/>
                </a:rPr>
                <a:t>01</a:t>
              </a:r>
              <a:r>
                <a:rPr lang="en-US" altLang="zh-CN" sz="1200" dirty="0">
                  <a:solidFill>
                    <a:schemeClr val="bg1"/>
                  </a:solidFill>
                </a:rPr>
                <a:t> Please text here</a:t>
              </a:r>
            </a:p>
            <a:p>
              <a:pPr algn="ctr">
                <a:lnSpc>
                  <a:spcPct val="150000"/>
                </a:lnSpc>
              </a:pPr>
              <a:r>
                <a:rPr lang="en-US" altLang="zh-CN" sz="1600" b="1" dirty="0">
                  <a:solidFill>
                    <a:schemeClr val="bg1"/>
                  </a:solidFill>
                  <a:latin typeface="Zag Regular" panose="02000503030000020004" pitchFamily="50" charset="0"/>
                </a:rPr>
                <a:t>02</a:t>
              </a:r>
              <a:r>
                <a:rPr lang="en-US" altLang="zh-CN" sz="1200" dirty="0">
                  <a:solidFill>
                    <a:schemeClr val="bg1"/>
                  </a:solidFill>
                </a:rPr>
                <a:t> Please text here </a:t>
              </a:r>
              <a:endParaRPr lang="zh-CN" altLang="en-US" sz="1200" dirty="0">
                <a:solidFill>
                  <a:schemeClr val="bg1"/>
                </a:solidFill>
              </a:endParaRPr>
            </a:p>
            <a:p>
              <a:pPr algn="ctr">
                <a:lnSpc>
                  <a:spcPct val="150000"/>
                </a:lnSpc>
              </a:pPr>
              <a:r>
                <a:rPr lang="en-US" altLang="zh-CN" sz="1600" b="1" dirty="0">
                  <a:solidFill>
                    <a:schemeClr val="bg1"/>
                  </a:solidFill>
                  <a:latin typeface="Zag Regular" panose="02000503030000020004" pitchFamily="50" charset="0"/>
                </a:rPr>
                <a:t>03 </a:t>
              </a:r>
              <a:r>
                <a:rPr lang="en-US" altLang="zh-CN" sz="1200" dirty="0">
                  <a:solidFill>
                    <a:schemeClr val="bg1"/>
                  </a:solidFill>
                </a:rPr>
                <a:t>Please text  here</a:t>
              </a:r>
              <a:endParaRPr lang="zh-CN" altLang="en-US" sz="1200" dirty="0">
                <a:solidFill>
                  <a:schemeClr val="bg1"/>
                </a:solidFill>
              </a:endParaRPr>
            </a:p>
            <a:p>
              <a:pPr algn="ctr">
                <a:lnSpc>
                  <a:spcPct val="150000"/>
                </a:lnSpc>
              </a:pPr>
              <a:r>
                <a:rPr lang="en-US" altLang="zh-CN" sz="1600" b="1" dirty="0">
                  <a:solidFill>
                    <a:schemeClr val="bg1"/>
                  </a:solidFill>
                  <a:latin typeface="Zag Regular" panose="02000503030000020004" pitchFamily="50" charset="0"/>
                </a:rPr>
                <a:t>04 </a:t>
              </a:r>
              <a:r>
                <a:rPr lang="en-US" altLang="zh-CN" sz="1200" dirty="0">
                  <a:solidFill>
                    <a:schemeClr val="bg1"/>
                  </a:solidFill>
                </a:rPr>
                <a:t>Please text here </a:t>
              </a:r>
              <a:endParaRPr lang="zh-CN" altLang="en-US" sz="1200" dirty="0">
                <a:solidFill>
                  <a:schemeClr val="bg1"/>
                </a:solidFill>
              </a:endParaRPr>
            </a:p>
            <a:p>
              <a:pPr algn="ctr">
                <a:lnSpc>
                  <a:spcPct val="150000"/>
                </a:lnSpc>
              </a:pPr>
              <a:r>
                <a:rPr lang="en-US" altLang="zh-CN" sz="1600" b="1" dirty="0">
                  <a:solidFill>
                    <a:schemeClr val="bg1"/>
                  </a:solidFill>
                  <a:latin typeface="Zag Regular" panose="02000503030000020004" pitchFamily="50" charset="0"/>
                </a:rPr>
                <a:t>05</a:t>
              </a:r>
              <a:r>
                <a:rPr lang="en-US" altLang="zh-CN" sz="1200" dirty="0">
                  <a:solidFill>
                    <a:schemeClr val="bg1"/>
                  </a:solidFill>
                </a:rPr>
                <a:t> Please text here </a:t>
              </a:r>
              <a:endParaRPr lang="zh-CN" altLang="en-US" sz="1200" dirty="0">
                <a:solidFill>
                  <a:schemeClr val="bg1"/>
                </a:solidFill>
              </a:endParaRPr>
            </a:p>
            <a:p>
              <a:pPr algn="ctr">
                <a:lnSpc>
                  <a:spcPct val="150000"/>
                </a:lnSpc>
              </a:pPr>
              <a:r>
                <a:rPr lang="en-US" altLang="zh-CN" sz="1200" dirty="0">
                  <a:solidFill>
                    <a:schemeClr val="bg1"/>
                  </a:solidFill>
                </a:rPr>
                <a:t> </a:t>
              </a:r>
              <a:endParaRPr lang="zh-CN" altLang="en-US" sz="1200" dirty="0">
                <a:solidFill>
                  <a:schemeClr val="bg1"/>
                </a:solidFill>
              </a:endParaRPr>
            </a:p>
          </p:txBody>
        </p:sp>
        <p:grpSp>
          <p:nvGrpSpPr>
            <p:cNvPr id="10" name="组合 9"/>
            <p:cNvGrpSpPr/>
            <p:nvPr/>
          </p:nvGrpSpPr>
          <p:grpSpPr>
            <a:xfrm>
              <a:off x="1057256" y="1437996"/>
              <a:ext cx="1843091" cy="1960217"/>
              <a:chOff x="815224" y="1411102"/>
              <a:chExt cx="1843091" cy="1960217"/>
            </a:xfrm>
          </p:grpSpPr>
          <p:sp>
            <p:nvSpPr>
              <p:cNvPr id="11" name="文本框 10"/>
              <p:cNvSpPr txBox="1"/>
              <p:nvPr/>
            </p:nvSpPr>
            <p:spPr>
              <a:xfrm>
                <a:off x="815224" y="1411102"/>
                <a:ext cx="1843091" cy="1862048"/>
              </a:xfrm>
              <a:prstGeom prst="rect">
                <a:avLst/>
              </a:prstGeom>
              <a:noFill/>
            </p:spPr>
            <p:txBody>
              <a:bodyPr wrap="square" rtlCol="0">
                <a:spAutoFit/>
              </a:bodyPr>
              <a:lstStyle/>
              <a:p>
                <a:r>
                  <a:rPr lang="en-US" altLang="zh-CN" sz="11500" b="1" dirty="0">
                    <a:solidFill>
                      <a:schemeClr val="bg1"/>
                    </a:solidFill>
                    <a:latin typeface="Zag Regular" panose="02000503030000020004" pitchFamily="50" charset="0"/>
                  </a:rPr>
                  <a:t>00</a:t>
                </a:r>
                <a:endParaRPr lang="zh-CN" altLang="en-US" sz="11500" b="1" dirty="0">
                  <a:solidFill>
                    <a:schemeClr val="bg1"/>
                  </a:solidFill>
                  <a:latin typeface="Zag Regular" panose="02000503030000020004" pitchFamily="50" charset="0"/>
                </a:endParaRPr>
              </a:p>
            </p:txBody>
          </p:sp>
          <p:sp>
            <p:nvSpPr>
              <p:cNvPr id="12" name="矩形 11"/>
              <p:cNvSpPr/>
              <p:nvPr/>
            </p:nvSpPr>
            <p:spPr>
              <a:xfrm>
                <a:off x="867895" y="2731144"/>
                <a:ext cx="1410386" cy="640175"/>
              </a:xfrm>
              <a:prstGeom prst="rect">
                <a:avLst/>
              </a:prstGeom>
            </p:spPr>
            <p:txBody>
              <a:bodyPr wrap="none">
                <a:spAutoFit/>
              </a:bodyPr>
              <a:lstStyle/>
              <a:p>
                <a:pPr algn="ctr">
                  <a:lnSpc>
                    <a:spcPct val="150000"/>
                  </a:lnSpc>
                </a:pPr>
                <a:r>
                  <a:rPr lang="en-US" altLang="zh-CN" sz="2600" b="1" dirty="0">
                    <a:solidFill>
                      <a:schemeClr val="bg1"/>
                    </a:solidFill>
                    <a:latin typeface="Zag Regular" panose="02000503030000020004" pitchFamily="50" charset="0"/>
                  </a:rPr>
                  <a:t>CONTENTS</a:t>
                </a:r>
              </a:p>
            </p:txBody>
          </p:sp>
        </p:grpSp>
      </p:grpSp>
    </p:spTree>
    <p:extLst>
      <p:ext uri="{BB962C8B-B14F-4D97-AF65-F5344CB8AC3E}">
        <p14:creationId xmlns:p14="http://schemas.microsoft.com/office/powerpoint/2010/main" val="2200850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2" cy="6876000"/>
          </a:xfrm>
          <a:prstGeom prst="rect">
            <a:avLst/>
          </a:prstGeom>
        </p:spPr>
      </p:pic>
      <p:sp>
        <p:nvSpPr>
          <p:cNvPr id="12" name="矩形 11"/>
          <p:cNvSpPr/>
          <p:nvPr/>
        </p:nvSpPr>
        <p:spPr>
          <a:xfrm>
            <a:off x="8861390" y="-27641"/>
            <a:ext cx="2743202" cy="6481482"/>
          </a:xfrm>
          <a:prstGeom prst="rect">
            <a:avLst/>
          </a:pr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9072581" y="618565"/>
            <a:ext cx="2693595" cy="4466246"/>
            <a:chOff x="9072581" y="618565"/>
            <a:chExt cx="2693595" cy="4466246"/>
          </a:xfrm>
        </p:grpSpPr>
        <p:sp>
          <p:nvSpPr>
            <p:cNvPr id="4" name="矩形 3"/>
            <p:cNvSpPr/>
            <p:nvPr/>
          </p:nvSpPr>
          <p:spPr>
            <a:xfrm flipH="1">
              <a:off x="9072581" y="618565"/>
              <a:ext cx="182228" cy="2641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198003" y="3330485"/>
              <a:ext cx="2568173" cy="1754326"/>
            </a:xfrm>
            <a:prstGeom prst="rect">
              <a:avLst/>
            </a:prstGeom>
          </p:spPr>
          <p:txBody>
            <a:bodyPr wrap="square">
              <a:spAutoFit/>
            </a:bodyPr>
            <a:lstStyle/>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p:txBody>
        </p:sp>
        <p:grpSp>
          <p:nvGrpSpPr>
            <p:cNvPr id="9" name="组合 8"/>
            <p:cNvGrpSpPr/>
            <p:nvPr/>
          </p:nvGrpSpPr>
          <p:grpSpPr>
            <a:xfrm>
              <a:off x="9399175" y="1572466"/>
              <a:ext cx="1945956" cy="1862048"/>
              <a:chOff x="752700" y="1545572"/>
              <a:chExt cx="1945956" cy="1862048"/>
            </a:xfrm>
          </p:grpSpPr>
          <p:sp>
            <p:nvSpPr>
              <p:cNvPr id="3" name="文本框 2"/>
              <p:cNvSpPr txBox="1"/>
              <p:nvPr/>
            </p:nvSpPr>
            <p:spPr>
              <a:xfrm>
                <a:off x="855565" y="1545572"/>
                <a:ext cx="1843091" cy="1862048"/>
              </a:xfrm>
              <a:prstGeom prst="rect">
                <a:avLst/>
              </a:prstGeom>
              <a:noFill/>
            </p:spPr>
            <p:txBody>
              <a:bodyPr wrap="square" rtlCol="0">
                <a:spAutoFit/>
              </a:bodyPr>
              <a:lstStyle/>
              <a:p>
                <a:r>
                  <a:rPr lang="en-US" altLang="zh-CN" sz="11500" b="1" dirty="0">
                    <a:solidFill>
                      <a:schemeClr val="bg1"/>
                    </a:solidFill>
                    <a:latin typeface="Zag Regular" panose="02000503030000020004" pitchFamily="50" charset="0"/>
                  </a:rPr>
                  <a:t>01</a:t>
                </a:r>
                <a:endParaRPr lang="zh-CN" altLang="en-US" sz="11500" b="1" dirty="0">
                  <a:solidFill>
                    <a:schemeClr val="bg1"/>
                  </a:solidFill>
                  <a:latin typeface="Zag Regular" panose="02000503030000020004" pitchFamily="50" charset="0"/>
                </a:endParaRPr>
              </a:p>
            </p:txBody>
          </p:sp>
          <p:sp>
            <p:nvSpPr>
              <p:cNvPr id="8" name="矩形 7"/>
              <p:cNvSpPr/>
              <p:nvPr/>
            </p:nvSpPr>
            <p:spPr>
              <a:xfrm>
                <a:off x="752700" y="2865614"/>
                <a:ext cx="1640770" cy="471604"/>
              </a:xfrm>
              <a:prstGeom prst="rect">
                <a:avLst/>
              </a:prstGeom>
            </p:spPr>
            <p:txBody>
              <a:bodyPr wrap="none">
                <a:spAutoFit/>
              </a:bodyPr>
              <a:lstStyle/>
              <a:p>
                <a:pPr algn="ctr">
                  <a:lnSpc>
                    <a:spcPct val="150000"/>
                  </a:lnSpc>
                </a:pPr>
                <a:r>
                  <a:rPr lang="en-US" altLang="zh-CN" b="1" dirty="0">
                    <a:solidFill>
                      <a:schemeClr val="bg1"/>
                    </a:solidFill>
                    <a:latin typeface="Zag Regular" panose="02000503030000020004" pitchFamily="50" charset="0"/>
                  </a:rPr>
                  <a:t>TRANSITION PAGE</a:t>
                </a:r>
              </a:p>
            </p:txBody>
          </p:sp>
        </p:grpSp>
      </p:grpSp>
    </p:spTree>
    <p:extLst>
      <p:ext uri="{BB962C8B-B14F-4D97-AF65-F5344CB8AC3E}">
        <p14:creationId xmlns:p14="http://schemas.microsoft.com/office/powerpoint/2010/main" val="3122711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a:extLst>
              <a:ext uri="{BEBA8EAE-BF5A-486C-A8C5-ECC9F3942E4B}">
                <a14:imgProps xmlns:a14="http://schemas.microsoft.com/office/drawing/2010/main">
                  <a14:imgLayer r:embed="rId3">
                    <a14:imgEffect>
                      <a14:artisticCrisscrossEtching/>
                    </a14:imgEffect>
                    <a14:imgEffect>
                      <a14:saturation sat="0"/>
                    </a14:imgEffect>
                  </a14:imgLayer>
                </a14:imgProps>
              </a:ext>
              <a:ext uri="{28A0092B-C50C-407E-A947-70E740481C1C}">
                <a14:useLocalDpi xmlns:a14="http://schemas.microsoft.com/office/drawing/2010/main"/>
              </a:ext>
            </a:extLst>
          </a:blip>
          <a:stretch>
            <a:fillRect/>
          </a:stretch>
        </p:blipFill>
        <p:spPr>
          <a:xfrm>
            <a:off x="13446" y="0"/>
            <a:ext cx="10279189" cy="6858000"/>
          </a:xfrm>
          <a:prstGeom prst="rect">
            <a:avLst/>
          </a:prstGeom>
          <a:noFill/>
          <a:ln>
            <a:noFill/>
          </a:ln>
        </p:spPr>
      </p:pic>
      <p:cxnSp>
        <p:nvCxnSpPr>
          <p:cNvPr id="24" name="直接连接符 23"/>
          <p:cNvCxnSpPr/>
          <p:nvPr/>
        </p:nvCxnSpPr>
        <p:spPr>
          <a:xfrm>
            <a:off x="-2" y="1989801"/>
            <a:ext cx="10279188" cy="109879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433568" y="618565"/>
            <a:ext cx="4316854" cy="6239435"/>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6750422" y="3132608"/>
            <a:ext cx="3542213" cy="372539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3446" y="3341969"/>
            <a:ext cx="5553635" cy="2319056"/>
          </a:xfrm>
          <a:prstGeom prst="rect">
            <a:avLst/>
          </a:pr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021569" y="3132608"/>
            <a:ext cx="3297698" cy="935128"/>
          </a:xfrm>
          <a:prstGeom prst="rect">
            <a:avLst/>
          </a:prstGeom>
        </p:spPr>
        <p:txBody>
          <a:bodyPr wrap="none">
            <a:spAutoFit/>
          </a:bodyPr>
          <a:lstStyle/>
          <a:p>
            <a:pPr>
              <a:lnSpc>
                <a:spcPct val="150000"/>
              </a:lnSpc>
            </a:pPr>
            <a:r>
              <a:rPr lang="en-US" altLang="zh-CN" sz="4000" b="1" dirty="0">
                <a:solidFill>
                  <a:schemeClr val="bg1"/>
                </a:solidFill>
                <a:latin typeface="Zag Regular" panose="02000503030000020004" pitchFamily="50" charset="0"/>
              </a:rPr>
              <a:t>COMPANY DETAIL</a:t>
            </a:r>
          </a:p>
        </p:txBody>
      </p:sp>
      <p:sp>
        <p:nvSpPr>
          <p:cNvPr id="27" name="矩形 26"/>
          <p:cNvSpPr/>
          <p:nvPr/>
        </p:nvSpPr>
        <p:spPr>
          <a:xfrm>
            <a:off x="341993" y="3848718"/>
            <a:ext cx="4656850" cy="1708160"/>
          </a:xfrm>
          <a:prstGeom prst="rect">
            <a:avLst/>
          </a:prstGeom>
        </p:spPr>
        <p:txBody>
          <a:bodyPr wrap="square">
            <a:spAutoFit/>
          </a:bodyPr>
          <a:lstStyle/>
          <a:p>
            <a:pPr algn="ctr">
              <a:lnSpc>
                <a:spcPct val="150000"/>
              </a:lnSpc>
            </a:pPr>
            <a:r>
              <a:rPr lang="en-US" altLang="zh-CN" sz="1400" dirty="0">
                <a:solidFill>
                  <a:schemeClr val="bg1"/>
                </a:solidFill>
              </a:rPr>
              <a:t>Please text here 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Please text here </a:t>
            </a:r>
            <a:endParaRPr lang="zh-CN" altLang="en-US" sz="1400" dirty="0">
              <a:solidFill>
                <a:schemeClr val="bg1"/>
              </a:solidFill>
            </a:endParaRPr>
          </a:p>
        </p:txBody>
      </p:sp>
      <p:sp>
        <p:nvSpPr>
          <p:cNvPr id="47" name="矩形 46"/>
          <p:cNvSpPr/>
          <p:nvPr/>
        </p:nvSpPr>
        <p:spPr>
          <a:xfrm>
            <a:off x="6683186" y="7064"/>
            <a:ext cx="4106988" cy="1445218"/>
          </a:xfrm>
          <a:prstGeom prst="rect">
            <a:avLst/>
          </a:pr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6750422" y="160807"/>
            <a:ext cx="2994089" cy="935128"/>
          </a:xfrm>
          <a:prstGeom prst="rect">
            <a:avLst/>
          </a:prstGeom>
        </p:spPr>
        <p:txBody>
          <a:bodyPr wrap="none">
            <a:spAutoFit/>
          </a:bodyPr>
          <a:lstStyle/>
          <a:p>
            <a:pPr>
              <a:lnSpc>
                <a:spcPct val="150000"/>
              </a:lnSpc>
            </a:pPr>
            <a:r>
              <a:rPr lang="en-US" altLang="zh-CN" sz="4000" b="1" dirty="0">
                <a:solidFill>
                  <a:schemeClr val="bg1"/>
                </a:solidFill>
                <a:latin typeface="Zag Regular" panose="02000503030000020004" pitchFamily="50" charset="0"/>
              </a:rPr>
              <a:t>COMPANY LOGO</a:t>
            </a:r>
          </a:p>
        </p:txBody>
      </p:sp>
      <p:cxnSp>
        <p:nvCxnSpPr>
          <p:cNvPr id="49" name="直接连接符 48"/>
          <p:cNvCxnSpPr/>
          <p:nvPr/>
        </p:nvCxnSpPr>
        <p:spPr>
          <a:xfrm flipH="1">
            <a:off x="9170545" y="1714146"/>
            <a:ext cx="2520640" cy="2602360"/>
          </a:xfrm>
          <a:prstGeom prst="line">
            <a:avLst/>
          </a:prstGeom>
          <a:ln w="57150">
            <a:solidFill>
              <a:srgbClr val="174B7B"/>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8162421" y="2850412"/>
            <a:ext cx="3926485" cy="439499"/>
          </a:xfrm>
          <a:prstGeom prst="line">
            <a:avLst/>
          </a:prstGeom>
          <a:ln w="57150">
            <a:solidFill>
              <a:srgbClr val="174B7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7315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BEBA8EAE-BF5A-486C-A8C5-ECC9F3942E4B}">
                <a14:imgProps xmlns:a14="http://schemas.microsoft.com/office/drawing/2010/main">
                  <a14:imgLayer r:embed="rId3">
                    <a14:imgEffect>
                      <a14:artisticBlur radius="4"/>
                    </a14:imgEffect>
                  </a14:imgLayer>
                </a14:imgProps>
              </a:ext>
              <a:ext uri="{28A0092B-C50C-407E-A947-70E740481C1C}">
                <a14:useLocalDpi xmlns:a14="http://schemas.microsoft.com/office/drawing/2010/main"/>
              </a:ext>
            </a:extLst>
          </a:blip>
          <a:srcRect t="11151" r="11919" b="14707"/>
          <a:stretch/>
        </p:blipFill>
        <p:spPr>
          <a:xfrm>
            <a:off x="-1721" y="-26894"/>
            <a:ext cx="12273872" cy="6884894"/>
          </a:xfrm>
          <a:prstGeom prst="rect">
            <a:avLst/>
          </a:prstGeom>
          <a:noFill/>
          <a:ln>
            <a:noFill/>
          </a:ln>
        </p:spPr>
      </p:pic>
      <p:grpSp>
        <p:nvGrpSpPr>
          <p:cNvPr id="60" name="组合 59"/>
          <p:cNvGrpSpPr/>
          <p:nvPr/>
        </p:nvGrpSpPr>
        <p:grpSpPr>
          <a:xfrm rot="21435838">
            <a:off x="3073006" y="83064"/>
            <a:ext cx="6045988" cy="1113343"/>
            <a:chOff x="2245659" y="301447"/>
            <a:chExt cx="6045988" cy="1339094"/>
          </a:xfrm>
          <a:effectLst>
            <a:outerShdw blurRad="50800" dist="38100" dir="8100000" algn="tr" rotWithShape="0">
              <a:prstClr val="black">
                <a:alpha val="40000"/>
              </a:prstClr>
            </a:outerShdw>
          </a:effectLst>
        </p:grpSpPr>
        <p:cxnSp>
          <p:nvCxnSpPr>
            <p:cNvPr id="7" name="直接连接符 6"/>
            <p:cNvCxnSpPr/>
            <p:nvPr/>
          </p:nvCxnSpPr>
          <p:spPr>
            <a:xfrm>
              <a:off x="2245659" y="589447"/>
              <a:ext cx="601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245659" y="1313364"/>
              <a:ext cx="597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297074" y="567225"/>
              <a:ext cx="1130309" cy="851423"/>
            </a:xfrm>
            <a:prstGeom prst="rect">
              <a:avLst/>
            </a:prstGeom>
          </p:spPr>
          <p:txBody>
            <a:bodyPr wrap="none">
              <a:spAutoFit/>
            </a:bodyPr>
            <a:lstStyle/>
            <a:p>
              <a:r>
                <a:rPr lang="en-US" altLang="zh-CN" sz="4000" b="1" dirty="0">
                  <a:solidFill>
                    <a:schemeClr val="bg1"/>
                  </a:solidFill>
                  <a:latin typeface="Zag Regular" panose="02000503030000020004" pitchFamily="50" charset="0"/>
                </a:rPr>
                <a:t>TEXT</a:t>
              </a:r>
            </a:p>
          </p:txBody>
        </p:sp>
        <p:sp>
          <p:nvSpPr>
            <p:cNvPr id="48" name="矩形 47"/>
            <p:cNvSpPr/>
            <p:nvPr/>
          </p:nvSpPr>
          <p:spPr>
            <a:xfrm>
              <a:off x="3669164" y="567225"/>
              <a:ext cx="2200539" cy="851423"/>
            </a:xfrm>
            <a:prstGeom prst="rect">
              <a:avLst/>
            </a:prstGeom>
          </p:spPr>
          <p:txBody>
            <a:bodyPr wrap="none">
              <a:spAutoFit/>
            </a:bodyPr>
            <a:lstStyle/>
            <a:p>
              <a:r>
                <a:rPr lang="en-US" altLang="zh-CN" sz="4000" b="1" dirty="0">
                  <a:solidFill>
                    <a:schemeClr val="bg1"/>
                  </a:solidFill>
                  <a:latin typeface="Zag Regular" panose="02000503030000020004" pitchFamily="50" charset="0"/>
                </a:rPr>
                <a:t>TEXT HERE</a:t>
              </a:r>
            </a:p>
          </p:txBody>
        </p:sp>
        <p:sp>
          <p:nvSpPr>
            <p:cNvPr id="49" name="矩形 48"/>
            <p:cNvSpPr/>
            <p:nvPr/>
          </p:nvSpPr>
          <p:spPr>
            <a:xfrm>
              <a:off x="3344024" y="567225"/>
              <a:ext cx="391454" cy="851423"/>
            </a:xfrm>
            <a:prstGeom prst="rect">
              <a:avLst/>
            </a:prstGeom>
          </p:spPr>
          <p:txBody>
            <a:bodyPr wrap="none">
              <a:spAutoFit/>
            </a:bodyPr>
            <a:lstStyle/>
            <a:p>
              <a:r>
                <a:rPr lang="en-US" altLang="zh-CN" sz="4000" b="1" dirty="0">
                  <a:solidFill>
                    <a:schemeClr val="bg1"/>
                  </a:solidFill>
                  <a:latin typeface="Zag Regular" panose="02000503030000020004" pitchFamily="50" charset="0"/>
                </a:rPr>
                <a:t>+</a:t>
              </a:r>
            </a:p>
          </p:txBody>
        </p:sp>
        <p:sp>
          <p:nvSpPr>
            <p:cNvPr id="50" name="矩形 49"/>
            <p:cNvSpPr/>
            <p:nvPr/>
          </p:nvSpPr>
          <p:spPr>
            <a:xfrm>
              <a:off x="5817878" y="591895"/>
              <a:ext cx="418704" cy="851423"/>
            </a:xfrm>
            <a:prstGeom prst="rect">
              <a:avLst/>
            </a:prstGeom>
          </p:spPr>
          <p:txBody>
            <a:bodyPr wrap="none">
              <a:spAutoFit/>
            </a:bodyPr>
            <a:lstStyle/>
            <a:p>
              <a:r>
                <a:rPr lang="en-US" altLang="zh-CN" sz="4000" b="1" dirty="0">
                  <a:solidFill>
                    <a:schemeClr val="bg1"/>
                  </a:solidFill>
                  <a:latin typeface="Zag Regular" panose="02000503030000020004" pitchFamily="50" charset="0"/>
                </a:rPr>
                <a:t>=</a:t>
              </a:r>
            </a:p>
          </p:txBody>
        </p:sp>
        <p:sp>
          <p:nvSpPr>
            <p:cNvPr id="57" name="矩形 56"/>
            <p:cNvSpPr/>
            <p:nvPr/>
          </p:nvSpPr>
          <p:spPr>
            <a:xfrm>
              <a:off x="6091108" y="560760"/>
              <a:ext cx="2200539" cy="851423"/>
            </a:xfrm>
            <a:prstGeom prst="rect">
              <a:avLst/>
            </a:prstGeom>
          </p:spPr>
          <p:txBody>
            <a:bodyPr wrap="none">
              <a:spAutoFit/>
            </a:bodyPr>
            <a:lstStyle/>
            <a:p>
              <a:r>
                <a:rPr lang="en-US" altLang="zh-CN" sz="4000" b="1" dirty="0">
                  <a:solidFill>
                    <a:schemeClr val="bg1"/>
                  </a:solidFill>
                  <a:latin typeface="Zag Regular" panose="02000503030000020004" pitchFamily="50" charset="0"/>
                </a:rPr>
                <a:t>TEXT HERE</a:t>
              </a:r>
            </a:p>
          </p:txBody>
        </p:sp>
        <p:cxnSp>
          <p:nvCxnSpPr>
            <p:cNvPr id="14" name="直接连接符 13"/>
            <p:cNvCxnSpPr/>
            <p:nvPr/>
          </p:nvCxnSpPr>
          <p:spPr>
            <a:xfrm flipH="1">
              <a:off x="6091108" y="301447"/>
              <a:ext cx="392311" cy="3040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5251659" y="1312680"/>
              <a:ext cx="354464" cy="32786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6" name="组合 155"/>
          <p:cNvGrpSpPr/>
          <p:nvPr/>
        </p:nvGrpSpPr>
        <p:grpSpPr>
          <a:xfrm rot="21417145">
            <a:off x="1111913" y="1284317"/>
            <a:ext cx="9531002" cy="4918713"/>
            <a:chOff x="1111913" y="1284317"/>
            <a:chExt cx="9531002" cy="4918713"/>
          </a:xfrm>
        </p:grpSpPr>
        <p:grpSp>
          <p:nvGrpSpPr>
            <p:cNvPr id="67" name="组合 66"/>
            <p:cNvGrpSpPr/>
            <p:nvPr/>
          </p:nvGrpSpPr>
          <p:grpSpPr>
            <a:xfrm>
              <a:off x="1111913" y="1658917"/>
              <a:ext cx="2784832" cy="775001"/>
              <a:chOff x="1143395" y="1793387"/>
              <a:chExt cx="2784832" cy="775001"/>
            </a:xfrm>
          </p:grpSpPr>
          <p:sp>
            <p:nvSpPr>
              <p:cNvPr id="65" name="矩形 64"/>
              <p:cNvSpPr/>
              <p:nvPr/>
            </p:nvSpPr>
            <p:spPr>
              <a:xfrm rot="234162">
                <a:off x="1367065" y="1981009"/>
                <a:ext cx="2561162" cy="554240"/>
              </a:xfrm>
              <a:prstGeom prst="rect">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r="100000" b="100000"/>
                </a:path>
                <a:tileRect l="-100000" t="-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331259" y="2017059"/>
                <a:ext cx="2501153" cy="551329"/>
              </a:xfrm>
              <a:prstGeom prst="rect">
                <a:avLst/>
              </a:prstGeom>
              <a:solidFill>
                <a:srgbClr val="3D6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1143395" y="1793387"/>
                <a:ext cx="432000" cy="523220"/>
                <a:chOff x="1143395" y="1793387"/>
                <a:chExt cx="432000" cy="523220"/>
              </a:xfrm>
            </p:grpSpPr>
            <p:sp>
              <p:nvSpPr>
                <p:cNvPr id="62" name="椭圆 61"/>
                <p:cNvSpPr>
                  <a:spLocks noChangeAspect="1"/>
                </p:cNvSpPr>
                <p:nvPr/>
              </p:nvSpPr>
              <p:spPr>
                <a:xfrm>
                  <a:off x="1143395" y="1815127"/>
                  <a:ext cx="432000" cy="432000"/>
                </a:xfrm>
                <a:prstGeom prst="ellipse">
                  <a:avLst/>
                </a:prstGeom>
                <a:pattFill prst="pct20">
                  <a:fgClr>
                    <a:schemeClr val="bg1">
                      <a:lumMod val="75000"/>
                    </a:schemeClr>
                  </a:fgClr>
                  <a:bgClr>
                    <a:schemeClr val="bg1"/>
                  </a:bgClr>
                </a:pattFill>
                <a:ln>
                  <a:solidFill>
                    <a:srgbClr val="0070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235444" y="1793387"/>
                  <a:ext cx="306494" cy="523220"/>
                </a:xfrm>
                <a:prstGeom prst="rect">
                  <a:avLst/>
                </a:prstGeom>
              </p:spPr>
              <p:txBody>
                <a:bodyPr wrap="none">
                  <a:spAutoFit/>
                </a:bodyPr>
                <a:lstStyle/>
                <a:p>
                  <a:r>
                    <a:rPr lang="en-US" altLang="zh-CN" sz="2800" dirty="0">
                      <a:solidFill>
                        <a:srgbClr val="007091"/>
                      </a:solidFill>
                      <a:latin typeface="Zag Regular" panose="02000503030000020004" pitchFamily="50" charset="0"/>
                    </a:rPr>
                    <a:t>1.</a:t>
                  </a:r>
                  <a:endParaRPr lang="zh-CN" altLang="en-US" sz="2800" dirty="0">
                    <a:solidFill>
                      <a:srgbClr val="007091"/>
                    </a:solidFill>
                  </a:endParaRPr>
                </a:p>
              </p:txBody>
            </p:sp>
          </p:grpSp>
        </p:grpSp>
        <p:grpSp>
          <p:nvGrpSpPr>
            <p:cNvPr id="68" name="组合 67"/>
            <p:cNvGrpSpPr/>
            <p:nvPr/>
          </p:nvGrpSpPr>
          <p:grpSpPr>
            <a:xfrm>
              <a:off x="1111913" y="2884707"/>
              <a:ext cx="2784832" cy="775001"/>
              <a:chOff x="1143395" y="1793387"/>
              <a:chExt cx="2784832" cy="775001"/>
            </a:xfrm>
          </p:grpSpPr>
          <p:sp>
            <p:nvSpPr>
              <p:cNvPr id="69" name="矩形 68"/>
              <p:cNvSpPr/>
              <p:nvPr/>
            </p:nvSpPr>
            <p:spPr>
              <a:xfrm rot="234162">
                <a:off x="1367065" y="1981009"/>
                <a:ext cx="2561162" cy="554240"/>
              </a:xfrm>
              <a:prstGeom prst="rect">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r="100000" b="100000"/>
                </a:path>
                <a:tileRect l="-100000" t="-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1331259" y="2017059"/>
                <a:ext cx="2501153" cy="551329"/>
              </a:xfrm>
              <a:prstGeom prst="rect">
                <a:avLst/>
              </a:prstGeom>
              <a:solidFill>
                <a:srgbClr val="3D6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143395" y="1793387"/>
                <a:ext cx="481899" cy="523220"/>
                <a:chOff x="1143395" y="1793387"/>
                <a:chExt cx="481899" cy="523220"/>
              </a:xfrm>
            </p:grpSpPr>
            <p:sp>
              <p:nvSpPr>
                <p:cNvPr id="72" name="椭圆 71"/>
                <p:cNvSpPr>
                  <a:spLocks noChangeAspect="1"/>
                </p:cNvSpPr>
                <p:nvPr/>
              </p:nvSpPr>
              <p:spPr>
                <a:xfrm>
                  <a:off x="1143395" y="1815127"/>
                  <a:ext cx="432000" cy="432000"/>
                </a:xfrm>
                <a:prstGeom prst="ellipse">
                  <a:avLst/>
                </a:prstGeom>
                <a:pattFill prst="pct20">
                  <a:fgClr>
                    <a:schemeClr val="bg1">
                      <a:lumMod val="75000"/>
                    </a:schemeClr>
                  </a:fgClr>
                  <a:bgClr>
                    <a:schemeClr val="bg1"/>
                  </a:bgClr>
                </a:pattFill>
                <a:ln>
                  <a:solidFill>
                    <a:srgbClr val="0070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235444" y="1793387"/>
                  <a:ext cx="389850" cy="523220"/>
                </a:xfrm>
                <a:prstGeom prst="rect">
                  <a:avLst/>
                </a:prstGeom>
              </p:spPr>
              <p:txBody>
                <a:bodyPr wrap="none">
                  <a:spAutoFit/>
                </a:bodyPr>
                <a:lstStyle/>
                <a:p>
                  <a:r>
                    <a:rPr lang="en-US" altLang="zh-CN" sz="2800" dirty="0">
                      <a:solidFill>
                        <a:srgbClr val="007091"/>
                      </a:solidFill>
                      <a:latin typeface="Zag Regular" panose="02000503030000020004" pitchFamily="50" charset="0"/>
                    </a:rPr>
                    <a:t>2.</a:t>
                  </a:r>
                  <a:endParaRPr lang="zh-CN" altLang="en-US" sz="2800" dirty="0">
                    <a:solidFill>
                      <a:srgbClr val="007091"/>
                    </a:solidFill>
                  </a:endParaRPr>
                </a:p>
              </p:txBody>
            </p:sp>
          </p:grpSp>
        </p:grpSp>
        <p:grpSp>
          <p:nvGrpSpPr>
            <p:cNvPr id="74" name="组合 73"/>
            <p:cNvGrpSpPr/>
            <p:nvPr/>
          </p:nvGrpSpPr>
          <p:grpSpPr>
            <a:xfrm>
              <a:off x="4482959" y="1658917"/>
              <a:ext cx="2784832" cy="775001"/>
              <a:chOff x="1143395" y="1793387"/>
              <a:chExt cx="2784832" cy="775001"/>
            </a:xfrm>
          </p:grpSpPr>
          <p:sp>
            <p:nvSpPr>
              <p:cNvPr id="75" name="矩形 74"/>
              <p:cNvSpPr/>
              <p:nvPr/>
            </p:nvSpPr>
            <p:spPr>
              <a:xfrm rot="234162">
                <a:off x="1367065" y="1981009"/>
                <a:ext cx="2561162" cy="554240"/>
              </a:xfrm>
              <a:prstGeom prst="rect">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r="100000" b="100000"/>
                </a:path>
                <a:tileRect l="-100000" t="-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331259" y="2017059"/>
                <a:ext cx="2501153" cy="551329"/>
              </a:xfrm>
              <a:prstGeom prst="rect">
                <a:avLst/>
              </a:prstGeom>
              <a:solidFill>
                <a:srgbClr val="3D6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1143395" y="1793387"/>
                <a:ext cx="432000" cy="523220"/>
                <a:chOff x="1143395" y="1793387"/>
                <a:chExt cx="432000" cy="523220"/>
              </a:xfrm>
            </p:grpSpPr>
            <p:sp>
              <p:nvSpPr>
                <p:cNvPr id="78" name="椭圆 77"/>
                <p:cNvSpPr>
                  <a:spLocks noChangeAspect="1"/>
                </p:cNvSpPr>
                <p:nvPr/>
              </p:nvSpPr>
              <p:spPr>
                <a:xfrm>
                  <a:off x="1143395" y="1815127"/>
                  <a:ext cx="432000" cy="432000"/>
                </a:xfrm>
                <a:prstGeom prst="ellipse">
                  <a:avLst/>
                </a:prstGeom>
                <a:pattFill prst="pct20">
                  <a:fgClr>
                    <a:schemeClr val="bg1">
                      <a:lumMod val="75000"/>
                    </a:schemeClr>
                  </a:fgClr>
                  <a:bgClr>
                    <a:schemeClr val="bg1"/>
                  </a:bgClr>
                </a:pattFill>
                <a:ln>
                  <a:solidFill>
                    <a:srgbClr val="0070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1235444" y="1793387"/>
                  <a:ext cx="306494" cy="523220"/>
                </a:xfrm>
                <a:prstGeom prst="rect">
                  <a:avLst/>
                </a:prstGeom>
              </p:spPr>
              <p:txBody>
                <a:bodyPr wrap="none">
                  <a:spAutoFit/>
                </a:bodyPr>
                <a:lstStyle/>
                <a:p>
                  <a:r>
                    <a:rPr lang="en-US" altLang="zh-CN" sz="2800" dirty="0">
                      <a:solidFill>
                        <a:srgbClr val="007091"/>
                      </a:solidFill>
                      <a:latin typeface="Zag Regular" panose="02000503030000020004" pitchFamily="50" charset="0"/>
                    </a:rPr>
                    <a:t>1.</a:t>
                  </a:r>
                  <a:endParaRPr lang="zh-CN" altLang="en-US" sz="2800" dirty="0">
                    <a:solidFill>
                      <a:srgbClr val="007091"/>
                    </a:solidFill>
                  </a:endParaRPr>
                </a:p>
              </p:txBody>
            </p:sp>
          </p:grpSp>
        </p:grpSp>
        <p:grpSp>
          <p:nvGrpSpPr>
            <p:cNvPr id="80" name="组合 79"/>
            <p:cNvGrpSpPr/>
            <p:nvPr/>
          </p:nvGrpSpPr>
          <p:grpSpPr>
            <a:xfrm>
              <a:off x="4482959" y="2884707"/>
              <a:ext cx="2784832" cy="775001"/>
              <a:chOff x="1143395" y="1793387"/>
              <a:chExt cx="2784832" cy="775001"/>
            </a:xfrm>
          </p:grpSpPr>
          <p:sp>
            <p:nvSpPr>
              <p:cNvPr id="81" name="矩形 80"/>
              <p:cNvSpPr/>
              <p:nvPr/>
            </p:nvSpPr>
            <p:spPr>
              <a:xfrm rot="234162">
                <a:off x="1367065" y="1981009"/>
                <a:ext cx="2561162" cy="554240"/>
              </a:xfrm>
              <a:prstGeom prst="rect">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r="100000" b="100000"/>
                </a:path>
                <a:tileRect l="-100000" t="-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1331259" y="2017059"/>
                <a:ext cx="2501153" cy="551329"/>
              </a:xfrm>
              <a:prstGeom prst="rect">
                <a:avLst/>
              </a:prstGeom>
              <a:solidFill>
                <a:srgbClr val="3D6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p:cNvGrpSpPr/>
              <p:nvPr/>
            </p:nvGrpSpPr>
            <p:grpSpPr>
              <a:xfrm>
                <a:off x="1143395" y="1793387"/>
                <a:ext cx="481899" cy="523220"/>
                <a:chOff x="1143395" y="1793387"/>
                <a:chExt cx="481899" cy="523220"/>
              </a:xfrm>
            </p:grpSpPr>
            <p:sp>
              <p:nvSpPr>
                <p:cNvPr id="84" name="椭圆 83"/>
                <p:cNvSpPr>
                  <a:spLocks noChangeAspect="1"/>
                </p:cNvSpPr>
                <p:nvPr/>
              </p:nvSpPr>
              <p:spPr>
                <a:xfrm>
                  <a:off x="1143395" y="1815127"/>
                  <a:ext cx="432000" cy="432000"/>
                </a:xfrm>
                <a:prstGeom prst="ellipse">
                  <a:avLst/>
                </a:prstGeom>
                <a:pattFill prst="pct20">
                  <a:fgClr>
                    <a:schemeClr val="bg1">
                      <a:lumMod val="75000"/>
                    </a:schemeClr>
                  </a:fgClr>
                  <a:bgClr>
                    <a:schemeClr val="bg1"/>
                  </a:bgClr>
                </a:pattFill>
                <a:ln>
                  <a:solidFill>
                    <a:srgbClr val="0070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1235444" y="1793387"/>
                  <a:ext cx="389850" cy="523220"/>
                </a:xfrm>
                <a:prstGeom prst="rect">
                  <a:avLst/>
                </a:prstGeom>
              </p:spPr>
              <p:txBody>
                <a:bodyPr wrap="none">
                  <a:spAutoFit/>
                </a:bodyPr>
                <a:lstStyle/>
                <a:p>
                  <a:r>
                    <a:rPr lang="en-US" altLang="zh-CN" sz="2800" dirty="0">
                      <a:solidFill>
                        <a:srgbClr val="007091"/>
                      </a:solidFill>
                      <a:latin typeface="Zag Regular" panose="02000503030000020004" pitchFamily="50" charset="0"/>
                    </a:rPr>
                    <a:t>2.</a:t>
                  </a:r>
                  <a:endParaRPr lang="zh-CN" altLang="en-US" sz="2800" dirty="0">
                    <a:solidFill>
                      <a:srgbClr val="007091"/>
                    </a:solidFill>
                  </a:endParaRPr>
                </a:p>
              </p:txBody>
            </p:sp>
          </p:grpSp>
        </p:grpSp>
        <p:sp>
          <p:nvSpPr>
            <p:cNvPr id="86" name="文本框 85"/>
            <p:cNvSpPr txBox="1"/>
            <p:nvPr/>
          </p:nvSpPr>
          <p:spPr>
            <a:xfrm>
              <a:off x="2117602" y="1284317"/>
              <a:ext cx="959788" cy="584775"/>
            </a:xfrm>
            <a:prstGeom prst="rect">
              <a:avLst/>
            </a:prstGeom>
            <a:noFill/>
          </p:spPr>
          <p:txBody>
            <a:bodyPr wrap="square" rtlCol="0">
              <a:spAutoFit/>
            </a:bodyPr>
            <a:lstStyle/>
            <a:p>
              <a:r>
                <a:rPr lang="en-US" altLang="zh-CN" sz="3200" b="1" dirty="0">
                  <a:solidFill>
                    <a:srgbClr val="007091"/>
                  </a:solidFill>
                  <a:latin typeface="Zag Regular" panose="02000503030000020004" pitchFamily="50" charset="0"/>
                </a:rPr>
                <a:t>2013</a:t>
              </a:r>
              <a:endParaRPr lang="zh-CN" altLang="en-US" sz="3200" b="1" dirty="0">
                <a:solidFill>
                  <a:srgbClr val="007091"/>
                </a:solidFill>
                <a:latin typeface="Zag Regular" panose="02000503030000020004" pitchFamily="50" charset="0"/>
              </a:endParaRPr>
            </a:p>
          </p:txBody>
        </p:sp>
        <p:sp>
          <p:nvSpPr>
            <p:cNvPr id="87" name="文本框 86"/>
            <p:cNvSpPr txBox="1"/>
            <p:nvPr/>
          </p:nvSpPr>
          <p:spPr>
            <a:xfrm>
              <a:off x="5330844" y="1322885"/>
              <a:ext cx="959788" cy="584775"/>
            </a:xfrm>
            <a:prstGeom prst="rect">
              <a:avLst/>
            </a:prstGeom>
            <a:noFill/>
          </p:spPr>
          <p:txBody>
            <a:bodyPr wrap="square" rtlCol="0">
              <a:spAutoFit/>
            </a:bodyPr>
            <a:lstStyle/>
            <a:p>
              <a:r>
                <a:rPr lang="en-US" altLang="zh-CN" sz="3200" b="1" dirty="0">
                  <a:solidFill>
                    <a:srgbClr val="007091"/>
                  </a:solidFill>
                  <a:latin typeface="Zag Regular" panose="02000503030000020004" pitchFamily="50" charset="0"/>
                </a:rPr>
                <a:t>2014</a:t>
              </a:r>
              <a:endParaRPr lang="zh-CN" altLang="en-US" sz="3200" b="1" dirty="0">
                <a:solidFill>
                  <a:srgbClr val="007091"/>
                </a:solidFill>
                <a:latin typeface="Zag Regular" panose="02000503030000020004" pitchFamily="50" charset="0"/>
              </a:endParaRPr>
            </a:p>
          </p:txBody>
        </p:sp>
        <p:grpSp>
          <p:nvGrpSpPr>
            <p:cNvPr id="88" name="组合 87"/>
            <p:cNvGrpSpPr/>
            <p:nvPr/>
          </p:nvGrpSpPr>
          <p:grpSpPr>
            <a:xfrm>
              <a:off x="7858083" y="1658917"/>
              <a:ext cx="2784832" cy="775001"/>
              <a:chOff x="1143395" y="1793387"/>
              <a:chExt cx="2784832" cy="775001"/>
            </a:xfrm>
          </p:grpSpPr>
          <p:sp>
            <p:nvSpPr>
              <p:cNvPr id="89" name="矩形 88"/>
              <p:cNvSpPr/>
              <p:nvPr/>
            </p:nvSpPr>
            <p:spPr>
              <a:xfrm rot="234162">
                <a:off x="1367065" y="1981009"/>
                <a:ext cx="2561162" cy="554240"/>
              </a:xfrm>
              <a:prstGeom prst="rect">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r="100000" b="100000"/>
                </a:path>
                <a:tileRect l="-100000" t="-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1331259" y="2017059"/>
                <a:ext cx="2501153" cy="551329"/>
              </a:xfrm>
              <a:prstGeom prst="rect">
                <a:avLst/>
              </a:prstGeom>
              <a:solidFill>
                <a:srgbClr val="3D6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1143395" y="1793387"/>
                <a:ext cx="432000" cy="523220"/>
                <a:chOff x="1143395" y="1793387"/>
                <a:chExt cx="432000" cy="523220"/>
              </a:xfrm>
            </p:grpSpPr>
            <p:sp>
              <p:nvSpPr>
                <p:cNvPr id="92" name="椭圆 91"/>
                <p:cNvSpPr>
                  <a:spLocks noChangeAspect="1"/>
                </p:cNvSpPr>
                <p:nvPr/>
              </p:nvSpPr>
              <p:spPr>
                <a:xfrm>
                  <a:off x="1143395" y="1815127"/>
                  <a:ext cx="432000" cy="432000"/>
                </a:xfrm>
                <a:prstGeom prst="ellipse">
                  <a:avLst/>
                </a:prstGeom>
                <a:pattFill prst="pct20">
                  <a:fgClr>
                    <a:schemeClr val="bg1">
                      <a:lumMod val="75000"/>
                    </a:schemeClr>
                  </a:fgClr>
                  <a:bgClr>
                    <a:schemeClr val="bg1"/>
                  </a:bgClr>
                </a:pattFill>
                <a:ln>
                  <a:solidFill>
                    <a:srgbClr val="0070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1235444" y="1793387"/>
                  <a:ext cx="306494" cy="523220"/>
                </a:xfrm>
                <a:prstGeom prst="rect">
                  <a:avLst/>
                </a:prstGeom>
              </p:spPr>
              <p:txBody>
                <a:bodyPr wrap="none">
                  <a:spAutoFit/>
                </a:bodyPr>
                <a:lstStyle/>
                <a:p>
                  <a:r>
                    <a:rPr lang="en-US" altLang="zh-CN" sz="2800" dirty="0">
                      <a:solidFill>
                        <a:srgbClr val="007091"/>
                      </a:solidFill>
                      <a:latin typeface="Zag Regular" panose="02000503030000020004" pitchFamily="50" charset="0"/>
                    </a:rPr>
                    <a:t>1.</a:t>
                  </a:r>
                  <a:endParaRPr lang="zh-CN" altLang="en-US" sz="2800" dirty="0">
                    <a:solidFill>
                      <a:srgbClr val="007091"/>
                    </a:solidFill>
                  </a:endParaRPr>
                </a:p>
              </p:txBody>
            </p:sp>
          </p:grpSp>
        </p:grpSp>
        <p:grpSp>
          <p:nvGrpSpPr>
            <p:cNvPr id="94" name="组合 93"/>
            <p:cNvGrpSpPr/>
            <p:nvPr/>
          </p:nvGrpSpPr>
          <p:grpSpPr>
            <a:xfrm>
              <a:off x="7858083" y="2884707"/>
              <a:ext cx="2784832" cy="775001"/>
              <a:chOff x="1143395" y="1793387"/>
              <a:chExt cx="2784832" cy="775001"/>
            </a:xfrm>
          </p:grpSpPr>
          <p:sp>
            <p:nvSpPr>
              <p:cNvPr id="95" name="矩形 94"/>
              <p:cNvSpPr/>
              <p:nvPr/>
            </p:nvSpPr>
            <p:spPr>
              <a:xfrm rot="234162">
                <a:off x="1367065" y="1981009"/>
                <a:ext cx="2561162" cy="554240"/>
              </a:xfrm>
              <a:prstGeom prst="rect">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r="100000" b="100000"/>
                </a:path>
                <a:tileRect l="-100000" t="-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1331259" y="2017059"/>
                <a:ext cx="2501153" cy="551329"/>
              </a:xfrm>
              <a:prstGeom prst="rect">
                <a:avLst/>
              </a:prstGeom>
              <a:solidFill>
                <a:srgbClr val="3D6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a:off x="1143395" y="1793387"/>
                <a:ext cx="481899" cy="523220"/>
                <a:chOff x="1143395" y="1793387"/>
                <a:chExt cx="481899" cy="523220"/>
              </a:xfrm>
            </p:grpSpPr>
            <p:sp>
              <p:nvSpPr>
                <p:cNvPr id="98" name="椭圆 97"/>
                <p:cNvSpPr>
                  <a:spLocks noChangeAspect="1"/>
                </p:cNvSpPr>
                <p:nvPr/>
              </p:nvSpPr>
              <p:spPr>
                <a:xfrm>
                  <a:off x="1143395" y="1815127"/>
                  <a:ext cx="432000" cy="432000"/>
                </a:xfrm>
                <a:prstGeom prst="ellipse">
                  <a:avLst/>
                </a:prstGeom>
                <a:pattFill prst="pct20">
                  <a:fgClr>
                    <a:schemeClr val="bg1">
                      <a:lumMod val="75000"/>
                    </a:schemeClr>
                  </a:fgClr>
                  <a:bgClr>
                    <a:schemeClr val="bg1"/>
                  </a:bgClr>
                </a:pattFill>
                <a:ln>
                  <a:solidFill>
                    <a:srgbClr val="0070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1235444" y="1793387"/>
                  <a:ext cx="389850" cy="523220"/>
                </a:xfrm>
                <a:prstGeom prst="rect">
                  <a:avLst/>
                </a:prstGeom>
              </p:spPr>
              <p:txBody>
                <a:bodyPr wrap="none">
                  <a:spAutoFit/>
                </a:bodyPr>
                <a:lstStyle/>
                <a:p>
                  <a:r>
                    <a:rPr lang="en-US" altLang="zh-CN" sz="2800" dirty="0">
                      <a:solidFill>
                        <a:srgbClr val="007091"/>
                      </a:solidFill>
                      <a:latin typeface="Zag Regular" panose="02000503030000020004" pitchFamily="50" charset="0"/>
                    </a:rPr>
                    <a:t>2.</a:t>
                  </a:r>
                  <a:endParaRPr lang="zh-CN" altLang="en-US" sz="2800" dirty="0">
                    <a:solidFill>
                      <a:srgbClr val="007091"/>
                    </a:solidFill>
                  </a:endParaRPr>
                </a:p>
              </p:txBody>
            </p:sp>
          </p:grpSp>
        </p:grpSp>
        <p:sp>
          <p:nvSpPr>
            <p:cNvPr id="100" name="文本框 99"/>
            <p:cNvSpPr txBox="1"/>
            <p:nvPr/>
          </p:nvSpPr>
          <p:spPr>
            <a:xfrm>
              <a:off x="8639100" y="1366529"/>
              <a:ext cx="959788" cy="584775"/>
            </a:xfrm>
            <a:prstGeom prst="rect">
              <a:avLst/>
            </a:prstGeom>
            <a:noFill/>
          </p:spPr>
          <p:txBody>
            <a:bodyPr wrap="square" rtlCol="0">
              <a:spAutoFit/>
            </a:bodyPr>
            <a:lstStyle/>
            <a:p>
              <a:r>
                <a:rPr lang="en-US" altLang="zh-CN" sz="3200" b="1" dirty="0">
                  <a:solidFill>
                    <a:srgbClr val="007091"/>
                  </a:solidFill>
                  <a:latin typeface="Zag Regular" panose="02000503030000020004" pitchFamily="50" charset="0"/>
                </a:rPr>
                <a:t>2015</a:t>
              </a:r>
              <a:endParaRPr lang="zh-CN" altLang="en-US" sz="3200" b="1" dirty="0">
                <a:solidFill>
                  <a:srgbClr val="007091"/>
                </a:solidFill>
                <a:latin typeface="Zag Regular" panose="02000503030000020004" pitchFamily="50" charset="0"/>
              </a:endParaRPr>
            </a:p>
          </p:txBody>
        </p:sp>
        <p:grpSp>
          <p:nvGrpSpPr>
            <p:cNvPr id="101" name="组合 100"/>
            <p:cNvGrpSpPr/>
            <p:nvPr/>
          </p:nvGrpSpPr>
          <p:grpSpPr>
            <a:xfrm>
              <a:off x="1111913" y="5428029"/>
              <a:ext cx="2784832" cy="775001"/>
              <a:chOff x="1143395" y="1793387"/>
              <a:chExt cx="2784832" cy="775001"/>
            </a:xfrm>
          </p:grpSpPr>
          <p:sp>
            <p:nvSpPr>
              <p:cNvPr id="102" name="矩形 101"/>
              <p:cNvSpPr/>
              <p:nvPr/>
            </p:nvSpPr>
            <p:spPr>
              <a:xfrm rot="234162">
                <a:off x="1367065" y="1981009"/>
                <a:ext cx="2561162" cy="554240"/>
              </a:xfrm>
              <a:prstGeom prst="rect">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r="100000" b="100000"/>
                </a:path>
                <a:tileRect l="-100000" t="-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1331259" y="2017059"/>
                <a:ext cx="2501153" cy="551329"/>
              </a:xfrm>
              <a:prstGeom prst="rect">
                <a:avLst/>
              </a:prstGeom>
              <a:solidFill>
                <a:srgbClr val="3D6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1143395" y="1793387"/>
                <a:ext cx="481899" cy="523220"/>
                <a:chOff x="1143395" y="1793387"/>
                <a:chExt cx="481899" cy="523220"/>
              </a:xfrm>
            </p:grpSpPr>
            <p:sp>
              <p:nvSpPr>
                <p:cNvPr id="105" name="椭圆 104"/>
                <p:cNvSpPr>
                  <a:spLocks noChangeAspect="1"/>
                </p:cNvSpPr>
                <p:nvPr/>
              </p:nvSpPr>
              <p:spPr>
                <a:xfrm>
                  <a:off x="1143395" y="1815127"/>
                  <a:ext cx="432000" cy="432000"/>
                </a:xfrm>
                <a:prstGeom prst="ellipse">
                  <a:avLst/>
                </a:prstGeom>
                <a:pattFill prst="pct20">
                  <a:fgClr>
                    <a:schemeClr val="bg1">
                      <a:lumMod val="75000"/>
                    </a:schemeClr>
                  </a:fgClr>
                  <a:bgClr>
                    <a:schemeClr val="bg1"/>
                  </a:bgClr>
                </a:pattFill>
                <a:ln>
                  <a:solidFill>
                    <a:srgbClr val="0070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1235444" y="1793387"/>
                  <a:ext cx="389850" cy="523220"/>
                </a:xfrm>
                <a:prstGeom prst="rect">
                  <a:avLst/>
                </a:prstGeom>
              </p:spPr>
              <p:txBody>
                <a:bodyPr wrap="none">
                  <a:spAutoFit/>
                </a:bodyPr>
                <a:lstStyle/>
                <a:p>
                  <a:r>
                    <a:rPr lang="en-US" altLang="zh-CN" sz="2800" dirty="0">
                      <a:solidFill>
                        <a:srgbClr val="007091"/>
                      </a:solidFill>
                      <a:latin typeface="Zag Regular" panose="02000503030000020004" pitchFamily="50" charset="0"/>
                    </a:rPr>
                    <a:t>3.</a:t>
                  </a:r>
                  <a:endParaRPr lang="zh-CN" altLang="en-US" sz="2800" dirty="0">
                    <a:solidFill>
                      <a:srgbClr val="007091"/>
                    </a:solidFill>
                  </a:endParaRPr>
                </a:p>
              </p:txBody>
            </p:sp>
          </p:grpSp>
        </p:grpSp>
        <p:grpSp>
          <p:nvGrpSpPr>
            <p:cNvPr id="107" name="组合 106"/>
            <p:cNvGrpSpPr/>
            <p:nvPr/>
          </p:nvGrpSpPr>
          <p:grpSpPr>
            <a:xfrm>
              <a:off x="4482959" y="4049150"/>
              <a:ext cx="2784832" cy="775001"/>
              <a:chOff x="1143395" y="1793387"/>
              <a:chExt cx="2784832" cy="775001"/>
            </a:xfrm>
          </p:grpSpPr>
          <p:sp>
            <p:nvSpPr>
              <p:cNvPr id="108" name="矩形 107"/>
              <p:cNvSpPr/>
              <p:nvPr/>
            </p:nvSpPr>
            <p:spPr>
              <a:xfrm rot="234162">
                <a:off x="1367065" y="1981009"/>
                <a:ext cx="2561162" cy="554240"/>
              </a:xfrm>
              <a:prstGeom prst="rect">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r="100000" b="100000"/>
                </a:path>
                <a:tileRect l="-100000" t="-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1331259" y="2017059"/>
                <a:ext cx="2501153" cy="551329"/>
              </a:xfrm>
              <a:prstGeom prst="rect">
                <a:avLst/>
              </a:prstGeom>
              <a:solidFill>
                <a:srgbClr val="3D6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p:cNvGrpSpPr/>
              <p:nvPr/>
            </p:nvGrpSpPr>
            <p:grpSpPr>
              <a:xfrm>
                <a:off x="1143395" y="1793387"/>
                <a:ext cx="481899" cy="523220"/>
                <a:chOff x="1143395" y="1793387"/>
                <a:chExt cx="481899" cy="523220"/>
              </a:xfrm>
            </p:grpSpPr>
            <p:sp>
              <p:nvSpPr>
                <p:cNvPr id="111" name="椭圆 110"/>
                <p:cNvSpPr>
                  <a:spLocks noChangeAspect="1"/>
                </p:cNvSpPr>
                <p:nvPr/>
              </p:nvSpPr>
              <p:spPr>
                <a:xfrm>
                  <a:off x="1143395" y="1815127"/>
                  <a:ext cx="432000" cy="432000"/>
                </a:xfrm>
                <a:prstGeom prst="ellipse">
                  <a:avLst/>
                </a:prstGeom>
                <a:pattFill prst="pct20">
                  <a:fgClr>
                    <a:schemeClr val="bg1">
                      <a:lumMod val="75000"/>
                    </a:schemeClr>
                  </a:fgClr>
                  <a:bgClr>
                    <a:schemeClr val="bg1"/>
                  </a:bgClr>
                </a:pattFill>
                <a:ln>
                  <a:solidFill>
                    <a:srgbClr val="0070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1235444" y="1793387"/>
                  <a:ext cx="389850" cy="523220"/>
                </a:xfrm>
                <a:prstGeom prst="rect">
                  <a:avLst/>
                </a:prstGeom>
              </p:spPr>
              <p:txBody>
                <a:bodyPr wrap="none">
                  <a:spAutoFit/>
                </a:bodyPr>
                <a:lstStyle/>
                <a:p>
                  <a:r>
                    <a:rPr lang="en-US" altLang="zh-CN" sz="2800" dirty="0">
                      <a:solidFill>
                        <a:srgbClr val="007091"/>
                      </a:solidFill>
                      <a:latin typeface="Zag Regular" panose="02000503030000020004" pitchFamily="50" charset="0"/>
                    </a:rPr>
                    <a:t>3.</a:t>
                  </a:r>
                  <a:endParaRPr lang="zh-CN" altLang="en-US" sz="2800" dirty="0">
                    <a:solidFill>
                      <a:srgbClr val="007091"/>
                    </a:solidFill>
                  </a:endParaRPr>
                </a:p>
              </p:txBody>
            </p:sp>
          </p:grpSp>
        </p:grpSp>
        <p:grpSp>
          <p:nvGrpSpPr>
            <p:cNvPr id="113" name="组合 112"/>
            <p:cNvGrpSpPr/>
            <p:nvPr/>
          </p:nvGrpSpPr>
          <p:grpSpPr>
            <a:xfrm>
              <a:off x="7858083" y="4049150"/>
              <a:ext cx="2784832" cy="775001"/>
              <a:chOff x="1143395" y="1793387"/>
              <a:chExt cx="2784832" cy="775001"/>
            </a:xfrm>
          </p:grpSpPr>
          <p:sp>
            <p:nvSpPr>
              <p:cNvPr id="114" name="矩形 113"/>
              <p:cNvSpPr/>
              <p:nvPr/>
            </p:nvSpPr>
            <p:spPr>
              <a:xfrm rot="234162">
                <a:off x="1367065" y="1981009"/>
                <a:ext cx="2561162" cy="554240"/>
              </a:xfrm>
              <a:prstGeom prst="rect">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r="100000" b="100000"/>
                </a:path>
                <a:tileRect l="-100000" t="-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p:cNvSpPr/>
              <p:nvPr/>
            </p:nvSpPr>
            <p:spPr>
              <a:xfrm>
                <a:off x="1331259" y="2017059"/>
                <a:ext cx="2501153" cy="551329"/>
              </a:xfrm>
              <a:prstGeom prst="rect">
                <a:avLst/>
              </a:prstGeom>
              <a:solidFill>
                <a:srgbClr val="3D6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1143395" y="1793387"/>
                <a:ext cx="481899" cy="523220"/>
                <a:chOff x="1143395" y="1793387"/>
                <a:chExt cx="481899" cy="523220"/>
              </a:xfrm>
            </p:grpSpPr>
            <p:sp>
              <p:nvSpPr>
                <p:cNvPr id="117" name="椭圆 116"/>
                <p:cNvSpPr>
                  <a:spLocks noChangeAspect="1"/>
                </p:cNvSpPr>
                <p:nvPr/>
              </p:nvSpPr>
              <p:spPr>
                <a:xfrm>
                  <a:off x="1143395" y="1815127"/>
                  <a:ext cx="432000" cy="432000"/>
                </a:xfrm>
                <a:prstGeom prst="ellipse">
                  <a:avLst/>
                </a:prstGeom>
                <a:pattFill prst="pct20">
                  <a:fgClr>
                    <a:schemeClr val="bg1">
                      <a:lumMod val="75000"/>
                    </a:schemeClr>
                  </a:fgClr>
                  <a:bgClr>
                    <a:schemeClr val="bg1"/>
                  </a:bgClr>
                </a:pattFill>
                <a:ln>
                  <a:solidFill>
                    <a:srgbClr val="0070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p:cNvSpPr/>
                <p:nvPr/>
              </p:nvSpPr>
              <p:spPr>
                <a:xfrm>
                  <a:off x="1235444" y="1793387"/>
                  <a:ext cx="389850" cy="523220"/>
                </a:xfrm>
                <a:prstGeom prst="rect">
                  <a:avLst/>
                </a:prstGeom>
              </p:spPr>
              <p:txBody>
                <a:bodyPr wrap="none">
                  <a:spAutoFit/>
                </a:bodyPr>
                <a:lstStyle/>
                <a:p>
                  <a:r>
                    <a:rPr lang="en-US" altLang="zh-CN" sz="2800" dirty="0">
                      <a:solidFill>
                        <a:srgbClr val="007091"/>
                      </a:solidFill>
                      <a:latin typeface="Zag Regular" panose="02000503030000020004" pitchFamily="50" charset="0"/>
                    </a:rPr>
                    <a:t>3.</a:t>
                  </a:r>
                  <a:endParaRPr lang="zh-CN" altLang="en-US" sz="2800" dirty="0">
                    <a:solidFill>
                      <a:srgbClr val="007091"/>
                    </a:solidFill>
                  </a:endParaRPr>
                </a:p>
              </p:txBody>
            </p:sp>
          </p:grpSp>
        </p:grpSp>
        <p:grpSp>
          <p:nvGrpSpPr>
            <p:cNvPr id="135" name="组合 134"/>
            <p:cNvGrpSpPr/>
            <p:nvPr/>
          </p:nvGrpSpPr>
          <p:grpSpPr>
            <a:xfrm>
              <a:off x="3841271" y="4572370"/>
              <a:ext cx="814524" cy="1378879"/>
              <a:chOff x="3774036" y="4572370"/>
              <a:chExt cx="814524" cy="1378879"/>
            </a:xfrm>
          </p:grpSpPr>
          <p:cxnSp>
            <p:nvCxnSpPr>
              <p:cNvPr id="131" name="直接连接符 130"/>
              <p:cNvCxnSpPr/>
              <p:nvPr/>
            </p:nvCxnSpPr>
            <p:spPr>
              <a:xfrm>
                <a:off x="4171371" y="4572370"/>
                <a:ext cx="4171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3774036" y="5951249"/>
                <a:ext cx="39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4171371" y="4572370"/>
                <a:ext cx="0" cy="13788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6" name="组合 135"/>
            <p:cNvGrpSpPr/>
            <p:nvPr/>
          </p:nvGrpSpPr>
          <p:grpSpPr>
            <a:xfrm>
              <a:off x="7149198" y="2300609"/>
              <a:ext cx="814524" cy="2338842"/>
              <a:chOff x="3774036" y="4572370"/>
              <a:chExt cx="814524" cy="1378879"/>
            </a:xfrm>
          </p:grpSpPr>
          <p:cxnSp>
            <p:nvCxnSpPr>
              <p:cNvPr id="137" name="直接连接符 136"/>
              <p:cNvCxnSpPr/>
              <p:nvPr/>
            </p:nvCxnSpPr>
            <p:spPr>
              <a:xfrm>
                <a:off x="4171371" y="4572370"/>
                <a:ext cx="4171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3774036" y="5951249"/>
                <a:ext cx="39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4171371" y="4572370"/>
                <a:ext cx="0" cy="13788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1" name="矩形 140"/>
            <p:cNvSpPr/>
            <p:nvPr/>
          </p:nvSpPr>
          <p:spPr>
            <a:xfrm>
              <a:off x="1796350" y="1953895"/>
              <a:ext cx="1739322" cy="369332"/>
            </a:xfrm>
            <a:prstGeom prst="rect">
              <a:avLst/>
            </a:prstGeom>
          </p:spPr>
          <p:txBody>
            <a:bodyPr wrap="none">
              <a:spAutoFit/>
            </a:bodyPr>
            <a:lstStyle/>
            <a:p>
              <a:r>
                <a:rPr lang="en-US" altLang="zh-CN" dirty="0">
                  <a:solidFill>
                    <a:schemeClr val="bg1"/>
                  </a:solidFill>
                  <a:effectLst>
                    <a:outerShdw blurRad="38100" dist="38100" dir="2700000" algn="tl">
                      <a:srgbClr val="000000">
                        <a:alpha val="43137"/>
                      </a:srgbClr>
                    </a:outerShdw>
                  </a:effectLst>
                </a:rPr>
                <a:t>Please text here </a:t>
              </a:r>
              <a:endParaRPr lang="zh-CN" altLang="en-US" dirty="0"/>
            </a:p>
          </p:txBody>
        </p:sp>
        <p:sp>
          <p:nvSpPr>
            <p:cNvPr id="142" name="矩形 141"/>
            <p:cNvSpPr/>
            <p:nvPr/>
          </p:nvSpPr>
          <p:spPr>
            <a:xfrm>
              <a:off x="1685861" y="3223261"/>
              <a:ext cx="1739322" cy="369332"/>
            </a:xfrm>
            <a:prstGeom prst="rect">
              <a:avLst/>
            </a:prstGeom>
          </p:spPr>
          <p:txBody>
            <a:bodyPr wrap="none">
              <a:spAutoFit/>
            </a:bodyPr>
            <a:lstStyle/>
            <a:p>
              <a:r>
                <a:rPr lang="en-US" altLang="zh-CN" dirty="0">
                  <a:solidFill>
                    <a:schemeClr val="bg1"/>
                  </a:solidFill>
                  <a:effectLst>
                    <a:outerShdw blurRad="38100" dist="38100" dir="2700000" algn="tl">
                      <a:srgbClr val="000000">
                        <a:alpha val="43137"/>
                      </a:srgbClr>
                    </a:outerShdw>
                  </a:effectLst>
                </a:rPr>
                <a:t>Please text here </a:t>
              </a:r>
              <a:endParaRPr lang="zh-CN" altLang="en-US" dirty="0"/>
            </a:p>
          </p:txBody>
        </p:sp>
        <p:sp>
          <p:nvSpPr>
            <p:cNvPr id="149" name="矩形 148"/>
            <p:cNvSpPr/>
            <p:nvPr/>
          </p:nvSpPr>
          <p:spPr>
            <a:xfrm>
              <a:off x="1659642" y="5742699"/>
              <a:ext cx="1739322" cy="369332"/>
            </a:xfrm>
            <a:prstGeom prst="rect">
              <a:avLst/>
            </a:prstGeom>
          </p:spPr>
          <p:txBody>
            <a:bodyPr wrap="none">
              <a:spAutoFit/>
            </a:bodyPr>
            <a:lstStyle/>
            <a:p>
              <a:r>
                <a:rPr lang="en-US" altLang="zh-CN" dirty="0">
                  <a:solidFill>
                    <a:schemeClr val="bg1"/>
                  </a:solidFill>
                  <a:effectLst>
                    <a:outerShdw blurRad="38100" dist="38100" dir="2700000" algn="tl">
                      <a:srgbClr val="000000">
                        <a:alpha val="43137"/>
                      </a:srgbClr>
                    </a:outerShdw>
                  </a:effectLst>
                </a:rPr>
                <a:t>Please text here </a:t>
              </a:r>
              <a:endParaRPr lang="zh-CN" altLang="en-US" dirty="0"/>
            </a:p>
          </p:txBody>
        </p:sp>
        <p:sp>
          <p:nvSpPr>
            <p:cNvPr id="150" name="矩形 149"/>
            <p:cNvSpPr/>
            <p:nvPr/>
          </p:nvSpPr>
          <p:spPr>
            <a:xfrm>
              <a:off x="5063528" y="4360678"/>
              <a:ext cx="1739322" cy="369332"/>
            </a:xfrm>
            <a:prstGeom prst="rect">
              <a:avLst/>
            </a:prstGeom>
          </p:spPr>
          <p:txBody>
            <a:bodyPr wrap="none">
              <a:spAutoFit/>
            </a:bodyPr>
            <a:lstStyle/>
            <a:p>
              <a:r>
                <a:rPr lang="en-US" altLang="zh-CN" dirty="0">
                  <a:solidFill>
                    <a:schemeClr val="bg1"/>
                  </a:solidFill>
                  <a:effectLst>
                    <a:outerShdw blurRad="38100" dist="38100" dir="2700000" algn="tl">
                      <a:srgbClr val="000000">
                        <a:alpha val="43137"/>
                      </a:srgbClr>
                    </a:outerShdw>
                  </a:effectLst>
                </a:rPr>
                <a:t>Please text here </a:t>
              </a:r>
              <a:endParaRPr lang="zh-CN" altLang="en-US" dirty="0"/>
            </a:p>
          </p:txBody>
        </p:sp>
        <p:sp>
          <p:nvSpPr>
            <p:cNvPr id="151" name="矩形 150"/>
            <p:cNvSpPr/>
            <p:nvPr/>
          </p:nvSpPr>
          <p:spPr>
            <a:xfrm>
              <a:off x="5019135" y="3150148"/>
              <a:ext cx="1739322" cy="369332"/>
            </a:xfrm>
            <a:prstGeom prst="rect">
              <a:avLst/>
            </a:prstGeom>
          </p:spPr>
          <p:txBody>
            <a:bodyPr wrap="none">
              <a:spAutoFit/>
            </a:bodyPr>
            <a:lstStyle/>
            <a:p>
              <a:r>
                <a:rPr lang="en-US" altLang="zh-CN" dirty="0">
                  <a:solidFill>
                    <a:schemeClr val="bg1"/>
                  </a:solidFill>
                  <a:effectLst>
                    <a:outerShdw blurRad="38100" dist="38100" dir="2700000" algn="tl">
                      <a:srgbClr val="000000">
                        <a:alpha val="43137"/>
                      </a:srgbClr>
                    </a:outerShdw>
                  </a:effectLst>
                </a:rPr>
                <a:t>Please text here </a:t>
              </a:r>
              <a:endParaRPr lang="zh-CN" altLang="en-US" dirty="0"/>
            </a:p>
          </p:txBody>
        </p:sp>
        <p:sp>
          <p:nvSpPr>
            <p:cNvPr id="152" name="矩形 151"/>
            <p:cNvSpPr/>
            <p:nvPr/>
          </p:nvSpPr>
          <p:spPr>
            <a:xfrm>
              <a:off x="5125146" y="1995023"/>
              <a:ext cx="1739322" cy="369332"/>
            </a:xfrm>
            <a:prstGeom prst="rect">
              <a:avLst/>
            </a:prstGeom>
          </p:spPr>
          <p:txBody>
            <a:bodyPr wrap="none">
              <a:spAutoFit/>
            </a:bodyPr>
            <a:lstStyle/>
            <a:p>
              <a:r>
                <a:rPr lang="en-US" altLang="zh-CN" dirty="0">
                  <a:solidFill>
                    <a:schemeClr val="bg1"/>
                  </a:solidFill>
                  <a:effectLst>
                    <a:outerShdw blurRad="38100" dist="38100" dir="2700000" algn="tl">
                      <a:srgbClr val="000000">
                        <a:alpha val="43137"/>
                      </a:srgbClr>
                    </a:outerShdw>
                  </a:effectLst>
                </a:rPr>
                <a:t>Please text here </a:t>
              </a:r>
              <a:endParaRPr lang="zh-CN" altLang="en-US" dirty="0"/>
            </a:p>
          </p:txBody>
        </p:sp>
        <p:sp>
          <p:nvSpPr>
            <p:cNvPr id="153" name="矩形 152"/>
            <p:cNvSpPr/>
            <p:nvPr/>
          </p:nvSpPr>
          <p:spPr>
            <a:xfrm>
              <a:off x="8540361" y="1953895"/>
              <a:ext cx="1739322" cy="369332"/>
            </a:xfrm>
            <a:prstGeom prst="rect">
              <a:avLst/>
            </a:prstGeom>
          </p:spPr>
          <p:txBody>
            <a:bodyPr wrap="none">
              <a:spAutoFit/>
            </a:bodyPr>
            <a:lstStyle/>
            <a:p>
              <a:r>
                <a:rPr lang="en-US" altLang="zh-CN" dirty="0">
                  <a:solidFill>
                    <a:schemeClr val="bg1"/>
                  </a:solidFill>
                  <a:effectLst>
                    <a:outerShdw blurRad="38100" dist="38100" dir="2700000" algn="tl">
                      <a:srgbClr val="000000">
                        <a:alpha val="43137"/>
                      </a:srgbClr>
                    </a:outerShdw>
                  </a:effectLst>
                </a:rPr>
                <a:t>Please text here </a:t>
              </a:r>
              <a:endParaRPr lang="zh-CN" altLang="en-US" dirty="0"/>
            </a:p>
          </p:txBody>
        </p:sp>
        <p:sp>
          <p:nvSpPr>
            <p:cNvPr id="154" name="矩形 153"/>
            <p:cNvSpPr/>
            <p:nvPr/>
          </p:nvSpPr>
          <p:spPr>
            <a:xfrm>
              <a:off x="8470471" y="3199377"/>
              <a:ext cx="1739322" cy="369332"/>
            </a:xfrm>
            <a:prstGeom prst="rect">
              <a:avLst/>
            </a:prstGeom>
          </p:spPr>
          <p:txBody>
            <a:bodyPr wrap="none">
              <a:spAutoFit/>
            </a:bodyPr>
            <a:lstStyle/>
            <a:p>
              <a:r>
                <a:rPr lang="en-US" altLang="zh-CN" dirty="0">
                  <a:solidFill>
                    <a:schemeClr val="bg1"/>
                  </a:solidFill>
                  <a:effectLst>
                    <a:outerShdw blurRad="38100" dist="38100" dir="2700000" algn="tl">
                      <a:srgbClr val="000000">
                        <a:alpha val="43137"/>
                      </a:srgbClr>
                    </a:outerShdw>
                  </a:effectLst>
                </a:rPr>
                <a:t>Please text here </a:t>
              </a:r>
              <a:endParaRPr lang="zh-CN" altLang="en-US" dirty="0"/>
            </a:p>
          </p:txBody>
        </p:sp>
        <p:sp>
          <p:nvSpPr>
            <p:cNvPr id="155" name="矩形 154"/>
            <p:cNvSpPr/>
            <p:nvPr/>
          </p:nvSpPr>
          <p:spPr>
            <a:xfrm>
              <a:off x="8455711" y="4383692"/>
              <a:ext cx="1739322" cy="369332"/>
            </a:xfrm>
            <a:prstGeom prst="rect">
              <a:avLst/>
            </a:prstGeom>
          </p:spPr>
          <p:txBody>
            <a:bodyPr wrap="none">
              <a:spAutoFit/>
            </a:bodyPr>
            <a:lstStyle/>
            <a:p>
              <a:r>
                <a:rPr lang="en-US" altLang="zh-CN" dirty="0">
                  <a:solidFill>
                    <a:schemeClr val="bg1"/>
                  </a:solidFill>
                  <a:effectLst>
                    <a:outerShdw blurRad="38100" dist="38100" dir="2700000" algn="tl">
                      <a:srgbClr val="000000">
                        <a:alpha val="43137"/>
                      </a:srgbClr>
                    </a:outerShdw>
                  </a:effectLst>
                </a:rPr>
                <a:t>Please text here </a:t>
              </a:r>
              <a:endParaRPr lang="zh-CN" altLang="en-US" dirty="0"/>
            </a:p>
          </p:txBody>
        </p:sp>
      </p:grpSp>
    </p:spTree>
    <p:extLst>
      <p:ext uri="{BB962C8B-B14F-4D97-AF65-F5344CB8AC3E}">
        <p14:creationId xmlns:p14="http://schemas.microsoft.com/office/powerpoint/2010/main" val="4029725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tretch>
            <a:fillRect/>
          </a:stretch>
        </p:blipFill>
        <p:spPr>
          <a:xfrm>
            <a:off x="0" y="0"/>
            <a:ext cx="12191999" cy="6858000"/>
          </a:xfrm>
          <a:prstGeom prst="rect">
            <a:avLst/>
          </a:prstGeom>
        </p:spPr>
      </p:pic>
      <p:cxnSp>
        <p:nvCxnSpPr>
          <p:cNvPr id="4" name="直接连接符 3"/>
          <p:cNvCxnSpPr/>
          <p:nvPr/>
        </p:nvCxnSpPr>
        <p:spPr>
          <a:xfrm flipV="1">
            <a:off x="0" y="3240741"/>
            <a:ext cx="5459506" cy="3564000"/>
          </a:xfrm>
          <a:prstGeom prst="line">
            <a:avLst/>
          </a:prstGeom>
          <a:ln w="571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6359999" y="3235711"/>
            <a:ext cx="5832000" cy="3708000"/>
          </a:xfrm>
          <a:prstGeom prst="line">
            <a:avLst/>
          </a:prstGeom>
          <a:ln w="571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658906" y="6333565"/>
            <a:ext cx="432000" cy="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26" name="椭圆 25"/>
          <p:cNvSpPr>
            <a:spLocks noChangeAspect="1"/>
          </p:cNvSpPr>
          <p:nvPr/>
        </p:nvSpPr>
        <p:spPr>
          <a:xfrm>
            <a:off x="490197" y="6178924"/>
            <a:ext cx="309282" cy="309282"/>
          </a:xfrm>
          <a:prstGeom prst="ellipse">
            <a:avLst/>
          </a:prstGeom>
          <a:solidFill>
            <a:srgbClr val="3652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575322" y="6263332"/>
            <a:ext cx="144000" cy="144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982893" y="5993319"/>
            <a:ext cx="597984" cy="597984"/>
          </a:xfrm>
          <a:prstGeom prst="rect">
            <a:avLst/>
          </a:prstGeom>
          <a:effectLst/>
        </p:spPr>
        <p:txBody>
          <a:bodyPr wrap="none">
            <a:spAutoFit/>
          </a:bodyPr>
          <a:lstStyle/>
          <a:p>
            <a:pPr>
              <a:lnSpc>
                <a:spcPct val="150000"/>
              </a:lnSpc>
            </a:pPr>
            <a:r>
              <a:rPr lang="en-US" altLang="zh-CN" sz="2400" b="1" dirty="0">
                <a:solidFill>
                  <a:schemeClr val="bg1"/>
                </a:solidFill>
                <a:latin typeface="Zag Regular" panose="02000503030000020004" pitchFamily="50" charset="0"/>
              </a:rPr>
              <a:t>Jan</a:t>
            </a:r>
          </a:p>
        </p:txBody>
      </p:sp>
      <p:cxnSp>
        <p:nvCxnSpPr>
          <p:cNvPr id="54" name="直接连接符 53"/>
          <p:cNvCxnSpPr/>
          <p:nvPr/>
        </p:nvCxnSpPr>
        <p:spPr>
          <a:xfrm flipV="1">
            <a:off x="1477123" y="5826374"/>
            <a:ext cx="432000" cy="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55" name="椭圆 54"/>
          <p:cNvSpPr>
            <a:spLocks noChangeAspect="1"/>
          </p:cNvSpPr>
          <p:nvPr/>
        </p:nvSpPr>
        <p:spPr>
          <a:xfrm>
            <a:off x="1308414" y="5671733"/>
            <a:ext cx="309282" cy="309282"/>
          </a:xfrm>
          <a:prstGeom prst="ellipse">
            <a:avLst/>
          </a:prstGeom>
          <a:solidFill>
            <a:srgbClr val="3652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1393539" y="5756141"/>
            <a:ext cx="144000" cy="144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841451" y="5486128"/>
            <a:ext cx="569836" cy="597984"/>
          </a:xfrm>
          <a:prstGeom prst="rect">
            <a:avLst/>
          </a:prstGeom>
          <a:effectLst/>
        </p:spPr>
        <p:txBody>
          <a:bodyPr wrap="none">
            <a:spAutoFit/>
          </a:bodyPr>
          <a:lstStyle/>
          <a:p>
            <a:pPr>
              <a:lnSpc>
                <a:spcPct val="150000"/>
              </a:lnSpc>
            </a:pPr>
            <a:r>
              <a:rPr lang="en-US" altLang="zh-CN" sz="2400" b="1" dirty="0">
                <a:solidFill>
                  <a:schemeClr val="bg1"/>
                </a:solidFill>
                <a:latin typeface="Zag Regular" panose="02000503030000020004" pitchFamily="50" charset="0"/>
              </a:rPr>
              <a:t>Feb</a:t>
            </a:r>
          </a:p>
        </p:txBody>
      </p:sp>
      <p:cxnSp>
        <p:nvCxnSpPr>
          <p:cNvPr id="60" name="直接连接符 59"/>
          <p:cNvCxnSpPr/>
          <p:nvPr/>
        </p:nvCxnSpPr>
        <p:spPr>
          <a:xfrm flipV="1">
            <a:off x="2498816" y="5125770"/>
            <a:ext cx="432000" cy="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61" name="椭圆 60"/>
          <p:cNvSpPr>
            <a:spLocks noChangeAspect="1"/>
          </p:cNvSpPr>
          <p:nvPr/>
        </p:nvSpPr>
        <p:spPr>
          <a:xfrm>
            <a:off x="2330107" y="4971129"/>
            <a:ext cx="309282" cy="309282"/>
          </a:xfrm>
          <a:prstGeom prst="ellipse">
            <a:avLst/>
          </a:prstGeom>
          <a:solidFill>
            <a:srgbClr val="3652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2415232" y="5055537"/>
            <a:ext cx="144000" cy="144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863144" y="4785524"/>
            <a:ext cx="576889" cy="597984"/>
          </a:xfrm>
          <a:prstGeom prst="rect">
            <a:avLst/>
          </a:prstGeom>
          <a:effectLst/>
        </p:spPr>
        <p:txBody>
          <a:bodyPr wrap="none">
            <a:spAutoFit/>
          </a:bodyPr>
          <a:lstStyle/>
          <a:p>
            <a:pPr>
              <a:lnSpc>
                <a:spcPct val="150000"/>
              </a:lnSpc>
            </a:pPr>
            <a:r>
              <a:rPr lang="en-US" altLang="zh-CN" sz="2400" b="1" dirty="0">
                <a:solidFill>
                  <a:schemeClr val="bg1"/>
                </a:solidFill>
                <a:latin typeface="Zag Regular" panose="02000503030000020004" pitchFamily="50" charset="0"/>
              </a:rPr>
              <a:t>Mar</a:t>
            </a:r>
          </a:p>
        </p:txBody>
      </p:sp>
      <p:cxnSp>
        <p:nvCxnSpPr>
          <p:cNvPr id="66" name="直接连接符 65"/>
          <p:cNvCxnSpPr/>
          <p:nvPr/>
        </p:nvCxnSpPr>
        <p:spPr>
          <a:xfrm flipV="1">
            <a:off x="3425371" y="4588994"/>
            <a:ext cx="432000" cy="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67" name="椭圆 66"/>
          <p:cNvSpPr>
            <a:spLocks noChangeAspect="1"/>
          </p:cNvSpPr>
          <p:nvPr/>
        </p:nvSpPr>
        <p:spPr>
          <a:xfrm>
            <a:off x="3256662" y="4434353"/>
            <a:ext cx="309282" cy="309282"/>
          </a:xfrm>
          <a:prstGeom prst="ellipse">
            <a:avLst/>
          </a:prstGeom>
          <a:solidFill>
            <a:srgbClr val="3652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a:spLocks noChangeAspect="1"/>
          </p:cNvSpPr>
          <p:nvPr/>
        </p:nvSpPr>
        <p:spPr>
          <a:xfrm>
            <a:off x="3341787" y="4518761"/>
            <a:ext cx="144000" cy="144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3762805" y="4248748"/>
            <a:ext cx="575799" cy="597984"/>
          </a:xfrm>
          <a:prstGeom prst="rect">
            <a:avLst/>
          </a:prstGeom>
          <a:effectLst/>
        </p:spPr>
        <p:txBody>
          <a:bodyPr wrap="none">
            <a:spAutoFit/>
          </a:bodyPr>
          <a:lstStyle/>
          <a:p>
            <a:pPr>
              <a:lnSpc>
                <a:spcPct val="150000"/>
              </a:lnSpc>
            </a:pPr>
            <a:r>
              <a:rPr lang="en-US" altLang="zh-CN" sz="2400" b="1" dirty="0">
                <a:solidFill>
                  <a:schemeClr val="bg1"/>
                </a:solidFill>
                <a:latin typeface="Zag Regular" panose="02000503030000020004" pitchFamily="50" charset="0"/>
              </a:rPr>
              <a:t>Apr</a:t>
            </a:r>
          </a:p>
        </p:txBody>
      </p:sp>
      <p:cxnSp>
        <p:nvCxnSpPr>
          <p:cNvPr id="78" name="直接连接符 77"/>
          <p:cNvCxnSpPr/>
          <p:nvPr/>
        </p:nvCxnSpPr>
        <p:spPr>
          <a:xfrm flipV="1">
            <a:off x="4214571" y="4053606"/>
            <a:ext cx="432000" cy="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79" name="椭圆 78"/>
          <p:cNvSpPr>
            <a:spLocks noChangeAspect="1"/>
          </p:cNvSpPr>
          <p:nvPr/>
        </p:nvSpPr>
        <p:spPr>
          <a:xfrm>
            <a:off x="4045862" y="3898965"/>
            <a:ext cx="309282" cy="309282"/>
          </a:xfrm>
          <a:prstGeom prst="ellipse">
            <a:avLst/>
          </a:prstGeom>
          <a:solidFill>
            <a:srgbClr val="3652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a:spLocks noChangeAspect="1"/>
          </p:cNvSpPr>
          <p:nvPr/>
        </p:nvSpPr>
        <p:spPr>
          <a:xfrm>
            <a:off x="4130987" y="3983373"/>
            <a:ext cx="144000" cy="144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4498217" y="3713360"/>
            <a:ext cx="618503" cy="646331"/>
          </a:xfrm>
          <a:prstGeom prst="rect">
            <a:avLst/>
          </a:prstGeom>
          <a:effectLst/>
        </p:spPr>
        <p:txBody>
          <a:bodyPr wrap="none">
            <a:spAutoFit/>
          </a:bodyPr>
          <a:lstStyle/>
          <a:p>
            <a:pPr>
              <a:lnSpc>
                <a:spcPct val="150000"/>
              </a:lnSpc>
            </a:pPr>
            <a:r>
              <a:rPr lang="en-US" altLang="zh-CN" sz="2400" b="1" dirty="0">
                <a:solidFill>
                  <a:schemeClr val="bg1"/>
                </a:solidFill>
                <a:latin typeface="Zag Regular" panose="02000503030000020004" pitchFamily="50" charset="0"/>
              </a:rPr>
              <a:t>May</a:t>
            </a:r>
          </a:p>
        </p:txBody>
      </p:sp>
      <p:cxnSp>
        <p:nvCxnSpPr>
          <p:cNvPr id="84" name="直接连接符 83"/>
          <p:cNvCxnSpPr/>
          <p:nvPr/>
        </p:nvCxnSpPr>
        <p:spPr>
          <a:xfrm flipV="1">
            <a:off x="6442140" y="3480619"/>
            <a:ext cx="252000" cy="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85" name="椭圆 84"/>
          <p:cNvSpPr>
            <a:spLocks noChangeAspect="1"/>
          </p:cNvSpPr>
          <p:nvPr/>
        </p:nvSpPr>
        <p:spPr>
          <a:xfrm>
            <a:off x="6703025" y="3325978"/>
            <a:ext cx="309282" cy="309282"/>
          </a:xfrm>
          <a:prstGeom prst="ellipse">
            <a:avLst/>
          </a:prstGeom>
          <a:solidFill>
            <a:srgbClr val="3652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a:spLocks noChangeAspect="1"/>
          </p:cNvSpPr>
          <p:nvPr/>
        </p:nvSpPr>
        <p:spPr>
          <a:xfrm>
            <a:off x="6788150" y="3410386"/>
            <a:ext cx="144000" cy="144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6009485" y="3179588"/>
            <a:ext cx="542136" cy="597984"/>
          </a:xfrm>
          <a:prstGeom prst="rect">
            <a:avLst/>
          </a:prstGeom>
          <a:effectLst/>
        </p:spPr>
        <p:txBody>
          <a:bodyPr wrap="none">
            <a:spAutoFit/>
          </a:bodyPr>
          <a:lstStyle/>
          <a:p>
            <a:pPr>
              <a:lnSpc>
                <a:spcPct val="150000"/>
              </a:lnSpc>
            </a:pPr>
            <a:r>
              <a:rPr lang="en-US" altLang="zh-CN" sz="2400" b="1" dirty="0">
                <a:solidFill>
                  <a:schemeClr val="bg1"/>
                </a:solidFill>
                <a:latin typeface="Zag Regular" panose="02000503030000020004" pitchFamily="50" charset="0"/>
              </a:rPr>
              <a:t>Jul</a:t>
            </a:r>
          </a:p>
        </p:txBody>
      </p:sp>
      <p:cxnSp>
        <p:nvCxnSpPr>
          <p:cNvPr id="90" name="直接连接符 89"/>
          <p:cNvCxnSpPr/>
          <p:nvPr/>
        </p:nvCxnSpPr>
        <p:spPr>
          <a:xfrm flipV="1">
            <a:off x="7028143" y="4032477"/>
            <a:ext cx="432000" cy="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91" name="椭圆 90"/>
          <p:cNvSpPr>
            <a:spLocks noChangeAspect="1"/>
          </p:cNvSpPr>
          <p:nvPr/>
        </p:nvSpPr>
        <p:spPr>
          <a:xfrm>
            <a:off x="7477286" y="3877836"/>
            <a:ext cx="309282" cy="309282"/>
          </a:xfrm>
          <a:prstGeom prst="ellipse">
            <a:avLst/>
          </a:prstGeom>
          <a:solidFill>
            <a:srgbClr val="3652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a:spLocks noChangeAspect="1"/>
          </p:cNvSpPr>
          <p:nvPr/>
        </p:nvSpPr>
        <p:spPr>
          <a:xfrm>
            <a:off x="7562411" y="3962244"/>
            <a:ext cx="144000" cy="144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6595488" y="3650764"/>
            <a:ext cx="605102" cy="597984"/>
          </a:xfrm>
          <a:prstGeom prst="rect">
            <a:avLst/>
          </a:prstGeom>
          <a:effectLst/>
        </p:spPr>
        <p:txBody>
          <a:bodyPr wrap="none">
            <a:spAutoFit/>
          </a:bodyPr>
          <a:lstStyle/>
          <a:p>
            <a:pPr>
              <a:lnSpc>
                <a:spcPct val="150000"/>
              </a:lnSpc>
            </a:pPr>
            <a:r>
              <a:rPr lang="en-US" altLang="zh-CN" sz="2400" b="1" dirty="0">
                <a:solidFill>
                  <a:schemeClr val="bg1"/>
                </a:solidFill>
                <a:latin typeface="Zag Regular" panose="02000503030000020004" pitchFamily="50" charset="0"/>
              </a:rPr>
              <a:t>Aug</a:t>
            </a:r>
          </a:p>
        </p:txBody>
      </p:sp>
      <p:cxnSp>
        <p:nvCxnSpPr>
          <p:cNvPr id="96" name="直接连接符 95"/>
          <p:cNvCxnSpPr/>
          <p:nvPr/>
        </p:nvCxnSpPr>
        <p:spPr>
          <a:xfrm flipV="1">
            <a:off x="7856125" y="4601098"/>
            <a:ext cx="432000" cy="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97" name="椭圆 96"/>
          <p:cNvSpPr>
            <a:spLocks noChangeAspect="1"/>
          </p:cNvSpPr>
          <p:nvPr/>
        </p:nvSpPr>
        <p:spPr>
          <a:xfrm>
            <a:off x="8305268" y="4446457"/>
            <a:ext cx="309282" cy="309282"/>
          </a:xfrm>
          <a:prstGeom prst="ellipse">
            <a:avLst/>
          </a:prstGeom>
          <a:solidFill>
            <a:srgbClr val="3652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ysClr val="windowText" lastClr="000000"/>
              </a:solidFill>
            </a:endParaRPr>
          </a:p>
        </p:txBody>
      </p:sp>
      <p:sp>
        <p:nvSpPr>
          <p:cNvPr id="98" name="椭圆 97"/>
          <p:cNvSpPr>
            <a:spLocks noChangeAspect="1"/>
          </p:cNvSpPr>
          <p:nvPr/>
        </p:nvSpPr>
        <p:spPr>
          <a:xfrm>
            <a:off x="8390393" y="4530865"/>
            <a:ext cx="144000" cy="144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7423470" y="4219385"/>
            <a:ext cx="585417" cy="646331"/>
          </a:xfrm>
          <a:prstGeom prst="rect">
            <a:avLst/>
          </a:prstGeom>
          <a:effectLst/>
        </p:spPr>
        <p:txBody>
          <a:bodyPr wrap="none">
            <a:spAutoFit/>
          </a:bodyPr>
          <a:lstStyle/>
          <a:p>
            <a:pPr>
              <a:lnSpc>
                <a:spcPct val="150000"/>
              </a:lnSpc>
            </a:pPr>
            <a:r>
              <a:rPr lang="en-US" altLang="zh-CN" sz="2400" b="1" dirty="0">
                <a:solidFill>
                  <a:schemeClr val="bg1"/>
                </a:solidFill>
                <a:latin typeface="Zag Regular" panose="02000503030000020004" pitchFamily="50" charset="0"/>
              </a:rPr>
              <a:t>Sep</a:t>
            </a:r>
          </a:p>
        </p:txBody>
      </p:sp>
      <p:cxnSp>
        <p:nvCxnSpPr>
          <p:cNvPr id="102" name="直接连接符 101"/>
          <p:cNvCxnSpPr/>
          <p:nvPr/>
        </p:nvCxnSpPr>
        <p:spPr>
          <a:xfrm flipV="1">
            <a:off x="8673984" y="5114084"/>
            <a:ext cx="432000" cy="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103" name="椭圆 102"/>
          <p:cNvSpPr>
            <a:spLocks noChangeAspect="1"/>
          </p:cNvSpPr>
          <p:nvPr/>
        </p:nvSpPr>
        <p:spPr>
          <a:xfrm>
            <a:off x="9123127" y="4959443"/>
            <a:ext cx="309282" cy="309282"/>
          </a:xfrm>
          <a:prstGeom prst="ellipse">
            <a:avLst/>
          </a:prstGeom>
          <a:solidFill>
            <a:srgbClr val="3652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a:spLocks noChangeAspect="1"/>
          </p:cNvSpPr>
          <p:nvPr/>
        </p:nvSpPr>
        <p:spPr>
          <a:xfrm>
            <a:off x="9208252" y="5043851"/>
            <a:ext cx="144000" cy="144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8241329" y="4732371"/>
            <a:ext cx="551754" cy="646331"/>
          </a:xfrm>
          <a:prstGeom prst="rect">
            <a:avLst/>
          </a:prstGeom>
          <a:effectLst/>
        </p:spPr>
        <p:txBody>
          <a:bodyPr wrap="none">
            <a:spAutoFit/>
          </a:bodyPr>
          <a:lstStyle/>
          <a:p>
            <a:pPr>
              <a:lnSpc>
                <a:spcPct val="150000"/>
              </a:lnSpc>
            </a:pPr>
            <a:r>
              <a:rPr lang="en-US" altLang="zh-CN" sz="2400" b="1" dirty="0">
                <a:solidFill>
                  <a:schemeClr val="bg1"/>
                </a:solidFill>
                <a:latin typeface="Zag Regular" panose="02000503030000020004" pitchFamily="50" charset="0"/>
              </a:rPr>
              <a:t>Oct</a:t>
            </a:r>
          </a:p>
        </p:txBody>
      </p:sp>
      <p:cxnSp>
        <p:nvCxnSpPr>
          <p:cNvPr id="108" name="直接连接符 107"/>
          <p:cNvCxnSpPr/>
          <p:nvPr/>
        </p:nvCxnSpPr>
        <p:spPr>
          <a:xfrm flipV="1">
            <a:off x="9865064" y="5819494"/>
            <a:ext cx="432000" cy="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109" name="椭圆 108"/>
          <p:cNvSpPr>
            <a:spLocks noChangeAspect="1"/>
          </p:cNvSpPr>
          <p:nvPr/>
        </p:nvSpPr>
        <p:spPr>
          <a:xfrm>
            <a:off x="10314207" y="5664853"/>
            <a:ext cx="309282" cy="309282"/>
          </a:xfrm>
          <a:prstGeom prst="ellipse">
            <a:avLst/>
          </a:prstGeom>
          <a:solidFill>
            <a:srgbClr val="3652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a:spLocks noChangeAspect="1"/>
          </p:cNvSpPr>
          <p:nvPr/>
        </p:nvSpPr>
        <p:spPr>
          <a:xfrm>
            <a:off x="10399332" y="5749261"/>
            <a:ext cx="144000" cy="144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9432409" y="5437781"/>
            <a:ext cx="583301" cy="646331"/>
          </a:xfrm>
          <a:prstGeom prst="rect">
            <a:avLst/>
          </a:prstGeom>
          <a:effectLst/>
        </p:spPr>
        <p:txBody>
          <a:bodyPr wrap="none">
            <a:spAutoFit/>
          </a:bodyPr>
          <a:lstStyle/>
          <a:p>
            <a:pPr>
              <a:lnSpc>
                <a:spcPct val="150000"/>
              </a:lnSpc>
            </a:pPr>
            <a:r>
              <a:rPr lang="en-US" altLang="zh-CN" sz="2400" b="1" dirty="0">
                <a:solidFill>
                  <a:schemeClr val="bg1"/>
                </a:solidFill>
                <a:latin typeface="Zag Regular" panose="02000503030000020004" pitchFamily="50" charset="0"/>
              </a:rPr>
              <a:t>Nov</a:t>
            </a:r>
          </a:p>
        </p:txBody>
      </p:sp>
      <p:cxnSp>
        <p:nvCxnSpPr>
          <p:cNvPr id="114" name="直接连接符 113"/>
          <p:cNvCxnSpPr/>
          <p:nvPr/>
        </p:nvCxnSpPr>
        <p:spPr>
          <a:xfrm flipV="1">
            <a:off x="10600094" y="6354861"/>
            <a:ext cx="432000" cy="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115" name="椭圆 114"/>
          <p:cNvSpPr>
            <a:spLocks noChangeAspect="1"/>
          </p:cNvSpPr>
          <p:nvPr/>
        </p:nvSpPr>
        <p:spPr>
          <a:xfrm>
            <a:off x="11049237" y="6200220"/>
            <a:ext cx="309282" cy="309282"/>
          </a:xfrm>
          <a:prstGeom prst="ellipse">
            <a:avLst/>
          </a:prstGeom>
          <a:solidFill>
            <a:srgbClr val="3652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a:spLocks noChangeAspect="1"/>
          </p:cNvSpPr>
          <p:nvPr/>
        </p:nvSpPr>
        <p:spPr>
          <a:xfrm>
            <a:off x="11134362" y="6284628"/>
            <a:ext cx="144000" cy="144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10167439" y="5973148"/>
            <a:ext cx="599844" cy="646331"/>
          </a:xfrm>
          <a:prstGeom prst="rect">
            <a:avLst/>
          </a:prstGeom>
          <a:effectLst/>
        </p:spPr>
        <p:txBody>
          <a:bodyPr wrap="none">
            <a:spAutoFit/>
          </a:bodyPr>
          <a:lstStyle/>
          <a:p>
            <a:pPr>
              <a:lnSpc>
                <a:spcPct val="150000"/>
              </a:lnSpc>
            </a:pPr>
            <a:r>
              <a:rPr lang="en-US" altLang="zh-CN" sz="2400" b="1" dirty="0">
                <a:solidFill>
                  <a:schemeClr val="bg1"/>
                </a:solidFill>
                <a:latin typeface="Zag Regular" panose="02000503030000020004" pitchFamily="50" charset="0"/>
              </a:rPr>
              <a:t>Dec</a:t>
            </a:r>
          </a:p>
        </p:txBody>
      </p:sp>
      <p:cxnSp>
        <p:nvCxnSpPr>
          <p:cNvPr id="120" name="直接连接符 119"/>
          <p:cNvCxnSpPr/>
          <p:nvPr/>
        </p:nvCxnSpPr>
        <p:spPr>
          <a:xfrm flipV="1">
            <a:off x="4940567" y="3512469"/>
            <a:ext cx="432000" cy="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121" name="椭圆 120"/>
          <p:cNvSpPr>
            <a:spLocks noChangeAspect="1"/>
          </p:cNvSpPr>
          <p:nvPr/>
        </p:nvSpPr>
        <p:spPr>
          <a:xfrm>
            <a:off x="4771858" y="3357828"/>
            <a:ext cx="309282" cy="309282"/>
          </a:xfrm>
          <a:prstGeom prst="ellipse">
            <a:avLst/>
          </a:prstGeom>
          <a:solidFill>
            <a:srgbClr val="3652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a:spLocks noChangeAspect="1"/>
          </p:cNvSpPr>
          <p:nvPr/>
        </p:nvSpPr>
        <p:spPr>
          <a:xfrm>
            <a:off x="4856983" y="3442236"/>
            <a:ext cx="144000" cy="144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p:cNvSpPr/>
          <p:nvPr/>
        </p:nvSpPr>
        <p:spPr>
          <a:xfrm>
            <a:off x="5304895" y="3172223"/>
            <a:ext cx="598241" cy="646331"/>
          </a:xfrm>
          <a:prstGeom prst="rect">
            <a:avLst/>
          </a:prstGeom>
          <a:effectLst/>
        </p:spPr>
        <p:txBody>
          <a:bodyPr wrap="none">
            <a:spAutoFit/>
          </a:bodyPr>
          <a:lstStyle/>
          <a:p>
            <a:pPr>
              <a:lnSpc>
                <a:spcPct val="150000"/>
              </a:lnSpc>
            </a:pPr>
            <a:r>
              <a:rPr lang="en-US" altLang="zh-CN" sz="2400" b="1" dirty="0">
                <a:solidFill>
                  <a:schemeClr val="bg1"/>
                </a:solidFill>
                <a:latin typeface="Zag Regular" panose="02000503030000020004" pitchFamily="50" charset="0"/>
              </a:rPr>
              <a:t>Jun</a:t>
            </a:r>
          </a:p>
        </p:txBody>
      </p:sp>
      <p:cxnSp>
        <p:nvCxnSpPr>
          <p:cNvPr id="123" name="直接连接符 122"/>
          <p:cNvCxnSpPr>
            <a:stCxn id="125" idx="4"/>
          </p:cNvCxnSpPr>
          <p:nvPr/>
        </p:nvCxnSpPr>
        <p:spPr>
          <a:xfrm>
            <a:off x="963172" y="4112622"/>
            <a:ext cx="0" cy="1986443"/>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125" name="椭圆 124"/>
          <p:cNvSpPr>
            <a:spLocks noChangeAspect="1"/>
          </p:cNvSpPr>
          <p:nvPr/>
        </p:nvSpPr>
        <p:spPr>
          <a:xfrm>
            <a:off x="369172" y="2924622"/>
            <a:ext cx="1188000" cy="1188000"/>
          </a:xfrm>
          <a:prstGeom prst="ellipse">
            <a:avLst/>
          </a:prstGeom>
          <a:solidFill>
            <a:srgbClr val="174B7B">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文本框 125"/>
          <p:cNvSpPr txBox="1"/>
          <p:nvPr/>
        </p:nvSpPr>
        <p:spPr>
          <a:xfrm>
            <a:off x="502872" y="3348487"/>
            <a:ext cx="1179166" cy="707886"/>
          </a:xfrm>
          <a:prstGeom prst="rect">
            <a:avLst/>
          </a:prstGeom>
          <a:noFill/>
          <a:effectLst/>
        </p:spPr>
        <p:txBody>
          <a:bodyPr wrap="square" rtlCol="0">
            <a:spAutoFit/>
          </a:bodyPr>
          <a:lstStyle/>
          <a:p>
            <a:r>
              <a:rPr lang="en-US" altLang="zh-CN" sz="4000" b="1" dirty="0">
                <a:solidFill>
                  <a:schemeClr val="bg1"/>
                </a:solidFill>
                <a:effectLst>
                  <a:outerShdw blurRad="38100" dist="38100" dir="2700000" algn="tl">
                    <a:srgbClr val="000000">
                      <a:alpha val="43137"/>
                    </a:srgbClr>
                  </a:outerShdw>
                </a:effectLst>
                <a:latin typeface="Zag Regular" panose="02000503030000020004" pitchFamily="50" charset="0"/>
              </a:rPr>
              <a:t>89%</a:t>
            </a:r>
            <a:endParaRPr lang="zh-CN" altLang="en-US" sz="4000" b="1" dirty="0">
              <a:solidFill>
                <a:schemeClr val="bg1"/>
              </a:solidFill>
              <a:effectLst>
                <a:outerShdw blurRad="38100" dist="38100" dir="2700000" algn="tl">
                  <a:srgbClr val="000000">
                    <a:alpha val="43137"/>
                  </a:srgbClr>
                </a:outerShdw>
              </a:effectLst>
              <a:latin typeface="Zag Regular" panose="02000503030000020004" pitchFamily="50" charset="0"/>
            </a:endParaRPr>
          </a:p>
        </p:txBody>
      </p:sp>
      <p:sp>
        <p:nvSpPr>
          <p:cNvPr id="127" name="上箭头 126"/>
          <p:cNvSpPr/>
          <p:nvPr/>
        </p:nvSpPr>
        <p:spPr>
          <a:xfrm>
            <a:off x="695675" y="2869386"/>
            <a:ext cx="484632" cy="515371"/>
          </a:xfrm>
          <a:prstGeom prst="upArrow">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8" name="直接连接符 127"/>
          <p:cNvCxnSpPr/>
          <p:nvPr/>
        </p:nvCxnSpPr>
        <p:spPr>
          <a:xfrm>
            <a:off x="1909123" y="2165374"/>
            <a:ext cx="0" cy="334681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129" name="椭圆 128"/>
          <p:cNvSpPr>
            <a:spLocks noChangeAspect="1"/>
          </p:cNvSpPr>
          <p:nvPr/>
        </p:nvSpPr>
        <p:spPr>
          <a:xfrm>
            <a:off x="1372075" y="689213"/>
            <a:ext cx="1439107" cy="1439107"/>
          </a:xfrm>
          <a:prstGeom prst="ellipse">
            <a:avLst/>
          </a:prstGeom>
          <a:solidFill>
            <a:srgbClr val="174B7B">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0" name="直接连接符 129"/>
          <p:cNvCxnSpPr>
            <a:stCxn id="131" idx="4"/>
          </p:cNvCxnSpPr>
          <p:nvPr/>
        </p:nvCxnSpPr>
        <p:spPr>
          <a:xfrm flipH="1">
            <a:off x="3818318" y="3026877"/>
            <a:ext cx="0" cy="125047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131" name="椭圆 130"/>
          <p:cNvSpPr>
            <a:spLocks noChangeAspect="1"/>
          </p:cNvSpPr>
          <p:nvPr/>
        </p:nvSpPr>
        <p:spPr>
          <a:xfrm>
            <a:off x="3123317" y="1593209"/>
            <a:ext cx="1433668" cy="1433668"/>
          </a:xfrm>
          <a:prstGeom prst="ellipse">
            <a:avLst/>
          </a:prstGeom>
          <a:solidFill>
            <a:srgbClr val="174B7B">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68089" y="786140"/>
            <a:ext cx="646303" cy="646303"/>
          </a:xfrm>
          <a:prstGeom prst="rect">
            <a:avLst/>
          </a:prstGeom>
          <a:effectLst/>
        </p:spPr>
      </p:pic>
      <p:sp>
        <p:nvSpPr>
          <p:cNvPr id="132" name="文本框 131"/>
          <p:cNvSpPr txBox="1"/>
          <p:nvPr/>
        </p:nvSpPr>
        <p:spPr>
          <a:xfrm>
            <a:off x="1429979" y="1371515"/>
            <a:ext cx="1652209" cy="707886"/>
          </a:xfrm>
          <a:prstGeom prst="rect">
            <a:avLst/>
          </a:prstGeom>
          <a:noFill/>
          <a:effectLst/>
        </p:spPr>
        <p:txBody>
          <a:bodyPr wrap="square" rtlCol="0">
            <a:spAutoFit/>
          </a:bodyPr>
          <a:lstStyle/>
          <a:p>
            <a:r>
              <a:rPr lang="en-US" altLang="zh-CN" sz="4000" b="1" dirty="0">
                <a:solidFill>
                  <a:schemeClr val="bg1"/>
                </a:solidFill>
                <a:effectLst>
                  <a:outerShdw blurRad="38100" dist="38100" dir="2700000" algn="tl">
                    <a:srgbClr val="000000">
                      <a:alpha val="43137"/>
                    </a:srgbClr>
                  </a:outerShdw>
                </a:effectLst>
                <a:latin typeface="Zag Regular" panose="02000503030000020004" pitchFamily="50" charset="0"/>
              </a:rPr>
              <a:t>$900K</a:t>
            </a:r>
            <a:endParaRPr lang="zh-CN" altLang="en-US" sz="4000" b="1" dirty="0">
              <a:solidFill>
                <a:schemeClr val="bg1"/>
              </a:solidFill>
              <a:effectLst>
                <a:outerShdw blurRad="38100" dist="38100" dir="2700000" algn="tl">
                  <a:srgbClr val="000000">
                    <a:alpha val="43137"/>
                  </a:srgbClr>
                </a:outerShdw>
              </a:effectLst>
              <a:latin typeface="Zag Regular" panose="02000503030000020004" pitchFamily="50" charset="0"/>
            </a:endParaRPr>
          </a:p>
        </p:txBody>
      </p:sp>
      <p:pic>
        <p:nvPicPr>
          <p:cNvPr id="3" name="图片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48590" y="1673580"/>
            <a:ext cx="656203" cy="656203"/>
          </a:xfrm>
          <a:prstGeom prst="rect">
            <a:avLst/>
          </a:prstGeom>
          <a:effectLst/>
        </p:spPr>
      </p:pic>
      <p:sp>
        <p:nvSpPr>
          <p:cNvPr id="124" name="文本框 123"/>
          <p:cNvSpPr txBox="1"/>
          <p:nvPr/>
        </p:nvSpPr>
        <p:spPr>
          <a:xfrm>
            <a:off x="3280478" y="2260486"/>
            <a:ext cx="1484904" cy="707886"/>
          </a:xfrm>
          <a:prstGeom prst="rect">
            <a:avLst/>
          </a:prstGeom>
          <a:noFill/>
          <a:effectLst/>
        </p:spPr>
        <p:txBody>
          <a:bodyPr wrap="square" rtlCol="0">
            <a:spAutoFit/>
          </a:bodyPr>
          <a:lstStyle/>
          <a:p>
            <a:r>
              <a:rPr lang="en-US" altLang="zh-CN" sz="4000" b="1" dirty="0">
                <a:solidFill>
                  <a:schemeClr val="bg1"/>
                </a:solidFill>
                <a:effectLst>
                  <a:outerShdw blurRad="38100" dist="38100" dir="2700000" algn="tl">
                    <a:srgbClr val="000000">
                      <a:alpha val="43137"/>
                    </a:srgbClr>
                  </a:outerShdw>
                </a:effectLst>
                <a:latin typeface="Zag Regular" panose="02000503030000020004" pitchFamily="50" charset="0"/>
              </a:rPr>
              <a:t>22.54</a:t>
            </a:r>
            <a:endParaRPr lang="zh-CN" altLang="en-US" sz="4000" b="1" dirty="0">
              <a:solidFill>
                <a:schemeClr val="bg1"/>
              </a:solidFill>
              <a:effectLst>
                <a:outerShdw blurRad="38100" dist="38100" dir="2700000" algn="tl">
                  <a:srgbClr val="000000">
                    <a:alpha val="43137"/>
                  </a:srgbClr>
                </a:outerShdw>
              </a:effectLst>
              <a:latin typeface="Zag Regular" panose="02000503030000020004" pitchFamily="50" charset="0"/>
            </a:endParaRPr>
          </a:p>
        </p:txBody>
      </p:sp>
      <p:cxnSp>
        <p:nvCxnSpPr>
          <p:cNvPr id="133" name="直接连接符 132"/>
          <p:cNvCxnSpPr/>
          <p:nvPr/>
        </p:nvCxnSpPr>
        <p:spPr>
          <a:xfrm>
            <a:off x="6595488" y="2128320"/>
            <a:ext cx="2649" cy="1287524"/>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134" name="椭圆 133"/>
          <p:cNvSpPr>
            <a:spLocks noChangeAspect="1"/>
          </p:cNvSpPr>
          <p:nvPr/>
        </p:nvSpPr>
        <p:spPr>
          <a:xfrm>
            <a:off x="5784174" y="565679"/>
            <a:ext cx="1599695" cy="1599695"/>
          </a:xfrm>
          <a:prstGeom prst="ellipse">
            <a:avLst/>
          </a:prstGeom>
          <a:solidFill>
            <a:srgbClr val="174B7B">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文本框 135"/>
          <p:cNvSpPr txBox="1"/>
          <p:nvPr/>
        </p:nvSpPr>
        <p:spPr>
          <a:xfrm>
            <a:off x="6019956" y="1493112"/>
            <a:ext cx="1484904" cy="707886"/>
          </a:xfrm>
          <a:prstGeom prst="rect">
            <a:avLst/>
          </a:prstGeom>
          <a:noFill/>
          <a:effectLst/>
        </p:spPr>
        <p:txBody>
          <a:bodyPr wrap="square" rtlCol="0">
            <a:spAutoFit/>
          </a:bodyPr>
          <a:lstStyle/>
          <a:p>
            <a:r>
              <a:rPr lang="en-US" altLang="zh-CN" sz="4000" b="1" dirty="0">
                <a:solidFill>
                  <a:schemeClr val="bg1"/>
                </a:solidFill>
                <a:effectLst>
                  <a:outerShdw blurRad="38100" dist="38100" dir="2700000" algn="tl">
                    <a:srgbClr val="000000">
                      <a:alpha val="43137"/>
                    </a:srgbClr>
                  </a:outerShdw>
                </a:effectLst>
                <a:latin typeface="Zag Regular" panose="02000503030000020004" pitchFamily="50" charset="0"/>
              </a:rPr>
              <a:t>6678</a:t>
            </a:r>
            <a:endParaRPr lang="zh-CN" altLang="en-US" sz="4000" b="1" dirty="0">
              <a:solidFill>
                <a:schemeClr val="bg1"/>
              </a:solidFill>
              <a:effectLst>
                <a:outerShdw blurRad="38100" dist="38100" dir="2700000" algn="tl">
                  <a:srgbClr val="000000">
                    <a:alpha val="43137"/>
                  </a:srgbClr>
                </a:outerShdw>
              </a:effectLst>
              <a:latin typeface="Zag Regular" panose="02000503030000020004" pitchFamily="50" charset="0"/>
            </a:endParaRPr>
          </a:p>
        </p:txBody>
      </p:sp>
      <p:pic>
        <p:nvPicPr>
          <p:cNvPr id="7" name="图片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88514" y="584863"/>
            <a:ext cx="973789" cy="973789"/>
          </a:xfrm>
          <a:prstGeom prst="rect">
            <a:avLst/>
          </a:prstGeom>
          <a:effectLst/>
        </p:spPr>
      </p:pic>
      <p:cxnSp>
        <p:nvCxnSpPr>
          <p:cNvPr id="137" name="直接连接符 136"/>
          <p:cNvCxnSpPr>
            <a:stCxn id="139" idx="2"/>
          </p:cNvCxnSpPr>
          <p:nvPr/>
        </p:nvCxnSpPr>
        <p:spPr>
          <a:xfrm flipH="1">
            <a:off x="9925549" y="2473830"/>
            <a:ext cx="0" cy="3015500"/>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138" name="椭圆 137"/>
          <p:cNvSpPr>
            <a:spLocks noChangeAspect="1"/>
          </p:cNvSpPr>
          <p:nvPr/>
        </p:nvSpPr>
        <p:spPr>
          <a:xfrm>
            <a:off x="9258122" y="1076917"/>
            <a:ext cx="1387901" cy="1387901"/>
          </a:xfrm>
          <a:prstGeom prst="ellipse">
            <a:avLst/>
          </a:prstGeom>
          <a:solidFill>
            <a:srgbClr val="174B7B">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文本框 138"/>
          <p:cNvSpPr txBox="1"/>
          <p:nvPr/>
        </p:nvSpPr>
        <p:spPr>
          <a:xfrm>
            <a:off x="9456359" y="1765944"/>
            <a:ext cx="1127314" cy="707886"/>
          </a:xfrm>
          <a:prstGeom prst="rect">
            <a:avLst/>
          </a:prstGeom>
          <a:noFill/>
          <a:effectLst/>
        </p:spPr>
        <p:txBody>
          <a:bodyPr wrap="square" rtlCol="0">
            <a:spAutoFit/>
          </a:bodyPr>
          <a:lstStyle/>
          <a:p>
            <a:r>
              <a:rPr lang="en-US" altLang="zh-CN" sz="4000" b="1" dirty="0">
                <a:solidFill>
                  <a:schemeClr val="bg1"/>
                </a:solidFill>
                <a:effectLst>
                  <a:outerShdw blurRad="38100" dist="38100" dir="2700000" algn="tl">
                    <a:srgbClr val="000000">
                      <a:alpha val="43137"/>
                    </a:srgbClr>
                  </a:outerShdw>
                </a:effectLst>
                <a:latin typeface="Zag Regular" panose="02000503030000020004" pitchFamily="50" charset="0"/>
              </a:rPr>
              <a:t>120%</a:t>
            </a:r>
            <a:endParaRPr lang="zh-CN" altLang="en-US" sz="4000" b="1" dirty="0">
              <a:solidFill>
                <a:schemeClr val="bg1"/>
              </a:solidFill>
              <a:effectLst>
                <a:outerShdw blurRad="38100" dist="38100" dir="2700000" algn="tl">
                  <a:srgbClr val="000000">
                    <a:alpha val="43137"/>
                  </a:srgbClr>
                </a:outerShdw>
              </a:effectLst>
              <a:latin typeface="Zag Regular" panose="02000503030000020004" pitchFamily="50" charset="0"/>
            </a:endParaRPr>
          </a:p>
        </p:txBody>
      </p:sp>
      <p:sp>
        <p:nvSpPr>
          <p:cNvPr id="141" name="椭圆 140"/>
          <p:cNvSpPr>
            <a:spLocks noChangeAspect="1"/>
          </p:cNvSpPr>
          <p:nvPr/>
        </p:nvSpPr>
        <p:spPr>
          <a:xfrm>
            <a:off x="9408633" y="3410386"/>
            <a:ext cx="1118172" cy="1118172"/>
          </a:xfrm>
          <a:prstGeom prst="ellipse">
            <a:avLst/>
          </a:prstGeom>
          <a:solidFill>
            <a:srgbClr val="174B7B">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56359" y="1052694"/>
            <a:ext cx="895634" cy="895634"/>
          </a:xfrm>
          <a:prstGeom prst="rect">
            <a:avLst/>
          </a:prstGeom>
          <a:effectLst/>
        </p:spPr>
      </p:pic>
      <p:pic>
        <p:nvPicPr>
          <p:cNvPr id="10" name="图片 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550488" y="3562725"/>
            <a:ext cx="900000" cy="900000"/>
          </a:xfrm>
          <a:prstGeom prst="rect">
            <a:avLst/>
          </a:prstGeom>
          <a:effectLst/>
        </p:spPr>
      </p:pic>
      <p:cxnSp>
        <p:nvCxnSpPr>
          <p:cNvPr id="142" name="直接连接符 141"/>
          <p:cNvCxnSpPr/>
          <p:nvPr/>
        </p:nvCxnSpPr>
        <p:spPr>
          <a:xfrm flipH="1">
            <a:off x="8089009" y="3507010"/>
            <a:ext cx="19567" cy="802643"/>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143" name="椭圆 142"/>
          <p:cNvSpPr>
            <a:spLocks noChangeAspect="1"/>
          </p:cNvSpPr>
          <p:nvPr/>
        </p:nvSpPr>
        <p:spPr>
          <a:xfrm>
            <a:off x="7510360" y="2319010"/>
            <a:ext cx="1188000" cy="1188000"/>
          </a:xfrm>
          <a:prstGeom prst="ellipse">
            <a:avLst/>
          </a:prstGeom>
          <a:solidFill>
            <a:srgbClr val="174B7B">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70163" y="2251662"/>
            <a:ext cx="1037691" cy="1037691"/>
          </a:xfrm>
          <a:prstGeom prst="rect">
            <a:avLst/>
          </a:prstGeom>
          <a:effectLst/>
        </p:spPr>
      </p:pic>
      <p:sp>
        <p:nvSpPr>
          <p:cNvPr id="144" name="文本框 143"/>
          <p:cNvSpPr txBox="1"/>
          <p:nvPr/>
        </p:nvSpPr>
        <p:spPr>
          <a:xfrm>
            <a:off x="7805720" y="2886476"/>
            <a:ext cx="829028" cy="707886"/>
          </a:xfrm>
          <a:prstGeom prst="rect">
            <a:avLst/>
          </a:prstGeom>
          <a:noFill/>
          <a:effectLst/>
        </p:spPr>
        <p:txBody>
          <a:bodyPr wrap="square" rtlCol="0">
            <a:spAutoFit/>
          </a:bodyPr>
          <a:lstStyle/>
          <a:p>
            <a:r>
              <a:rPr lang="en-US" altLang="zh-CN" sz="4000" b="1" dirty="0">
                <a:solidFill>
                  <a:schemeClr val="bg1"/>
                </a:solidFill>
                <a:effectLst>
                  <a:outerShdw blurRad="38100" dist="38100" dir="2700000" algn="tl">
                    <a:srgbClr val="000000">
                      <a:alpha val="43137"/>
                    </a:srgbClr>
                  </a:outerShdw>
                </a:effectLst>
                <a:latin typeface="Zag Regular" panose="02000503030000020004" pitchFamily="50" charset="0"/>
              </a:rPr>
              <a:t>44</a:t>
            </a:r>
            <a:endParaRPr lang="zh-CN" altLang="en-US" sz="4000" b="1" dirty="0">
              <a:solidFill>
                <a:schemeClr val="bg1"/>
              </a:solidFill>
              <a:effectLst>
                <a:outerShdw blurRad="38100" dist="38100" dir="2700000" algn="tl">
                  <a:srgbClr val="000000">
                    <a:alpha val="43137"/>
                  </a:srgbClr>
                </a:outerShdw>
              </a:effectLst>
              <a:latin typeface="Zag Regular" panose="02000503030000020004" pitchFamily="50" charset="0"/>
            </a:endParaRPr>
          </a:p>
        </p:txBody>
      </p:sp>
      <p:cxnSp>
        <p:nvCxnSpPr>
          <p:cNvPr id="145" name="直接连接符 144"/>
          <p:cNvCxnSpPr/>
          <p:nvPr/>
        </p:nvCxnSpPr>
        <p:spPr>
          <a:xfrm flipH="1">
            <a:off x="11733999" y="4718947"/>
            <a:ext cx="0" cy="1875735"/>
          </a:xfrm>
          <a:prstGeom prst="line">
            <a:avLst/>
          </a:prstGeom>
          <a:ln w="9525">
            <a:solidFill>
              <a:srgbClr val="5C868F"/>
            </a:solidFill>
          </a:ln>
          <a:effectLst/>
        </p:spPr>
        <p:style>
          <a:lnRef idx="1">
            <a:schemeClr val="accent1"/>
          </a:lnRef>
          <a:fillRef idx="0">
            <a:schemeClr val="accent1"/>
          </a:fillRef>
          <a:effectRef idx="0">
            <a:schemeClr val="accent1"/>
          </a:effectRef>
          <a:fontRef idx="minor">
            <a:schemeClr val="tx1"/>
          </a:fontRef>
        </p:style>
      </p:cxnSp>
      <p:sp>
        <p:nvSpPr>
          <p:cNvPr id="149" name="椭圆 148"/>
          <p:cNvSpPr>
            <a:spLocks noChangeAspect="1"/>
          </p:cNvSpPr>
          <p:nvPr/>
        </p:nvSpPr>
        <p:spPr>
          <a:xfrm>
            <a:off x="11262451" y="5001941"/>
            <a:ext cx="917747" cy="917747"/>
          </a:xfrm>
          <a:prstGeom prst="ellipse">
            <a:avLst/>
          </a:prstGeom>
          <a:solidFill>
            <a:srgbClr val="3D6D91">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p:cNvSpPr txBox="1"/>
          <p:nvPr/>
        </p:nvSpPr>
        <p:spPr>
          <a:xfrm>
            <a:off x="11586217" y="5359279"/>
            <a:ext cx="333064" cy="523220"/>
          </a:xfrm>
          <a:prstGeom prst="rect">
            <a:avLst/>
          </a:prstGeom>
          <a:noFill/>
          <a:effectLst/>
        </p:spPr>
        <p:txBody>
          <a:bodyPr wrap="square" rtlCol="0">
            <a:spAutoFit/>
          </a:bodyPr>
          <a:lstStyle/>
          <a:p>
            <a:r>
              <a:rPr lang="en-US" altLang="zh-CN" sz="2800" b="1" dirty="0">
                <a:solidFill>
                  <a:schemeClr val="bg1"/>
                </a:solidFill>
                <a:effectLst>
                  <a:outerShdw blurRad="38100" dist="38100" dir="2700000" algn="tl">
                    <a:srgbClr val="000000">
                      <a:alpha val="43137"/>
                    </a:srgbClr>
                  </a:outerShdw>
                </a:effectLst>
                <a:latin typeface="Zag Regular" panose="02000503030000020004" pitchFamily="50" charset="0"/>
              </a:rPr>
              <a:t>2</a:t>
            </a:r>
            <a:endParaRPr lang="zh-CN" altLang="en-US" sz="2800" b="1" dirty="0">
              <a:solidFill>
                <a:schemeClr val="bg1"/>
              </a:solidFill>
              <a:effectLst>
                <a:outerShdw blurRad="38100" dist="38100" dir="2700000" algn="tl">
                  <a:srgbClr val="000000">
                    <a:alpha val="43137"/>
                  </a:srgbClr>
                </a:outerShdw>
              </a:effectLst>
              <a:latin typeface="Zag Regular" panose="02000503030000020004" pitchFamily="50" charset="0"/>
            </a:endParaRPr>
          </a:p>
        </p:txBody>
      </p:sp>
      <p:pic>
        <p:nvPicPr>
          <p:cNvPr id="14" name="图片 1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293092" y="5033967"/>
            <a:ext cx="865526" cy="865526"/>
          </a:xfrm>
          <a:prstGeom prst="rect">
            <a:avLst/>
          </a:prstGeom>
          <a:effectLst/>
        </p:spPr>
      </p:pic>
    </p:spTree>
    <p:extLst>
      <p:ext uri="{BB962C8B-B14F-4D97-AF65-F5344CB8AC3E}">
        <p14:creationId xmlns:p14="http://schemas.microsoft.com/office/powerpoint/2010/main" val="1127503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3765175" y="3529124"/>
            <a:ext cx="7948795" cy="2950928"/>
            <a:chOff x="3939986" y="3300525"/>
            <a:chExt cx="7948795" cy="2950928"/>
          </a:xfrm>
        </p:grpSpPr>
        <p:sp>
          <p:nvSpPr>
            <p:cNvPr id="10" name="圆角矩形 9"/>
            <p:cNvSpPr/>
            <p:nvPr/>
          </p:nvSpPr>
          <p:spPr>
            <a:xfrm>
              <a:off x="5743473" y="3721416"/>
              <a:ext cx="576000" cy="282388"/>
            </a:xfrm>
            <a:prstGeom prst="roundRect">
              <a:avLst>
                <a:gd name="adj" fmla="val 35106"/>
              </a:avLst>
            </a:prstGeom>
            <a:solidFill>
              <a:srgbClr val="8DB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743473" y="4774863"/>
              <a:ext cx="6131861" cy="252000"/>
              <a:chOff x="4840939" y="4621525"/>
              <a:chExt cx="6131861" cy="252000"/>
            </a:xfrm>
          </p:grpSpPr>
          <p:sp>
            <p:nvSpPr>
              <p:cNvPr id="16" name="圆角矩形 15"/>
              <p:cNvSpPr/>
              <p:nvPr/>
            </p:nvSpPr>
            <p:spPr>
              <a:xfrm>
                <a:off x="4840940" y="4621525"/>
                <a:ext cx="6131860" cy="252000"/>
              </a:xfrm>
              <a:prstGeom prst="roundRect">
                <a:avLst>
                  <a:gd name="adj" fmla="val 3510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4840939" y="4640981"/>
                <a:ext cx="4932000" cy="213088"/>
              </a:xfrm>
              <a:prstGeom prst="roundRect">
                <a:avLst>
                  <a:gd name="adj" fmla="val 35106"/>
                </a:avLst>
              </a:prstGeom>
              <a:solidFill>
                <a:srgbClr val="174B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latin typeface="Zag Regular" panose="02000503030000020004" pitchFamily="50" charset="0"/>
                  </a:rPr>
                  <a:t>XX%</a:t>
                </a:r>
                <a:endParaRPr lang="zh-CN" altLang="en-US" sz="1600" dirty="0">
                  <a:latin typeface="Zag Regular" panose="02000503030000020004" pitchFamily="50" charset="0"/>
                </a:endParaRPr>
              </a:p>
            </p:txBody>
          </p:sp>
          <p:sp>
            <p:nvSpPr>
              <p:cNvPr id="11" name="圆角矩形 10"/>
              <p:cNvSpPr/>
              <p:nvPr/>
            </p:nvSpPr>
            <p:spPr>
              <a:xfrm>
                <a:off x="4840942" y="4627852"/>
                <a:ext cx="3429000" cy="226535"/>
              </a:xfrm>
              <a:prstGeom prst="roundRect">
                <a:avLst>
                  <a:gd name="adj" fmla="val 35106"/>
                </a:avLst>
              </a:prstGeom>
              <a:solidFill>
                <a:srgbClr val="8DB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latin typeface="Zag Regular" panose="02000503030000020004" pitchFamily="50" charset="0"/>
                  </a:rPr>
                  <a:t>XX%</a:t>
                </a:r>
                <a:endParaRPr lang="zh-CN" altLang="en-US" sz="1600" dirty="0">
                  <a:latin typeface="Zag Regular" panose="02000503030000020004" pitchFamily="50" charset="0"/>
                </a:endParaRPr>
              </a:p>
            </p:txBody>
          </p:sp>
        </p:grpSp>
        <p:grpSp>
          <p:nvGrpSpPr>
            <p:cNvPr id="34" name="组合 33"/>
            <p:cNvGrpSpPr/>
            <p:nvPr/>
          </p:nvGrpSpPr>
          <p:grpSpPr>
            <a:xfrm>
              <a:off x="5743473" y="5183059"/>
              <a:ext cx="6145308" cy="252000"/>
              <a:chOff x="4827492" y="5159725"/>
              <a:chExt cx="6145308" cy="252000"/>
            </a:xfrm>
          </p:grpSpPr>
          <p:sp>
            <p:nvSpPr>
              <p:cNvPr id="17" name="圆角矩形 16"/>
              <p:cNvSpPr/>
              <p:nvPr/>
            </p:nvSpPr>
            <p:spPr>
              <a:xfrm>
                <a:off x="4840940" y="5159725"/>
                <a:ext cx="6131860" cy="252000"/>
              </a:xfrm>
              <a:prstGeom prst="roundRect">
                <a:avLst>
                  <a:gd name="adj" fmla="val 3510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827492" y="5179182"/>
                <a:ext cx="3060000" cy="213088"/>
              </a:xfrm>
              <a:prstGeom prst="roundRect">
                <a:avLst>
                  <a:gd name="adj" fmla="val 35106"/>
                </a:avLst>
              </a:prstGeom>
              <a:solidFill>
                <a:srgbClr val="174B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latin typeface="Zag Regular" panose="02000503030000020004" pitchFamily="50" charset="0"/>
                  </a:rPr>
                  <a:t>XX%</a:t>
                </a:r>
                <a:endParaRPr lang="zh-CN" altLang="en-US" sz="1600" dirty="0">
                  <a:latin typeface="Zag Regular" panose="02000503030000020004" pitchFamily="50" charset="0"/>
                </a:endParaRPr>
              </a:p>
            </p:txBody>
          </p:sp>
          <p:sp>
            <p:nvSpPr>
              <p:cNvPr id="12" name="圆角矩形 11"/>
              <p:cNvSpPr/>
              <p:nvPr/>
            </p:nvSpPr>
            <p:spPr>
              <a:xfrm>
                <a:off x="4827495" y="5165735"/>
                <a:ext cx="1656000" cy="226535"/>
              </a:xfrm>
              <a:prstGeom prst="roundRect">
                <a:avLst>
                  <a:gd name="adj" fmla="val 35106"/>
                </a:avLst>
              </a:prstGeom>
              <a:solidFill>
                <a:srgbClr val="8DB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latin typeface="Zag Regular" panose="02000503030000020004" pitchFamily="50" charset="0"/>
                  </a:rPr>
                  <a:t>XX%</a:t>
                </a:r>
                <a:endParaRPr lang="zh-CN" altLang="en-US" sz="1600" dirty="0">
                  <a:latin typeface="Zag Regular" panose="02000503030000020004" pitchFamily="50" charset="0"/>
                </a:endParaRPr>
              </a:p>
            </p:txBody>
          </p:sp>
        </p:grpSp>
        <p:grpSp>
          <p:nvGrpSpPr>
            <p:cNvPr id="32" name="组合 31"/>
            <p:cNvGrpSpPr/>
            <p:nvPr/>
          </p:nvGrpSpPr>
          <p:grpSpPr>
            <a:xfrm>
              <a:off x="5743473" y="4366667"/>
              <a:ext cx="6131860" cy="252000"/>
              <a:chOff x="4840940" y="4164962"/>
              <a:chExt cx="6131860" cy="252000"/>
            </a:xfrm>
          </p:grpSpPr>
          <p:sp>
            <p:nvSpPr>
              <p:cNvPr id="15" name="圆角矩形 14"/>
              <p:cNvSpPr/>
              <p:nvPr/>
            </p:nvSpPr>
            <p:spPr>
              <a:xfrm>
                <a:off x="4840940" y="4164962"/>
                <a:ext cx="6131860" cy="252000"/>
              </a:xfrm>
              <a:prstGeom prst="roundRect">
                <a:avLst>
                  <a:gd name="adj" fmla="val 3510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p>
            </p:txBody>
          </p:sp>
          <p:sp>
            <p:nvSpPr>
              <p:cNvPr id="9" name="圆角矩形 8"/>
              <p:cNvSpPr/>
              <p:nvPr/>
            </p:nvSpPr>
            <p:spPr>
              <a:xfrm>
                <a:off x="4840942" y="4184100"/>
                <a:ext cx="4007223" cy="213088"/>
              </a:xfrm>
              <a:prstGeom prst="roundRect">
                <a:avLst>
                  <a:gd name="adj" fmla="val 35106"/>
                </a:avLst>
              </a:prstGeom>
              <a:solidFill>
                <a:srgbClr val="174B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latin typeface="Zag Regular" panose="02000503030000020004" pitchFamily="50" charset="0"/>
                  </a:rPr>
                  <a:t>XX%</a:t>
                </a:r>
                <a:endParaRPr lang="zh-CN" altLang="en-US" sz="1600" dirty="0">
                  <a:latin typeface="Zag Regular" panose="02000503030000020004" pitchFamily="50" charset="0"/>
                </a:endParaRPr>
              </a:p>
            </p:txBody>
          </p:sp>
          <p:sp>
            <p:nvSpPr>
              <p:cNvPr id="20" name="圆角矩形 19"/>
              <p:cNvSpPr/>
              <p:nvPr/>
            </p:nvSpPr>
            <p:spPr>
              <a:xfrm>
                <a:off x="4840940" y="4184100"/>
                <a:ext cx="2916000" cy="213088"/>
              </a:xfrm>
              <a:prstGeom prst="roundRect">
                <a:avLst>
                  <a:gd name="adj" fmla="val 35106"/>
                </a:avLst>
              </a:prstGeom>
              <a:solidFill>
                <a:srgbClr val="8DB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latin typeface="Zag Regular" panose="02000503030000020004" pitchFamily="50" charset="0"/>
                  </a:rPr>
                  <a:t>XX%</a:t>
                </a:r>
                <a:endParaRPr lang="zh-CN" altLang="en-US" sz="1600" dirty="0">
                  <a:latin typeface="Zag Regular" panose="02000503030000020004" pitchFamily="50" charset="0"/>
                </a:endParaRPr>
              </a:p>
            </p:txBody>
          </p:sp>
        </p:grpSp>
        <p:grpSp>
          <p:nvGrpSpPr>
            <p:cNvPr id="31" name="组合 30"/>
            <p:cNvGrpSpPr/>
            <p:nvPr/>
          </p:nvGrpSpPr>
          <p:grpSpPr>
            <a:xfrm>
              <a:off x="5743473" y="5591255"/>
              <a:ext cx="6145308" cy="252000"/>
              <a:chOff x="4808114" y="5622298"/>
              <a:chExt cx="6145308" cy="252000"/>
            </a:xfrm>
          </p:grpSpPr>
          <p:sp>
            <p:nvSpPr>
              <p:cNvPr id="23" name="圆角矩形 22"/>
              <p:cNvSpPr/>
              <p:nvPr/>
            </p:nvSpPr>
            <p:spPr>
              <a:xfrm>
                <a:off x="4821562" y="5622298"/>
                <a:ext cx="6131860" cy="252000"/>
              </a:xfrm>
              <a:prstGeom prst="roundRect">
                <a:avLst>
                  <a:gd name="adj" fmla="val 3510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808114" y="5641755"/>
                <a:ext cx="3924000" cy="213088"/>
              </a:xfrm>
              <a:prstGeom prst="roundRect">
                <a:avLst>
                  <a:gd name="adj" fmla="val 35106"/>
                </a:avLst>
              </a:prstGeom>
              <a:solidFill>
                <a:srgbClr val="174B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latin typeface="Zag Regular" panose="02000503030000020004" pitchFamily="50" charset="0"/>
                  </a:rPr>
                  <a:t>XX%</a:t>
                </a:r>
                <a:endParaRPr lang="zh-CN" altLang="en-US" sz="1600" dirty="0">
                  <a:latin typeface="Zag Regular" panose="02000503030000020004" pitchFamily="50" charset="0"/>
                </a:endParaRPr>
              </a:p>
            </p:txBody>
          </p:sp>
          <p:sp>
            <p:nvSpPr>
              <p:cNvPr id="25" name="圆角矩形 24"/>
              <p:cNvSpPr/>
              <p:nvPr/>
            </p:nvSpPr>
            <p:spPr>
              <a:xfrm>
                <a:off x="4808117" y="5628308"/>
                <a:ext cx="1188000" cy="226535"/>
              </a:xfrm>
              <a:prstGeom prst="roundRect">
                <a:avLst>
                  <a:gd name="adj" fmla="val 35106"/>
                </a:avLst>
              </a:prstGeom>
              <a:solidFill>
                <a:srgbClr val="8DB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latin typeface="Zag Regular" panose="02000503030000020004" pitchFamily="50" charset="0"/>
                  </a:rPr>
                  <a:t>XX%</a:t>
                </a:r>
                <a:endParaRPr lang="zh-CN" altLang="en-US" sz="1600" dirty="0">
                  <a:latin typeface="Zag Regular" panose="02000503030000020004" pitchFamily="50" charset="0"/>
                </a:endParaRPr>
              </a:p>
            </p:txBody>
          </p:sp>
        </p:grpSp>
        <p:grpSp>
          <p:nvGrpSpPr>
            <p:cNvPr id="30" name="组合 29"/>
            <p:cNvGrpSpPr/>
            <p:nvPr/>
          </p:nvGrpSpPr>
          <p:grpSpPr>
            <a:xfrm>
              <a:off x="5743473" y="5999453"/>
              <a:ext cx="6145308" cy="252000"/>
              <a:chOff x="4788736" y="6147370"/>
              <a:chExt cx="6145308" cy="252000"/>
            </a:xfrm>
          </p:grpSpPr>
          <p:sp>
            <p:nvSpPr>
              <p:cNvPr id="26" name="圆角矩形 25"/>
              <p:cNvSpPr/>
              <p:nvPr/>
            </p:nvSpPr>
            <p:spPr>
              <a:xfrm>
                <a:off x="4802184" y="6147370"/>
                <a:ext cx="6131860" cy="252000"/>
              </a:xfrm>
              <a:prstGeom prst="roundRect">
                <a:avLst>
                  <a:gd name="adj" fmla="val 3510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4788736" y="6166827"/>
                <a:ext cx="5472000" cy="213088"/>
              </a:xfrm>
              <a:prstGeom prst="roundRect">
                <a:avLst>
                  <a:gd name="adj" fmla="val 35106"/>
                </a:avLst>
              </a:prstGeom>
              <a:solidFill>
                <a:srgbClr val="174B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latin typeface="Zag Regular" panose="02000503030000020004" pitchFamily="50" charset="0"/>
                  </a:rPr>
                  <a:t>XX%</a:t>
                </a:r>
                <a:endParaRPr lang="zh-CN" altLang="en-US" sz="1600" dirty="0">
                  <a:latin typeface="Zag Regular" panose="02000503030000020004" pitchFamily="50" charset="0"/>
                </a:endParaRPr>
              </a:p>
            </p:txBody>
          </p:sp>
          <p:sp>
            <p:nvSpPr>
              <p:cNvPr id="28" name="圆角矩形 27"/>
              <p:cNvSpPr/>
              <p:nvPr/>
            </p:nvSpPr>
            <p:spPr>
              <a:xfrm>
                <a:off x="4788739" y="6153380"/>
                <a:ext cx="2160000" cy="226535"/>
              </a:xfrm>
              <a:prstGeom prst="roundRect">
                <a:avLst>
                  <a:gd name="adj" fmla="val 35106"/>
                </a:avLst>
              </a:prstGeom>
              <a:solidFill>
                <a:srgbClr val="8DB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latin typeface="Zag Regular" panose="02000503030000020004" pitchFamily="50" charset="0"/>
                  </a:rPr>
                  <a:t>XX%</a:t>
                </a:r>
                <a:endParaRPr lang="zh-CN" altLang="en-US" sz="1600" dirty="0">
                  <a:latin typeface="Zag Regular" panose="02000503030000020004" pitchFamily="50" charset="0"/>
                </a:endParaRPr>
              </a:p>
            </p:txBody>
          </p:sp>
        </p:grpSp>
        <p:sp>
          <p:nvSpPr>
            <p:cNvPr id="29" name="矩形 28"/>
            <p:cNvSpPr/>
            <p:nvPr/>
          </p:nvSpPr>
          <p:spPr>
            <a:xfrm>
              <a:off x="3939986" y="3300525"/>
              <a:ext cx="1697581" cy="935128"/>
            </a:xfrm>
            <a:prstGeom prst="rect">
              <a:avLst/>
            </a:prstGeom>
          </p:spPr>
          <p:txBody>
            <a:bodyPr wrap="none">
              <a:spAutoFit/>
            </a:bodyPr>
            <a:lstStyle/>
            <a:p>
              <a:pPr>
                <a:lnSpc>
                  <a:spcPct val="150000"/>
                </a:lnSpc>
              </a:pPr>
              <a:r>
                <a:rPr lang="en-US" altLang="zh-CN" sz="4000" b="1" dirty="0">
                  <a:solidFill>
                    <a:srgbClr val="174B7B"/>
                  </a:solidFill>
                  <a:latin typeface="Zag Regular" panose="02000503030000020004" pitchFamily="50" charset="0"/>
                </a:rPr>
                <a:t>GROWTH</a:t>
              </a:r>
            </a:p>
          </p:txBody>
        </p:sp>
        <p:sp>
          <p:nvSpPr>
            <p:cNvPr id="36" name="圆角矩形 35"/>
            <p:cNvSpPr/>
            <p:nvPr/>
          </p:nvSpPr>
          <p:spPr>
            <a:xfrm>
              <a:off x="6932511" y="3721416"/>
              <a:ext cx="576000" cy="282388"/>
            </a:xfrm>
            <a:prstGeom prst="roundRect">
              <a:avLst>
                <a:gd name="adj" fmla="val 35106"/>
              </a:avLst>
            </a:prstGeom>
            <a:solidFill>
              <a:srgbClr val="174B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250883" y="3715154"/>
              <a:ext cx="572593" cy="369332"/>
            </a:xfrm>
            <a:prstGeom prst="rect">
              <a:avLst/>
            </a:prstGeom>
          </p:spPr>
          <p:txBody>
            <a:bodyPr wrap="none">
              <a:spAutoFit/>
            </a:bodyPr>
            <a:lstStyle/>
            <a:p>
              <a:pPr algn="r"/>
              <a:r>
                <a:rPr lang="en-US" altLang="zh-CN" b="1" dirty="0">
                  <a:solidFill>
                    <a:srgbClr val="8DB3C0"/>
                  </a:solidFill>
                  <a:latin typeface="Zag Regular" panose="02000503030000020004" pitchFamily="50" charset="0"/>
                </a:rPr>
                <a:t>2013</a:t>
              </a:r>
              <a:endParaRPr lang="zh-CN" altLang="en-US" b="1" dirty="0">
                <a:solidFill>
                  <a:srgbClr val="8DB3C0"/>
                </a:solidFill>
                <a:latin typeface="Zag Regular" panose="02000503030000020004" pitchFamily="50" charset="0"/>
              </a:endParaRPr>
            </a:p>
          </p:txBody>
        </p:sp>
        <p:sp>
          <p:nvSpPr>
            <p:cNvPr id="38" name="矩形 37"/>
            <p:cNvSpPr/>
            <p:nvPr/>
          </p:nvSpPr>
          <p:spPr>
            <a:xfrm>
              <a:off x="7453576" y="3715154"/>
              <a:ext cx="567784" cy="369332"/>
            </a:xfrm>
            <a:prstGeom prst="rect">
              <a:avLst/>
            </a:prstGeom>
          </p:spPr>
          <p:txBody>
            <a:bodyPr wrap="none">
              <a:spAutoFit/>
            </a:bodyPr>
            <a:lstStyle/>
            <a:p>
              <a:pPr algn="r"/>
              <a:r>
                <a:rPr lang="en-US" altLang="zh-CN" b="1" dirty="0">
                  <a:solidFill>
                    <a:srgbClr val="174B7B"/>
                  </a:solidFill>
                  <a:latin typeface="Zag Regular" panose="02000503030000020004" pitchFamily="50" charset="0"/>
                </a:rPr>
                <a:t>2014</a:t>
              </a:r>
              <a:endParaRPr lang="zh-CN" altLang="en-US" b="1" dirty="0">
                <a:solidFill>
                  <a:srgbClr val="174B7B"/>
                </a:solidFill>
                <a:latin typeface="Zag Regular" panose="02000503030000020004" pitchFamily="50" charset="0"/>
              </a:endParaRPr>
            </a:p>
          </p:txBody>
        </p:sp>
        <p:sp>
          <p:nvSpPr>
            <p:cNvPr id="39" name="圆角矩形 38"/>
            <p:cNvSpPr/>
            <p:nvPr/>
          </p:nvSpPr>
          <p:spPr>
            <a:xfrm>
              <a:off x="4043974" y="4366667"/>
              <a:ext cx="1584000" cy="216000"/>
            </a:xfrm>
            <a:prstGeom prst="roundRect">
              <a:avLst>
                <a:gd name="adj" fmla="val 3510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Zag Regular" panose="02000503030000020004" pitchFamily="50" charset="0"/>
                </a:rPr>
                <a:t>Product A</a:t>
              </a:r>
              <a:endParaRPr lang="zh-CN" altLang="en-US" dirty="0">
                <a:latin typeface="Zag Regular" panose="02000503030000020004" pitchFamily="50" charset="0"/>
              </a:endParaRPr>
            </a:p>
          </p:txBody>
        </p:sp>
        <p:sp>
          <p:nvSpPr>
            <p:cNvPr id="40" name="圆角矩形 39"/>
            <p:cNvSpPr/>
            <p:nvPr/>
          </p:nvSpPr>
          <p:spPr>
            <a:xfrm>
              <a:off x="4043974" y="4794319"/>
              <a:ext cx="1584000" cy="216000"/>
            </a:xfrm>
            <a:prstGeom prst="roundRect">
              <a:avLst>
                <a:gd name="adj" fmla="val 3510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Zag Regular" panose="02000503030000020004" pitchFamily="50" charset="0"/>
                </a:rPr>
                <a:t>Product B</a:t>
              </a:r>
              <a:endParaRPr lang="zh-CN" altLang="en-US" dirty="0">
                <a:latin typeface="Zag Regular" panose="02000503030000020004" pitchFamily="50" charset="0"/>
              </a:endParaRPr>
            </a:p>
          </p:txBody>
        </p:sp>
        <p:sp>
          <p:nvSpPr>
            <p:cNvPr id="41" name="圆角矩形 40"/>
            <p:cNvSpPr/>
            <p:nvPr/>
          </p:nvSpPr>
          <p:spPr>
            <a:xfrm>
              <a:off x="4043974" y="5199604"/>
              <a:ext cx="1584000" cy="216000"/>
            </a:xfrm>
            <a:prstGeom prst="roundRect">
              <a:avLst>
                <a:gd name="adj" fmla="val 3510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Zag Regular" panose="02000503030000020004" pitchFamily="50" charset="0"/>
                </a:rPr>
                <a:t>Product C</a:t>
              </a:r>
              <a:endParaRPr lang="zh-CN" altLang="en-US" dirty="0">
                <a:latin typeface="Zag Regular" panose="02000503030000020004" pitchFamily="50" charset="0"/>
              </a:endParaRPr>
            </a:p>
          </p:txBody>
        </p:sp>
        <p:sp>
          <p:nvSpPr>
            <p:cNvPr id="42" name="圆角矩形 41"/>
            <p:cNvSpPr/>
            <p:nvPr/>
          </p:nvSpPr>
          <p:spPr>
            <a:xfrm>
              <a:off x="4043974" y="5591255"/>
              <a:ext cx="1584000" cy="216000"/>
            </a:xfrm>
            <a:prstGeom prst="roundRect">
              <a:avLst>
                <a:gd name="adj" fmla="val 3510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Zag Regular" panose="02000503030000020004" pitchFamily="50" charset="0"/>
                </a:rPr>
                <a:t>Product D</a:t>
              </a:r>
              <a:endParaRPr lang="zh-CN" altLang="en-US" dirty="0">
                <a:latin typeface="Zag Regular" panose="02000503030000020004" pitchFamily="50" charset="0"/>
              </a:endParaRPr>
            </a:p>
          </p:txBody>
        </p:sp>
        <p:sp>
          <p:nvSpPr>
            <p:cNvPr id="43" name="圆角矩形 42"/>
            <p:cNvSpPr/>
            <p:nvPr/>
          </p:nvSpPr>
          <p:spPr>
            <a:xfrm>
              <a:off x="4043974" y="6007718"/>
              <a:ext cx="1584000" cy="216000"/>
            </a:xfrm>
            <a:prstGeom prst="roundRect">
              <a:avLst>
                <a:gd name="adj" fmla="val 3510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Zag Regular" panose="02000503030000020004" pitchFamily="50" charset="0"/>
                </a:rPr>
                <a:t>Product E</a:t>
              </a:r>
              <a:endParaRPr lang="zh-CN" altLang="en-US" dirty="0">
                <a:latin typeface="Zag Regular" panose="02000503030000020004" pitchFamily="50" charset="0"/>
              </a:endParaRPr>
            </a:p>
          </p:txBody>
        </p:sp>
      </p:grpSp>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998681" y="13447"/>
            <a:ext cx="8789894" cy="3540707"/>
          </a:xfrm>
          <a:prstGeom prst="rect">
            <a:avLst/>
          </a:prstGeom>
          <a:ln>
            <a:solidFill>
              <a:schemeClr val="bg1"/>
            </a:solidFill>
          </a:ln>
        </p:spPr>
      </p:pic>
      <p:sp>
        <p:nvSpPr>
          <p:cNvPr id="45" name="矩形 44"/>
          <p:cNvSpPr/>
          <p:nvPr/>
        </p:nvSpPr>
        <p:spPr>
          <a:xfrm>
            <a:off x="453178" y="-40342"/>
            <a:ext cx="2894176" cy="6481482"/>
          </a:xfrm>
          <a:prstGeom prst="rect">
            <a:avLst/>
          </a:pr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605115" y="2670623"/>
            <a:ext cx="2219582" cy="935128"/>
          </a:xfrm>
          <a:prstGeom prst="rect">
            <a:avLst/>
          </a:prstGeom>
        </p:spPr>
        <p:txBody>
          <a:bodyPr wrap="none">
            <a:spAutoFit/>
          </a:bodyPr>
          <a:lstStyle/>
          <a:p>
            <a:pPr>
              <a:lnSpc>
                <a:spcPct val="150000"/>
              </a:lnSpc>
            </a:pPr>
            <a:r>
              <a:rPr lang="en-US" altLang="zh-CN" sz="4000" b="1" dirty="0">
                <a:solidFill>
                  <a:schemeClr val="bg1"/>
                </a:solidFill>
                <a:latin typeface="Zag Regular" panose="02000503030000020004" pitchFamily="50" charset="0"/>
              </a:rPr>
              <a:t>TITLE HERE</a:t>
            </a:r>
          </a:p>
        </p:txBody>
      </p:sp>
      <p:sp>
        <p:nvSpPr>
          <p:cNvPr id="47" name="矩形 46"/>
          <p:cNvSpPr/>
          <p:nvPr/>
        </p:nvSpPr>
        <p:spPr>
          <a:xfrm>
            <a:off x="632009" y="1971287"/>
            <a:ext cx="1550168" cy="935128"/>
          </a:xfrm>
          <a:prstGeom prst="rect">
            <a:avLst/>
          </a:prstGeom>
        </p:spPr>
        <p:txBody>
          <a:bodyPr wrap="none">
            <a:spAutoFit/>
          </a:bodyPr>
          <a:lstStyle/>
          <a:p>
            <a:pPr>
              <a:lnSpc>
                <a:spcPct val="150000"/>
              </a:lnSpc>
            </a:pPr>
            <a:r>
              <a:rPr lang="en-US" altLang="zh-CN" sz="4000" b="1" dirty="0">
                <a:solidFill>
                  <a:schemeClr val="bg1"/>
                </a:solidFill>
                <a:latin typeface="Zag Regular" panose="02000503030000020004" pitchFamily="50" charset="0"/>
              </a:rPr>
              <a:t>PLEASE</a:t>
            </a:r>
          </a:p>
        </p:txBody>
      </p:sp>
      <p:sp>
        <p:nvSpPr>
          <p:cNvPr id="48" name="矩形 47"/>
          <p:cNvSpPr/>
          <p:nvPr/>
        </p:nvSpPr>
        <p:spPr>
          <a:xfrm>
            <a:off x="552908" y="3849988"/>
            <a:ext cx="2568173" cy="2279727"/>
          </a:xfrm>
          <a:prstGeom prst="rect">
            <a:avLst/>
          </a:prstGeom>
        </p:spPr>
        <p:txBody>
          <a:bodyPr wrap="square">
            <a:spAutoFit/>
          </a:bodyPr>
          <a:lstStyle/>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a:t>
            </a: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p:txBody>
      </p:sp>
      <p:sp>
        <p:nvSpPr>
          <p:cNvPr id="50" name="矩形 49"/>
          <p:cNvSpPr/>
          <p:nvPr/>
        </p:nvSpPr>
        <p:spPr>
          <a:xfrm>
            <a:off x="630144" y="60596"/>
            <a:ext cx="2520000" cy="6264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a:off x="3347354" y="3609323"/>
            <a:ext cx="8441221" cy="0"/>
          </a:xfrm>
          <a:prstGeom prst="line">
            <a:avLst/>
          </a:prstGeom>
          <a:ln>
            <a:solidFill>
              <a:srgbClr val="8DB3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4831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766" y="-233554"/>
            <a:ext cx="4946891" cy="7091554"/>
            <a:chOff x="6966499" y="-257045"/>
            <a:chExt cx="5227743" cy="7091554"/>
          </a:xfrm>
        </p:grpSpPr>
        <p:pic>
          <p:nvPicPr>
            <p:cNvPr id="6" name="图片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374842" y="-23491"/>
              <a:ext cx="2819400" cy="6858000"/>
            </a:xfrm>
            <a:prstGeom prst="rect">
              <a:avLst/>
            </a:prstGeom>
            <a:ln>
              <a:noFill/>
            </a:ln>
          </p:spPr>
        </p:pic>
        <p:pic>
          <p:nvPicPr>
            <p:cNvPr id="16" name="图片 15"/>
            <p:cNvPicPr>
              <a:picLocks noChangeAspect="1"/>
            </p:cNvPicPr>
            <p:nvPr/>
          </p:nvPicPr>
          <p:blipFill rotWithShape="1">
            <a:blip r:embed="rId3" cstate="screen">
              <a:extLst>
                <a:ext uri="{28A0092B-C50C-407E-A947-70E740481C1C}">
                  <a14:useLocalDpi xmlns:a14="http://schemas.microsoft.com/office/drawing/2010/main"/>
                </a:ext>
              </a:extLst>
            </a:blip>
            <a:srcRect l="-556"/>
            <a:stretch/>
          </p:blipFill>
          <p:spPr>
            <a:xfrm>
              <a:off x="6966499" y="-23491"/>
              <a:ext cx="2429749" cy="6858000"/>
            </a:xfrm>
            <a:prstGeom prst="rect">
              <a:avLst/>
            </a:prstGeom>
            <a:ln>
              <a:noFill/>
            </a:ln>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81683" y="-257045"/>
              <a:ext cx="2675965" cy="685800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18" name="矩形 17"/>
          <p:cNvSpPr/>
          <p:nvPr/>
        </p:nvSpPr>
        <p:spPr>
          <a:xfrm>
            <a:off x="5217459" y="215154"/>
            <a:ext cx="6804212" cy="6763870"/>
          </a:xfrm>
          <a:prstGeom prst="rect">
            <a:avLst/>
          </a:prstGeom>
          <a:noFill/>
          <a:ln w="19050">
            <a:solidFill>
              <a:srgbClr val="8D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567082" y="4074459"/>
            <a:ext cx="6158753" cy="2613957"/>
          </a:xfrm>
          <a:prstGeom prst="rect">
            <a:avLst/>
          </a:pr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918997" y="3871361"/>
            <a:ext cx="3740576" cy="935128"/>
          </a:xfrm>
          <a:prstGeom prst="rect">
            <a:avLst/>
          </a:prstGeom>
        </p:spPr>
        <p:txBody>
          <a:bodyPr wrap="none">
            <a:spAutoFit/>
          </a:bodyPr>
          <a:lstStyle/>
          <a:p>
            <a:pPr algn="ctr">
              <a:lnSpc>
                <a:spcPct val="150000"/>
              </a:lnSpc>
            </a:pPr>
            <a:r>
              <a:rPr lang="en-US" altLang="zh-CN" sz="4000" b="1" dirty="0">
                <a:solidFill>
                  <a:schemeClr val="bg1"/>
                </a:solidFill>
                <a:latin typeface="Zag Regular" panose="02000503030000020004" pitchFamily="50" charset="0"/>
              </a:rPr>
              <a:t>PLEASE TITLE HERE</a:t>
            </a:r>
          </a:p>
        </p:txBody>
      </p:sp>
      <p:sp>
        <p:nvSpPr>
          <p:cNvPr id="21" name="矩形 20"/>
          <p:cNvSpPr/>
          <p:nvPr/>
        </p:nvSpPr>
        <p:spPr>
          <a:xfrm>
            <a:off x="5916704" y="4603303"/>
            <a:ext cx="5568010" cy="2031325"/>
          </a:xfrm>
          <a:prstGeom prst="rect">
            <a:avLst/>
          </a:prstGeom>
        </p:spPr>
        <p:txBody>
          <a:bodyPr wrap="square">
            <a:spAutoFit/>
          </a:bodyPr>
          <a:lstStyle/>
          <a:p>
            <a:pPr algn="ctr">
              <a:lnSpc>
                <a:spcPct val="150000"/>
              </a:lnSpc>
            </a:pPr>
            <a:r>
              <a:rPr lang="en-US" altLang="zh-CN" sz="1400" dirty="0">
                <a:solidFill>
                  <a:schemeClr val="bg1"/>
                </a:solidFill>
              </a:rPr>
              <a:t>Please text here Please text here 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Please text here Please text here </a:t>
            </a:r>
            <a:endParaRPr lang="zh-CN" altLang="en-US" sz="1400" dirty="0">
              <a:solidFill>
                <a:schemeClr val="bg1"/>
              </a:solidFill>
            </a:endParaRPr>
          </a:p>
          <a:p>
            <a:pPr algn="ctr">
              <a:lnSpc>
                <a:spcPct val="150000"/>
              </a:lnSpc>
            </a:pPr>
            <a:r>
              <a:rPr lang="en-US" altLang="zh-CN" sz="1400" dirty="0">
                <a:solidFill>
                  <a:schemeClr val="bg1"/>
                </a:solidFill>
              </a:rPr>
              <a:t>Please text here Please text here Please text here Please text here </a:t>
            </a:r>
            <a:endParaRPr lang="zh-CN" altLang="en-US" sz="1400" dirty="0">
              <a:solidFill>
                <a:schemeClr val="bg1"/>
              </a:solidFill>
            </a:endParaRPr>
          </a:p>
        </p:txBody>
      </p:sp>
      <p:graphicFrame>
        <p:nvGraphicFramePr>
          <p:cNvPr id="5" name="图表 4"/>
          <p:cNvGraphicFramePr/>
          <p:nvPr>
            <p:extLst>
              <p:ext uri="{D42A27DB-BD31-4B8C-83A1-F6EECF244321}">
                <p14:modId xmlns:p14="http://schemas.microsoft.com/office/powerpoint/2010/main" val="495040170"/>
              </p:ext>
            </p:extLst>
          </p:nvPr>
        </p:nvGraphicFramePr>
        <p:xfrm>
          <a:off x="5556371" y="215154"/>
          <a:ext cx="6246906" cy="3529604"/>
        </p:xfrm>
        <a:graphic>
          <a:graphicData uri="http://schemas.openxmlformats.org/drawingml/2006/chart">
            <c:chart xmlns:c="http://schemas.openxmlformats.org/drawingml/2006/chart" xmlns:r="http://schemas.openxmlformats.org/officeDocument/2006/relationships" r:id="rId5"/>
          </a:graphicData>
        </a:graphic>
      </p:graphicFrame>
      <p:sp>
        <p:nvSpPr>
          <p:cNvPr id="7" name="文本框 6"/>
          <p:cNvSpPr txBox="1"/>
          <p:nvPr/>
        </p:nvSpPr>
        <p:spPr>
          <a:xfrm>
            <a:off x="5822578" y="1990166"/>
            <a:ext cx="683142" cy="338554"/>
          </a:xfrm>
          <a:prstGeom prst="rect">
            <a:avLst/>
          </a:prstGeom>
          <a:noFill/>
        </p:spPr>
        <p:txBody>
          <a:bodyPr wrap="square" rtlCol="0">
            <a:spAutoFit/>
          </a:bodyPr>
          <a:lstStyle/>
          <a:p>
            <a:r>
              <a:rPr lang="en-US" altLang="zh-CN" sz="1600" b="1" dirty="0">
                <a:solidFill>
                  <a:schemeClr val="bg1"/>
                </a:solidFill>
                <a:latin typeface="Zag Regular" panose="02000503030000020004" pitchFamily="50" charset="0"/>
              </a:rPr>
              <a:t>2009</a:t>
            </a:r>
            <a:endParaRPr lang="zh-CN" altLang="en-US" sz="1600" b="1" dirty="0">
              <a:solidFill>
                <a:schemeClr val="bg1"/>
              </a:solidFill>
              <a:latin typeface="Zag Regular" panose="02000503030000020004" pitchFamily="50" charset="0"/>
            </a:endParaRPr>
          </a:p>
        </p:txBody>
      </p:sp>
      <p:sp>
        <p:nvSpPr>
          <p:cNvPr id="14" name="文本框 13"/>
          <p:cNvSpPr txBox="1"/>
          <p:nvPr/>
        </p:nvSpPr>
        <p:spPr>
          <a:xfrm>
            <a:off x="6704728" y="1990166"/>
            <a:ext cx="683142" cy="338554"/>
          </a:xfrm>
          <a:prstGeom prst="rect">
            <a:avLst/>
          </a:prstGeom>
          <a:noFill/>
        </p:spPr>
        <p:txBody>
          <a:bodyPr wrap="square" rtlCol="0">
            <a:spAutoFit/>
          </a:bodyPr>
          <a:lstStyle/>
          <a:p>
            <a:r>
              <a:rPr lang="en-US" altLang="zh-CN" sz="1600" b="1" dirty="0">
                <a:solidFill>
                  <a:schemeClr val="bg1"/>
                </a:solidFill>
                <a:latin typeface="Zag Regular" panose="02000503030000020004" pitchFamily="50" charset="0"/>
              </a:rPr>
              <a:t>2010</a:t>
            </a:r>
            <a:endParaRPr lang="zh-CN" altLang="en-US" sz="1600" b="1" dirty="0">
              <a:solidFill>
                <a:schemeClr val="bg1"/>
              </a:solidFill>
              <a:latin typeface="Zag Regular" panose="02000503030000020004" pitchFamily="50" charset="0"/>
            </a:endParaRPr>
          </a:p>
        </p:txBody>
      </p:sp>
      <p:sp>
        <p:nvSpPr>
          <p:cNvPr id="15" name="文本框 14"/>
          <p:cNvSpPr txBox="1"/>
          <p:nvPr/>
        </p:nvSpPr>
        <p:spPr>
          <a:xfrm>
            <a:off x="7590799" y="1635788"/>
            <a:ext cx="683142" cy="338554"/>
          </a:xfrm>
          <a:prstGeom prst="rect">
            <a:avLst/>
          </a:prstGeom>
          <a:noFill/>
        </p:spPr>
        <p:txBody>
          <a:bodyPr wrap="square" rtlCol="0">
            <a:spAutoFit/>
          </a:bodyPr>
          <a:lstStyle/>
          <a:p>
            <a:r>
              <a:rPr lang="en-US" altLang="zh-CN" sz="1600" b="1" dirty="0">
                <a:solidFill>
                  <a:schemeClr val="bg1"/>
                </a:solidFill>
                <a:latin typeface="Zag Regular" panose="02000503030000020004" pitchFamily="50" charset="0"/>
              </a:rPr>
              <a:t>2011</a:t>
            </a:r>
            <a:endParaRPr lang="zh-CN" altLang="en-US" sz="1600" b="1" dirty="0">
              <a:solidFill>
                <a:schemeClr val="bg1"/>
              </a:solidFill>
              <a:latin typeface="Zag Regular" panose="02000503030000020004" pitchFamily="50" charset="0"/>
            </a:endParaRPr>
          </a:p>
        </p:txBody>
      </p:sp>
      <p:sp>
        <p:nvSpPr>
          <p:cNvPr id="19" name="文本框 18"/>
          <p:cNvSpPr txBox="1"/>
          <p:nvPr/>
        </p:nvSpPr>
        <p:spPr>
          <a:xfrm>
            <a:off x="8434267" y="1616602"/>
            <a:ext cx="683142" cy="338554"/>
          </a:xfrm>
          <a:prstGeom prst="rect">
            <a:avLst/>
          </a:prstGeom>
          <a:noFill/>
        </p:spPr>
        <p:txBody>
          <a:bodyPr wrap="square" rtlCol="0">
            <a:spAutoFit/>
          </a:bodyPr>
          <a:lstStyle/>
          <a:p>
            <a:r>
              <a:rPr lang="en-US" altLang="zh-CN" sz="1600" b="1" dirty="0">
                <a:solidFill>
                  <a:schemeClr val="bg1"/>
                </a:solidFill>
                <a:latin typeface="Zag Regular" panose="02000503030000020004" pitchFamily="50" charset="0"/>
              </a:rPr>
              <a:t>2012</a:t>
            </a:r>
            <a:endParaRPr lang="zh-CN" altLang="en-US" sz="1600" b="1" dirty="0">
              <a:solidFill>
                <a:schemeClr val="bg1"/>
              </a:solidFill>
              <a:latin typeface="Zag Regular" panose="02000503030000020004" pitchFamily="50" charset="0"/>
            </a:endParaRPr>
          </a:p>
        </p:txBody>
      </p:sp>
      <p:sp>
        <p:nvSpPr>
          <p:cNvPr id="22" name="文本框 21"/>
          <p:cNvSpPr txBox="1"/>
          <p:nvPr/>
        </p:nvSpPr>
        <p:spPr>
          <a:xfrm>
            <a:off x="9265919" y="1624803"/>
            <a:ext cx="683142" cy="338554"/>
          </a:xfrm>
          <a:prstGeom prst="rect">
            <a:avLst/>
          </a:prstGeom>
          <a:noFill/>
        </p:spPr>
        <p:txBody>
          <a:bodyPr wrap="square" rtlCol="0">
            <a:spAutoFit/>
          </a:bodyPr>
          <a:lstStyle/>
          <a:p>
            <a:r>
              <a:rPr lang="en-US" altLang="zh-CN" sz="1600" b="1" dirty="0">
                <a:solidFill>
                  <a:schemeClr val="bg1"/>
                </a:solidFill>
                <a:latin typeface="Zag Regular" panose="02000503030000020004" pitchFamily="50" charset="0"/>
              </a:rPr>
              <a:t>2013</a:t>
            </a:r>
            <a:endParaRPr lang="zh-CN" altLang="en-US" sz="1600" b="1" dirty="0">
              <a:solidFill>
                <a:schemeClr val="bg1"/>
              </a:solidFill>
              <a:latin typeface="Zag Regular" panose="02000503030000020004" pitchFamily="50" charset="0"/>
            </a:endParaRPr>
          </a:p>
        </p:txBody>
      </p:sp>
      <p:sp>
        <p:nvSpPr>
          <p:cNvPr id="24" name="文本框 23"/>
          <p:cNvSpPr txBox="1"/>
          <p:nvPr/>
        </p:nvSpPr>
        <p:spPr>
          <a:xfrm>
            <a:off x="10129744" y="1603155"/>
            <a:ext cx="683142" cy="338554"/>
          </a:xfrm>
          <a:prstGeom prst="rect">
            <a:avLst/>
          </a:prstGeom>
          <a:noFill/>
        </p:spPr>
        <p:txBody>
          <a:bodyPr wrap="square" rtlCol="0">
            <a:spAutoFit/>
          </a:bodyPr>
          <a:lstStyle/>
          <a:p>
            <a:r>
              <a:rPr lang="en-US" altLang="zh-CN" sz="1600" b="1" dirty="0">
                <a:solidFill>
                  <a:schemeClr val="bg1"/>
                </a:solidFill>
                <a:latin typeface="Zag Regular" panose="02000503030000020004" pitchFamily="50" charset="0"/>
              </a:rPr>
              <a:t>2014</a:t>
            </a:r>
            <a:endParaRPr lang="zh-CN" altLang="en-US" sz="1600" b="1" dirty="0">
              <a:solidFill>
                <a:schemeClr val="bg1"/>
              </a:solidFill>
              <a:latin typeface="Zag Regular" panose="02000503030000020004" pitchFamily="50" charset="0"/>
            </a:endParaRPr>
          </a:p>
        </p:txBody>
      </p:sp>
      <p:sp>
        <p:nvSpPr>
          <p:cNvPr id="25" name="文本框 24"/>
          <p:cNvSpPr txBox="1"/>
          <p:nvPr/>
        </p:nvSpPr>
        <p:spPr>
          <a:xfrm>
            <a:off x="10963579" y="1603155"/>
            <a:ext cx="683142" cy="338554"/>
          </a:xfrm>
          <a:prstGeom prst="rect">
            <a:avLst/>
          </a:prstGeom>
          <a:noFill/>
        </p:spPr>
        <p:txBody>
          <a:bodyPr wrap="square" rtlCol="0">
            <a:spAutoFit/>
          </a:bodyPr>
          <a:lstStyle/>
          <a:p>
            <a:r>
              <a:rPr lang="en-US" altLang="zh-CN" sz="1600" b="1" dirty="0">
                <a:solidFill>
                  <a:schemeClr val="bg1"/>
                </a:solidFill>
                <a:latin typeface="Zag Regular" panose="02000503030000020004" pitchFamily="50" charset="0"/>
              </a:rPr>
              <a:t>2015</a:t>
            </a:r>
            <a:endParaRPr lang="zh-CN" altLang="en-US" sz="1600" b="1" dirty="0">
              <a:solidFill>
                <a:schemeClr val="bg1"/>
              </a:solidFill>
              <a:latin typeface="Zag Regular" panose="02000503030000020004" pitchFamily="50" charset="0"/>
            </a:endParaRPr>
          </a:p>
        </p:txBody>
      </p:sp>
      <p:sp>
        <p:nvSpPr>
          <p:cNvPr id="26" name="文本框 25"/>
          <p:cNvSpPr txBox="1"/>
          <p:nvPr/>
        </p:nvSpPr>
        <p:spPr>
          <a:xfrm>
            <a:off x="5217459" y="3431142"/>
            <a:ext cx="683142" cy="338554"/>
          </a:xfrm>
          <a:prstGeom prst="rect">
            <a:avLst/>
          </a:prstGeom>
          <a:noFill/>
        </p:spPr>
        <p:txBody>
          <a:bodyPr wrap="square" rtlCol="0">
            <a:spAutoFit/>
          </a:bodyPr>
          <a:lstStyle/>
          <a:p>
            <a:r>
              <a:rPr lang="en-US" altLang="zh-CN" sz="1600" b="1" dirty="0">
                <a:solidFill>
                  <a:schemeClr val="bg1">
                    <a:lumMod val="65000"/>
                  </a:schemeClr>
                </a:solidFill>
                <a:latin typeface="Zag Regular" panose="02000503030000020004" pitchFamily="50" charset="0"/>
              </a:rPr>
              <a:t>-300</a:t>
            </a:r>
            <a:endParaRPr lang="zh-CN" altLang="en-US" sz="1600" b="1" dirty="0">
              <a:solidFill>
                <a:schemeClr val="bg1">
                  <a:lumMod val="65000"/>
                </a:schemeClr>
              </a:solidFill>
              <a:latin typeface="Zag Regular" panose="02000503030000020004" pitchFamily="50" charset="0"/>
            </a:endParaRPr>
          </a:p>
        </p:txBody>
      </p:sp>
      <p:sp>
        <p:nvSpPr>
          <p:cNvPr id="27" name="文本框 26"/>
          <p:cNvSpPr txBox="1"/>
          <p:nvPr/>
        </p:nvSpPr>
        <p:spPr>
          <a:xfrm>
            <a:off x="5217459" y="2868507"/>
            <a:ext cx="683142" cy="338554"/>
          </a:xfrm>
          <a:prstGeom prst="rect">
            <a:avLst/>
          </a:prstGeom>
          <a:noFill/>
        </p:spPr>
        <p:txBody>
          <a:bodyPr wrap="square" rtlCol="0">
            <a:spAutoFit/>
          </a:bodyPr>
          <a:lstStyle/>
          <a:p>
            <a:r>
              <a:rPr lang="en-US" altLang="zh-CN" sz="1600" b="1" dirty="0">
                <a:solidFill>
                  <a:schemeClr val="bg1">
                    <a:lumMod val="65000"/>
                  </a:schemeClr>
                </a:solidFill>
                <a:latin typeface="Zag Regular" panose="02000503030000020004" pitchFamily="50" charset="0"/>
              </a:rPr>
              <a:t>-200</a:t>
            </a:r>
            <a:endParaRPr lang="zh-CN" altLang="en-US" sz="1600" b="1" dirty="0">
              <a:solidFill>
                <a:schemeClr val="bg1">
                  <a:lumMod val="65000"/>
                </a:schemeClr>
              </a:solidFill>
              <a:latin typeface="Zag Regular" panose="02000503030000020004" pitchFamily="50" charset="0"/>
            </a:endParaRPr>
          </a:p>
        </p:txBody>
      </p:sp>
      <p:sp>
        <p:nvSpPr>
          <p:cNvPr id="28" name="文本框 27"/>
          <p:cNvSpPr txBox="1"/>
          <p:nvPr/>
        </p:nvSpPr>
        <p:spPr>
          <a:xfrm>
            <a:off x="5217459" y="2369061"/>
            <a:ext cx="683142" cy="338554"/>
          </a:xfrm>
          <a:prstGeom prst="rect">
            <a:avLst/>
          </a:prstGeom>
          <a:noFill/>
        </p:spPr>
        <p:txBody>
          <a:bodyPr wrap="square" rtlCol="0">
            <a:spAutoFit/>
          </a:bodyPr>
          <a:lstStyle/>
          <a:p>
            <a:r>
              <a:rPr lang="en-US" altLang="zh-CN" sz="1600" b="1" dirty="0">
                <a:solidFill>
                  <a:schemeClr val="bg1">
                    <a:lumMod val="65000"/>
                  </a:schemeClr>
                </a:solidFill>
                <a:latin typeface="Zag Regular" panose="02000503030000020004" pitchFamily="50" charset="0"/>
              </a:rPr>
              <a:t>-100</a:t>
            </a:r>
            <a:endParaRPr lang="zh-CN" altLang="en-US" sz="1600" b="1" dirty="0">
              <a:solidFill>
                <a:schemeClr val="bg1">
                  <a:lumMod val="65000"/>
                </a:schemeClr>
              </a:solidFill>
              <a:latin typeface="Zag Regular" panose="02000503030000020004" pitchFamily="50" charset="0"/>
            </a:endParaRPr>
          </a:p>
        </p:txBody>
      </p:sp>
      <p:sp>
        <p:nvSpPr>
          <p:cNvPr id="29" name="文本框 28"/>
          <p:cNvSpPr txBox="1"/>
          <p:nvPr/>
        </p:nvSpPr>
        <p:spPr>
          <a:xfrm>
            <a:off x="5245809" y="1290860"/>
            <a:ext cx="683142" cy="338554"/>
          </a:xfrm>
          <a:prstGeom prst="rect">
            <a:avLst/>
          </a:prstGeom>
          <a:noFill/>
        </p:spPr>
        <p:txBody>
          <a:bodyPr wrap="square" rtlCol="0">
            <a:spAutoFit/>
          </a:bodyPr>
          <a:lstStyle/>
          <a:p>
            <a:r>
              <a:rPr lang="en-US" altLang="zh-CN" sz="1600" b="1" dirty="0">
                <a:solidFill>
                  <a:srgbClr val="66C7EE"/>
                </a:solidFill>
                <a:latin typeface="Zag Regular" panose="02000503030000020004" pitchFamily="50" charset="0"/>
              </a:rPr>
              <a:t>100</a:t>
            </a:r>
            <a:endParaRPr lang="zh-CN" altLang="en-US" sz="1600" b="1" dirty="0">
              <a:solidFill>
                <a:srgbClr val="66C7EE"/>
              </a:solidFill>
              <a:latin typeface="Zag Regular" panose="02000503030000020004" pitchFamily="50" charset="0"/>
            </a:endParaRPr>
          </a:p>
        </p:txBody>
      </p:sp>
      <p:sp>
        <p:nvSpPr>
          <p:cNvPr id="30" name="文本框 29"/>
          <p:cNvSpPr txBox="1"/>
          <p:nvPr/>
        </p:nvSpPr>
        <p:spPr>
          <a:xfrm>
            <a:off x="5218915" y="788625"/>
            <a:ext cx="683142" cy="338554"/>
          </a:xfrm>
          <a:prstGeom prst="rect">
            <a:avLst/>
          </a:prstGeom>
          <a:noFill/>
        </p:spPr>
        <p:txBody>
          <a:bodyPr wrap="square" rtlCol="0">
            <a:spAutoFit/>
          </a:bodyPr>
          <a:lstStyle/>
          <a:p>
            <a:r>
              <a:rPr lang="en-US" altLang="zh-CN" sz="1600" b="1" dirty="0">
                <a:solidFill>
                  <a:srgbClr val="234478"/>
                </a:solidFill>
                <a:latin typeface="Zag Regular" panose="02000503030000020004" pitchFamily="50" charset="0"/>
              </a:rPr>
              <a:t>200</a:t>
            </a:r>
            <a:endParaRPr lang="zh-CN" altLang="en-US" sz="1600" b="1" dirty="0">
              <a:solidFill>
                <a:srgbClr val="234478"/>
              </a:solidFill>
              <a:latin typeface="Zag Regular" panose="02000503030000020004" pitchFamily="50" charset="0"/>
            </a:endParaRPr>
          </a:p>
        </p:txBody>
      </p:sp>
      <p:sp>
        <p:nvSpPr>
          <p:cNvPr id="31" name="文本框 30"/>
          <p:cNvSpPr txBox="1"/>
          <p:nvPr/>
        </p:nvSpPr>
        <p:spPr>
          <a:xfrm>
            <a:off x="5218915" y="206600"/>
            <a:ext cx="683142" cy="338554"/>
          </a:xfrm>
          <a:prstGeom prst="rect">
            <a:avLst/>
          </a:prstGeom>
          <a:noFill/>
        </p:spPr>
        <p:txBody>
          <a:bodyPr wrap="square" rtlCol="0">
            <a:spAutoFit/>
          </a:bodyPr>
          <a:lstStyle/>
          <a:p>
            <a:r>
              <a:rPr lang="en-US" altLang="zh-CN" sz="1600" b="1" dirty="0">
                <a:solidFill>
                  <a:srgbClr val="234478"/>
                </a:solidFill>
                <a:latin typeface="Zag Regular" panose="02000503030000020004" pitchFamily="50" charset="0"/>
              </a:rPr>
              <a:t>300</a:t>
            </a:r>
            <a:endParaRPr lang="zh-CN" altLang="en-US" sz="1600" b="1" dirty="0">
              <a:solidFill>
                <a:srgbClr val="234478"/>
              </a:solidFill>
              <a:latin typeface="Zag Regular" panose="02000503030000020004" pitchFamily="50" charset="0"/>
            </a:endParaRPr>
          </a:p>
        </p:txBody>
      </p:sp>
    </p:spTree>
    <p:extLst>
      <p:ext uri="{BB962C8B-B14F-4D97-AF65-F5344CB8AC3E}">
        <p14:creationId xmlns:p14="http://schemas.microsoft.com/office/powerpoint/2010/main" val="5530095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0" y="0"/>
            <a:ext cx="12304753" cy="6858000"/>
            <a:chOff x="0" y="0"/>
            <a:chExt cx="12304753" cy="6858000"/>
          </a:xfrm>
        </p:grpSpPr>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62522" y="0"/>
              <a:ext cx="9642231" cy="6858000"/>
            </a:xfrm>
            <a:prstGeom prst="rect">
              <a:avLst/>
            </a:prstGeom>
          </p:spPr>
        </p:pic>
        <p:pic>
          <p:nvPicPr>
            <p:cNvPr id="14" name="图片 1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5217459" cy="6858000"/>
            </a:xfrm>
            <a:prstGeom prst="rect">
              <a:avLst/>
            </a:prstGeom>
          </p:spPr>
        </p:pic>
      </p:grpSp>
      <p:sp>
        <p:nvSpPr>
          <p:cNvPr id="19" name="矩形 18"/>
          <p:cNvSpPr/>
          <p:nvPr/>
        </p:nvSpPr>
        <p:spPr>
          <a:xfrm>
            <a:off x="8861390" y="-67982"/>
            <a:ext cx="2743202" cy="6481482"/>
          </a:xfrm>
          <a:prstGeom prst="rect">
            <a:avLst/>
          </a:prstGeom>
          <a:solidFill>
            <a:srgbClr val="174B7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059118" y="618565"/>
            <a:ext cx="2599482" cy="4466246"/>
            <a:chOff x="9059118" y="618565"/>
            <a:chExt cx="2599482" cy="4466246"/>
          </a:xfrm>
        </p:grpSpPr>
        <p:sp>
          <p:nvSpPr>
            <p:cNvPr id="9" name="矩形 8"/>
            <p:cNvSpPr/>
            <p:nvPr/>
          </p:nvSpPr>
          <p:spPr>
            <a:xfrm flipH="1">
              <a:off x="9059118" y="618565"/>
              <a:ext cx="182228" cy="2641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84540" y="3330485"/>
              <a:ext cx="2474060" cy="1754326"/>
            </a:xfrm>
            <a:prstGeom prst="rect">
              <a:avLst/>
            </a:prstGeom>
          </p:spPr>
          <p:txBody>
            <a:bodyPr wrap="square">
              <a:spAutoFit/>
            </a:bodyPr>
            <a:lstStyle/>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a:p>
              <a:pPr algn="ctr">
                <a:lnSpc>
                  <a:spcPct val="150000"/>
                </a:lnSpc>
              </a:pPr>
              <a:r>
                <a:rPr lang="en-US" altLang="zh-CN" sz="1200" dirty="0">
                  <a:solidFill>
                    <a:schemeClr val="bg1"/>
                  </a:solidFill>
                </a:rPr>
                <a:t>Please text here Please text here </a:t>
              </a:r>
              <a:endParaRPr lang="zh-CN" altLang="en-US" sz="1200" dirty="0">
                <a:solidFill>
                  <a:schemeClr val="bg1"/>
                </a:solidFill>
              </a:endParaRPr>
            </a:p>
          </p:txBody>
        </p:sp>
        <p:grpSp>
          <p:nvGrpSpPr>
            <p:cNvPr id="11" name="组合 10"/>
            <p:cNvGrpSpPr/>
            <p:nvPr/>
          </p:nvGrpSpPr>
          <p:grpSpPr>
            <a:xfrm>
              <a:off x="9385713" y="1572466"/>
              <a:ext cx="1905614" cy="1862048"/>
              <a:chOff x="752701" y="1545572"/>
              <a:chExt cx="1905614" cy="1862048"/>
            </a:xfrm>
          </p:grpSpPr>
          <p:sp>
            <p:nvSpPr>
              <p:cNvPr id="12" name="文本框 11"/>
              <p:cNvSpPr txBox="1"/>
              <p:nvPr/>
            </p:nvSpPr>
            <p:spPr>
              <a:xfrm>
                <a:off x="815224" y="1545572"/>
                <a:ext cx="1843091" cy="1862048"/>
              </a:xfrm>
              <a:prstGeom prst="rect">
                <a:avLst/>
              </a:prstGeom>
              <a:noFill/>
            </p:spPr>
            <p:txBody>
              <a:bodyPr wrap="square" rtlCol="0">
                <a:spAutoFit/>
              </a:bodyPr>
              <a:lstStyle/>
              <a:p>
                <a:r>
                  <a:rPr lang="en-US" altLang="zh-CN" sz="11500" b="1" dirty="0">
                    <a:solidFill>
                      <a:schemeClr val="bg1"/>
                    </a:solidFill>
                    <a:latin typeface="Zag Regular" panose="02000503030000020004" pitchFamily="50" charset="0"/>
                  </a:rPr>
                  <a:t>02</a:t>
                </a:r>
                <a:endParaRPr lang="zh-CN" altLang="en-US" sz="11500" b="1" dirty="0">
                  <a:solidFill>
                    <a:schemeClr val="bg1"/>
                  </a:solidFill>
                  <a:latin typeface="Zag Regular" panose="02000503030000020004" pitchFamily="50" charset="0"/>
                </a:endParaRPr>
              </a:p>
            </p:txBody>
          </p:sp>
          <p:sp>
            <p:nvSpPr>
              <p:cNvPr id="13" name="矩形 12"/>
              <p:cNvSpPr/>
              <p:nvPr/>
            </p:nvSpPr>
            <p:spPr>
              <a:xfrm>
                <a:off x="752701" y="2865614"/>
                <a:ext cx="1640769" cy="471604"/>
              </a:xfrm>
              <a:prstGeom prst="rect">
                <a:avLst/>
              </a:prstGeom>
            </p:spPr>
            <p:txBody>
              <a:bodyPr wrap="none">
                <a:spAutoFit/>
              </a:bodyPr>
              <a:lstStyle/>
              <a:p>
                <a:pPr algn="ctr">
                  <a:lnSpc>
                    <a:spcPct val="150000"/>
                  </a:lnSpc>
                </a:pPr>
                <a:r>
                  <a:rPr lang="en-US" altLang="zh-CN" b="1" dirty="0">
                    <a:solidFill>
                      <a:schemeClr val="bg1"/>
                    </a:solidFill>
                    <a:latin typeface="Zag Regular" panose="02000503030000020004" pitchFamily="50" charset="0"/>
                  </a:rPr>
                  <a:t>TRANSITION PAGE</a:t>
                </a:r>
              </a:p>
            </p:txBody>
          </p:sp>
        </p:grpSp>
      </p:grpSp>
    </p:spTree>
    <p:extLst>
      <p:ext uri="{BB962C8B-B14F-4D97-AF65-F5344CB8AC3E}">
        <p14:creationId xmlns:p14="http://schemas.microsoft.com/office/powerpoint/2010/main" val="363976192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TotalTime>
  <Words>983</Words>
  <Application>Microsoft Office PowerPoint</Application>
  <PresentationFormat>宽屏</PresentationFormat>
  <Paragraphs>249</Paragraphs>
  <Slides>19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19</vt:i4>
      </vt:variant>
    </vt:vector>
  </HeadingPairs>
  <TitlesOfParts>
    <vt:vector size="25" baseType="lpstr">
      <vt:lpstr>Zag Regular</vt:lpstr>
      <vt:lpstr>Calibri</vt:lpstr>
      <vt:lpstr>Arial</vt:lpstr>
      <vt:lpstr>Wingdings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www.website.com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user Power</cp:lastModifiedBy>
  <cp:revision>244</cp:revision>
  <dcterms:created xsi:type="dcterms:W3CDTF">2014-04-19T13:53:22Z</dcterms:created>
  <dcterms:modified xsi:type="dcterms:W3CDTF">2023-10-07T13:33:35Z</dcterms:modified>
</cp:coreProperties>
</file>